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93" r:id="rId2"/>
  </p:sldMasterIdLst>
  <p:notesMasterIdLst>
    <p:notesMasterId r:id="rId34"/>
  </p:notesMasterIdLst>
  <p:sldIdLst>
    <p:sldId id="287" r:id="rId3"/>
    <p:sldId id="974" r:id="rId4"/>
    <p:sldId id="257" r:id="rId5"/>
    <p:sldId id="264" r:id="rId6"/>
    <p:sldId id="266" r:id="rId7"/>
    <p:sldId id="259" r:id="rId8"/>
    <p:sldId id="290" r:id="rId9"/>
    <p:sldId id="941" r:id="rId10"/>
    <p:sldId id="297" r:id="rId11"/>
    <p:sldId id="261" r:id="rId12"/>
    <p:sldId id="942" r:id="rId13"/>
    <p:sldId id="943" r:id="rId14"/>
    <p:sldId id="944" r:id="rId15"/>
    <p:sldId id="840" r:id="rId16"/>
    <p:sldId id="842" r:id="rId17"/>
    <p:sldId id="961" r:id="rId18"/>
    <p:sldId id="962" r:id="rId19"/>
    <p:sldId id="963" r:id="rId20"/>
    <p:sldId id="296" r:id="rId21"/>
    <p:sldId id="923" r:id="rId22"/>
    <p:sldId id="263" r:id="rId23"/>
    <p:sldId id="286" r:id="rId24"/>
    <p:sldId id="966" r:id="rId25"/>
    <p:sldId id="967" r:id="rId26"/>
    <p:sldId id="968" r:id="rId27"/>
    <p:sldId id="292" r:id="rId28"/>
    <p:sldId id="969" r:id="rId29"/>
    <p:sldId id="294" r:id="rId30"/>
    <p:sldId id="262" r:id="rId31"/>
    <p:sldId id="970" r:id="rId32"/>
    <p:sldId id="971" r:id="rId33"/>
  </p:sldIdLst>
  <p:sldSz cx="9144000" cy="5143500" type="screen16x9"/>
  <p:notesSz cx="6858000" cy="9144000"/>
  <p:embeddedFontLst>
    <p:embeddedFont>
      <p:font typeface="Allerta Stencil" panose="020B0604020202020204" charset="0"/>
      <p:regular r:id="rId35"/>
    </p:embeddedFont>
    <p:embeddedFont>
      <p:font typeface="Be Vietnam Pro" panose="020B0604020202020204" charset="0"/>
      <p:regular r:id="rId36"/>
      <p:bold r:id="rId37"/>
      <p:italic r:id="rId38"/>
      <p:boldItalic r:id="rId39"/>
    </p:embeddedFont>
    <p:embeddedFont>
      <p:font typeface="Berlin Sans FB Demi" panose="020E0802020502020306" pitchFamily="34" charset="0"/>
      <p:bold r:id="rId40"/>
    </p:embeddedFont>
    <p:embeddedFont>
      <p:font typeface="Spline Sans" panose="020B0604020202020204" charset="0"/>
      <p:regular r:id="rId41"/>
      <p:bold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6F0EA"/>
    <a:srgbClr val="DEEAF6"/>
    <a:srgbClr val="BDD6EE"/>
    <a:srgbClr val="FFFFEB"/>
    <a:srgbClr val="EEF0F2"/>
    <a:srgbClr val="1789A3"/>
    <a:srgbClr val="B888DC"/>
    <a:srgbClr val="768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4277C-6D7A-40AC-ADCB-F35212F2EDCA}" v="2034" dt="2024-10-16T09:58:57.088"/>
  </p1510:revLst>
</p1510:revInfo>
</file>

<file path=ppt/tableStyles.xml><?xml version="1.0" encoding="utf-8"?>
<a:tblStyleLst xmlns:a="http://schemas.openxmlformats.org/drawingml/2006/main" def="{D7935782-2676-42E0-8363-58FADCF0CE7F}">
  <a:tblStyle styleId="{D7935782-2676-42E0-8363-58FADCF0CE7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5033" autoAdjust="0"/>
  </p:normalViewPr>
  <p:slideViewPr>
    <p:cSldViewPr snapToGrid="0">
      <p:cViewPr varScale="1">
        <p:scale>
          <a:sx n="78" d="100"/>
          <a:sy n="78" d="100"/>
        </p:scale>
        <p:origin x="1028" y="5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2"/>
        <p:cNvGrpSpPr/>
        <p:nvPr/>
      </p:nvGrpSpPr>
      <p:grpSpPr>
        <a:xfrm>
          <a:off x="0" y="0"/>
          <a:ext cx="0" cy="0"/>
          <a:chOff x="0" y="0"/>
          <a:chExt cx="0" cy="0"/>
        </a:xfrm>
      </p:grpSpPr>
      <p:sp>
        <p:nvSpPr>
          <p:cNvPr id="6893" name="Google Shape;6893;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4" name="Google Shape;6894;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36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9"/>
        <p:cNvGrpSpPr/>
        <p:nvPr/>
      </p:nvGrpSpPr>
      <p:grpSpPr>
        <a:xfrm>
          <a:off x="0" y="0"/>
          <a:ext cx="0" cy="0"/>
          <a:chOff x="0" y="0"/>
          <a:chExt cx="0" cy="0"/>
        </a:xfrm>
      </p:grpSpPr>
      <p:sp>
        <p:nvSpPr>
          <p:cNvPr id="6810" name="Google Shape;6810;g117b871a4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1" name="Google Shape;6811;g117b871a4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95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499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0"/>
        <p:cNvGrpSpPr/>
        <p:nvPr/>
      </p:nvGrpSpPr>
      <p:grpSpPr>
        <a:xfrm>
          <a:off x="0" y="0"/>
          <a:ext cx="0" cy="0"/>
          <a:chOff x="0" y="0"/>
          <a:chExt cx="0" cy="0"/>
        </a:xfrm>
      </p:grpSpPr>
      <p:sp>
        <p:nvSpPr>
          <p:cNvPr id="5831" name="Google Shape;5831;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2" name="Google Shape;5832;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318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4"/>
        <p:cNvGrpSpPr/>
        <p:nvPr/>
      </p:nvGrpSpPr>
      <p:grpSpPr>
        <a:xfrm>
          <a:off x="0" y="0"/>
          <a:ext cx="0" cy="0"/>
          <a:chOff x="0" y="0"/>
          <a:chExt cx="0" cy="0"/>
        </a:xfrm>
      </p:grpSpPr>
      <p:sp>
        <p:nvSpPr>
          <p:cNvPr id="6265" name="Google Shape;6265;g1dd46dd1d67_2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6" name="Google Shape;6266;g1dd46dd1d67_2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5"/>
        <p:cNvGrpSpPr/>
        <p:nvPr/>
      </p:nvGrpSpPr>
      <p:grpSpPr>
        <a:xfrm>
          <a:off x="0" y="0"/>
          <a:ext cx="0" cy="0"/>
          <a:chOff x="0" y="0"/>
          <a:chExt cx="0" cy="0"/>
        </a:xfrm>
      </p:grpSpPr>
      <p:sp>
        <p:nvSpPr>
          <p:cNvPr id="8726" name="Google Shape;8726;g27d4fcd137d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7" name="Google Shape;8727;g27d4fcd137d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5">
          <a:extLst>
            <a:ext uri="{FF2B5EF4-FFF2-40B4-BE49-F238E27FC236}">
              <a16:creationId xmlns:a16="http://schemas.microsoft.com/office/drawing/2014/main" id="{B96FD45C-A81B-480F-10BE-7F3EBA3B93D4}"/>
            </a:ext>
          </a:extLst>
        </p:cNvPr>
        <p:cNvGrpSpPr/>
        <p:nvPr/>
      </p:nvGrpSpPr>
      <p:grpSpPr>
        <a:xfrm>
          <a:off x="0" y="0"/>
          <a:ext cx="0" cy="0"/>
          <a:chOff x="0" y="0"/>
          <a:chExt cx="0" cy="0"/>
        </a:xfrm>
      </p:grpSpPr>
      <p:sp>
        <p:nvSpPr>
          <p:cNvPr id="8726" name="Google Shape;8726;g27d4fcd137d_0_805:notes">
            <a:extLst>
              <a:ext uri="{FF2B5EF4-FFF2-40B4-BE49-F238E27FC236}">
                <a16:creationId xmlns:a16="http://schemas.microsoft.com/office/drawing/2014/main" id="{5C94AF66-9735-5433-0B69-0991A0C879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7" name="Google Shape;8727;g27d4fcd137d_0_805:notes">
            <a:extLst>
              <a:ext uri="{FF2B5EF4-FFF2-40B4-BE49-F238E27FC236}">
                <a16:creationId xmlns:a16="http://schemas.microsoft.com/office/drawing/2014/main" id="{104DB3D2-145C-87A3-E56C-F1B1D91B5D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047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5">
          <a:extLst>
            <a:ext uri="{FF2B5EF4-FFF2-40B4-BE49-F238E27FC236}">
              <a16:creationId xmlns:a16="http://schemas.microsoft.com/office/drawing/2014/main" id="{5BBCB628-1777-3B58-D311-CE695FFE4025}"/>
            </a:ext>
          </a:extLst>
        </p:cNvPr>
        <p:cNvGrpSpPr/>
        <p:nvPr/>
      </p:nvGrpSpPr>
      <p:grpSpPr>
        <a:xfrm>
          <a:off x="0" y="0"/>
          <a:ext cx="0" cy="0"/>
          <a:chOff x="0" y="0"/>
          <a:chExt cx="0" cy="0"/>
        </a:xfrm>
      </p:grpSpPr>
      <p:sp>
        <p:nvSpPr>
          <p:cNvPr id="8726" name="Google Shape;8726;g27d4fcd137d_0_805:notes">
            <a:extLst>
              <a:ext uri="{FF2B5EF4-FFF2-40B4-BE49-F238E27FC236}">
                <a16:creationId xmlns:a16="http://schemas.microsoft.com/office/drawing/2014/main" id="{8E66F1BD-C0FD-CBA3-9257-5240610D7B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7" name="Google Shape;8727;g27d4fcd137d_0_805:notes">
            <a:extLst>
              <a:ext uri="{FF2B5EF4-FFF2-40B4-BE49-F238E27FC236}">
                <a16:creationId xmlns:a16="http://schemas.microsoft.com/office/drawing/2014/main" id="{5EB4FE5C-AB22-8B55-A5DE-5C75851F90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3328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5">
          <a:extLst>
            <a:ext uri="{FF2B5EF4-FFF2-40B4-BE49-F238E27FC236}">
              <a16:creationId xmlns:a16="http://schemas.microsoft.com/office/drawing/2014/main" id="{4CC44501-6D7F-4F74-8AA8-2D170198E53E}"/>
            </a:ext>
          </a:extLst>
        </p:cNvPr>
        <p:cNvGrpSpPr/>
        <p:nvPr/>
      </p:nvGrpSpPr>
      <p:grpSpPr>
        <a:xfrm>
          <a:off x="0" y="0"/>
          <a:ext cx="0" cy="0"/>
          <a:chOff x="0" y="0"/>
          <a:chExt cx="0" cy="0"/>
        </a:xfrm>
      </p:grpSpPr>
      <p:sp>
        <p:nvSpPr>
          <p:cNvPr id="8726" name="Google Shape;8726;g27d4fcd137d_0_805:notes">
            <a:extLst>
              <a:ext uri="{FF2B5EF4-FFF2-40B4-BE49-F238E27FC236}">
                <a16:creationId xmlns:a16="http://schemas.microsoft.com/office/drawing/2014/main" id="{11148BC5-43EC-E5F5-25D7-5892F7A9F6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7" name="Google Shape;8727;g27d4fcd137d_0_805:notes">
            <a:extLst>
              <a:ext uri="{FF2B5EF4-FFF2-40B4-BE49-F238E27FC236}">
                <a16:creationId xmlns:a16="http://schemas.microsoft.com/office/drawing/2014/main" id="{D5FA4F0A-EBBE-031E-1B88-9A01889F68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61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0"/>
        <p:cNvGrpSpPr/>
        <p:nvPr/>
      </p:nvGrpSpPr>
      <p:grpSpPr>
        <a:xfrm>
          <a:off x="0" y="0"/>
          <a:ext cx="0" cy="0"/>
          <a:chOff x="0" y="0"/>
          <a:chExt cx="0" cy="0"/>
        </a:xfrm>
      </p:grpSpPr>
      <p:sp>
        <p:nvSpPr>
          <p:cNvPr id="5831" name="Google Shape;5831;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2" name="Google Shape;5832;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318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5"/>
        <p:cNvGrpSpPr/>
        <p:nvPr/>
      </p:nvGrpSpPr>
      <p:grpSpPr>
        <a:xfrm>
          <a:off x="0" y="0"/>
          <a:ext cx="0" cy="0"/>
          <a:chOff x="0" y="0"/>
          <a:chExt cx="0" cy="0"/>
        </a:xfrm>
      </p:grpSpPr>
      <p:sp>
        <p:nvSpPr>
          <p:cNvPr id="8726" name="Google Shape;8726;g27d4fcd137d_0_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7" name="Google Shape;8727;g27d4fcd137d_0_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933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1"/>
        <p:cNvGrpSpPr/>
        <p:nvPr/>
      </p:nvGrpSpPr>
      <p:grpSpPr>
        <a:xfrm>
          <a:off x="0" y="0"/>
          <a:ext cx="0" cy="0"/>
          <a:chOff x="0" y="0"/>
          <a:chExt cx="0" cy="0"/>
        </a:xfrm>
      </p:grpSpPr>
      <p:sp>
        <p:nvSpPr>
          <p:cNvPr id="5842" name="Google Shape;5842;g1dd46dd1d67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3" name="Google Shape;5843;g1dd46dd1d67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4"/>
        <p:cNvGrpSpPr/>
        <p:nvPr/>
      </p:nvGrpSpPr>
      <p:grpSpPr>
        <a:xfrm>
          <a:off x="0" y="0"/>
          <a:ext cx="0" cy="0"/>
          <a:chOff x="0" y="0"/>
          <a:chExt cx="0" cy="0"/>
        </a:xfrm>
      </p:grpSpPr>
      <p:sp>
        <p:nvSpPr>
          <p:cNvPr id="6545" name="Google Shape;6545;g1dd46dd1d67_2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6" name="Google Shape;6546;g1dd46dd1d67_2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5"/>
        <p:cNvGrpSpPr/>
        <p:nvPr/>
      </p:nvGrpSpPr>
      <p:grpSpPr>
        <a:xfrm>
          <a:off x="0" y="0"/>
          <a:ext cx="0" cy="0"/>
          <a:chOff x="0" y="0"/>
          <a:chExt cx="0" cy="0"/>
        </a:xfrm>
      </p:grpSpPr>
      <p:sp>
        <p:nvSpPr>
          <p:cNvPr id="6676" name="Google Shape;6676;g2161ca7da6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7" name="Google Shape;6677;g2161ca7da6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3"/>
        <p:cNvGrpSpPr/>
        <p:nvPr/>
      </p:nvGrpSpPr>
      <p:grpSpPr>
        <a:xfrm>
          <a:off x="0" y="0"/>
          <a:ext cx="0" cy="0"/>
          <a:chOff x="0" y="0"/>
          <a:chExt cx="0" cy="0"/>
        </a:xfrm>
      </p:grpSpPr>
      <p:sp>
        <p:nvSpPr>
          <p:cNvPr id="5434" name="Google Shape;5434;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5" name="Google Shape;5435;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67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1"/>
        <p:cNvGrpSpPr/>
        <p:nvPr/>
      </p:nvGrpSpPr>
      <p:grpSpPr>
        <a:xfrm>
          <a:off x="0" y="0"/>
          <a:ext cx="0" cy="0"/>
          <a:chOff x="0" y="0"/>
          <a:chExt cx="0" cy="0"/>
        </a:xfrm>
      </p:grpSpPr>
      <p:sp>
        <p:nvSpPr>
          <p:cNvPr id="5402" name="Google Shape;5402;g133f6155f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3" name="Google Shape;5403;g133f6155f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55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0"/>
        <p:cNvGrpSpPr/>
        <p:nvPr/>
      </p:nvGrpSpPr>
      <p:grpSpPr>
        <a:xfrm>
          <a:off x="0" y="0"/>
          <a:ext cx="0" cy="0"/>
          <a:chOff x="0" y="0"/>
          <a:chExt cx="0" cy="0"/>
        </a:xfrm>
      </p:grpSpPr>
      <p:sp>
        <p:nvSpPr>
          <p:cNvPr id="5831" name="Google Shape;5831;g133f6155f6d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2" name="Google Shape;5832;g133f6155f6d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9"/>
        <p:cNvGrpSpPr/>
        <p:nvPr/>
      </p:nvGrpSpPr>
      <p:grpSpPr>
        <a:xfrm>
          <a:off x="0" y="0"/>
          <a:ext cx="0" cy="0"/>
          <a:chOff x="0" y="0"/>
          <a:chExt cx="0" cy="0"/>
        </a:xfrm>
      </p:grpSpPr>
      <p:sp>
        <p:nvSpPr>
          <p:cNvPr id="6810" name="Google Shape;6810;g117b871a4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1" name="Google Shape;6811;g117b871a4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37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630100" y="2039150"/>
            <a:ext cx="49653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1630100" y="1063000"/>
            <a:ext cx="1324200" cy="105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1630100" y="2971325"/>
            <a:ext cx="4965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3" name="Google Shape;23;p3"/>
          <p:cNvSpPr/>
          <p:nvPr/>
        </p:nvSpPr>
        <p:spPr>
          <a:xfrm>
            <a:off x="25" y="4507100"/>
            <a:ext cx="9310544" cy="642722"/>
          </a:xfrm>
          <a:custGeom>
            <a:avLst/>
            <a:gdLst/>
            <a:ahLst/>
            <a:cxnLst/>
            <a:rect l="l" t="t" r="r" b="b"/>
            <a:pathLst>
              <a:path w="145591" h="42480" extrusionOk="0">
                <a:moveTo>
                  <a:pt x="0" y="1"/>
                </a:moveTo>
                <a:lnTo>
                  <a:pt x="0" y="42480"/>
                </a:lnTo>
                <a:lnTo>
                  <a:pt x="145591" y="42480"/>
                </a:lnTo>
                <a:lnTo>
                  <a:pt x="145591" y="1"/>
                </a:lnTo>
                <a:close/>
              </a:path>
            </a:pathLst>
          </a:custGeom>
          <a:solidFill>
            <a:srgbClr val="778062">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44" y="4579888"/>
            <a:ext cx="9310539" cy="569949"/>
            <a:chOff x="6917352" y="1790816"/>
            <a:chExt cx="1723535" cy="105511"/>
          </a:xfrm>
        </p:grpSpPr>
        <p:sp>
          <p:nvSpPr>
            <p:cNvPr id="25" name="Google Shape;25;p3"/>
            <p:cNvSpPr/>
            <p:nvPr/>
          </p:nvSpPr>
          <p:spPr>
            <a:xfrm>
              <a:off x="6917352" y="1790816"/>
              <a:ext cx="743942" cy="105503"/>
            </a:xfrm>
            <a:custGeom>
              <a:avLst/>
              <a:gdLst/>
              <a:ahLst/>
              <a:cxnLst/>
              <a:rect l="l" t="t" r="r" b="b"/>
              <a:pathLst>
                <a:path w="60226" h="8541" extrusionOk="0">
                  <a:moveTo>
                    <a:pt x="19927" y="0"/>
                  </a:moveTo>
                  <a:cubicBezTo>
                    <a:pt x="13236" y="0"/>
                    <a:pt x="6581" y="370"/>
                    <a:pt x="0" y="1146"/>
                  </a:cubicBezTo>
                  <a:lnTo>
                    <a:pt x="0" y="8540"/>
                  </a:lnTo>
                  <a:lnTo>
                    <a:pt x="56972" y="8540"/>
                  </a:lnTo>
                  <a:cubicBezTo>
                    <a:pt x="59190" y="7320"/>
                    <a:pt x="60226" y="6063"/>
                    <a:pt x="60226" y="5065"/>
                  </a:cubicBezTo>
                  <a:cubicBezTo>
                    <a:pt x="60226" y="2255"/>
                    <a:pt x="42184" y="0"/>
                    <a:pt x="19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944750" y="1808624"/>
              <a:ext cx="1104721" cy="87703"/>
            </a:xfrm>
            <a:custGeom>
              <a:avLst/>
              <a:gdLst/>
              <a:ahLst/>
              <a:cxnLst/>
              <a:rect l="l" t="t" r="r" b="b"/>
              <a:pathLst>
                <a:path w="89433" h="7100" extrusionOk="0">
                  <a:moveTo>
                    <a:pt x="58340" y="5177"/>
                  </a:moveTo>
                  <a:lnTo>
                    <a:pt x="56566" y="5177"/>
                  </a:lnTo>
                  <a:lnTo>
                    <a:pt x="56566" y="5066"/>
                  </a:lnTo>
                  <a:cubicBezTo>
                    <a:pt x="56566" y="2256"/>
                    <a:pt x="38524" y="1"/>
                    <a:pt x="16268" y="1"/>
                  </a:cubicBezTo>
                  <a:lnTo>
                    <a:pt x="16268" y="1"/>
                  </a:lnTo>
                  <a:cubicBezTo>
                    <a:pt x="10463" y="1"/>
                    <a:pt x="4992" y="297"/>
                    <a:pt x="0" y="777"/>
                  </a:cubicBezTo>
                  <a:lnTo>
                    <a:pt x="0" y="7099"/>
                  </a:lnTo>
                  <a:lnTo>
                    <a:pt x="89433" y="7099"/>
                  </a:lnTo>
                  <a:cubicBezTo>
                    <a:pt x="85625" y="5953"/>
                    <a:pt x="73166" y="5140"/>
                    <a:pt x="58340" y="5140"/>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7211909" y="1818440"/>
              <a:ext cx="1428962" cy="77191"/>
            </a:xfrm>
            <a:custGeom>
              <a:avLst/>
              <a:gdLst/>
              <a:ahLst/>
              <a:cxnLst/>
              <a:rect l="l" t="t" r="r" b="b"/>
              <a:pathLst>
                <a:path w="115682" h="6249" extrusionOk="0">
                  <a:moveTo>
                    <a:pt x="104147" y="1"/>
                  </a:moveTo>
                  <a:lnTo>
                    <a:pt x="104147" y="1"/>
                  </a:lnTo>
                  <a:cubicBezTo>
                    <a:pt x="85255" y="1"/>
                    <a:pt x="68988" y="2182"/>
                    <a:pt x="61594" y="4437"/>
                  </a:cubicBezTo>
                  <a:cubicBezTo>
                    <a:pt x="56603" y="3513"/>
                    <a:pt x="45253" y="2847"/>
                    <a:pt x="32091" y="2847"/>
                  </a:cubicBezTo>
                  <a:lnTo>
                    <a:pt x="32091" y="2847"/>
                  </a:lnTo>
                  <a:cubicBezTo>
                    <a:pt x="15454" y="2847"/>
                    <a:pt x="1738" y="4770"/>
                    <a:pt x="0" y="6249"/>
                  </a:cubicBezTo>
                  <a:lnTo>
                    <a:pt x="115682" y="6249"/>
                  </a:lnTo>
                  <a:lnTo>
                    <a:pt x="115682" y="148"/>
                  </a:lnTo>
                  <a:cubicBezTo>
                    <a:pt x="111985" y="75"/>
                    <a:pt x="108140" y="1"/>
                    <a:pt x="104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065458" y="1832135"/>
              <a:ext cx="575429" cy="63492"/>
            </a:xfrm>
            <a:custGeom>
              <a:avLst/>
              <a:gdLst/>
              <a:ahLst/>
              <a:cxnLst/>
              <a:rect l="l" t="t" r="r" b="b"/>
              <a:pathLst>
                <a:path w="46584" h="5140" extrusionOk="0">
                  <a:moveTo>
                    <a:pt x="46584" y="1"/>
                  </a:moveTo>
                  <a:cubicBezTo>
                    <a:pt x="24734" y="74"/>
                    <a:pt x="6323" y="2699"/>
                    <a:pt x="1" y="5139"/>
                  </a:cubicBezTo>
                  <a:lnTo>
                    <a:pt x="46584" y="5139"/>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3"/>
          <p:cNvSpPr/>
          <p:nvPr/>
        </p:nvSpPr>
        <p:spPr>
          <a:xfrm>
            <a:off x="1630088" y="1483726"/>
            <a:ext cx="7157534" cy="502499"/>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5586645" y="2550376"/>
            <a:ext cx="3655736" cy="947466"/>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00" y="0"/>
            <a:ext cx="9144129" cy="658569"/>
          </a:xfrm>
          <a:custGeom>
            <a:avLst/>
            <a:gdLst/>
            <a:ahLst/>
            <a:cxnLst/>
            <a:rect l="l" t="t" r="r" b="b"/>
            <a:pathLst>
              <a:path w="145555" h="7654" extrusionOk="0">
                <a:moveTo>
                  <a:pt x="145555" y="3771"/>
                </a:moveTo>
                <a:lnTo>
                  <a:pt x="135018" y="3771"/>
                </a:lnTo>
                <a:cubicBezTo>
                  <a:pt x="132615" y="3771"/>
                  <a:pt x="130840" y="3586"/>
                  <a:pt x="129103" y="4363"/>
                </a:cubicBezTo>
                <a:cubicBezTo>
                  <a:pt x="121228" y="4880"/>
                  <a:pt x="120378" y="6063"/>
                  <a:pt x="103519" y="5398"/>
                </a:cubicBezTo>
                <a:cubicBezTo>
                  <a:pt x="102299" y="5361"/>
                  <a:pt x="100487" y="5509"/>
                  <a:pt x="95792" y="5509"/>
                </a:cubicBezTo>
                <a:cubicBezTo>
                  <a:pt x="87732" y="5509"/>
                  <a:pt x="75902" y="7653"/>
                  <a:pt x="68693" y="6174"/>
                </a:cubicBezTo>
                <a:cubicBezTo>
                  <a:pt x="67694" y="5989"/>
                  <a:pt x="65476" y="5916"/>
                  <a:pt x="64848" y="5509"/>
                </a:cubicBezTo>
                <a:cubicBezTo>
                  <a:pt x="64256" y="5065"/>
                  <a:pt x="65254" y="4659"/>
                  <a:pt x="65254" y="4326"/>
                </a:cubicBezTo>
                <a:cubicBezTo>
                  <a:pt x="60966" y="4363"/>
                  <a:pt x="57417" y="3956"/>
                  <a:pt x="52795" y="4437"/>
                </a:cubicBezTo>
                <a:cubicBezTo>
                  <a:pt x="41852" y="5620"/>
                  <a:pt x="39116" y="6063"/>
                  <a:pt x="28173" y="4695"/>
                </a:cubicBezTo>
                <a:cubicBezTo>
                  <a:pt x="26916" y="4548"/>
                  <a:pt x="24513" y="4252"/>
                  <a:pt x="23773" y="4880"/>
                </a:cubicBezTo>
                <a:cubicBezTo>
                  <a:pt x="17340" y="4732"/>
                  <a:pt x="10575" y="5509"/>
                  <a:pt x="4437" y="5509"/>
                </a:cubicBezTo>
                <a:cubicBezTo>
                  <a:pt x="4105" y="5509"/>
                  <a:pt x="814" y="5657"/>
                  <a:pt x="1" y="5916"/>
                </a:cubicBezTo>
                <a:lnTo>
                  <a:pt x="1" y="0"/>
                </a:lnTo>
                <a:lnTo>
                  <a:pt x="145555"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9600" y="3582804"/>
            <a:ext cx="9223190" cy="658580"/>
          </a:xfrm>
          <a:custGeom>
            <a:avLst/>
            <a:gdLst/>
            <a:ahLst/>
            <a:cxnLst/>
            <a:rect l="l" t="t" r="r" b="b"/>
            <a:pathLst>
              <a:path w="145591" h="5103" extrusionOk="0">
                <a:moveTo>
                  <a:pt x="145591" y="740"/>
                </a:moveTo>
                <a:cubicBezTo>
                  <a:pt x="119637" y="1"/>
                  <a:pt x="105551" y="1368"/>
                  <a:pt x="85550" y="1664"/>
                </a:cubicBezTo>
                <a:lnTo>
                  <a:pt x="70577" y="740"/>
                </a:lnTo>
                <a:lnTo>
                  <a:pt x="48875" y="1184"/>
                </a:lnTo>
                <a:cubicBezTo>
                  <a:pt x="30316" y="259"/>
                  <a:pt x="16267" y="925"/>
                  <a:pt x="0" y="777"/>
                </a:cubicBezTo>
                <a:lnTo>
                  <a:pt x="0" y="4400"/>
                </a:lnTo>
                <a:cubicBezTo>
                  <a:pt x="7764" y="4807"/>
                  <a:pt x="20482" y="4844"/>
                  <a:pt x="22737" y="4881"/>
                </a:cubicBezTo>
                <a:lnTo>
                  <a:pt x="91651" y="5102"/>
                </a:lnTo>
                <a:lnTo>
                  <a:pt x="145591" y="4067"/>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629"/>
        <p:cNvGrpSpPr/>
        <p:nvPr/>
      </p:nvGrpSpPr>
      <p:grpSpPr>
        <a:xfrm>
          <a:off x="0" y="0"/>
          <a:ext cx="0" cy="0"/>
          <a:chOff x="0" y="0"/>
          <a:chExt cx="0" cy="0"/>
        </a:xfrm>
      </p:grpSpPr>
      <p:grpSp>
        <p:nvGrpSpPr>
          <p:cNvPr id="1630" name="Google Shape;1630;p16"/>
          <p:cNvGrpSpPr/>
          <p:nvPr/>
        </p:nvGrpSpPr>
        <p:grpSpPr>
          <a:xfrm>
            <a:off x="-1120775" y="-176304"/>
            <a:ext cx="11385561" cy="4552655"/>
            <a:chOff x="-1246675" y="-60067"/>
            <a:chExt cx="11385561" cy="4552655"/>
          </a:xfrm>
        </p:grpSpPr>
        <p:sp>
          <p:nvSpPr>
            <p:cNvPr id="1631" name="Google Shape;1631;p16"/>
            <p:cNvSpPr/>
            <p:nvPr/>
          </p:nvSpPr>
          <p:spPr>
            <a:xfrm flipH="1">
              <a:off x="5937917" y="2549042"/>
              <a:ext cx="4200969" cy="947451"/>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6"/>
            <p:cNvSpPr/>
            <p:nvPr/>
          </p:nvSpPr>
          <p:spPr>
            <a:xfrm flipH="1">
              <a:off x="909535" y="2194995"/>
              <a:ext cx="4760980" cy="334264"/>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
            <p:cNvSpPr/>
            <p:nvPr/>
          </p:nvSpPr>
          <p:spPr>
            <a:xfrm flipH="1">
              <a:off x="-261966" y="3742200"/>
              <a:ext cx="2895437" cy="750388"/>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6"/>
            <p:cNvSpPr/>
            <p:nvPr/>
          </p:nvSpPr>
          <p:spPr>
            <a:xfrm>
              <a:off x="-1246675" y="-60067"/>
              <a:ext cx="10390669" cy="1768199"/>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6"/>
          <p:cNvGrpSpPr/>
          <p:nvPr/>
        </p:nvGrpSpPr>
        <p:grpSpPr>
          <a:xfrm>
            <a:off x="-383909" y="-94231"/>
            <a:ext cx="9559775" cy="5305561"/>
            <a:chOff x="-383909" y="-94231"/>
            <a:chExt cx="9559775" cy="5305561"/>
          </a:xfrm>
        </p:grpSpPr>
        <p:grpSp>
          <p:nvGrpSpPr>
            <p:cNvPr id="1636" name="Google Shape;1636;p16"/>
            <p:cNvGrpSpPr/>
            <p:nvPr/>
          </p:nvGrpSpPr>
          <p:grpSpPr>
            <a:xfrm>
              <a:off x="4671303" y="4355316"/>
              <a:ext cx="4504563" cy="856015"/>
              <a:chOff x="4200950" y="2130100"/>
              <a:chExt cx="2188700" cy="415925"/>
            </a:xfrm>
          </p:grpSpPr>
          <p:sp>
            <p:nvSpPr>
              <p:cNvPr id="1637" name="Google Shape;1637;p16"/>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6"/>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16"/>
            <p:cNvGrpSpPr/>
            <p:nvPr/>
          </p:nvGrpSpPr>
          <p:grpSpPr>
            <a:xfrm rot="10800000" flipH="1">
              <a:off x="-383909" y="-94231"/>
              <a:ext cx="4089409" cy="1267456"/>
              <a:chOff x="-235759" y="3923169"/>
              <a:chExt cx="4089409" cy="1267456"/>
            </a:xfrm>
          </p:grpSpPr>
          <p:sp>
            <p:nvSpPr>
              <p:cNvPr id="1640" name="Google Shape;1640;p16"/>
              <p:cNvSpPr/>
              <p:nvPr/>
            </p:nvSpPr>
            <p:spPr>
              <a:xfrm rot="607683" flipH="1">
                <a:off x="-194853" y="4450752"/>
                <a:ext cx="646147" cy="522474"/>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1" name="Google Shape;1641;p16"/>
              <p:cNvGrpSpPr/>
              <p:nvPr/>
            </p:nvGrpSpPr>
            <p:grpSpPr>
              <a:xfrm flipH="1">
                <a:off x="6" y="4458306"/>
                <a:ext cx="3853644" cy="732319"/>
                <a:chOff x="4200950" y="2130100"/>
                <a:chExt cx="2188700" cy="415925"/>
              </a:xfrm>
            </p:grpSpPr>
            <p:sp>
              <p:nvSpPr>
                <p:cNvPr id="1642" name="Google Shape;1642;p16"/>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6"/>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4" name="Google Shape;1644;p16"/>
              <p:cNvSpPr/>
              <p:nvPr/>
            </p:nvSpPr>
            <p:spPr>
              <a:xfrm rot="607683" flipH="1">
                <a:off x="89179" y="4044996"/>
                <a:ext cx="745379" cy="612381"/>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6"/>
              <p:cNvSpPr/>
              <p:nvPr/>
            </p:nvSpPr>
            <p:spPr>
              <a:xfrm rot="607683" flipH="1">
                <a:off x="146302" y="4048184"/>
                <a:ext cx="692951" cy="558082"/>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6"/>
              <p:cNvSpPr/>
              <p:nvPr/>
            </p:nvSpPr>
            <p:spPr>
              <a:xfrm rot="607683" flipH="1">
                <a:off x="-139416" y="3964561"/>
                <a:ext cx="509431" cy="436366"/>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6"/>
              <p:cNvSpPr/>
              <p:nvPr/>
            </p:nvSpPr>
            <p:spPr>
              <a:xfrm rot="607683" flipH="1">
                <a:off x="-157147" y="4454093"/>
                <a:ext cx="614285" cy="453182"/>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6"/>
              <p:cNvSpPr/>
              <p:nvPr/>
            </p:nvSpPr>
            <p:spPr>
              <a:xfrm rot="607683" flipH="1">
                <a:off x="278888" y="4497252"/>
                <a:ext cx="367092" cy="297782"/>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6"/>
              <p:cNvSpPr/>
              <p:nvPr/>
            </p:nvSpPr>
            <p:spPr>
              <a:xfrm rot="607683" flipH="1">
                <a:off x="301105" y="4497347"/>
                <a:ext cx="348350" cy="260351"/>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50" name="Google Shape;1650;p16"/>
          <p:cNvSpPr txBox="1">
            <a:spLocks noGrp="1"/>
          </p:cNvSpPr>
          <p:nvPr>
            <p:ph type="title"/>
          </p:nvPr>
        </p:nvSpPr>
        <p:spPr>
          <a:xfrm>
            <a:off x="720000" y="1415825"/>
            <a:ext cx="3300300" cy="719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51" name="Google Shape;1651;p16"/>
          <p:cNvSpPr txBox="1">
            <a:spLocks noGrp="1"/>
          </p:cNvSpPr>
          <p:nvPr>
            <p:ph type="subTitle" idx="1"/>
          </p:nvPr>
        </p:nvSpPr>
        <p:spPr>
          <a:xfrm>
            <a:off x="720000" y="2135150"/>
            <a:ext cx="3300300" cy="1161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2597"/>
        <p:cNvGrpSpPr/>
        <p:nvPr/>
      </p:nvGrpSpPr>
      <p:grpSpPr>
        <a:xfrm>
          <a:off x="0" y="0"/>
          <a:ext cx="0" cy="0"/>
          <a:chOff x="0" y="0"/>
          <a:chExt cx="0" cy="0"/>
        </a:xfrm>
      </p:grpSpPr>
      <p:sp>
        <p:nvSpPr>
          <p:cNvPr id="2598" name="Google Shape;259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99" name="Google Shape;2599;p21"/>
          <p:cNvSpPr txBox="1">
            <a:spLocks noGrp="1"/>
          </p:cNvSpPr>
          <p:nvPr>
            <p:ph type="subTitle" idx="1"/>
          </p:nvPr>
        </p:nvSpPr>
        <p:spPr>
          <a:xfrm>
            <a:off x="1536325" y="1552341"/>
            <a:ext cx="6888000" cy="530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600" name="Google Shape;2600;p21"/>
          <p:cNvSpPr txBox="1">
            <a:spLocks noGrp="1"/>
          </p:cNvSpPr>
          <p:nvPr>
            <p:ph type="subTitle" idx="2"/>
          </p:nvPr>
        </p:nvSpPr>
        <p:spPr>
          <a:xfrm>
            <a:off x="1536325" y="2670044"/>
            <a:ext cx="68880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601" name="Google Shape;2601;p21"/>
          <p:cNvSpPr txBox="1">
            <a:spLocks noGrp="1"/>
          </p:cNvSpPr>
          <p:nvPr>
            <p:ph type="subTitle" idx="3"/>
          </p:nvPr>
        </p:nvSpPr>
        <p:spPr>
          <a:xfrm>
            <a:off x="1536325" y="3785046"/>
            <a:ext cx="68880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2602" name="Google Shape;2602;p21"/>
          <p:cNvSpPr txBox="1">
            <a:spLocks noGrp="1"/>
          </p:cNvSpPr>
          <p:nvPr>
            <p:ph type="subTitle" idx="4"/>
          </p:nvPr>
        </p:nvSpPr>
        <p:spPr>
          <a:xfrm>
            <a:off x="1536325" y="1134671"/>
            <a:ext cx="6888000" cy="530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400"/>
              <a:buNone/>
              <a:defRPr sz="2400" b="1"/>
            </a:lvl2pPr>
            <a:lvl3pPr lvl="2" rtl="0">
              <a:lnSpc>
                <a:spcPct val="115000"/>
              </a:lnSpc>
              <a:spcBef>
                <a:spcPts val="0"/>
              </a:spcBef>
              <a:spcAft>
                <a:spcPts val="0"/>
              </a:spcAft>
              <a:buSzPts val="2400"/>
              <a:buNone/>
              <a:defRPr sz="2400" b="1"/>
            </a:lvl3pPr>
            <a:lvl4pPr lvl="3" rtl="0">
              <a:lnSpc>
                <a:spcPct val="115000"/>
              </a:lnSpc>
              <a:spcBef>
                <a:spcPts val="0"/>
              </a:spcBef>
              <a:spcAft>
                <a:spcPts val="0"/>
              </a:spcAft>
              <a:buSzPts val="2400"/>
              <a:buNone/>
              <a:defRPr sz="2400" b="1"/>
            </a:lvl4pPr>
            <a:lvl5pPr lvl="4" rtl="0">
              <a:lnSpc>
                <a:spcPct val="115000"/>
              </a:lnSpc>
              <a:spcBef>
                <a:spcPts val="0"/>
              </a:spcBef>
              <a:spcAft>
                <a:spcPts val="0"/>
              </a:spcAft>
              <a:buSzPts val="2400"/>
              <a:buNone/>
              <a:defRPr sz="2400" b="1"/>
            </a:lvl5pPr>
            <a:lvl6pPr lvl="5" rtl="0">
              <a:lnSpc>
                <a:spcPct val="115000"/>
              </a:lnSpc>
              <a:spcBef>
                <a:spcPts val="0"/>
              </a:spcBef>
              <a:spcAft>
                <a:spcPts val="0"/>
              </a:spcAft>
              <a:buSzPts val="2400"/>
              <a:buNone/>
              <a:defRPr sz="2400" b="1"/>
            </a:lvl6pPr>
            <a:lvl7pPr lvl="6" rtl="0">
              <a:lnSpc>
                <a:spcPct val="115000"/>
              </a:lnSpc>
              <a:spcBef>
                <a:spcPts val="0"/>
              </a:spcBef>
              <a:spcAft>
                <a:spcPts val="0"/>
              </a:spcAft>
              <a:buSzPts val="2400"/>
              <a:buNone/>
              <a:defRPr sz="2400" b="1"/>
            </a:lvl7pPr>
            <a:lvl8pPr lvl="7" rtl="0">
              <a:lnSpc>
                <a:spcPct val="115000"/>
              </a:lnSpc>
              <a:spcBef>
                <a:spcPts val="0"/>
              </a:spcBef>
              <a:spcAft>
                <a:spcPts val="0"/>
              </a:spcAft>
              <a:buSzPts val="2400"/>
              <a:buNone/>
              <a:defRPr sz="2400" b="1"/>
            </a:lvl8pPr>
            <a:lvl9pPr lvl="8" rtl="0">
              <a:lnSpc>
                <a:spcPct val="115000"/>
              </a:lnSpc>
              <a:spcBef>
                <a:spcPts val="0"/>
              </a:spcBef>
              <a:spcAft>
                <a:spcPts val="0"/>
              </a:spcAft>
              <a:buSzPts val="2400"/>
              <a:buNone/>
              <a:defRPr sz="2400" b="1"/>
            </a:lvl9pPr>
          </a:lstStyle>
          <a:p>
            <a:endParaRPr/>
          </a:p>
        </p:txBody>
      </p:sp>
      <p:sp>
        <p:nvSpPr>
          <p:cNvPr id="2603" name="Google Shape;2603;p21"/>
          <p:cNvSpPr txBox="1">
            <a:spLocks noGrp="1"/>
          </p:cNvSpPr>
          <p:nvPr>
            <p:ph type="subTitle" idx="5"/>
          </p:nvPr>
        </p:nvSpPr>
        <p:spPr>
          <a:xfrm>
            <a:off x="1536325" y="2250696"/>
            <a:ext cx="68880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400"/>
              <a:buNone/>
              <a:defRPr sz="2400" b="1"/>
            </a:lvl2pPr>
            <a:lvl3pPr lvl="2" rtl="0">
              <a:lnSpc>
                <a:spcPct val="115000"/>
              </a:lnSpc>
              <a:spcBef>
                <a:spcPts val="0"/>
              </a:spcBef>
              <a:spcAft>
                <a:spcPts val="0"/>
              </a:spcAft>
              <a:buSzPts val="2400"/>
              <a:buNone/>
              <a:defRPr sz="2400" b="1"/>
            </a:lvl3pPr>
            <a:lvl4pPr lvl="3" rtl="0">
              <a:lnSpc>
                <a:spcPct val="115000"/>
              </a:lnSpc>
              <a:spcBef>
                <a:spcPts val="0"/>
              </a:spcBef>
              <a:spcAft>
                <a:spcPts val="0"/>
              </a:spcAft>
              <a:buSzPts val="2400"/>
              <a:buNone/>
              <a:defRPr sz="2400" b="1"/>
            </a:lvl4pPr>
            <a:lvl5pPr lvl="4" rtl="0">
              <a:lnSpc>
                <a:spcPct val="115000"/>
              </a:lnSpc>
              <a:spcBef>
                <a:spcPts val="0"/>
              </a:spcBef>
              <a:spcAft>
                <a:spcPts val="0"/>
              </a:spcAft>
              <a:buSzPts val="2400"/>
              <a:buNone/>
              <a:defRPr sz="2400" b="1"/>
            </a:lvl5pPr>
            <a:lvl6pPr lvl="5" rtl="0">
              <a:lnSpc>
                <a:spcPct val="115000"/>
              </a:lnSpc>
              <a:spcBef>
                <a:spcPts val="0"/>
              </a:spcBef>
              <a:spcAft>
                <a:spcPts val="0"/>
              </a:spcAft>
              <a:buSzPts val="2400"/>
              <a:buNone/>
              <a:defRPr sz="2400" b="1"/>
            </a:lvl6pPr>
            <a:lvl7pPr lvl="6" rtl="0">
              <a:lnSpc>
                <a:spcPct val="115000"/>
              </a:lnSpc>
              <a:spcBef>
                <a:spcPts val="0"/>
              </a:spcBef>
              <a:spcAft>
                <a:spcPts val="0"/>
              </a:spcAft>
              <a:buSzPts val="2400"/>
              <a:buNone/>
              <a:defRPr sz="2400" b="1"/>
            </a:lvl7pPr>
            <a:lvl8pPr lvl="7" rtl="0">
              <a:lnSpc>
                <a:spcPct val="115000"/>
              </a:lnSpc>
              <a:spcBef>
                <a:spcPts val="0"/>
              </a:spcBef>
              <a:spcAft>
                <a:spcPts val="0"/>
              </a:spcAft>
              <a:buSzPts val="2400"/>
              <a:buNone/>
              <a:defRPr sz="2400" b="1"/>
            </a:lvl8pPr>
            <a:lvl9pPr lvl="8" rtl="0">
              <a:lnSpc>
                <a:spcPct val="115000"/>
              </a:lnSpc>
              <a:spcBef>
                <a:spcPts val="0"/>
              </a:spcBef>
              <a:spcAft>
                <a:spcPts val="0"/>
              </a:spcAft>
              <a:buSzPts val="2400"/>
              <a:buNone/>
              <a:defRPr sz="2400" b="1"/>
            </a:lvl9pPr>
          </a:lstStyle>
          <a:p>
            <a:endParaRPr/>
          </a:p>
        </p:txBody>
      </p:sp>
      <p:sp>
        <p:nvSpPr>
          <p:cNvPr id="2604" name="Google Shape;2604;p21"/>
          <p:cNvSpPr txBox="1">
            <a:spLocks noGrp="1"/>
          </p:cNvSpPr>
          <p:nvPr>
            <p:ph type="subTitle" idx="6"/>
          </p:nvPr>
        </p:nvSpPr>
        <p:spPr>
          <a:xfrm>
            <a:off x="1536325" y="3364022"/>
            <a:ext cx="68880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400"/>
              <a:buNone/>
              <a:defRPr sz="2400" b="1"/>
            </a:lvl2pPr>
            <a:lvl3pPr lvl="2" rtl="0">
              <a:lnSpc>
                <a:spcPct val="115000"/>
              </a:lnSpc>
              <a:spcBef>
                <a:spcPts val="0"/>
              </a:spcBef>
              <a:spcAft>
                <a:spcPts val="0"/>
              </a:spcAft>
              <a:buSzPts val="2400"/>
              <a:buNone/>
              <a:defRPr sz="2400" b="1"/>
            </a:lvl3pPr>
            <a:lvl4pPr lvl="3" rtl="0">
              <a:lnSpc>
                <a:spcPct val="115000"/>
              </a:lnSpc>
              <a:spcBef>
                <a:spcPts val="0"/>
              </a:spcBef>
              <a:spcAft>
                <a:spcPts val="0"/>
              </a:spcAft>
              <a:buSzPts val="2400"/>
              <a:buNone/>
              <a:defRPr sz="2400" b="1"/>
            </a:lvl4pPr>
            <a:lvl5pPr lvl="4" rtl="0">
              <a:lnSpc>
                <a:spcPct val="115000"/>
              </a:lnSpc>
              <a:spcBef>
                <a:spcPts val="0"/>
              </a:spcBef>
              <a:spcAft>
                <a:spcPts val="0"/>
              </a:spcAft>
              <a:buSzPts val="2400"/>
              <a:buNone/>
              <a:defRPr sz="2400" b="1"/>
            </a:lvl5pPr>
            <a:lvl6pPr lvl="5" rtl="0">
              <a:lnSpc>
                <a:spcPct val="115000"/>
              </a:lnSpc>
              <a:spcBef>
                <a:spcPts val="0"/>
              </a:spcBef>
              <a:spcAft>
                <a:spcPts val="0"/>
              </a:spcAft>
              <a:buSzPts val="2400"/>
              <a:buNone/>
              <a:defRPr sz="2400" b="1"/>
            </a:lvl6pPr>
            <a:lvl7pPr lvl="6" rtl="0">
              <a:lnSpc>
                <a:spcPct val="115000"/>
              </a:lnSpc>
              <a:spcBef>
                <a:spcPts val="0"/>
              </a:spcBef>
              <a:spcAft>
                <a:spcPts val="0"/>
              </a:spcAft>
              <a:buSzPts val="2400"/>
              <a:buNone/>
              <a:defRPr sz="2400" b="1"/>
            </a:lvl7pPr>
            <a:lvl8pPr lvl="7" rtl="0">
              <a:lnSpc>
                <a:spcPct val="115000"/>
              </a:lnSpc>
              <a:spcBef>
                <a:spcPts val="0"/>
              </a:spcBef>
              <a:spcAft>
                <a:spcPts val="0"/>
              </a:spcAft>
              <a:buSzPts val="2400"/>
              <a:buNone/>
              <a:defRPr sz="2400" b="1"/>
            </a:lvl8pPr>
            <a:lvl9pPr lvl="8" rtl="0">
              <a:lnSpc>
                <a:spcPct val="115000"/>
              </a:lnSpc>
              <a:spcBef>
                <a:spcPts val="0"/>
              </a:spcBef>
              <a:spcAft>
                <a:spcPts val="0"/>
              </a:spcAft>
              <a:buSzPts val="2400"/>
              <a:buNone/>
              <a:defRPr sz="2400" b="1"/>
            </a:lvl9pPr>
          </a:lstStyle>
          <a:p>
            <a:endParaRPr/>
          </a:p>
        </p:txBody>
      </p:sp>
      <p:grpSp>
        <p:nvGrpSpPr>
          <p:cNvPr id="2605" name="Google Shape;2605;p21"/>
          <p:cNvGrpSpPr/>
          <p:nvPr/>
        </p:nvGrpSpPr>
        <p:grpSpPr>
          <a:xfrm>
            <a:off x="-694428" y="4623692"/>
            <a:ext cx="2719711" cy="519816"/>
            <a:chOff x="-694429" y="4470202"/>
            <a:chExt cx="3522749" cy="673300"/>
          </a:xfrm>
        </p:grpSpPr>
        <p:grpSp>
          <p:nvGrpSpPr>
            <p:cNvPr id="2606" name="Google Shape;2606;p21"/>
            <p:cNvGrpSpPr/>
            <p:nvPr/>
          </p:nvGrpSpPr>
          <p:grpSpPr>
            <a:xfrm>
              <a:off x="-694429" y="4470202"/>
              <a:ext cx="2815310" cy="673294"/>
              <a:chOff x="1999750" y="1792725"/>
              <a:chExt cx="2203075" cy="526875"/>
            </a:xfrm>
          </p:grpSpPr>
          <p:sp>
            <p:nvSpPr>
              <p:cNvPr id="2607" name="Google Shape;2607;p21"/>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1"/>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1"/>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0" name="Google Shape;2610;p21"/>
            <p:cNvGrpSpPr/>
            <p:nvPr/>
          </p:nvGrpSpPr>
          <p:grpSpPr>
            <a:xfrm>
              <a:off x="1857403" y="4909578"/>
              <a:ext cx="970916" cy="233924"/>
              <a:chOff x="1683250" y="1346300"/>
              <a:chExt cx="759775" cy="183053"/>
            </a:xfrm>
          </p:grpSpPr>
          <p:sp>
            <p:nvSpPr>
              <p:cNvPr id="2611" name="Google Shape;2611;p21"/>
              <p:cNvSpPr/>
              <p:nvPr/>
            </p:nvSpPr>
            <p:spPr>
              <a:xfrm>
                <a:off x="1683250" y="1346300"/>
                <a:ext cx="759775" cy="182125"/>
              </a:xfrm>
              <a:custGeom>
                <a:avLst/>
                <a:gdLst/>
                <a:ahLst/>
                <a:cxnLst/>
                <a:rect l="l" t="t" r="r" b="b"/>
                <a:pathLst>
                  <a:path w="30391" h="7285" extrusionOk="0">
                    <a:moveTo>
                      <a:pt x="0" y="7099"/>
                    </a:moveTo>
                    <a:cubicBezTo>
                      <a:pt x="37" y="6434"/>
                      <a:pt x="962" y="5879"/>
                      <a:pt x="2145" y="5731"/>
                    </a:cubicBezTo>
                    <a:cubicBezTo>
                      <a:pt x="1553" y="5066"/>
                      <a:pt x="1405" y="4326"/>
                      <a:pt x="1960" y="3846"/>
                    </a:cubicBezTo>
                    <a:cubicBezTo>
                      <a:pt x="2477" y="3365"/>
                      <a:pt x="3587" y="3291"/>
                      <a:pt x="4622" y="3624"/>
                    </a:cubicBezTo>
                    <a:cubicBezTo>
                      <a:pt x="4770" y="3402"/>
                      <a:pt x="5028" y="3254"/>
                      <a:pt x="5324" y="3180"/>
                    </a:cubicBezTo>
                    <a:cubicBezTo>
                      <a:pt x="6027" y="3069"/>
                      <a:pt x="6766" y="3402"/>
                      <a:pt x="7173" y="3994"/>
                    </a:cubicBezTo>
                    <a:cubicBezTo>
                      <a:pt x="7395" y="3920"/>
                      <a:pt x="7616" y="3883"/>
                      <a:pt x="7875" y="3846"/>
                    </a:cubicBezTo>
                    <a:cubicBezTo>
                      <a:pt x="8910" y="3735"/>
                      <a:pt x="9872" y="4031"/>
                      <a:pt x="10093" y="4548"/>
                    </a:cubicBezTo>
                    <a:lnTo>
                      <a:pt x="10426" y="4548"/>
                    </a:lnTo>
                    <a:lnTo>
                      <a:pt x="10463" y="4474"/>
                    </a:lnTo>
                    <a:cubicBezTo>
                      <a:pt x="10685" y="4068"/>
                      <a:pt x="11350" y="3883"/>
                      <a:pt x="12127" y="3920"/>
                    </a:cubicBezTo>
                    <a:cubicBezTo>
                      <a:pt x="12016" y="3698"/>
                      <a:pt x="11979" y="3476"/>
                      <a:pt x="12090" y="3254"/>
                    </a:cubicBezTo>
                    <a:cubicBezTo>
                      <a:pt x="12386" y="2700"/>
                      <a:pt x="13495" y="2515"/>
                      <a:pt x="14567" y="2774"/>
                    </a:cubicBezTo>
                    <a:cubicBezTo>
                      <a:pt x="14678" y="2811"/>
                      <a:pt x="14789" y="2885"/>
                      <a:pt x="14900" y="2922"/>
                    </a:cubicBezTo>
                    <a:cubicBezTo>
                      <a:pt x="15380" y="2219"/>
                      <a:pt x="16157" y="1775"/>
                      <a:pt x="17007" y="1739"/>
                    </a:cubicBezTo>
                    <a:cubicBezTo>
                      <a:pt x="17266" y="1739"/>
                      <a:pt x="17525" y="1739"/>
                      <a:pt x="17783" y="1812"/>
                    </a:cubicBezTo>
                    <a:cubicBezTo>
                      <a:pt x="17414" y="1147"/>
                      <a:pt x="17746" y="334"/>
                      <a:pt x="18449" y="149"/>
                    </a:cubicBezTo>
                    <a:cubicBezTo>
                      <a:pt x="19151" y="1"/>
                      <a:pt x="19891" y="260"/>
                      <a:pt x="20297" y="851"/>
                    </a:cubicBezTo>
                    <a:cubicBezTo>
                      <a:pt x="20593" y="703"/>
                      <a:pt x="20926" y="629"/>
                      <a:pt x="21222" y="629"/>
                    </a:cubicBezTo>
                    <a:cubicBezTo>
                      <a:pt x="23699" y="482"/>
                      <a:pt x="23847" y="2145"/>
                      <a:pt x="23144" y="3254"/>
                    </a:cubicBezTo>
                    <a:cubicBezTo>
                      <a:pt x="23588" y="2922"/>
                      <a:pt x="24142" y="2774"/>
                      <a:pt x="24697" y="2848"/>
                    </a:cubicBezTo>
                    <a:cubicBezTo>
                      <a:pt x="24993" y="2922"/>
                      <a:pt x="25251" y="3106"/>
                      <a:pt x="25436" y="3365"/>
                    </a:cubicBezTo>
                    <a:cubicBezTo>
                      <a:pt x="26545" y="2996"/>
                      <a:pt x="27691" y="3032"/>
                      <a:pt x="28283" y="3587"/>
                    </a:cubicBezTo>
                    <a:cubicBezTo>
                      <a:pt x="28875" y="4105"/>
                      <a:pt x="28764" y="4918"/>
                      <a:pt x="28061" y="5620"/>
                    </a:cubicBezTo>
                    <a:cubicBezTo>
                      <a:pt x="29355" y="5768"/>
                      <a:pt x="30316" y="6360"/>
                      <a:pt x="30390" y="7062"/>
                    </a:cubicBezTo>
                    <a:cubicBezTo>
                      <a:pt x="30390" y="7136"/>
                      <a:pt x="30390" y="7210"/>
                      <a:pt x="30390" y="7284"/>
                    </a:cubicBezTo>
                    <a:lnTo>
                      <a:pt x="0" y="7284"/>
                    </a:lnTo>
                    <a:cubicBezTo>
                      <a:pt x="0" y="7210"/>
                      <a:pt x="0" y="7173"/>
                      <a:pt x="0" y="7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1"/>
              <p:cNvSpPr/>
              <p:nvPr/>
            </p:nvSpPr>
            <p:spPr>
              <a:xfrm>
                <a:off x="1862619" y="1423206"/>
                <a:ext cx="549042" cy="106147"/>
              </a:xfrm>
              <a:custGeom>
                <a:avLst/>
                <a:gdLst/>
                <a:ahLst/>
                <a:cxnLst/>
                <a:rect l="l" t="t" r="r" b="b"/>
                <a:pathLst>
                  <a:path w="25252" h="4882" extrusionOk="0">
                    <a:moveTo>
                      <a:pt x="1" y="4770"/>
                    </a:moveTo>
                    <a:cubicBezTo>
                      <a:pt x="75" y="4327"/>
                      <a:pt x="814" y="3957"/>
                      <a:pt x="1812" y="3846"/>
                    </a:cubicBezTo>
                    <a:cubicBezTo>
                      <a:pt x="1295" y="3402"/>
                      <a:pt x="1184" y="2885"/>
                      <a:pt x="1628" y="2589"/>
                    </a:cubicBezTo>
                    <a:cubicBezTo>
                      <a:pt x="2071" y="2256"/>
                      <a:pt x="2996" y="2182"/>
                      <a:pt x="3846" y="2441"/>
                    </a:cubicBezTo>
                    <a:cubicBezTo>
                      <a:pt x="3994" y="2256"/>
                      <a:pt x="4216" y="2145"/>
                      <a:pt x="4437" y="2108"/>
                    </a:cubicBezTo>
                    <a:cubicBezTo>
                      <a:pt x="4992" y="2034"/>
                      <a:pt x="5584" y="2256"/>
                      <a:pt x="5953" y="2663"/>
                    </a:cubicBezTo>
                    <a:cubicBezTo>
                      <a:pt x="6138" y="2626"/>
                      <a:pt x="6360" y="2589"/>
                      <a:pt x="6545" y="2589"/>
                    </a:cubicBezTo>
                    <a:cubicBezTo>
                      <a:pt x="7432" y="2478"/>
                      <a:pt x="8208" y="2700"/>
                      <a:pt x="8393" y="3033"/>
                    </a:cubicBezTo>
                    <a:lnTo>
                      <a:pt x="8689" y="3033"/>
                    </a:lnTo>
                    <a:cubicBezTo>
                      <a:pt x="8689" y="3033"/>
                      <a:pt x="8689" y="2996"/>
                      <a:pt x="8689" y="2996"/>
                    </a:cubicBezTo>
                    <a:cubicBezTo>
                      <a:pt x="8874" y="2737"/>
                      <a:pt x="9428" y="2589"/>
                      <a:pt x="10057" y="2626"/>
                    </a:cubicBezTo>
                    <a:cubicBezTo>
                      <a:pt x="9946" y="2478"/>
                      <a:pt x="9946" y="2293"/>
                      <a:pt x="10057" y="2182"/>
                    </a:cubicBezTo>
                    <a:cubicBezTo>
                      <a:pt x="10279" y="1813"/>
                      <a:pt x="11203" y="1665"/>
                      <a:pt x="12090" y="1886"/>
                    </a:cubicBezTo>
                    <a:cubicBezTo>
                      <a:pt x="12867" y="2071"/>
                      <a:pt x="13163" y="962"/>
                      <a:pt x="14752" y="1221"/>
                    </a:cubicBezTo>
                    <a:cubicBezTo>
                      <a:pt x="14493" y="740"/>
                      <a:pt x="14789" y="149"/>
                      <a:pt x="15344" y="112"/>
                    </a:cubicBezTo>
                    <a:cubicBezTo>
                      <a:pt x="15898" y="1"/>
                      <a:pt x="16453" y="186"/>
                      <a:pt x="16860" y="556"/>
                    </a:cubicBezTo>
                    <a:cubicBezTo>
                      <a:pt x="17118" y="482"/>
                      <a:pt x="17377" y="445"/>
                      <a:pt x="17636" y="408"/>
                    </a:cubicBezTo>
                    <a:cubicBezTo>
                      <a:pt x="19669" y="334"/>
                      <a:pt x="19817" y="1443"/>
                      <a:pt x="19226" y="2182"/>
                    </a:cubicBezTo>
                    <a:cubicBezTo>
                      <a:pt x="21518" y="1258"/>
                      <a:pt x="23108" y="2108"/>
                      <a:pt x="23514" y="2404"/>
                    </a:cubicBezTo>
                    <a:cubicBezTo>
                      <a:pt x="23921" y="2700"/>
                      <a:pt x="23847" y="3291"/>
                      <a:pt x="23292" y="3772"/>
                    </a:cubicBezTo>
                    <a:cubicBezTo>
                      <a:pt x="24402" y="3883"/>
                      <a:pt x="25178" y="4253"/>
                      <a:pt x="25252" y="4770"/>
                    </a:cubicBezTo>
                    <a:cubicBezTo>
                      <a:pt x="25252" y="4807"/>
                      <a:pt x="25252" y="4844"/>
                      <a:pt x="25252" y="4881"/>
                    </a:cubicBezTo>
                    <a:lnTo>
                      <a:pt x="38" y="4881"/>
                    </a:lnTo>
                    <a:cubicBezTo>
                      <a:pt x="1" y="4844"/>
                      <a:pt x="1" y="4807"/>
                      <a:pt x="1" y="477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3" name="Google Shape;2613;p21"/>
          <p:cNvGrpSpPr/>
          <p:nvPr/>
        </p:nvGrpSpPr>
        <p:grpSpPr>
          <a:xfrm rot="10800000" flipH="1">
            <a:off x="6774784" y="-5205"/>
            <a:ext cx="2369216" cy="450229"/>
            <a:chOff x="4200950" y="2130100"/>
            <a:chExt cx="2188700" cy="415925"/>
          </a:xfrm>
        </p:grpSpPr>
        <p:sp>
          <p:nvSpPr>
            <p:cNvPr id="2614" name="Google Shape;2614;p21"/>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1"/>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6" name="Google Shape;2616;p21"/>
          <p:cNvSpPr/>
          <p:nvPr/>
        </p:nvSpPr>
        <p:spPr>
          <a:xfrm>
            <a:off x="-3902837" y="2057788"/>
            <a:ext cx="7157534" cy="502499"/>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2617" name="Google Shape;2617;p21"/>
          <p:cNvSpPr/>
          <p:nvPr/>
        </p:nvSpPr>
        <p:spPr>
          <a:xfrm>
            <a:off x="-175452" y="-455101"/>
            <a:ext cx="9417145" cy="1602555"/>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2">
  <p:cSld name="CUSTOM_6_1_1">
    <p:spTree>
      <p:nvGrpSpPr>
        <p:cNvPr id="1" name="Shape 3005"/>
        <p:cNvGrpSpPr/>
        <p:nvPr/>
      </p:nvGrpSpPr>
      <p:grpSpPr>
        <a:xfrm>
          <a:off x="0" y="0"/>
          <a:ext cx="0" cy="0"/>
          <a:chOff x="0" y="0"/>
          <a:chExt cx="0" cy="0"/>
        </a:xfrm>
      </p:grpSpPr>
      <p:grpSp>
        <p:nvGrpSpPr>
          <p:cNvPr id="3006" name="Google Shape;3006;p22"/>
          <p:cNvGrpSpPr/>
          <p:nvPr/>
        </p:nvGrpSpPr>
        <p:grpSpPr>
          <a:xfrm>
            <a:off x="-227622" y="-76231"/>
            <a:ext cx="9557178" cy="4281874"/>
            <a:chOff x="1717677" y="2112250"/>
            <a:chExt cx="4726129" cy="2117434"/>
          </a:xfrm>
        </p:grpSpPr>
        <p:sp>
          <p:nvSpPr>
            <p:cNvPr id="3007" name="Google Shape;3007;p22"/>
            <p:cNvSpPr/>
            <p:nvPr/>
          </p:nvSpPr>
          <p:spPr>
            <a:xfrm>
              <a:off x="1717680" y="2112250"/>
              <a:ext cx="4170700" cy="932500"/>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08" name="Google Shape;3008;p22"/>
            <p:cNvSpPr/>
            <p:nvPr/>
          </p:nvSpPr>
          <p:spPr>
            <a:xfrm>
              <a:off x="1717677" y="3761159"/>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09" name="Google Shape;3009;p22"/>
            <p:cNvSpPr/>
            <p:nvPr/>
          </p:nvSpPr>
          <p:spPr>
            <a:xfrm>
              <a:off x="3199131" y="3284223"/>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10" name="Google Shape;3010;p22"/>
            <p:cNvSpPr/>
            <p:nvPr/>
          </p:nvSpPr>
          <p:spPr>
            <a:xfrm>
              <a:off x="4970998" y="3654868"/>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11" name="Google Shape;3011;p22"/>
            <p:cNvSpPr/>
            <p:nvPr/>
          </p:nvSpPr>
          <p:spPr>
            <a:xfrm>
              <a:off x="5395831" y="2913589"/>
              <a:ext cx="1047975" cy="16530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
        <p:nvSpPr>
          <p:cNvPr id="3012" name="Google Shape;301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3" name="Google Shape;3013;p22"/>
          <p:cNvSpPr txBox="1">
            <a:spLocks noGrp="1"/>
          </p:cNvSpPr>
          <p:nvPr>
            <p:ph type="subTitle" idx="1"/>
          </p:nvPr>
        </p:nvSpPr>
        <p:spPr>
          <a:xfrm>
            <a:off x="1381025" y="1565625"/>
            <a:ext cx="70431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014" name="Google Shape;3014;p22"/>
          <p:cNvSpPr txBox="1">
            <a:spLocks noGrp="1"/>
          </p:cNvSpPr>
          <p:nvPr>
            <p:ph type="subTitle" idx="2"/>
          </p:nvPr>
        </p:nvSpPr>
        <p:spPr>
          <a:xfrm>
            <a:off x="1381025" y="2708625"/>
            <a:ext cx="70431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015" name="Google Shape;3015;p22"/>
          <p:cNvSpPr txBox="1">
            <a:spLocks noGrp="1"/>
          </p:cNvSpPr>
          <p:nvPr>
            <p:ph type="subTitle" idx="3"/>
          </p:nvPr>
        </p:nvSpPr>
        <p:spPr>
          <a:xfrm>
            <a:off x="1381025" y="3834463"/>
            <a:ext cx="70431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016" name="Google Shape;3016;p22"/>
          <p:cNvSpPr txBox="1">
            <a:spLocks noGrp="1"/>
          </p:cNvSpPr>
          <p:nvPr>
            <p:ph type="subTitle" idx="4"/>
          </p:nvPr>
        </p:nvSpPr>
        <p:spPr>
          <a:xfrm>
            <a:off x="1381025" y="1237450"/>
            <a:ext cx="7043100" cy="42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6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600"/>
              <a:buNone/>
              <a:defRPr sz="2600" b="1"/>
            </a:lvl2pPr>
            <a:lvl3pPr lvl="2" rtl="0">
              <a:lnSpc>
                <a:spcPct val="115000"/>
              </a:lnSpc>
              <a:spcBef>
                <a:spcPts val="0"/>
              </a:spcBef>
              <a:spcAft>
                <a:spcPts val="0"/>
              </a:spcAft>
              <a:buSzPts val="2600"/>
              <a:buNone/>
              <a:defRPr sz="2600" b="1"/>
            </a:lvl3pPr>
            <a:lvl4pPr lvl="3" rtl="0">
              <a:lnSpc>
                <a:spcPct val="115000"/>
              </a:lnSpc>
              <a:spcBef>
                <a:spcPts val="0"/>
              </a:spcBef>
              <a:spcAft>
                <a:spcPts val="0"/>
              </a:spcAft>
              <a:buSzPts val="2600"/>
              <a:buNone/>
              <a:defRPr sz="2600" b="1"/>
            </a:lvl4pPr>
            <a:lvl5pPr lvl="4" rtl="0">
              <a:lnSpc>
                <a:spcPct val="115000"/>
              </a:lnSpc>
              <a:spcBef>
                <a:spcPts val="0"/>
              </a:spcBef>
              <a:spcAft>
                <a:spcPts val="0"/>
              </a:spcAft>
              <a:buSzPts val="2600"/>
              <a:buNone/>
              <a:defRPr sz="2600" b="1"/>
            </a:lvl5pPr>
            <a:lvl6pPr lvl="5" rtl="0">
              <a:lnSpc>
                <a:spcPct val="115000"/>
              </a:lnSpc>
              <a:spcBef>
                <a:spcPts val="0"/>
              </a:spcBef>
              <a:spcAft>
                <a:spcPts val="0"/>
              </a:spcAft>
              <a:buSzPts val="2600"/>
              <a:buNone/>
              <a:defRPr sz="2600" b="1"/>
            </a:lvl6pPr>
            <a:lvl7pPr lvl="6" rtl="0">
              <a:lnSpc>
                <a:spcPct val="115000"/>
              </a:lnSpc>
              <a:spcBef>
                <a:spcPts val="0"/>
              </a:spcBef>
              <a:spcAft>
                <a:spcPts val="0"/>
              </a:spcAft>
              <a:buSzPts val="2600"/>
              <a:buNone/>
              <a:defRPr sz="2600" b="1"/>
            </a:lvl7pPr>
            <a:lvl8pPr lvl="7" rtl="0">
              <a:lnSpc>
                <a:spcPct val="115000"/>
              </a:lnSpc>
              <a:spcBef>
                <a:spcPts val="0"/>
              </a:spcBef>
              <a:spcAft>
                <a:spcPts val="0"/>
              </a:spcAft>
              <a:buSzPts val="2600"/>
              <a:buNone/>
              <a:defRPr sz="2600" b="1"/>
            </a:lvl8pPr>
            <a:lvl9pPr lvl="8" rtl="0">
              <a:lnSpc>
                <a:spcPct val="115000"/>
              </a:lnSpc>
              <a:spcBef>
                <a:spcPts val="0"/>
              </a:spcBef>
              <a:spcAft>
                <a:spcPts val="0"/>
              </a:spcAft>
              <a:buSzPts val="2600"/>
              <a:buNone/>
              <a:defRPr sz="2600" b="1"/>
            </a:lvl9pPr>
          </a:lstStyle>
          <a:p>
            <a:endParaRPr/>
          </a:p>
        </p:txBody>
      </p:sp>
      <p:sp>
        <p:nvSpPr>
          <p:cNvPr id="3017" name="Google Shape;3017;p22"/>
          <p:cNvSpPr txBox="1">
            <a:spLocks noGrp="1"/>
          </p:cNvSpPr>
          <p:nvPr>
            <p:ph type="subTitle" idx="5"/>
          </p:nvPr>
        </p:nvSpPr>
        <p:spPr>
          <a:xfrm>
            <a:off x="1381025" y="2367956"/>
            <a:ext cx="7043100" cy="42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6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600"/>
              <a:buNone/>
              <a:defRPr sz="2600" b="1"/>
            </a:lvl2pPr>
            <a:lvl3pPr lvl="2" rtl="0">
              <a:lnSpc>
                <a:spcPct val="115000"/>
              </a:lnSpc>
              <a:spcBef>
                <a:spcPts val="0"/>
              </a:spcBef>
              <a:spcAft>
                <a:spcPts val="0"/>
              </a:spcAft>
              <a:buSzPts val="2600"/>
              <a:buNone/>
              <a:defRPr sz="2600" b="1"/>
            </a:lvl3pPr>
            <a:lvl4pPr lvl="3" rtl="0">
              <a:lnSpc>
                <a:spcPct val="115000"/>
              </a:lnSpc>
              <a:spcBef>
                <a:spcPts val="0"/>
              </a:spcBef>
              <a:spcAft>
                <a:spcPts val="0"/>
              </a:spcAft>
              <a:buSzPts val="2600"/>
              <a:buNone/>
              <a:defRPr sz="2600" b="1"/>
            </a:lvl4pPr>
            <a:lvl5pPr lvl="4" rtl="0">
              <a:lnSpc>
                <a:spcPct val="115000"/>
              </a:lnSpc>
              <a:spcBef>
                <a:spcPts val="0"/>
              </a:spcBef>
              <a:spcAft>
                <a:spcPts val="0"/>
              </a:spcAft>
              <a:buSzPts val="2600"/>
              <a:buNone/>
              <a:defRPr sz="2600" b="1"/>
            </a:lvl5pPr>
            <a:lvl6pPr lvl="5" rtl="0">
              <a:lnSpc>
                <a:spcPct val="115000"/>
              </a:lnSpc>
              <a:spcBef>
                <a:spcPts val="0"/>
              </a:spcBef>
              <a:spcAft>
                <a:spcPts val="0"/>
              </a:spcAft>
              <a:buSzPts val="2600"/>
              <a:buNone/>
              <a:defRPr sz="2600" b="1"/>
            </a:lvl6pPr>
            <a:lvl7pPr lvl="6" rtl="0">
              <a:lnSpc>
                <a:spcPct val="115000"/>
              </a:lnSpc>
              <a:spcBef>
                <a:spcPts val="0"/>
              </a:spcBef>
              <a:spcAft>
                <a:spcPts val="0"/>
              </a:spcAft>
              <a:buSzPts val="2600"/>
              <a:buNone/>
              <a:defRPr sz="2600" b="1"/>
            </a:lvl7pPr>
            <a:lvl8pPr lvl="7" rtl="0">
              <a:lnSpc>
                <a:spcPct val="115000"/>
              </a:lnSpc>
              <a:spcBef>
                <a:spcPts val="0"/>
              </a:spcBef>
              <a:spcAft>
                <a:spcPts val="0"/>
              </a:spcAft>
              <a:buSzPts val="2600"/>
              <a:buNone/>
              <a:defRPr sz="2600" b="1"/>
            </a:lvl8pPr>
            <a:lvl9pPr lvl="8" rtl="0">
              <a:lnSpc>
                <a:spcPct val="115000"/>
              </a:lnSpc>
              <a:spcBef>
                <a:spcPts val="0"/>
              </a:spcBef>
              <a:spcAft>
                <a:spcPts val="0"/>
              </a:spcAft>
              <a:buSzPts val="2600"/>
              <a:buNone/>
              <a:defRPr sz="2600" b="1"/>
            </a:lvl9pPr>
          </a:lstStyle>
          <a:p>
            <a:endParaRPr/>
          </a:p>
        </p:txBody>
      </p:sp>
      <p:sp>
        <p:nvSpPr>
          <p:cNvPr id="3018" name="Google Shape;3018;p22"/>
          <p:cNvSpPr txBox="1">
            <a:spLocks noGrp="1"/>
          </p:cNvSpPr>
          <p:nvPr>
            <p:ph type="subTitle" idx="6"/>
          </p:nvPr>
        </p:nvSpPr>
        <p:spPr>
          <a:xfrm>
            <a:off x="1381025" y="3498463"/>
            <a:ext cx="7043100" cy="42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6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600"/>
              <a:buNone/>
              <a:defRPr sz="2600" b="1"/>
            </a:lvl2pPr>
            <a:lvl3pPr lvl="2" rtl="0">
              <a:lnSpc>
                <a:spcPct val="115000"/>
              </a:lnSpc>
              <a:spcBef>
                <a:spcPts val="0"/>
              </a:spcBef>
              <a:spcAft>
                <a:spcPts val="0"/>
              </a:spcAft>
              <a:buSzPts val="2600"/>
              <a:buNone/>
              <a:defRPr sz="2600" b="1"/>
            </a:lvl3pPr>
            <a:lvl4pPr lvl="3" rtl="0">
              <a:lnSpc>
                <a:spcPct val="115000"/>
              </a:lnSpc>
              <a:spcBef>
                <a:spcPts val="0"/>
              </a:spcBef>
              <a:spcAft>
                <a:spcPts val="0"/>
              </a:spcAft>
              <a:buSzPts val="2600"/>
              <a:buNone/>
              <a:defRPr sz="2600" b="1"/>
            </a:lvl4pPr>
            <a:lvl5pPr lvl="4" rtl="0">
              <a:lnSpc>
                <a:spcPct val="115000"/>
              </a:lnSpc>
              <a:spcBef>
                <a:spcPts val="0"/>
              </a:spcBef>
              <a:spcAft>
                <a:spcPts val="0"/>
              </a:spcAft>
              <a:buSzPts val="2600"/>
              <a:buNone/>
              <a:defRPr sz="2600" b="1"/>
            </a:lvl5pPr>
            <a:lvl6pPr lvl="5" rtl="0">
              <a:lnSpc>
                <a:spcPct val="115000"/>
              </a:lnSpc>
              <a:spcBef>
                <a:spcPts val="0"/>
              </a:spcBef>
              <a:spcAft>
                <a:spcPts val="0"/>
              </a:spcAft>
              <a:buSzPts val="2600"/>
              <a:buNone/>
              <a:defRPr sz="2600" b="1"/>
            </a:lvl6pPr>
            <a:lvl7pPr lvl="6" rtl="0">
              <a:lnSpc>
                <a:spcPct val="115000"/>
              </a:lnSpc>
              <a:spcBef>
                <a:spcPts val="0"/>
              </a:spcBef>
              <a:spcAft>
                <a:spcPts val="0"/>
              </a:spcAft>
              <a:buSzPts val="2600"/>
              <a:buNone/>
              <a:defRPr sz="2600" b="1"/>
            </a:lvl7pPr>
            <a:lvl8pPr lvl="7" rtl="0">
              <a:lnSpc>
                <a:spcPct val="115000"/>
              </a:lnSpc>
              <a:spcBef>
                <a:spcPts val="0"/>
              </a:spcBef>
              <a:spcAft>
                <a:spcPts val="0"/>
              </a:spcAft>
              <a:buSzPts val="2600"/>
              <a:buNone/>
              <a:defRPr sz="2600" b="1"/>
            </a:lvl8pPr>
            <a:lvl9pPr lvl="8" rtl="0">
              <a:lnSpc>
                <a:spcPct val="115000"/>
              </a:lnSpc>
              <a:spcBef>
                <a:spcPts val="0"/>
              </a:spcBef>
              <a:spcAft>
                <a:spcPts val="0"/>
              </a:spcAft>
              <a:buSzPts val="2600"/>
              <a:buNone/>
              <a:defRPr sz="2600" b="1"/>
            </a:lvl9pPr>
          </a:lstStyle>
          <a:p>
            <a:endParaRPr/>
          </a:p>
        </p:txBody>
      </p:sp>
      <p:grpSp>
        <p:nvGrpSpPr>
          <p:cNvPr id="3019" name="Google Shape;3019;p22"/>
          <p:cNvGrpSpPr/>
          <p:nvPr/>
        </p:nvGrpSpPr>
        <p:grpSpPr>
          <a:xfrm flipH="1">
            <a:off x="5757188" y="4212316"/>
            <a:ext cx="3670035" cy="1150575"/>
            <a:chOff x="1449400" y="2843075"/>
            <a:chExt cx="4556786" cy="1428576"/>
          </a:xfrm>
        </p:grpSpPr>
        <p:grpSp>
          <p:nvGrpSpPr>
            <p:cNvPr id="3020" name="Google Shape;3020;p22"/>
            <p:cNvGrpSpPr/>
            <p:nvPr/>
          </p:nvGrpSpPr>
          <p:grpSpPr>
            <a:xfrm>
              <a:off x="2168690" y="3568151"/>
              <a:ext cx="642264" cy="217617"/>
              <a:chOff x="1555840" y="2929326"/>
              <a:chExt cx="642264" cy="217617"/>
            </a:xfrm>
          </p:grpSpPr>
          <p:sp>
            <p:nvSpPr>
              <p:cNvPr id="3021" name="Google Shape;3021;p22"/>
              <p:cNvSpPr/>
              <p:nvPr/>
            </p:nvSpPr>
            <p:spPr>
              <a:xfrm>
                <a:off x="1720700" y="3016354"/>
                <a:ext cx="92787" cy="96224"/>
              </a:xfrm>
              <a:custGeom>
                <a:avLst/>
                <a:gdLst/>
                <a:ahLst/>
                <a:cxnLst/>
                <a:rect l="l" t="t" r="r" b="b"/>
                <a:pathLst>
                  <a:path w="999" h="1036" extrusionOk="0">
                    <a:moveTo>
                      <a:pt x="481" y="1"/>
                    </a:moveTo>
                    <a:cubicBezTo>
                      <a:pt x="814" y="1"/>
                      <a:pt x="999" y="1036"/>
                      <a:pt x="592" y="1036"/>
                    </a:cubicBezTo>
                    <a:cubicBezTo>
                      <a:pt x="370" y="1036"/>
                      <a:pt x="0" y="1036"/>
                      <a:pt x="0" y="740"/>
                    </a:cubicBezTo>
                    <a:cubicBezTo>
                      <a:pt x="0" y="444"/>
                      <a:pt x="14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2"/>
              <p:cNvSpPr/>
              <p:nvPr/>
            </p:nvSpPr>
            <p:spPr>
              <a:xfrm>
                <a:off x="1696644" y="3054156"/>
                <a:ext cx="168391" cy="54985"/>
              </a:xfrm>
              <a:custGeom>
                <a:avLst/>
                <a:gdLst/>
                <a:ahLst/>
                <a:cxnLst/>
                <a:rect l="l" t="t" r="r" b="b"/>
                <a:pathLst>
                  <a:path w="1813" h="592" extrusionOk="0">
                    <a:moveTo>
                      <a:pt x="1" y="37"/>
                    </a:moveTo>
                    <a:lnTo>
                      <a:pt x="1812" y="0"/>
                    </a:lnTo>
                    <a:lnTo>
                      <a:pt x="1775" y="592"/>
                    </a:lnTo>
                    <a:lnTo>
                      <a:pt x="112" y="3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2"/>
              <p:cNvSpPr/>
              <p:nvPr/>
            </p:nvSpPr>
            <p:spPr>
              <a:xfrm>
                <a:off x="1703517" y="3064465"/>
                <a:ext cx="144336" cy="41239"/>
              </a:xfrm>
              <a:custGeom>
                <a:avLst/>
                <a:gdLst/>
                <a:ahLst/>
                <a:cxnLst/>
                <a:rect l="l" t="t" r="r" b="b"/>
                <a:pathLst>
                  <a:path w="1554" h="444" extrusionOk="0">
                    <a:moveTo>
                      <a:pt x="1516" y="444"/>
                    </a:moveTo>
                    <a:lnTo>
                      <a:pt x="38" y="259"/>
                    </a:lnTo>
                    <a:lnTo>
                      <a:pt x="1" y="0"/>
                    </a:lnTo>
                    <a:lnTo>
                      <a:pt x="1553" y="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2"/>
              <p:cNvSpPr/>
              <p:nvPr/>
            </p:nvSpPr>
            <p:spPr>
              <a:xfrm>
                <a:off x="1916397" y="2940843"/>
                <a:ext cx="6966" cy="82477"/>
              </a:xfrm>
              <a:custGeom>
                <a:avLst/>
                <a:gdLst/>
                <a:ahLst/>
                <a:cxnLst/>
                <a:rect l="l" t="t" r="r" b="b"/>
                <a:pathLst>
                  <a:path w="75" h="888" extrusionOk="0">
                    <a:moveTo>
                      <a:pt x="1" y="0"/>
                    </a:moveTo>
                    <a:lnTo>
                      <a:pt x="1" y="888"/>
                    </a:lnTo>
                    <a:lnTo>
                      <a:pt x="75" y="888"/>
                    </a:lnTo>
                    <a:lnTo>
                      <a:pt x="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2"/>
              <p:cNvSpPr/>
              <p:nvPr/>
            </p:nvSpPr>
            <p:spPr>
              <a:xfrm>
                <a:off x="1796211" y="3023227"/>
                <a:ext cx="257649" cy="123716"/>
              </a:xfrm>
              <a:custGeom>
                <a:avLst/>
                <a:gdLst/>
                <a:ahLst/>
                <a:cxnLst/>
                <a:rect l="l" t="t" r="r" b="b"/>
                <a:pathLst>
                  <a:path w="2774" h="1332" extrusionOk="0">
                    <a:moveTo>
                      <a:pt x="1369" y="1332"/>
                    </a:moveTo>
                    <a:cubicBezTo>
                      <a:pt x="2145" y="1332"/>
                      <a:pt x="2774" y="1036"/>
                      <a:pt x="2774" y="666"/>
                    </a:cubicBezTo>
                    <a:cubicBezTo>
                      <a:pt x="2774" y="296"/>
                      <a:pt x="2145" y="1"/>
                      <a:pt x="1369" y="1"/>
                    </a:cubicBezTo>
                    <a:cubicBezTo>
                      <a:pt x="629" y="1"/>
                      <a:pt x="1" y="296"/>
                      <a:pt x="1" y="666"/>
                    </a:cubicBezTo>
                    <a:cubicBezTo>
                      <a:pt x="1" y="1036"/>
                      <a:pt x="629" y="1332"/>
                      <a:pt x="1369" y="13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2"/>
              <p:cNvSpPr/>
              <p:nvPr/>
            </p:nvSpPr>
            <p:spPr>
              <a:xfrm>
                <a:off x="1844322" y="3023227"/>
                <a:ext cx="209537" cy="99660"/>
              </a:xfrm>
              <a:custGeom>
                <a:avLst/>
                <a:gdLst/>
                <a:ahLst/>
                <a:cxnLst/>
                <a:rect l="l" t="t" r="r" b="b"/>
                <a:pathLst>
                  <a:path w="2256" h="1073" extrusionOk="0">
                    <a:moveTo>
                      <a:pt x="851" y="1"/>
                    </a:moveTo>
                    <a:cubicBezTo>
                      <a:pt x="1627" y="1"/>
                      <a:pt x="2256" y="296"/>
                      <a:pt x="2256" y="666"/>
                    </a:cubicBezTo>
                    <a:cubicBezTo>
                      <a:pt x="2256" y="777"/>
                      <a:pt x="2182" y="888"/>
                      <a:pt x="2108" y="962"/>
                    </a:cubicBezTo>
                    <a:cubicBezTo>
                      <a:pt x="1849" y="1036"/>
                      <a:pt x="1627" y="1073"/>
                      <a:pt x="1368" y="1073"/>
                    </a:cubicBezTo>
                    <a:cubicBezTo>
                      <a:pt x="592" y="1073"/>
                      <a:pt x="0" y="777"/>
                      <a:pt x="0" y="407"/>
                    </a:cubicBezTo>
                    <a:cubicBezTo>
                      <a:pt x="0" y="296"/>
                      <a:pt x="37" y="185"/>
                      <a:pt x="148" y="112"/>
                    </a:cubicBezTo>
                    <a:cubicBezTo>
                      <a:pt x="370" y="38"/>
                      <a:pt x="629" y="1"/>
                      <a:pt x="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2"/>
              <p:cNvSpPr/>
              <p:nvPr/>
            </p:nvSpPr>
            <p:spPr>
              <a:xfrm>
                <a:off x="1871815" y="3033536"/>
                <a:ext cx="182045" cy="82477"/>
              </a:xfrm>
              <a:custGeom>
                <a:avLst/>
                <a:gdLst/>
                <a:ahLst/>
                <a:cxnLst/>
                <a:rect l="l" t="t" r="r" b="b"/>
                <a:pathLst>
                  <a:path w="1960" h="888" extrusionOk="0">
                    <a:moveTo>
                      <a:pt x="1368" y="1"/>
                    </a:moveTo>
                    <a:cubicBezTo>
                      <a:pt x="1738" y="148"/>
                      <a:pt x="1960" y="333"/>
                      <a:pt x="1960" y="555"/>
                    </a:cubicBezTo>
                    <a:cubicBezTo>
                      <a:pt x="1960" y="629"/>
                      <a:pt x="1923" y="703"/>
                      <a:pt x="1849" y="777"/>
                    </a:cubicBezTo>
                    <a:cubicBezTo>
                      <a:pt x="1368" y="888"/>
                      <a:pt x="851" y="888"/>
                      <a:pt x="370" y="777"/>
                    </a:cubicBezTo>
                    <a:cubicBezTo>
                      <a:pt x="185" y="740"/>
                      <a:pt x="0" y="592"/>
                      <a:pt x="0" y="407"/>
                    </a:cubicBezTo>
                    <a:lnTo>
                      <a:pt x="0" y="370"/>
                    </a:lnTo>
                    <a:cubicBezTo>
                      <a:pt x="0" y="185"/>
                      <a:pt x="148" y="1"/>
                      <a:pt x="370" y="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2"/>
              <p:cNvSpPr/>
              <p:nvPr/>
            </p:nvSpPr>
            <p:spPr>
              <a:xfrm>
                <a:off x="1665716" y="3016354"/>
                <a:ext cx="92880" cy="96224"/>
              </a:xfrm>
              <a:custGeom>
                <a:avLst/>
                <a:gdLst/>
                <a:ahLst/>
                <a:cxnLst/>
                <a:rect l="l" t="t" r="r" b="b"/>
                <a:pathLst>
                  <a:path w="1000" h="1036" extrusionOk="0">
                    <a:moveTo>
                      <a:pt x="445" y="1"/>
                    </a:moveTo>
                    <a:cubicBezTo>
                      <a:pt x="814" y="1"/>
                      <a:pt x="999" y="1036"/>
                      <a:pt x="592" y="1036"/>
                    </a:cubicBezTo>
                    <a:cubicBezTo>
                      <a:pt x="334" y="1036"/>
                      <a:pt x="1" y="1036"/>
                      <a:pt x="1" y="740"/>
                    </a:cubicBezTo>
                    <a:cubicBezTo>
                      <a:pt x="1" y="444"/>
                      <a:pt x="112"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2"/>
              <p:cNvSpPr/>
              <p:nvPr/>
            </p:nvSpPr>
            <p:spPr>
              <a:xfrm>
                <a:off x="1555840" y="2990626"/>
                <a:ext cx="535825" cy="15511"/>
              </a:xfrm>
              <a:custGeom>
                <a:avLst/>
                <a:gdLst/>
                <a:ahLst/>
                <a:cxnLst/>
                <a:rect l="l" t="t" r="r" b="b"/>
                <a:pathLst>
                  <a:path w="5769" h="167" extrusionOk="0">
                    <a:moveTo>
                      <a:pt x="2903" y="0"/>
                    </a:moveTo>
                    <a:cubicBezTo>
                      <a:pt x="1960" y="0"/>
                      <a:pt x="1018" y="19"/>
                      <a:pt x="75" y="56"/>
                    </a:cubicBezTo>
                    <a:cubicBezTo>
                      <a:pt x="1" y="56"/>
                      <a:pt x="1" y="167"/>
                      <a:pt x="75" y="167"/>
                    </a:cubicBezTo>
                    <a:cubicBezTo>
                      <a:pt x="1018" y="111"/>
                      <a:pt x="1960" y="84"/>
                      <a:pt x="2903" y="84"/>
                    </a:cubicBezTo>
                    <a:cubicBezTo>
                      <a:pt x="3846" y="84"/>
                      <a:pt x="4789" y="111"/>
                      <a:pt x="5731" y="167"/>
                    </a:cubicBezTo>
                    <a:cubicBezTo>
                      <a:pt x="5731" y="167"/>
                      <a:pt x="5768" y="130"/>
                      <a:pt x="5768" y="130"/>
                    </a:cubicBezTo>
                    <a:cubicBezTo>
                      <a:pt x="5768" y="93"/>
                      <a:pt x="5768" y="56"/>
                      <a:pt x="5731" y="56"/>
                    </a:cubicBezTo>
                    <a:cubicBezTo>
                      <a:pt x="4789" y="19"/>
                      <a:pt x="3846" y="0"/>
                      <a:pt x="2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2"/>
              <p:cNvSpPr/>
              <p:nvPr/>
            </p:nvSpPr>
            <p:spPr>
              <a:xfrm>
                <a:off x="1662279" y="2929326"/>
                <a:ext cx="535825" cy="23313"/>
              </a:xfrm>
              <a:custGeom>
                <a:avLst/>
                <a:gdLst/>
                <a:ahLst/>
                <a:cxnLst/>
                <a:rect l="l" t="t" r="r" b="b"/>
                <a:pathLst>
                  <a:path w="5769" h="251" extrusionOk="0">
                    <a:moveTo>
                      <a:pt x="1256" y="0"/>
                    </a:moveTo>
                    <a:cubicBezTo>
                      <a:pt x="851" y="0"/>
                      <a:pt x="459" y="5"/>
                      <a:pt x="75" y="13"/>
                    </a:cubicBezTo>
                    <a:cubicBezTo>
                      <a:pt x="38" y="13"/>
                      <a:pt x="1" y="13"/>
                      <a:pt x="1" y="50"/>
                    </a:cubicBezTo>
                    <a:cubicBezTo>
                      <a:pt x="1" y="87"/>
                      <a:pt x="75" y="87"/>
                      <a:pt x="75" y="87"/>
                    </a:cubicBezTo>
                    <a:cubicBezTo>
                      <a:pt x="459" y="79"/>
                      <a:pt x="851" y="74"/>
                      <a:pt x="1256" y="74"/>
                    </a:cubicBezTo>
                    <a:cubicBezTo>
                      <a:pt x="2566" y="74"/>
                      <a:pt x="4009" y="122"/>
                      <a:pt x="5731" y="235"/>
                    </a:cubicBezTo>
                    <a:cubicBezTo>
                      <a:pt x="5731" y="246"/>
                      <a:pt x="5735" y="251"/>
                      <a:pt x="5739" y="251"/>
                    </a:cubicBezTo>
                    <a:cubicBezTo>
                      <a:pt x="5750" y="251"/>
                      <a:pt x="5768" y="224"/>
                      <a:pt x="5768" y="198"/>
                    </a:cubicBezTo>
                    <a:cubicBezTo>
                      <a:pt x="5768" y="198"/>
                      <a:pt x="5768" y="161"/>
                      <a:pt x="5731" y="161"/>
                    </a:cubicBezTo>
                    <a:cubicBezTo>
                      <a:pt x="4009" y="48"/>
                      <a:pt x="2566" y="0"/>
                      <a:pt x="1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2"/>
            <p:cNvGrpSpPr/>
            <p:nvPr/>
          </p:nvGrpSpPr>
          <p:grpSpPr>
            <a:xfrm>
              <a:off x="5068624" y="3612208"/>
              <a:ext cx="398453" cy="158082"/>
              <a:chOff x="5068624" y="3612208"/>
              <a:chExt cx="398453" cy="158082"/>
            </a:xfrm>
          </p:grpSpPr>
          <p:sp>
            <p:nvSpPr>
              <p:cNvPr id="3032" name="Google Shape;3032;p22"/>
              <p:cNvSpPr/>
              <p:nvPr/>
            </p:nvSpPr>
            <p:spPr>
              <a:xfrm>
                <a:off x="5099553" y="3612208"/>
                <a:ext cx="51641" cy="24149"/>
              </a:xfrm>
              <a:custGeom>
                <a:avLst/>
                <a:gdLst/>
                <a:ahLst/>
                <a:cxnLst/>
                <a:rect l="l" t="t" r="r" b="b"/>
                <a:pathLst>
                  <a:path w="556" h="260" extrusionOk="0">
                    <a:moveTo>
                      <a:pt x="555" y="260"/>
                    </a:moveTo>
                    <a:lnTo>
                      <a:pt x="1" y="260"/>
                    </a:lnTo>
                    <a:cubicBezTo>
                      <a:pt x="1" y="149"/>
                      <a:pt x="38" y="75"/>
                      <a:pt x="112" y="1"/>
                    </a:cubicBezTo>
                    <a:cubicBezTo>
                      <a:pt x="296" y="38"/>
                      <a:pt x="555" y="112"/>
                      <a:pt x="555" y="2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2"/>
              <p:cNvSpPr/>
              <p:nvPr/>
            </p:nvSpPr>
            <p:spPr>
              <a:xfrm>
                <a:off x="5068624" y="3625954"/>
                <a:ext cx="195884" cy="144336"/>
              </a:xfrm>
              <a:custGeom>
                <a:avLst/>
                <a:gdLst/>
                <a:ahLst/>
                <a:cxnLst/>
                <a:rect l="l" t="t" r="r" b="b"/>
                <a:pathLst>
                  <a:path w="2109" h="1554" extrusionOk="0">
                    <a:moveTo>
                      <a:pt x="371" y="1"/>
                    </a:moveTo>
                    <a:lnTo>
                      <a:pt x="1184" y="1"/>
                    </a:lnTo>
                    <a:cubicBezTo>
                      <a:pt x="1591" y="112"/>
                      <a:pt x="1923" y="407"/>
                      <a:pt x="2108" y="814"/>
                    </a:cubicBezTo>
                    <a:lnTo>
                      <a:pt x="2108" y="1184"/>
                    </a:lnTo>
                    <a:cubicBezTo>
                      <a:pt x="2108" y="1369"/>
                      <a:pt x="1923" y="1517"/>
                      <a:pt x="1739" y="1553"/>
                    </a:cubicBezTo>
                    <a:lnTo>
                      <a:pt x="371" y="1553"/>
                    </a:lnTo>
                    <a:cubicBezTo>
                      <a:pt x="186" y="1553"/>
                      <a:pt x="1" y="1369"/>
                      <a:pt x="1" y="1184"/>
                    </a:cubicBezTo>
                    <a:lnTo>
                      <a:pt x="1" y="333"/>
                    </a:lnTo>
                    <a:cubicBezTo>
                      <a:pt x="1" y="149"/>
                      <a:pt x="186"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2"/>
              <p:cNvSpPr/>
              <p:nvPr/>
            </p:nvSpPr>
            <p:spPr>
              <a:xfrm>
                <a:off x="5068624" y="3639700"/>
                <a:ext cx="171828" cy="130589"/>
              </a:xfrm>
              <a:custGeom>
                <a:avLst/>
                <a:gdLst/>
                <a:ahLst/>
                <a:cxnLst/>
                <a:rect l="l" t="t" r="r" b="b"/>
                <a:pathLst>
                  <a:path w="1850" h="1406" extrusionOk="0">
                    <a:moveTo>
                      <a:pt x="1776" y="1405"/>
                    </a:moveTo>
                    <a:lnTo>
                      <a:pt x="371" y="1405"/>
                    </a:lnTo>
                    <a:cubicBezTo>
                      <a:pt x="186" y="1405"/>
                      <a:pt x="1" y="1221"/>
                      <a:pt x="1" y="1036"/>
                    </a:cubicBezTo>
                    <a:lnTo>
                      <a:pt x="1" y="185"/>
                    </a:lnTo>
                    <a:cubicBezTo>
                      <a:pt x="1" y="111"/>
                      <a:pt x="38" y="38"/>
                      <a:pt x="75" y="1"/>
                    </a:cubicBezTo>
                    <a:lnTo>
                      <a:pt x="925" y="1"/>
                    </a:lnTo>
                    <a:cubicBezTo>
                      <a:pt x="1332" y="75"/>
                      <a:pt x="1702" y="370"/>
                      <a:pt x="1849" y="777"/>
                    </a:cubicBezTo>
                    <a:lnTo>
                      <a:pt x="1849" y="1184"/>
                    </a:lnTo>
                    <a:cubicBezTo>
                      <a:pt x="1849" y="1258"/>
                      <a:pt x="1812" y="1332"/>
                      <a:pt x="1776" y="14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2"/>
              <p:cNvSpPr/>
              <p:nvPr/>
            </p:nvSpPr>
            <p:spPr>
              <a:xfrm>
                <a:off x="5096116" y="3639700"/>
                <a:ext cx="144336" cy="120280"/>
              </a:xfrm>
              <a:custGeom>
                <a:avLst/>
                <a:gdLst/>
                <a:ahLst/>
                <a:cxnLst/>
                <a:rect l="l" t="t" r="r" b="b"/>
                <a:pathLst>
                  <a:path w="1554" h="1295" extrusionOk="0">
                    <a:moveTo>
                      <a:pt x="38" y="1"/>
                    </a:moveTo>
                    <a:lnTo>
                      <a:pt x="629" y="1"/>
                    </a:lnTo>
                    <a:cubicBezTo>
                      <a:pt x="1036" y="75"/>
                      <a:pt x="1406" y="370"/>
                      <a:pt x="1553" y="777"/>
                    </a:cubicBezTo>
                    <a:lnTo>
                      <a:pt x="1553" y="1184"/>
                    </a:lnTo>
                    <a:cubicBezTo>
                      <a:pt x="1553" y="1221"/>
                      <a:pt x="1553" y="1258"/>
                      <a:pt x="1553" y="1295"/>
                    </a:cubicBezTo>
                    <a:lnTo>
                      <a:pt x="370" y="1295"/>
                    </a:lnTo>
                    <a:cubicBezTo>
                      <a:pt x="186" y="1295"/>
                      <a:pt x="38" y="1147"/>
                      <a:pt x="38" y="962"/>
                    </a:cubicBezTo>
                    <a:lnTo>
                      <a:pt x="38" y="111"/>
                    </a:lnTo>
                    <a:cubicBezTo>
                      <a:pt x="1" y="75"/>
                      <a:pt x="1" y="38"/>
                      <a:pt x="38"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2"/>
              <p:cNvSpPr/>
              <p:nvPr/>
            </p:nvSpPr>
            <p:spPr>
              <a:xfrm>
                <a:off x="5250667" y="3670629"/>
                <a:ext cx="54985" cy="31022"/>
              </a:xfrm>
              <a:custGeom>
                <a:avLst/>
                <a:gdLst/>
                <a:ahLst/>
                <a:cxnLst/>
                <a:rect l="l" t="t" r="r" b="b"/>
                <a:pathLst>
                  <a:path w="592" h="334" extrusionOk="0">
                    <a:moveTo>
                      <a:pt x="0" y="0"/>
                    </a:moveTo>
                    <a:lnTo>
                      <a:pt x="592" y="0"/>
                    </a:lnTo>
                    <a:lnTo>
                      <a:pt x="592" y="333"/>
                    </a:lnTo>
                    <a:lnTo>
                      <a:pt x="148" y="333"/>
                    </a:lnTo>
                    <a:cubicBezTo>
                      <a:pt x="111" y="185"/>
                      <a:pt x="74" y="1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2"/>
              <p:cNvSpPr/>
              <p:nvPr/>
            </p:nvSpPr>
            <p:spPr>
              <a:xfrm>
                <a:off x="5305559" y="3677502"/>
                <a:ext cx="161518" cy="17276"/>
              </a:xfrm>
              <a:custGeom>
                <a:avLst/>
                <a:gdLst/>
                <a:ahLst/>
                <a:cxnLst/>
                <a:rect l="l" t="t" r="r" b="b"/>
                <a:pathLst>
                  <a:path w="1739" h="186" extrusionOk="0">
                    <a:moveTo>
                      <a:pt x="1" y="0"/>
                    </a:moveTo>
                    <a:lnTo>
                      <a:pt x="1" y="185"/>
                    </a:lnTo>
                    <a:lnTo>
                      <a:pt x="1739" y="185"/>
                    </a:lnTo>
                    <a:lnTo>
                      <a:pt x="17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2"/>
              <p:cNvSpPr/>
              <p:nvPr/>
            </p:nvSpPr>
            <p:spPr>
              <a:xfrm>
                <a:off x="5082370" y="3666263"/>
                <a:ext cx="44768" cy="79970"/>
              </a:xfrm>
              <a:custGeom>
                <a:avLst/>
                <a:gdLst/>
                <a:ahLst/>
                <a:cxnLst/>
                <a:rect l="l" t="t" r="r" b="b"/>
                <a:pathLst>
                  <a:path w="482" h="861" extrusionOk="0">
                    <a:moveTo>
                      <a:pt x="334" y="84"/>
                    </a:moveTo>
                    <a:cubicBezTo>
                      <a:pt x="371" y="84"/>
                      <a:pt x="371" y="84"/>
                      <a:pt x="371" y="121"/>
                    </a:cubicBezTo>
                    <a:lnTo>
                      <a:pt x="371" y="750"/>
                    </a:lnTo>
                    <a:cubicBezTo>
                      <a:pt x="371" y="750"/>
                      <a:pt x="371" y="787"/>
                      <a:pt x="334" y="787"/>
                    </a:cubicBezTo>
                    <a:lnTo>
                      <a:pt x="112" y="787"/>
                    </a:lnTo>
                    <a:cubicBezTo>
                      <a:pt x="112" y="787"/>
                      <a:pt x="75" y="750"/>
                      <a:pt x="75" y="750"/>
                    </a:cubicBezTo>
                    <a:lnTo>
                      <a:pt x="75" y="121"/>
                    </a:lnTo>
                    <a:cubicBezTo>
                      <a:pt x="75" y="84"/>
                      <a:pt x="112" y="84"/>
                      <a:pt x="112" y="84"/>
                    </a:cubicBezTo>
                    <a:close/>
                    <a:moveTo>
                      <a:pt x="75" y="1"/>
                    </a:moveTo>
                    <a:cubicBezTo>
                      <a:pt x="25" y="1"/>
                      <a:pt x="1" y="61"/>
                      <a:pt x="1" y="121"/>
                    </a:cubicBezTo>
                    <a:lnTo>
                      <a:pt x="1" y="750"/>
                    </a:lnTo>
                    <a:cubicBezTo>
                      <a:pt x="1" y="824"/>
                      <a:pt x="38" y="861"/>
                      <a:pt x="112" y="861"/>
                    </a:cubicBezTo>
                    <a:lnTo>
                      <a:pt x="334" y="861"/>
                    </a:lnTo>
                    <a:cubicBezTo>
                      <a:pt x="407" y="861"/>
                      <a:pt x="481" y="824"/>
                      <a:pt x="481" y="750"/>
                    </a:cubicBezTo>
                    <a:lnTo>
                      <a:pt x="481" y="121"/>
                    </a:lnTo>
                    <a:cubicBezTo>
                      <a:pt x="481" y="61"/>
                      <a:pt x="432" y="1"/>
                      <a:pt x="374" y="1"/>
                    </a:cubicBezTo>
                    <a:cubicBezTo>
                      <a:pt x="361" y="1"/>
                      <a:pt x="347" y="4"/>
                      <a:pt x="334" y="10"/>
                    </a:cubicBezTo>
                    <a:lnTo>
                      <a:pt x="112" y="10"/>
                    </a:lnTo>
                    <a:cubicBezTo>
                      <a:pt x="98" y="4"/>
                      <a:pt x="86"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2"/>
              <p:cNvSpPr/>
              <p:nvPr/>
            </p:nvSpPr>
            <p:spPr>
              <a:xfrm>
                <a:off x="5144228" y="3666263"/>
                <a:ext cx="44675" cy="79970"/>
              </a:xfrm>
              <a:custGeom>
                <a:avLst/>
                <a:gdLst/>
                <a:ahLst/>
                <a:cxnLst/>
                <a:rect l="l" t="t" r="r" b="b"/>
                <a:pathLst>
                  <a:path w="481" h="861" extrusionOk="0">
                    <a:moveTo>
                      <a:pt x="333" y="84"/>
                    </a:moveTo>
                    <a:cubicBezTo>
                      <a:pt x="370" y="84"/>
                      <a:pt x="370" y="84"/>
                      <a:pt x="370" y="121"/>
                    </a:cubicBezTo>
                    <a:lnTo>
                      <a:pt x="370" y="750"/>
                    </a:lnTo>
                    <a:cubicBezTo>
                      <a:pt x="370" y="750"/>
                      <a:pt x="370" y="787"/>
                      <a:pt x="333" y="787"/>
                    </a:cubicBezTo>
                    <a:lnTo>
                      <a:pt x="111" y="787"/>
                    </a:lnTo>
                    <a:cubicBezTo>
                      <a:pt x="111" y="787"/>
                      <a:pt x="74" y="750"/>
                      <a:pt x="74" y="750"/>
                    </a:cubicBezTo>
                    <a:lnTo>
                      <a:pt x="74" y="121"/>
                    </a:lnTo>
                    <a:cubicBezTo>
                      <a:pt x="74" y="84"/>
                      <a:pt x="111" y="84"/>
                      <a:pt x="111" y="84"/>
                    </a:cubicBezTo>
                    <a:close/>
                    <a:moveTo>
                      <a:pt x="74" y="1"/>
                    </a:moveTo>
                    <a:cubicBezTo>
                      <a:pt x="25" y="1"/>
                      <a:pt x="0" y="61"/>
                      <a:pt x="0" y="121"/>
                    </a:cubicBezTo>
                    <a:lnTo>
                      <a:pt x="0" y="750"/>
                    </a:lnTo>
                    <a:cubicBezTo>
                      <a:pt x="0" y="824"/>
                      <a:pt x="37" y="861"/>
                      <a:pt x="111" y="861"/>
                    </a:cubicBezTo>
                    <a:lnTo>
                      <a:pt x="333" y="861"/>
                    </a:lnTo>
                    <a:cubicBezTo>
                      <a:pt x="407" y="861"/>
                      <a:pt x="481" y="824"/>
                      <a:pt x="481" y="750"/>
                    </a:cubicBezTo>
                    <a:lnTo>
                      <a:pt x="481" y="121"/>
                    </a:lnTo>
                    <a:cubicBezTo>
                      <a:pt x="481" y="61"/>
                      <a:pt x="432" y="1"/>
                      <a:pt x="373" y="1"/>
                    </a:cubicBezTo>
                    <a:cubicBezTo>
                      <a:pt x="360" y="1"/>
                      <a:pt x="347" y="4"/>
                      <a:pt x="333" y="10"/>
                    </a:cubicBezTo>
                    <a:lnTo>
                      <a:pt x="111" y="10"/>
                    </a:lnTo>
                    <a:cubicBezTo>
                      <a:pt x="98" y="4"/>
                      <a:pt x="85"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0" name="Google Shape;3040;p22"/>
            <p:cNvSpPr/>
            <p:nvPr/>
          </p:nvSpPr>
          <p:spPr>
            <a:xfrm>
              <a:off x="1480329" y="3512641"/>
              <a:ext cx="4525857" cy="645702"/>
            </a:xfrm>
            <a:custGeom>
              <a:avLst/>
              <a:gdLst/>
              <a:ahLst/>
              <a:cxnLst/>
              <a:rect l="l" t="t" r="r" b="b"/>
              <a:pathLst>
                <a:path w="48728" h="6952" extrusionOk="0">
                  <a:moveTo>
                    <a:pt x="48728" y="2182"/>
                  </a:moveTo>
                  <a:lnTo>
                    <a:pt x="44402" y="6803"/>
                  </a:lnTo>
                  <a:cubicBezTo>
                    <a:pt x="44328" y="6877"/>
                    <a:pt x="44181" y="6951"/>
                    <a:pt x="44033" y="6951"/>
                  </a:cubicBezTo>
                  <a:lnTo>
                    <a:pt x="6840" y="6877"/>
                  </a:lnTo>
                  <a:lnTo>
                    <a:pt x="6840" y="3957"/>
                  </a:lnTo>
                  <a:lnTo>
                    <a:pt x="7875" y="3957"/>
                  </a:lnTo>
                  <a:cubicBezTo>
                    <a:pt x="7949" y="3957"/>
                    <a:pt x="8023" y="3883"/>
                    <a:pt x="8023" y="3846"/>
                  </a:cubicBezTo>
                  <a:lnTo>
                    <a:pt x="8208" y="3180"/>
                  </a:lnTo>
                  <a:cubicBezTo>
                    <a:pt x="8208" y="3106"/>
                    <a:pt x="8208" y="3069"/>
                    <a:pt x="8171" y="3032"/>
                  </a:cubicBezTo>
                  <a:cubicBezTo>
                    <a:pt x="8134" y="2995"/>
                    <a:pt x="8097" y="2958"/>
                    <a:pt x="8060" y="2958"/>
                  </a:cubicBezTo>
                  <a:lnTo>
                    <a:pt x="6840" y="2958"/>
                  </a:lnTo>
                  <a:lnTo>
                    <a:pt x="6840" y="2847"/>
                  </a:lnTo>
                  <a:lnTo>
                    <a:pt x="14493" y="2847"/>
                  </a:lnTo>
                  <a:lnTo>
                    <a:pt x="15159" y="518"/>
                  </a:lnTo>
                  <a:lnTo>
                    <a:pt x="15454" y="518"/>
                  </a:lnTo>
                  <a:cubicBezTo>
                    <a:pt x="15454" y="518"/>
                    <a:pt x="15491" y="518"/>
                    <a:pt x="15491" y="518"/>
                  </a:cubicBezTo>
                  <a:cubicBezTo>
                    <a:pt x="15528" y="481"/>
                    <a:pt x="15528" y="444"/>
                    <a:pt x="15528" y="444"/>
                  </a:cubicBezTo>
                  <a:lnTo>
                    <a:pt x="15528" y="1"/>
                  </a:lnTo>
                  <a:lnTo>
                    <a:pt x="16009" y="1"/>
                  </a:lnTo>
                  <a:lnTo>
                    <a:pt x="16009" y="370"/>
                  </a:lnTo>
                  <a:cubicBezTo>
                    <a:pt x="16009" y="407"/>
                    <a:pt x="16009" y="444"/>
                    <a:pt x="16046" y="444"/>
                  </a:cubicBezTo>
                  <a:cubicBezTo>
                    <a:pt x="16046" y="481"/>
                    <a:pt x="16083" y="481"/>
                    <a:pt x="16120" y="481"/>
                  </a:cubicBezTo>
                  <a:lnTo>
                    <a:pt x="30834" y="518"/>
                  </a:lnTo>
                  <a:lnTo>
                    <a:pt x="35788" y="2404"/>
                  </a:lnTo>
                  <a:close/>
                  <a:moveTo>
                    <a:pt x="6840" y="6877"/>
                  </a:moveTo>
                  <a:lnTo>
                    <a:pt x="6766" y="6877"/>
                  </a:lnTo>
                  <a:lnTo>
                    <a:pt x="6470" y="6212"/>
                  </a:lnTo>
                  <a:lnTo>
                    <a:pt x="4289" y="6101"/>
                  </a:lnTo>
                  <a:lnTo>
                    <a:pt x="4289" y="3439"/>
                  </a:lnTo>
                  <a:lnTo>
                    <a:pt x="5066" y="3439"/>
                  </a:lnTo>
                  <a:cubicBezTo>
                    <a:pt x="5102" y="3476"/>
                    <a:pt x="5139" y="3439"/>
                    <a:pt x="5139" y="3365"/>
                  </a:cubicBezTo>
                  <a:lnTo>
                    <a:pt x="5213" y="3106"/>
                  </a:lnTo>
                  <a:cubicBezTo>
                    <a:pt x="5213" y="3069"/>
                    <a:pt x="5213" y="3032"/>
                    <a:pt x="5213" y="2995"/>
                  </a:cubicBezTo>
                  <a:cubicBezTo>
                    <a:pt x="5176" y="2995"/>
                    <a:pt x="5176" y="2958"/>
                    <a:pt x="5139" y="2958"/>
                  </a:cubicBezTo>
                  <a:lnTo>
                    <a:pt x="4289" y="2958"/>
                  </a:lnTo>
                  <a:lnTo>
                    <a:pt x="4289" y="2810"/>
                  </a:lnTo>
                  <a:lnTo>
                    <a:pt x="6840" y="2810"/>
                  </a:lnTo>
                  <a:lnTo>
                    <a:pt x="6840" y="2958"/>
                  </a:lnTo>
                  <a:lnTo>
                    <a:pt x="5805" y="2958"/>
                  </a:lnTo>
                  <a:cubicBezTo>
                    <a:pt x="5731" y="2958"/>
                    <a:pt x="5657" y="2995"/>
                    <a:pt x="5657" y="3069"/>
                  </a:cubicBezTo>
                  <a:lnTo>
                    <a:pt x="5509" y="3735"/>
                  </a:lnTo>
                  <a:cubicBezTo>
                    <a:pt x="5472" y="3772"/>
                    <a:pt x="5509" y="3846"/>
                    <a:pt x="5509" y="3883"/>
                  </a:cubicBezTo>
                  <a:cubicBezTo>
                    <a:pt x="5546" y="3920"/>
                    <a:pt x="5583" y="3920"/>
                    <a:pt x="5657" y="3920"/>
                  </a:cubicBezTo>
                  <a:lnTo>
                    <a:pt x="6840" y="3920"/>
                  </a:lnTo>
                  <a:close/>
                  <a:moveTo>
                    <a:pt x="4289" y="6101"/>
                  </a:moveTo>
                  <a:lnTo>
                    <a:pt x="1701" y="5953"/>
                  </a:lnTo>
                  <a:lnTo>
                    <a:pt x="1738" y="4548"/>
                  </a:lnTo>
                  <a:lnTo>
                    <a:pt x="888" y="4474"/>
                  </a:lnTo>
                  <a:lnTo>
                    <a:pt x="333" y="3476"/>
                  </a:lnTo>
                  <a:lnTo>
                    <a:pt x="2847" y="3476"/>
                  </a:lnTo>
                  <a:cubicBezTo>
                    <a:pt x="2884" y="3439"/>
                    <a:pt x="2921" y="3439"/>
                    <a:pt x="2921" y="3365"/>
                  </a:cubicBezTo>
                  <a:lnTo>
                    <a:pt x="2995" y="3106"/>
                  </a:lnTo>
                  <a:cubicBezTo>
                    <a:pt x="2995" y="3069"/>
                    <a:pt x="2995" y="3032"/>
                    <a:pt x="2995" y="2995"/>
                  </a:cubicBezTo>
                  <a:cubicBezTo>
                    <a:pt x="2995" y="2995"/>
                    <a:pt x="2958" y="2958"/>
                    <a:pt x="2921" y="2958"/>
                  </a:cubicBezTo>
                  <a:lnTo>
                    <a:pt x="74" y="2958"/>
                  </a:lnTo>
                  <a:lnTo>
                    <a:pt x="1" y="2810"/>
                  </a:lnTo>
                  <a:lnTo>
                    <a:pt x="4289" y="2810"/>
                  </a:lnTo>
                  <a:lnTo>
                    <a:pt x="4289" y="2958"/>
                  </a:lnTo>
                  <a:lnTo>
                    <a:pt x="3550" y="2958"/>
                  </a:lnTo>
                  <a:cubicBezTo>
                    <a:pt x="3476" y="2958"/>
                    <a:pt x="3439" y="2995"/>
                    <a:pt x="3439" y="3032"/>
                  </a:cubicBezTo>
                  <a:lnTo>
                    <a:pt x="3365" y="3328"/>
                  </a:lnTo>
                  <a:cubicBezTo>
                    <a:pt x="3365" y="3365"/>
                    <a:pt x="3365" y="3365"/>
                    <a:pt x="3365" y="3402"/>
                  </a:cubicBezTo>
                  <a:cubicBezTo>
                    <a:pt x="3402" y="3439"/>
                    <a:pt x="3439" y="3439"/>
                    <a:pt x="3476" y="3439"/>
                  </a:cubicBezTo>
                  <a:lnTo>
                    <a:pt x="4289" y="3439"/>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2"/>
            <p:cNvSpPr/>
            <p:nvPr/>
          </p:nvSpPr>
          <p:spPr>
            <a:xfrm>
              <a:off x="2946613" y="3581372"/>
              <a:ext cx="254120" cy="92787"/>
            </a:xfrm>
            <a:custGeom>
              <a:avLst/>
              <a:gdLst/>
              <a:ahLst/>
              <a:cxnLst/>
              <a:rect l="l" t="t" r="r" b="b"/>
              <a:pathLst>
                <a:path w="2736" h="999" extrusionOk="0">
                  <a:moveTo>
                    <a:pt x="333" y="0"/>
                  </a:moveTo>
                  <a:lnTo>
                    <a:pt x="2588" y="0"/>
                  </a:lnTo>
                  <a:cubicBezTo>
                    <a:pt x="2625" y="0"/>
                    <a:pt x="2662" y="37"/>
                    <a:pt x="2699" y="74"/>
                  </a:cubicBezTo>
                  <a:cubicBezTo>
                    <a:pt x="2736" y="111"/>
                    <a:pt x="2736" y="148"/>
                    <a:pt x="2736" y="185"/>
                  </a:cubicBezTo>
                  <a:lnTo>
                    <a:pt x="2551" y="850"/>
                  </a:lnTo>
                  <a:cubicBezTo>
                    <a:pt x="2551" y="924"/>
                    <a:pt x="2477" y="998"/>
                    <a:pt x="2403" y="998"/>
                  </a:cubicBezTo>
                  <a:lnTo>
                    <a:pt x="148" y="998"/>
                  </a:lnTo>
                  <a:cubicBezTo>
                    <a:pt x="111" y="998"/>
                    <a:pt x="74" y="961"/>
                    <a:pt x="37" y="924"/>
                  </a:cubicBezTo>
                  <a:cubicBezTo>
                    <a:pt x="0" y="887"/>
                    <a:pt x="0" y="850"/>
                    <a:pt x="0" y="776"/>
                  </a:cubicBezTo>
                  <a:lnTo>
                    <a:pt x="185" y="111"/>
                  </a:lnTo>
                  <a:cubicBezTo>
                    <a:pt x="185" y="37"/>
                    <a:pt x="259"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2"/>
            <p:cNvSpPr/>
            <p:nvPr/>
          </p:nvSpPr>
          <p:spPr>
            <a:xfrm>
              <a:off x="3210947" y="3581372"/>
              <a:ext cx="425948" cy="92787"/>
            </a:xfrm>
            <a:custGeom>
              <a:avLst/>
              <a:gdLst/>
              <a:ahLst/>
              <a:cxnLst/>
              <a:rect l="l" t="t" r="r" b="b"/>
              <a:pathLst>
                <a:path w="4586" h="999" extrusionOk="0">
                  <a:moveTo>
                    <a:pt x="334" y="0"/>
                  </a:moveTo>
                  <a:lnTo>
                    <a:pt x="4437" y="0"/>
                  </a:lnTo>
                  <a:cubicBezTo>
                    <a:pt x="4474" y="0"/>
                    <a:pt x="4511" y="37"/>
                    <a:pt x="4548" y="74"/>
                  </a:cubicBezTo>
                  <a:cubicBezTo>
                    <a:pt x="4585" y="111"/>
                    <a:pt x="4585" y="148"/>
                    <a:pt x="4585" y="185"/>
                  </a:cubicBezTo>
                  <a:lnTo>
                    <a:pt x="4437" y="887"/>
                  </a:lnTo>
                  <a:cubicBezTo>
                    <a:pt x="4400" y="924"/>
                    <a:pt x="4326" y="998"/>
                    <a:pt x="4289" y="998"/>
                  </a:cubicBezTo>
                  <a:lnTo>
                    <a:pt x="186" y="998"/>
                  </a:lnTo>
                  <a:cubicBezTo>
                    <a:pt x="149" y="998"/>
                    <a:pt x="75" y="961"/>
                    <a:pt x="75" y="924"/>
                  </a:cubicBezTo>
                  <a:cubicBezTo>
                    <a:pt x="38" y="887"/>
                    <a:pt x="1" y="850"/>
                    <a:pt x="38" y="776"/>
                  </a:cubicBezTo>
                  <a:lnTo>
                    <a:pt x="186" y="148"/>
                  </a:lnTo>
                  <a:cubicBezTo>
                    <a:pt x="223" y="74"/>
                    <a:pt x="260"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2"/>
            <p:cNvSpPr/>
            <p:nvPr/>
          </p:nvSpPr>
          <p:spPr>
            <a:xfrm>
              <a:off x="2898501" y="361564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2"/>
            <p:cNvSpPr/>
            <p:nvPr/>
          </p:nvSpPr>
          <p:spPr>
            <a:xfrm>
              <a:off x="3200637" y="361564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5" name="Google Shape;3045;p22"/>
            <p:cNvGrpSpPr/>
            <p:nvPr/>
          </p:nvGrpSpPr>
          <p:grpSpPr>
            <a:xfrm>
              <a:off x="2901938" y="3615644"/>
              <a:ext cx="1068027" cy="55078"/>
              <a:chOff x="2901938" y="3615644"/>
              <a:chExt cx="1068027" cy="55078"/>
            </a:xfrm>
          </p:grpSpPr>
          <p:sp>
            <p:nvSpPr>
              <p:cNvPr id="3046" name="Google Shape;3046;p22"/>
              <p:cNvSpPr/>
              <p:nvPr/>
            </p:nvSpPr>
            <p:spPr>
              <a:xfrm>
                <a:off x="2905374" y="3615644"/>
                <a:ext cx="1064591" cy="6966"/>
              </a:xfrm>
              <a:custGeom>
                <a:avLst/>
                <a:gdLst/>
                <a:ahLst/>
                <a:cxnLst/>
                <a:rect l="l" t="t" r="r" b="b"/>
                <a:pathLst>
                  <a:path w="11462" h="75" extrusionOk="0">
                    <a:moveTo>
                      <a:pt x="0" y="1"/>
                    </a:moveTo>
                    <a:lnTo>
                      <a:pt x="0" y="75"/>
                    </a:lnTo>
                    <a:lnTo>
                      <a:pt x="11461" y="75"/>
                    </a:lnTo>
                    <a:lnTo>
                      <a:pt x="11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2"/>
              <p:cNvSpPr/>
              <p:nvPr/>
            </p:nvSpPr>
            <p:spPr>
              <a:xfrm>
                <a:off x="2901938" y="3663756"/>
                <a:ext cx="1068027" cy="6966"/>
              </a:xfrm>
              <a:custGeom>
                <a:avLst/>
                <a:gdLst/>
                <a:ahLst/>
                <a:cxnLst/>
                <a:rect l="l" t="t" r="r" b="b"/>
                <a:pathLst>
                  <a:path w="11499" h="75" extrusionOk="0">
                    <a:moveTo>
                      <a:pt x="0" y="0"/>
                    </a:moveTo>
                    <a:lnTo>
                      <a:pt x="0" y="74"/>
                    </a:lnTo>
                    <a:lnTo>
                      <a:pt x="11498" y="74"/>
                    </a:lnTo>
                    <a:lnTo>
                      <a:pt x="11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2"/>
              <p:cNvSpPr/>
              <p:nvPr/>
            </p:nvSpPr>
            <p:spPr>
              <a:xfrm>
                <a:off x="2905374" y="3632827"/>
                <a:ext cx="1064591" cy="6966"/>
              </a:xfrm>
              <a:custGeom>
                <a:avLst/>
                <a:gdLst/>
                <a:ahLst/>
                <a:cxnLst/>
                <a:rect l="l" t="t" r="r" b="b"/>
                <a:pathLst>
                  <a:path w="11462" h="75" extrusionOk="0">
                    <a:moveTo>
                      <a:pt x="0" y="1"/>
                    </a:moveTo>
                    <a:lnTo>
                      <a:pt x="0" y="75"/>
                    </a:lnTo>
                    <a:lnTo>
                      <a:pt x="11461" y="75"/>
                    </a:lnTo>
                    <a:lnTo>
                      <a:pt x="11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2"/>
              <p:cNvSpPr/>
              <p:nvPr/>
            </p:nvSpPr>
            <p:spPr>
              <a:xfrm>
                <a:off x="2905374" y="3650010"/>
                <a:ext cx="1064591" cy="10403"/>
              </a:xfrm>
              <a:custGeom>
                <a:avLst/>
                <a:gdLst/>
                <a:ahLst/>
                <a:cxnLst/>
                <a:rect l="l" t="t" r="r" b="b"/>
                <a:pathLst>
                  <a:path w="11462" h="112" extrusionOk="0">
                    <a:moveTo>
                      <a:pt x="0" y="0"/>
                    </a:moveTo>
                    <a:lnTo>
                      <a:pt x="0" y="111"/>
                    </a:lnTo>
                    <a:lnTo>
                      <a:pt x="11461" y="111"/>
                    </a:lnTo>
                    <a:lnTo>
                      <a:pt x="114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2"/>
              <p:cNvSpPr/>
              <p:nvPr/>
            </p:nvSpPr>
            <p:spPr>
              <a:xfrm>
                <a:off x="2974012" y="361564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2"/>
              <p:cNvSpPr/>
              <p:nvPr/>
            </p:nvSpPr>
            <p:spPr>
              <a:xfrm>
                <a:off x="3049616" y="361564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2"/>
              <p:cNvSpPr/>
              <p:nvPr/>
            </p:nvSpPr>
            <p:spPr>
              <a:xfrm>
                <a:off x="3125127" y="361564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2"/>
              <p:cNvSpPr/>
              <p:nvPr/>
            </p:nvSpPr>
            <p:spPr>
              <a:xfrm>
                <a:off x="3279678" y="361564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2"/>
              <p:cNvSpPr/>
              <p:nvPr/>
            </p:nvSpPr>
            <p:spPr>
              <a:xfrm>
                <a:off x="3355188" y="361564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2"/>
              <p:cNvSpPr/>
              <p:nvPr/>
            </p:nvSpPr>
            <p:spPr>
              <a:xfrm>
                <a:off x="3430699" y="361564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2"/>
              <p:cNvSpPr/>
              <p:nvPr/>
            </p:nvSpPr>
            <p:spPr>
              <a:xfrm>
                <a:off x="3506303" y="361564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2"/>
              <p:cNvSpPr/>
              <p:nvPr/>
            </p:nvSpPr>
            <p:spPr>
              <a:xfrm>
                <a:off x="3585250" y="361564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8" name="Google Shape;3058;p22"/>
            <p:cNvSpPr/>
            <p:nvPr/>
          </p:nvSpPr>
          <p:spPr>
            <a:xfrm>
              <a:off x="3660761" y="361564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2"/>
            <p:cNvSpPr/>
            <p:nvPr/>
          </p:nvSpPr>
          <p:spPr>
            <a:xfrm>
              <a:off x="3736365" y="361564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2"/>
            <p:cNvSpPr/>
            <p:nvPr/>
          </p:nvSpPr>
          <p:spPr>
            <a:xfrm>
              <a:off x="3811875" y="361564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2"/>
            <p:cNvSpPr/>
            <p:nvPr/>
          </p:nvSpPr>
          <p:spPr>
            <a:xfrm>
              <a:off x="3887479" y="3615644"/>
              <a:ext cx="10310" cy="55078"/>
            </a:xfrm>
            <a:custGeom>
              <a:avLst/>
              <a:gdLst/>
              <a:ahLst/>
              <a:cxnLst/>
              <a:rect l="l" t="t" r="r" b="b"/>
              <a:pathLst>
                <a:path w="111"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2"/>
            <p:cNvSpPr/>
            <p:nvPr/>
          </p:nvSpPr>
          <p:spPr>
            <a:xfrm>
              <a:off x="3959553" y="361564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2"/>
            <p:cNvSpPr/>
            <p:nvPr/>
          </p:nvSpPr>
          <p:spPr>
            <a:xfrm>
              <a:off x="1662279" y="4058678"/>
              <a:ext cx="134026" cy="140806"/>
            </a:xfrm>
            <a:custGeom>
              <a:avLst/>
              <a:gdLst/>
              <a:ahLst/>
              <a:cxnLst/>
              <a:rect l="l" t="t" r="r" b="b"/>
              <a:pathLst>
                <a:path w="1443" h="1516" extrusionOk="0">
                  <a:moveTo>
                    <a:pt x="1443" y="148"/>
                  </a:moveTo>
                  <a:lnTo>
                    <a:pt x="888" y="1516"/>
                  </a:lnTo>
                  <a:lnTo>
                    <a:pt x="1" y="1516"/>
                  </a:lnTo>
                  <a:lnTo>
                    <a:pt x="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2"/>
            <p:cNvSpPr/>
            <p:nvPr/>
          </p:nvSpPr>
          <p:spPr>
            <a:xfrm>
              <a:off x="3049616" y="3275706"/>
              <a:ext cx="96224" cy="140899"/>
            </a:xfrm>
            <a:custGeom>
              <a:avLst/>
              <a:gdLst/>
              <a:ahLst/>
              <a:cxnLst/>
              <a:rect l="l" t="t" r="r" b="b"/>
              <a:pathLst>
                <a:path w="1036" h="1517" extrusionOk="0">
                  <a:moveTo>
                    <a:pt x="185" y="1516"/>
                  </a:moveTo>
                  <a:lnTo>
                    <a:pt x="0" y="1"/>
                  </a:lnTo>
                  <a:lnTo>
                    <a:pt x="444" y="1"/>
                  </a:lnTo>
                  <a:lnTo>
                    <a:pt x="1035" y="151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2"/>
            <p:cNvSpPr/>
            <p:nvPr/>
          </p:nvSpPr>
          <p:spPr>
            <a:xfrm>
              <a:off x="3162928" y="3244778"/>
              <a:ext cx="30929" cy="31022"/>
            </a:xfrm>
            <a:custGeom>
              <a:avLst/>
              <a:gdLst/>
              <a:ahLst/>
              <a:cxnLst/>
              <a:rect l="l" t="t" r="r" b="b"/>
              <a:pathLst>
                <a:path w="333" h="334" extrusionOk="0">
                  <a:moveTo>
                    <a:pt x="0" y="1"/>
                  </a:moveTo>
                  <a:lnTo>
                    <a:pt x="0" y="334"/>
                  </a:lnTo>
                  <a:lnTo>
                    <a:pt x="333" y="334"/>
                  </a:lnTo>
                  <a:lnTo>
                    <a:pt x="333" y="1"/>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2"/>
            <p:cNvSpPr/>
            <p:nvPr/>
          </p:nvSpPr>
          <p:spPr>
            <a:xfrm>
              <a:off x="3121690" y="3234561"/>
              <a:ext cx="113406" cy="10310"/>
            </a:xfrm>
            <a:custGeom>
              <a:avLst/>
              <a:gdLst/>
              <a:ahLst/>
              <a:cxnLst/>
              <a:rect l="l" t="t" r="r" b="b"/>
              <a:pathLst>
                <a:path w="1221" h="111" extrusionOk="0">
                  <a:moveTo>
                    <a:pt x="1" y="0"/>
                  </a:moveTo>
                  <a:lnTo>
                    <a:pt x="1221" y="0"/>
                  </a:lnTo>
                  <a:lnTo>
                    <a:pt x="1221" y="37"/>
                  </a:lnTo>
                  <a:lnTo>
                    <a:pt x="814" y="111"/>
                  </a:lnTo>
                  <a:lnTo>
                    <a:pt x="444" y="111"/>
                  </a:lnTo>
                  <a:lnTo>
                    <a:pt x="1" y="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2"/>
            <p:cNvSpPr/>
            <p:nvPr/>
          </p:nvSpPr>
          <p:spPr>
            <a:xfrm>
              <a:off x="3018687" y="3031898"/>
              <a:ext cx="34458" cy="92787"/>
            </a:xfrm>
            <a:custGeom>
              <a:avLst/>
              <a:gdLst/>
              <a:ahLst/>
              <a:cxnLst/>
              <a:rect l="l" t="t" r="r" b="b"/>
              <a:pathLst>
                <a:path w="371" h="999" extrusionOk="0">
                  <a:moveTo>
                    <a:pt x="111" y="962"/>
                  </a:moveTo>
                  <a:lnTo>
                    <a:pt x="0" y="1"/>
                  </a:lnTo>
                  <a:lnTo>
                    <a:pt x="185" y="38"/>
                  </a:lnTo>
                  <a:lnTo>
                    <a:pt x="370" y="99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2"/>
            <p:cNvSpPr/>
            <p:nvPr/>
          </p:nvSpPr>
          <p:spPr>
            <a:xfrm>
              <a:off x="3025560" y="2918586"/>
              <a:ext cx="3529" cy="120280"/>
            </a:xfrm>
            <a:custGeom>
              <a:avLst/>
              <a:gdLst/>
              <a:ahLst/>
              <a:cxnLst/>
              <a:rect l="l" t="t" r="r" b="b"/>
              <a:pathLst>
                <a:path w="38" h="1295" extrusionOk="0">
                  <a:moveTo>
                    <a:pt x="0" y="1"/>
                  </a:moveTo>
                  <a:lnTo>
                    <a:pt x="0" y="1295"/>
                  </a:lnTo>
                  <a:lnTo>
                    <a:pt x="37" y="1295"/>
                  </a:lnTo>
                  <a:lnTo>
                    <a:pt x="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2"/>
            <p:cNvSpPr/>
            <p:nvPr/>
          </p:nvSpPr>
          <p:spPr>
            <a:xfrm>
              <a:off x="3018687" y="2843075"/>
              <a:ext cx="17276" cy="72168"/>
            </a:xfrm>
            <a:custGeom>
              <a:avLst/>
              <a:gdLst/>
              <a:ahLst/>
              <a:cxnLst/>
              <a:rect l="l" t="t" r="r" b="b"/>
              <a:pathLst>
                <a:path w="186" h="777" extrusionOk="0">
                  <a:moveTo>
                    <a:pt x="111" y="0"/>
                  </a:moveTo>
                  <a:lnTo>
                    <a:pt x="111" y="0"/>
                  </a:lnTo>
                  <a:lnTo>
                    <a:pt x="185" y="0"/>
                  </a:lnTo>
                  <a:lnTo>
                    <a:pt x="185" y="777"/>
                  </a:lnTo>
                  <a:lnTo>
                    <a:pt x="111" y="777"/>
                  </a:lnTo>
                  <a:lnTo>
                    <a:pt x="111" y="777"/>
                  </a:lnTo>
                  <a:lnTo>
                    <a:pt x="0" y="77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2"/>
            <p:cNvSpPr/>
            <p:nvPr/>
          </p:nvSpPr>
          <p:spPr>
            <a:xfrm>
              <a:off x="3070142" y="2911713"/>
              <a:ext cx="6966" cy="20712"/>
            </a:xfrm>
            <a:custGeom>
              <a:avLst/>
              <a:gdLst/>
              <a:ahLst/>
              <a:cxnLst/>
              <a:rect l="l" t="t" r="r" b="b"/>
              <a:pathLst>
                <a:path w="75" h="223" extrusionOk="0">
                  <a:moveTo>
                    <a:pt x="1" y="1"/>
                  </a:moveTo>
                  <a:lnTo>
                    <a:pt x="1" y="223"/>
                  </a:lnTo>
                  <a:lnTo>
                    <a:pt x="75" y="223"/>
                  </a:lnTo>
                  <a:lnTo>
                    <a:pt x="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2"/>
            <p:cNvSpPr/>
            <p:nvPr/>
          </p:nvSpPr>
          <p:spPr>
            <a:xfrm>
              <a:off x="3025560" y="2918586"/>
              <a:ext cx="48112" cy="6966"/>
            </a:xfrm>
            <a:custGeom>
              <a:avLst/>
              <a:gdLst/>
              <a:ahLst/>
              <a:cxnLst/>
              <a:rect l="l" t="t" r="r" b="b"/>
              <a:pathLst>
                <a:path w="518" h="75" extrusionOk="0">
                  <a:moveTo>
                    <a:pt x="0" y="1"/>
                  </a:moveTo>
                  <a:lnTo>
                    <a:pt x="0" y="75"/>
                  </a:lnTo>
                  <a:lnTo>
                    <a:pt x="518" y="75"/>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2"/>
            <p:cNvSpPr/>
            <p:nvPr/>
          </p:nvSpPr>
          <p:spPr>
            <a:xfrm>
              <a:off x="3025560" y="3114375"/>
              <a:ext cx="75604" cy="171735"/>
            </a:xfrm>
            <a:custGeom>
              <a:avLst/>
              <a:gdLst/>
              <a:ahLst/>
              <a:cxnLst/>
              <a:rect l="l" t="t" r="r" b="b"/>
              <a:pathLst>
                <a:path w="814" h="1849" extrusionOk="0">
                  <a:moveTo>
                    <a:pt x="222" y="407"/>
                  </a:moveTo>
                  <a:lnTo>
                    <a:pt x="555" y="1664"/>
                  </a:lnTo>
                  <a:lnTo>
                    <a:pt x="370" y="1664"/>
                  </a:lnTo>
                  <a:lnTo>
                    <a:pt x="222" y="407"/>
                  </a:lnTo>
                  <a:close/>
                  <a:moveTo>
                    <a:pt x="0" y="0"/>
                  </a:moveTo>
                  <a:lnTo>
                    <a:pt x="222" y="1849"/>
                  </a:lnTo>
                  <a:lnTo>
                    <a:pt x="814" y="1812"/>
                  </a:ln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2"/>
            <p:cNvSpPr/>
            <p:nvPr/>
          </p:nvSpPr>
          <p:spPr>
            <a:xfrm>
              <a:off x="3028997" y="3124592"/>
              <a:ext cx="58422" cy="151209"/>
            </a:xfrm>
            <a:custGeom>
              <a:avLst/>
              <a:gdLst/>
              <a:ahLst/>
              <a:cxnLst/>
              <a:rect l="l" t="t" r="r" b="b"/>
              <a:pathLst>
                <a:path w="629" h="1628" extrusionOk="0">
                  <a:moveTo>
                    <a:pt x="185" y="1"/>
                  </a:moveTo>
                  <a:lnTo>
                    <a:pt x="0" y="186"/>
                  </a:lnTo>
                  <a:lnTo>
                    <a:pt x="222" y="297"/>
                  </a:lnTo>
                  <a:lnTo>
                    <a:pt x="74" y="445"/>
                  </a:lnTo>
                  <a:lnTo>
                    <a:pt x="333" y="629"/>
                  </a:lnTo>
                  <a:lnTo>
                    <a:pt x="111" y="888"/>
                  </a:lnTo>
                  <a:lnTo>
                    <a:pt x="407" y="1110"/>
                  </a:lnTo>
                  <a:lnTo>
                    <a:pt x="185" y="1369"/>
                  </a:lnTo>
                  <a:lnTo>
                    <a:pt x="592" y="1628"/>
                  </a:lnTo>
                  <a:lnTo>
                    <a:pt x="629" y="1554"/>
                  </a:lnTo>
                  <a:lnTo>
                    <a:pt x="296" y="1369"/>
                  </a:lnTo>
                  <a:lnTo>
                    <a:pt x="518" y="1073"/>
                  </a:lnTo>
                  <a:lnTo>
                    <a:pt x="222" y="851"/>
                  </a:lnTo>
                  <a:lnTo>
                    <a:pt x="444" y="593"/>
                  </a:lnTo>
                  <a:lnTo>
                    <a:pt x="222" y="445"/>
                  </a:lnTo>
                  <a:lnTo>
                    <a:pt x="370" y="297"/>
                  </a:lnTo>
                  <a:lnTo>
                    <a:pt x="148" y="186"/>
                  </a:lnTo>
                  <a:lnTo>
                    <a:pt x="259" y="75"/>
                  </a:lnTo>
                  <a:lnTo>
                    <a:pt x="1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2"/>
            <p:cNvSpPr/>
            <p:nvPr/>
          </p:nvSpPr>
          <p:spPr>
            <a:xfrm>
              <a:off x="3059925" y="3275706"/>
              <a:ext cx="85914" cy="140899"/>
            </a:xfrm>
            <a:custGeom>
              <a:avLst/>
              <a:gdLst/>
              <a:ahLst/>
              <a:cxnLst/>
              <a:rect l="l" t="t" r="r" b="b"/>
              <a:pathLst>
                <a:path w="925" h="1517" extrusionOk="0">
                  <a:moveTo>
                    <a:pt x="0" y="1"/>
                  </a:moveTo>
                  <a:lnTo>
                    <a:pt x="333" y="1"/>
                  </a:lnTo>
                  <a:lnTo>
                    <a:pt x="924" y="1516"/>
                  </a:lnTo>
                  <a:lnTo>
                    <a:pt x="259" y="1516"/>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2"/>
            <p:cNvSpPr/>
            <p:nvPr/>
          </p:nvSpPr>
          <p:spPr>
            <a:xfrm>
              <a:off x="3090761" y="3275706"/>
              <a:ext cx="103097" cy="34458"/>
            </a:xfrm>
            <a:custGeom>
              <a:avLst/>
              <a:gdLst/>
              <a:ahLst/>
              <a:cxnLst/>
              <a:rect l="l" t="t" r="r" b="b"/>
              <a:pathLst>
                <a:path w="1110" h="371" extrusionOk="0">
                  <a:moveTo>
                    <a:pt x="1" y="1"/>
                  </a:moveTo>
                  <a:lnTo>
                    <a:pt x="1110" y="1"/>
                  </a:lnTo>
                  <a:lnTo>
                    <a:pt x="149" y="370"/>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2"/>
            <p:cNvSpPr/>
            <p:nvPr/>
          </p:nvSpPr>
          <p:spPr>
            <a:xfrm>
              <a:off x="3049616" y="2977007"/>
              <a:ext cx="6966" cy="17276"/>
            </a:xfrm>
            <a:custGeom>
              <a:avLst/>
              <a:gdLst/>
              <a:ahLst/>
              <a:cxnLst/>
              <a:rect l="l" t="t" r="r" b="b"/>
              <a:pathLst>
                <a:path w="75" h="186" extrusionOk="0">
                  <a:moveTo>
                    <a:pt x="0" y="0"/>
                  </a:moveTo>
                  <a:lnTo>
                    <a:pt x="0" y="185"/>
                  </a:lnTo>
                  <a:lnTo>
                    <a:pt x="74" y="185"/>
                  </a:lnTo>
                  <a:lnTo>
                    <a:pt x="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2"/>
            <p:cNvSpPr/>
            <p:nvPr/>
          </p:nvSpPr>
          <p:spPr>
            <a:xfrm>
              <a:off x="3025560" y="2980443"/>
              <a:ext cx="27585" cy="6966"/>
            </a:xfrm>
            <a:custGeom>
              <a:avLst/>
              <a:gdLst/>
              <a:ahLst/>
              <a:cxnLst/>
              <a:rect l="l" t="t" r="r" b="b"/>
              <a:pathLst>
                <a:path w="297" h="75" extrusionOk="0">
                  <a:moveTo>
                    <a:pt x="0" y="0"/>
                  </a:moveTo>
                  <a:lnTo>
                    <a:pt x="0" y="74"/>
                  </a:lnTo>
                  <a:lnTo>
                    <a:pt x="296" y="74"/>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2"/>
            <p:cNvSpPr/>
            <p:nvPr/>
          </p:nvSpPr>
          <p:spPr>
            <a:xfrm>
              <a:off x="3121690" y="3107502"/>
              <a:ext cx="6966" cy="17183"/>
            </a:xfrm>
            <a:custGeom>
              <a:avLst/>
              <a:gdLst/>
              <a:ahLst/>
              <a:cxnLst/>
              <a:rect l="l" t="t" r="r" b="b"/>
              <a:pathLst>
                <a:path w="75" h="185" extrusionOk="0">
                  <a:moveTo>
                    <a:pt x="1" y="0"/>
                  </a:moveTo>
                  <a:lnTo>
                    <a:pt x="1" y="185"/>
                  </a:lnTo>
                  <a:lnTo>
                    <a:pt x="74" y="185"/>
                  </a:lnTo>
                  <a:lnTo>
                    <a:pt x="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2"/>
            <p:cNvSpPr/>
            <p:nvPr/>
          </p:nvSpPr>
          <p:spPr>
            <a:xfrm>
              <a:off x="3042743" y="3114375"/>
              <a:ext cx="82477" cy="6873"/>
            </a:xfrm>
            <a:custGeom>
              <a:avLst/>
              <a:gdLst/>
              <a:ahLst/>
              <a:cxnLst/>
              <a:rect l="l" t="t" r="r" b="b"/>
              <a:pathLst>
                <a:path w="888" h="74" extrusionOk="0">
                  <a:moveTo>
                    <a:pt x="0" y="0"/>
                  </a:moveTo>
                  <a:lnTo>
                    <a:pt x="0" y="74"/>
                  </a:lnTo>
                  <a:lnTo>
                    <a:pt x="888" y="74"/>
                  </a:lnTo>
                  <a:lnTo>
                    <a:pt x="8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0" name="Google Shape;3080;p22"/>
            <p:cNvGrpSpPr/>
            <p:nvPr/>
          </p:nvGrpSpPr>
          <p:grpSpPr>
            <a:xfrm>
              <a:off x="1536790" y="3568151"/>
              <a:ext cx="642264" cy="217617"/>
              <a:chOff x="1555840" y="2929326"/>
              <a:chExt cx="642264" cy="217617"/>
            </a:xfrm>
          </p:grpSpPr>
          <p:sp>
            <p:nvSpPr>
              <p:cNvPr id="3081" name="Google Shape;3081;p22"/>
              <p:cNvSpPr/>
              <p:nvPr/>
            </p:nvSpPr>
            <p:spPr>
              <a:xfrm>
                <a:off x="1720700" y="3016354"/>
                <a:ext cx="92787" cy="96224"/>
              </a:xfrm>
              <a:custGeom>
                <a:avLst/>
                <a:gdLst/>
                <a:ahLst/>
                <a:cxnLst/>
                <a:rect l="l" t="t" r="r" b="b"/>
                <a:pathLst>
                  <a:path w="999" h="1036" extrusionOk="0">
                    <a:moveTo>
                      <a:pt x="481" y="1"/>
                    </a:moveTo>
                    <a:cubicBezTo>
                      <a:pt x="814" y="1"/>
                      <a:pt x="999" y="1036"/>
                      <a:pt x="592" y="1036"/>
                    </a:cubicBezTo>
                    <a:cubicBezTo>
                      <a:pt x="370" y="1036"/>
                      <a:pt x="0" y="1036"/>
                      <a:pt x="0" y="740"/>
                    </a:cubicBezTo>
                    <a:cubicBezTo>
                      <a:pt x="0" y="444"/>
                      <a:pt x="14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2"/>
              <p:cNvSpPr/>
              <p:nvPr/>
            </p:nvSpPr>
            <p:spPr>
              <a:xfrm>
                <a:off x="1696644" y="3054156"/>
                <a:ext cx="168391" cy="54985"/>
              </a:xfrm>
              <a:custGeom>
                <a:avLst/>
                <a:gdLst/>
                <a:ahLst/>
                <a:cxnLst/>
                <a:rect l="l" t="t" r="r" b="b"/>
                <a:pathLst>
                  <a:path w="1813" h="592" extrusionOk="0">
                    <a:moveTo>
                      <a:pt x="1" y="37"/>
                    </a:moveTo>
                    <a:lnTo>
                      <a:pt x="1812" y="0"/>
                    </a:lnTo>
                    <a:lnTo>
                      <a:pt x="1775" y="592"/>
                    </a:lnTo>
                    <a:lnTo>
                      <a:pt x="112" y="3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2"/>
              <p:cNvSpPr/>
              <p:nvPr/>
            </p:nvSpPr>
            <p:spPr>
              <a:xfrm>
                <a:off x="1703517" y="3064465"/>
                <a:ext cx="144336" cy="41239"/>
              </a:xfrm>
              <a:custGeom>
                <a:avLst/>
                <a:gdLst/>
                <a:ahLst/>
                <a:cxnLst/>
                <a:rect l="l" t="t" r="r" b="b"/>
                <a:pathLst>
                  <a:path w="1554" h="444" extrusionOk="0">
                    <a:moveTo>
                      <a:pt x="1516" y="444"/>
                    </a:moveTo>
                    <a:lnTo>
                      <a:pt x="38" y="259"/>
                    </a:lnTo>
                    <a:lnTo>
                      <a:pt x="1" y="0"/>
                    </a:lnTo>
                    <a:lnTo>
                      <a:pt x="1553" y="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2"/>
              <p:cNvSpPr/>
              <p:nvPr/>
            </p:nvSpPr>
            <p:spPr>
              <a:xfrm>
                <a:off x="1916397" y="2940843"/>
                <a:ext cx="6966" cy="82477"/>
              </a:xfrm>
              <a:custGeom>
                <a:avLst/>
                <a:gdLst/>
                <a:ahLst/>
                <a:cxnLst/>
                <a:rect l="l" t="t" r="r" b="b"/>
                <a:pathLst>
                  <a:path w="75" h="888" extrusionOk="0">
                    <a:moveTo>
                      <a:pt x="1" y="0"/>
                    </a:moveTo>
                    <a:lnTo>
                      <a:pt x="1" y="888"/>
                    </a:lnTo>
                    <a:lnTo>
                      <a:pt x="75" y="888"/>
                    </a:lnTo>
                    <a:lnTo>
                      <a:pt x="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2"/>
              <p:cNvSpPr/>
              <p:nvPr/>
            </p:nvSpPr>
            <p:spPr>
              <a:xfrm>
                <a:off x="1796211" y="3023227"/>
                <a:ext cx="257649" cy="123716"/>
              </a:xfrm>
              <a:custGeom>
                <a:avLst/>
                <a:gdLst/>
                <a:ahLst/>
                <a:cxnLst/>
                <a:rect l="l" t="t" r="r" b="b"/>
                <a:pathLst>
                  <a:path w="2774" h="1332" extrusionOk="0">
                    <a:moveTo>
                      <a:pt x="1369" y="1332"/>
                    </a:moveTo>
                    <a:cubicBezTo>
                      <a:pt x="2145" y="1332"/>
                      <a:pt x="2774" y="1036"/>
                      <a:pt x="2774" y="666"/>
                    </a:cubicBezTo>
                    <a:cubicBezTo>
                      <a:pt x="2774" y="296"/>
                      <a:pt x="2145" y="1"/>
                      <a:pt x="1369" y="1"/>
                    </a:cubicBezTo>
                    <a:cubicBezTo>
                      <a:pt x="629" y="1"/>
                      <a:pt x="1" y="296"/>
                      <a:pt x="1" y="666"/>
                    </a:cubicBezTo>
                    <a:cubicBezTo>
                      <a:pt x="1" y="1036"/>
                      <a:pt x="629" y="1332"/>
                      <a:pt x="1369" y="13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2"/>
              <p:cNvSpPr/>
              <p:nvPr/>
            </p:nvSpPr>
            <p:spPr>
              <a:xfrm>
                <a:off x="1844322" y="3023227"/>
                <a:ext cx="209537" cy="99660"/>
              </a:xfrm>
              <a:custGeom>
                <a:avLst/>
                <a:gdLst/>
                <a:ahLst/>
                <a:cxnLst/>
                <a:rect l="l" t="t" r="r" b="b"/>
                <a:pathLst>
                  <a:path w="2256" h="1073" extrusionOk="0">
                    <a:moveTo>
                      <a:pt x="851" y="1"/>
                    </a:moveTo>
                    <a:cubicBezTo>
                      <a:pt x="1627" y="1"/>
                      <a:pt x="2256" y="296"/>
                      <a:pt x="2256" y="666"/>
                    </a:cubicBezTo>
                    <a:cubicBezTo>
                      <a:pt x="2256" y="777"/>
                      <a:pt x="2182" y="888"/>
                      <a:pt x="2108" y="962"/>
                    </a:cubicBezTo>
                    <a:cubicBezTo>
                      <a:pt x="1849" y="1036"/>
                      <a:pt x="1627" y="1073"/>
                      <a:pt x="1368" y="1073"/>
                    </a:cubicBezTo>
                    <a:cubicBezTo>
                      <a:pt x="592" y="1073"/>
                      <a:pt x="0" y="777"/>
                      <a:pt x="0" y="407"/>
                    </a:cubicBezTo>
                    <a:cubicBezTo>
                      <a:pt x="0" y="296"/>
                      <a:pt x="37" y="185"/>
                      <a:pt x="148" y="112"/>
                    </a:cubicBezTo>
                    <a:cubicBezTo>
                      <a:pt x="370" y="38"/>
                      <a:pt x="629" y="1"/>
                      <a:pt x="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2"/>
              <p:cNvSpPr/>
              <p:nvPr/>
            </p:nvSpPr>
            <p:spPr>
              <a:xfrm>
                <a:off x="1871815" y="3033536"/>
                <a:ext cx="182045" cy="82477"/>
              </a:xfrm>
              <a:custGeom>
                <a:avLst/>
                <a:gdLst/>
                <a:ahLst/>
                <a:cxnLst/>
                <a:rect l="l" t="t" r="r" b="b"/>
                <a:pathLst>
                  <a:path w="1960" h="888" extrusionOk="0">
                    <a:moveTo>
                      <a:pt x="1368" y="1"/>
                    </a:moveTo>
                    <a:cubicBezTo>
                      <a:pt x="1738" y="148"/>
                      <a:pt x="1960" y="333"/>
                      <a:pt x="1960" y="555"/>
                    </a:cubicBezTo>
                    <a:cubicBezTo>
                      <a:pt x="1960" y="629"/>
                      <a:pt x="1923" y="703"/>
                      <a:pt x="1849" y="777"/>
                    </a:cubicBezTo>
                    <a:cubicBezTo>
                      <a:pt x="1368" y="888"/>
                      <a:pt x="851" y="888"/>
                      <a:pt x="370" y="777"/>
                    </a:cubicBezTo>
                    <a:cubicBezTo>
                      <a:pt x="185" y="740"/>
                      <a:pt x="0" y="592"/>
                      <a:pt x="0" y="407"/>
                    </a:cubicBezTo>
                    <a:lnTo>
                      <a:pt x="0" y="370"/>
                    </a:lnTo>
                    <a:cubicBezTo>
                      <a:pt x="0" y="185"/>
                      <a:pt x="148" y="1"/>
                      <a:pt x="370" y="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2"/>
              <p:cNvSpPr/>
              <p:nvPr/>
            </p:nvSpPr>
            <p:spPr>
              <a:xfrm>
                <a:off x="1665716" y="3016354"/>
                <a:ext cx="92880" cy="96224"/>
              </a:xfrm>
              <a:custGeom>
                <a:avLst/>
                <a:gdLst/>
                <a:ahLst/>
                <a:cxnLst/>
                <a:rect l="l" t="t" r="r" b="b"/>
                <a:pathLst>
                  <a:path w="1000" h="1036" extrusionOk="0">
                    <a:moveTo>
                      <a:pt x="445" y="1"/>
                    </a:moveTo>
                    <a:cubicBezTo>
                      <a:pt x="814" y="1"/>
                      <a:pt x="999" y="1036"/>
                      <a:pt x="592" y="1036"/>
                    </a:cubicBezTo>
                    <a:cubicBezTo>
                      <a:pt x="334" y="1036"/>
                      <a:pt x="1" y="1036"/>
                      <a:pt x="1" y="740"/>
                    </a:cubicBezTo>
                    <a:cubicBezTo>
                      <a:pt x="1" y="444"/>
                      <a:pt x="112"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2"/>
              <p:cNvSpPr/>
              <p:nvPr/>
            </p:nvSpPr>
            <p:spPr>
              <a:xfrm>
                <a:off x="1555840" y="2990626"/>
                <a:ext cx="535825" cy="15511"/>
              </a:xfrm>
              <a:custGeom>
                <a:avLst/>
                <a:gdLst/>
                <a:ahLst/>
                <a:cxnLst/>
                <a:rect l="l" t="t" r="r" b="b"/>
                <a:pathLst>
                  <a:path w="5769" h="167" extrusionOk="0">
                    <a:moveTo>
                      <a:pt x="2903" y="0"/>
                    </a:moveTo>
                    <a:cubicBezTo>
                      <a:pt x="1960" y="0"/>
                      <a:pt x="1018" y="19"/>
                      <a:pt x="75" y="56"/>
                    </a:cubicBezTo>
                    <a:cubicBezTo>
                      <a:pt x="1" y="56"/>
                      <a:pt x="1" y="167"/>
                      <a:pt x="75" y="167"/>
                    </a:cubicBezTo>
                    <a:cubicBezTo>
                      <a:pt x="1018" y="111"/>
                      <a:pt x="1960" y="84"/>
                      <a:pt x="2903" y="84"/>
                    </a:cubicBezTo>
                    <a:cubicBezTo>
                      <a:pt x="3846" y="84"/>
                      <a:pt x="4789" y="111"/>
                      <a:pt x="5731" y="167"/>
                    </a:cubicBezTo>
                    <a:cubicBezTo>
                      <a:pt x="5731" y="167"/>
                      <a:pt x="5768" y="130"/>
                      <a:pt x="5768" y="130"/>
                    </a:cubicBezTo>
                    <a:cubicBezTo>
                      <a:pt x="5768" y="93"/>
                      <a:pt x="5768" y="56"/>
                      <a:pt x="5731" y="56"/>
                    </a:cubicBezTo>
                    <a:cubicBezTo>
                      <a:pt x="4789" y="19"/>
                      <a:pt x="3846" y="0"/>
                      <a:pt x="2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2"/>
              <p:cNvSpPr/>
              <p:nvPr/>
            </p:nvSpPr>
            <p:spPr>
              <a:xfrm>
                <a:off x="1662279" y="2929326"/>
                <a:ext cx="535825" cy="23313"/>
              </a:xfrm>
              <a:custGeom>
                <a:avLst/>
                <a:gdLst/>
                <a:ahLst/>
                <a:cxnLst/>
                <a:rect l="l" t="t" r="r" b="b"/>
                <a:pathLst>
                  <a:path w="5769" h="251" extrusionOk="0">
                    <a:moveTo>
                      <a:pt x="1256" y="0"/>
                    </a:moveTo>
                    <a:cubicBezTo>
                      <a:pt x="851" y="0"/>
                      <a:pt x="459" y="5"/>
                      <a:pt x="75" y="13"/>
                    </a:cubicBezTo>
                    <a:cubicBezTo>
                      <a:pt x="38" y="13"/>
                      <a:pt x="1" y="13"/>
                      <a:pt x="1" y="50"/>
                    </a:cubicBezTo>
                    <a:cubicBezTo>
                      <a:pt x="1" y="87"/>
                      <a:pt x="75" y="87"/>
                      <a:pt x="75" y="87"/>
                    </a:cubicBezTo>
                    <a:cubicBezTo>
                      <a:pt x="459" y="79"/>
                      <a:pt x="851" y="74"/>
                      <a:pt x="1256" y="74"/>
                    </a:cubicBezTo>
                    <a:cubicBezTo>
                      <a:pt x="2566" y="74"/>
                      <a:pt x="4009" y="122"/>
                      <a:pt x="5731" y="235"/>
                    </a:cubicBezTo>
                    <a:cubicBezTo>
                      <a:pt x="5731" y="246"/>
                      <a:pt x="5735" y="251"/>
                      <a:pt x="5739" y="251"/>
                    </a:cubicBezTo>
                    <a:cubicBezTo>
                      <a:pt x="5750" y="251"/>
                      <a:pt x="5768" y="224"/>
                      <a:pt x="5768" y="198"/>
                    </a:cubicBezTo>
                    <a:cubicBezTo>
                      <a:pt x="5768" y="198"/>
                      <a:pt x="5768" y="161"/>
                      <a:pt x="5731" y="161"/>
                    </a:cubicBezTo>
                    <a:cubicBezTo>
                      <a:pt x="4009" y="48"/>
                      <a:pt x="2566" y="0"/>
                      <a:pt x="1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22"/>
            <p:cNvSpPr/>
            <p:nvPr/>
          </p:nvSpPr>
          <p:spPr>
            <a:xfrm>
              <a:off x="4567355" y="3632827"/>
              <a:ext cx="116843" cy="17276"/>
            </a:xfrm>
            <a:custGeom>
              <a:avLst/>
              <a:gdLst/>
              <a:ahLst/>
              <a:cxnLst/>
              <a:rect l="l" t="t" r="r" b="b"/>
              <a:pathLst>
                <a:path w="1258" h="186" extrusionOk="0">
                  <a:moveTo>
                    <a:pt x="0" y="1"/>
                  </a:moveTo>
                  <a:lnTo>
                    <a:pt x="0" y="112"/>
                  </a:lnTo>
                  <a:lnTo>
                    <a:pt x="1257" y="185"/>
                  </a:lnTo>
                  <a:lnTo>
                    <a:pt x="1257" y="38"/>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2" name="Google Shape;3092;p22"/>
            <p:cNvGrpSpPr/>
            <p:nvPr/>
          </p:nvGrpSpPr>
          <p:grpSpPr>
            <a:xfrm>
              <a:off x="3489120" y="3395892"/>
              <a:ext cx="350343" cy="55078"/>
              <a:chOff x="3489120" y="3395892"/>
              <a:chExt cx="350343" cy="55078"/>
            </a:xfrm>
          </p:grpSpPr>
          <p:sp>
            <p:nvSpPr>
              <p:cNvPr id="3093" name="Google Shape;3093;p22"/>
              <p:cNvSpPr/>
              <p:nvPr/>
            </p:nvSpPr>
            <p:spPr>
              <a:xfrm>
                <a:off x="3492557" y="3399329"/>
                <a:ext cx="346907" cy="6966"/>
              </a:xfrm>
              <a:custGeom>
                <a:avLst/>
                <a:gdLst/>
                <a:ahLst/>
                <a:cxnLst/>
                <a:rect l="l" t="t" r="r" b="b"/>
                <a:pathLst>
                  <a:path w="3735" h="75" extrusionOk="0">
                    <a:moveTo>
                      <a:pt x="0" y="1"/>
                    </a:moveTo>
                    <a:lnTo>
                      <a:pt x="0" y="75"/>
                    </a:lnTo>
                    <a:lnTo>
                      <a:pt x="3734" y="75"/>
                    </a:lnTo>
                    <a:lnTo>
                      <a:pt x="3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2"/>
              <p:cNvSpPr/>
              <p:nvPr/>
            </p:nvSpPr>
            <p:spPr>
              <a:xfrm>
                <a:off x="3492557" y="3444003"/>
                <a:ext cx="346907" cy="6966"/>
              </a:xfrm>
              <a:custGeom>
                <a:avLst/>
                <a:gdLst/>
                <a:ahLst/>
                <a:cxnLst/>
                <a:rect l="l" t="t" r="r" b="b"/>
                <a:pathLst>
                  <a:path w="3735" h="75" extrusionOk="0">
                    <a:moveTo>
                      <a:pt x="0" y="0"/>
                    </a:moveTo>
                    <a:lnTo>
                      <a:pt x="0" y="74"/>
                    </a:lnTo>
                    <a:lnTo>
                      <a:pt x="3734" y="74"/>
                    </a:lnTo>
                    <a:lnTo>
                      <a:pt x="37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2"/>
              <p:cNvSpPr/>
              <p:nvPr/>
            </p:nvSpPr>
            <p:spPr>
              <a:xfrm>
                <a:off x="3492557" y="3413075"/>
                <a:ext cx="346907" cy="10403"/>
              </a:xfrm>
              <a:custGeom>
                <a:avLst/>
                <a:gdLst/>
                <a:ahLst/>
                <a:cxnLst/>
                <a:rect l="l" t="t" r="r" b="b"/>
                <a:pathLst>
                  <a:path w="3735" h="112" extrusionOk="0">
                    <a:moveTo>
                      <a:pt x="0" y="1"/>
                    </a:moveTo>
                    <a:lnTo>
                      <a:pt x="0" y="111"/>
                    </a:lnTo>
                    <a:lnTo>
                      <a:pt x="3734" y="111"/>
                    </a:lnTo>
                    <a:lnTo>
                      <a:pt x="3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2"/>
              <p:cNvSpPr/>
              <p:nvPr/>
            </p:nvSpPr>
            <p:spPr>
              <a:xfrm>
                <a:off x="3492557" y="3430257"/>
                <a:ext cx="346907" cy="10403"/>
              </a:xfrm>
              <a:custGeom>
                <a:avLst/>
                <a:gdLst/>
                <a:ahLst/>
                <a:cxnLst/>
                <a:rect l="l" t="t" r="r" b="b"/>
                <a:pathLst>
                  <a:path w="3735" h="112" extrusionOk="0">
                    <a:moveTo>
                      <a:pt x="0" y="0"/>
                    </a:moveTo>
                    <a:lnTo>
                      <a:pt x="0" y="111"/>
                    </a:lnTo>
                    <a:lnTo>
                      <a:pt x="3734" y="111"/>
                    </a:lnTo>
                    <a:lnTo>
                      <a:pt x="37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2"/>
              <p:cNvSpPr/>
              <p:nvPr/>
            </p:nvSpPr>
            <p:spPr>
              <a:xfrm>
                <a:off x="3489120" y="339589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2"/>
              <p:cNvSpPr/>
              <p:nvPr/>
            </p:nvSpPr>
            <p:spPr>
              <a:xfrm>
                <a:off x="3557758" y="339589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2"/>
              <p:cNvSpPr/>
              <p:nvPr/>
            </p:nvSpPr>
            <p:spPr>
              <a:xfrm>
                <a:off x="3623052" y="339589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0" name="Google Shape;3100;p22"/>
            <p:cNvSpPr/>
            <p:nvPr/>
          </p:nvSpPr>
          <p:spPr>
            <a:xfrm>
              <a:off x="3691690" y="3395892"/>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2"/>
            <p:cNvSpPr/>
            <p:nvPr/>
          </p:nvSpPr>
          <p:spPr>
            <a:xfrm>
              <a:off x="3760420" y="3395892"/>
              <a:ext cx="10310" cy="55078"/>
            </a:xfrm>
            <a:custGeom>
              <a:avLst/>
              <a:gdLst/>
              <a:ahLst/>
              <a:cxnLst/>
              <a:rect l="l" t="t" r="r" b="b"/>
              <a:pathLst>
                <a:path w="111"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2"/>
            <p:cNvSpPr/>
            <p:nvPr/>
          </p:nvSpPr>
          <p:spPr>
            <a:xfrm>
              <a:off x="3829058" y="3395892"/>
              <a:ext cx="10403" cy="58514"/>
            </a:xfrm>
            <a:custGeom>
              <a:avLst/>
              <a:gdLst/>
              <a:ahLst/>
              <a:cxnLst/>
              <a:rect l="l" t="t" r="r" b="b"/>
              <a:pathLst>
                <a:path w="112" h="630" extrusionOk="0">
                  <a:moveTo>
                    <a:pt x="1" y="1"/>
                  </a:moveTo>
                  <a:lnTo>
                    <a:pt x="1" y="629"/>
                  </a:lnTo>
                  <a:lnTo>
                    <a:pt x="111" y="629"/>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2"/>
            <p:cNvSpPr/>
            <p:nvPr/>
          </p:nvSpPr>
          <p:spPr>
            <a:xfrm>
              <a:off x="3787820" y="3358090"/>
              <a:ext cx="178701" cy="116843"/>
            </a:xfrm>
            <a:custGeom>
              <a:avLst/>
              <a:gdLst/>
              <a:ahLst/>
              <a:cxnLst/>
              <a:rect l="l" t="t" r="r" b="b"/>
              <a:pathLst>
                <a:path w="1924" h="1258" extrusionOk="0">
                  <a:moveTo>
                    <a:pt x="1" y="1"/>
                  </a:moveTo>
                  <a:lnTo>
                    <a:pt x="1923" y="1"/>
                  </a:lnTo>
                  <a:lnTo>
                    <a:pt x="1665" y="1258"/>
                  </a:lnTo>
                  <a:lnTo>
                    <a:pt x="371" y="12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2"/>
            <p:cNvSpPr/>
            <p:nvPr/>
          </p:nvSpPr>
          <p:spPr>
            <a:xfrm>
              <a:off x="4426550" y="4134189"/>
              <a:ext cx="590717" cy="137462"/>
            </a:xfrm>
            <a:custGeom>
              <a:avLst/>
              <a:gdLst/>
              <a:ahLst/>
              <a:cxnLst/>
              <a:rect l="l" t="t" r="r" b="b"/>
              <a:pathLst>
                <a:path w="6360" h="1480" extrusionOk="0">
                  <a:moveTo>
                    <a:pt x="0" y="0"/>
                  </a:moveTo>
                  <a:cubicBezTo>
                    <a:pt x="555" y="222"/>
                    <a:pt x="555" y="407"/>
                    <a:pt x="851" y="740"/>
                  </a:cubicBezTo>
                  <a:cubicBezTo>
                    <a:pt x="1257" y="1220"/>
                    <a:pt x="2551" y="1331"/>
                    <a:pt x="3624" y="1405"/>
                  </a:cubicBezTo>
                  <a:cubicBezTo>
                    <a:pt x="5250" y="1479"/>
                    <a:pt x="5842" y="851"/>
                    <a:pt x="6359" y="22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5" name="Google Shape;3105;p22"/>
            <p:cNvGrpSpPr/>
            <p:nvPr/>
          </p:nvGrpSpPr>
          <p:grpSpPr>
            <a:xfrm>
              <a:off x="1545758" y="3722084"/>
              <a:ext cx="2132423" cy="55078"/>
              <a:chOff x="1542186" y="3722084"/>
              <a:chExt cx="2132423" cy="55078"/>
            </a:xfrm>
          </p:grpSpPr>
          <p:sp>
            <p:nvSpPr>
              <p:cNvPr id="3106" name="Google Shape;3106;p22"/>
              <p:cNvSpPr/>
              <p:nvPr/>
            </p:nvSpPr>
            <p:spPr>
              <a:xfrm>
                <a:off x="1548967" y="3722084"/>
                <a:ext cx="1061154" cy="6966"/>
              </a:xfrm>
              <a:custGeom>
                <a:avLst/>
                <a:gdLst/>
                <a:ahLst/>
                <a:cxnLst/>
                <a:rect l="l" t="t" r="r" b="b"/>
                <a:pathLst>
                  <a:path w="11425" h="75" extrusionOk="0">
                    <a:moveTo>
                      <a:pt x="1" y="1"/>
                    </a:moveTo>
                    <a:lnTo>
                      <a:pt x="1" y="75"/>
                    </a:lnTo>
                    <a:lnTo>
                      <a:pt x="11425" y="75"/>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2"/>
              <p:cNvSpPr/>
              <p:nvPr/>
            </p:nvSpPr>
            <p:spPr>
              <a:xfrm>
                <a:off x="1545530" y="3770195"/>
                <a:ext cx="1068027" cy="6966"/>
              </a:xfrm>
              <a:custGeom>
                <a:avLst/>
                <a:gdLst/>
                <a:ahLst/>
                <a:cxnLst/>
                <a:rect l="l" t="t" r="r" b="b"/>
                <a:pathLst>
                  <a:path w="11499" h="75" extrusionOk="0">
                    <a:moveTo>
                      <a:pt x="1" y="0"/>
                    </a:moveTo>
                    <a:lnTo>
                      <a:pt x="1" y="74"/>
                    </a:lnTo>
                    <a:lnTo>
                      <a:pt x="11499" y="74"/>
                    </a:lnTo>
                    <a:lnTo>
                      <a:pt x="114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2"/>
              <p:cNvSpPr/>
              <p:nvPr/>
            </p:nvSpPr>
            <p:spPr>
              <a:xfrm>
                <a:off x="1548967" y="3739266"/>
                <a:ext cx="1061154" cy="6966"/>
              </a:xfrm>
              <a:custGeom>
                <a:avLst/>
                <a:gdLst/>
                <a:ahLst/>
                <a:cxnLst/>
                <a:rect l="l" t="t" r="r" b="b"/>
                <a:pathLst>
                  <a:path w="11425" h="75" extrusionOk="0">
                    <a:moveTo>
                      <a:pt x="1" y="1"/>
                    </a:moveTo>
                    <a:lnTo>
                      <a:pt x="1" y="75"/>
                    </a:lnTo>
                    <a:lnTo>
                      <a:pt x="11425" y="75"/>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2"/>
              <p:cNvSpPr/>
              <p:nvPr/>
            </p:nvSpPr>
            <p:spPr>
              <a:xfrm>
                <a:off x="1548967" y="3756449"/>
                <a:ext cx="1061154" cy="10403"/>
              </a:xfrm>
              <a:custGeom>
                <a:avLst/>
                <a:gdLst/>
                <a:ahLst/>
                <a:cxnLst/>
                <a:rect l="l" t="t" r="r" b="b"/>
                <a:pathLst>
                  <a:path w="11425" h="112" extrusionOk="0">
                    <a:moveTo>
                      <a:pt x="1" y="1"/>
                    </a:moveTo>
                    <a:lnTo>
                      <a:pt x="1" y="112"/>
                    </a:lnTo>
                    <a:lnTo>
                      <a:pt x="11425" y="112"/>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2"/>
              <p:cNvSpPr/>
              <p:nvPr/>
            </p:nvSpPr>
            <p:spPr>
              <a:xfrm>
                <a:off x="1542186" y="3722084"/>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2"/>
              <p:cNvSpPr/>
              <p:nvPr/>
            </p:nvSpPr>
            <p:spPr>
              <a:xfrm>
                <a:off x="1617697"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2"/>
              <p:cNvSpPr/>
              <p:nvPr/>
            </p:nvSpPr>
            <p:spPr>
              <a:xfrm>
                <a:off x="1693208"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2"/>
              <p:cNvSpPr/>
              <p:nvPr/>
            </p:nvSpPr>
            <p:spPr>
              <a:xfrm>
                <a:off x="1768812" y="3722084"/>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2"/>
              <p:cNvSpPr/>
              <p:nvPr/>
            </p:nvSpPr>
            <p:spPr>
              <a:xfrm>
                <a:off x="1844322"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2"/>
              <p:cNvSpPr/>
              <p:nvPr/>
            </p:nvSpPr>
            <p:spPr>
              <a:xfrm>
                <a:off x="1923270"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2"/>
              <p:cNvSpPr/>
              <p:nvPr/>
            </p:nvSpPr>
            <p:spPr>
              <a:xfrm>
                <a:off x="1998873"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2"/>
              <p:cNvSpPr/>
              <p:nvPr/>
            </p:nvSpPr>
            <p:spPr>
              <a:xfrm>
                <a:off x="2074384"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2"/>
              <p:cNvSpPr/>
              <p:nvPr/>
            </p:nvSpPr>
            <p:spPr>
              <a:xfrm>
                <a:off x="2149895"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2"/>
              <p:cNvSpPr/>
              <p:nvPr/>
            </p:nvSpPr>
            <p:spPr>
              <a:xfrm>
                <a:off x="2225499"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2"/>
              <p:cNvSpPr/>
              <p:nvPr/>
            </p:nvSpPr>
            <p:spPr>
              <a:xfrm>
                <a:off x="2304446" y="372208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2"/>
              <p:cNvSpPr/>
              <p:nvPr/>
            </p:nvSpPr>
            <p:spPr>
              <a:xfrm>
                <a:off x="2379957"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2"/>
              <p:cNvSpPr/>
              <p:nvPr/>
            </p:nvSpPr>
            <p:spPr>
              <a:xfrm>
                <a:off x="2455560"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2"/>
              <p:cNvSpPr/>
              <p:nvPr/>
            </p:nvSpPr>
            <p:spPr>
              <a:xfrm>
                <a:off x="2531071" y="372208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2"/>
              <p:cNvSpPr/>
              <p:nvPr/>
            </p:nvSpPr>
            <p:spPr>
              <a:xfrm>
                <a:off x="2603145"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2"/>
              <p:cNvSpPr/>
              <p:nvPr/>
            </p:nvSpPr>
            <p:spPr>
              <a:xfrm>
                <a:off x="2610019" y="3722084"/>
                <a:ext cx="1064591" cy="6966"/>
              </a:xfrm>
              <a:custGeom>
                <a:avLst/>
                <a:gdLst/>
                <a:ahLst/>
                <a:cxnLst/>
                <a:rect l="l" t="t" r="r" b="b"/>
                <a:pathLst>
                  <a:path w="11462" h="75" extrusionOk="0">
                    <a:moveTo>
                      <a:pt x="1" y="1"/>
                    </a:moveTo>
                    <a:lnTo>
                      <a:pt x="1" y="75"/>
                    </a:lnTo>
                    <a:lnTo>
                      <a:pt x="11462" y="75"/>
                    </a:lnTo>
                    <a:lnTo>
                      <a:pt x="114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2"/>
              <p:cNvSpPr/>
              <p:nvPr/>
            </p:nvSpPr>
            <p:spPr>
              <a:xfrm>
                <a:off x="2606582" y="3770195"/>
                <a:ext cx="1068027" cy="6966"/>
              </a:xfrm>
              <a:custGeom>
                <a:avLst/>
                <a:gdLst/>
                <a:ahLst/>
                <a:cxnLst/>
                <a:rect l="l" t="t" r="r" b="b"/>
                <a:pathLst>
                  <a:path w="11499" h="75" extrusionOk="0">
                    <a:moveTo>
                      <a:pt x="1" y="0"/>
                    </a:moveTo>
                    <a:lnTo>
                      <a:pt x="1" y="74"/>
                    </a:lnTo>
                    <a:lnTo>
                      <a:pt x="11499" y="74"/>
                    </a:lnTo>
                    <a:lnTo>
                      <a:pt x="114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2"/>
              <p:cNvSpPr/>
              <p:nvPr/>
            </p:nvSpPr>
            <p:spPr>
              <a:xfrm>
                <a:off x="2610019" y="3739266"/>
                <a:ext cx="1064591" cy="6966"/>
              </a:xfrm>
              <a:custGeom>
                <a:avLst/>
                <a:gdLst/>
                <a:ahLst/>
                <a:cxnLst/>
                <a:rect l="l" t="t" r="r" b="b"/>
                <a:pathLst>
                  <a:path w="11462" h="75" extrusionOk="0">
                    <a:moveTo>
                      <a:pt x="1" y="1"/>
                    </a:moveTo>
                    <a:lnTo>
                      <a:pt x="1" y="75"/>
                    </a:lnTo>
                    <a:lnTo>
                      <a:pt x="11462" y="75"/>
                    </a:lnTo>
                    <a:lnTo>
                      <a:pt x="114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2"/>
              <p:cNvSpPr/>
              <p:nvPr/>
            </p:nvSpPr>
            <p:spPr>
              <a:xfrm>
                <a:off x="2610019" y="3756449"/>
                <a:ext cx="1064591" cy="10403"/>
              </a:xfrm>
              <a:custGeom>
                <a:avLst/>
                <a:gdLst/>
                <a:ahLst/>
                <a:cxnLst/>
                <a:rect l="l" t="t" r="r" b="b"/>
                <a:pathLst>
                  <a:path w="11462" h="112" extrusionOk="0">
                    <a:moveTo>
                      <a:pt x="1" y="1"/>
                    </a:moveTo>
                    <a:lnTo>
                      <a:pt x="1" y="112"/>
                    </a:lnTo>
                    <a:lnTo>
                      <a:pt x="11462" y="112"/>
                    </a:lnTo>
                    <a:lnTo>
                      <a:pt x="114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2"/>
              <p:cNvSpPr/>
              <p:nvPr/>
            </p:nvSpPr>
            <p:spPr>
              <a:xfrm>
                <a:off x="2603145"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2"/>
              <p:cNvSpPr/>
              <p:nvPr/>
            </p:nvSpPr>
            <p:spPr>
              <a:xfrm>
                <a:off x="2678749"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2"/>
              <p:cNvSpPr/>
              <p:nvPr/>
            </p:nvSpPr>
            <p:spPr>
              <a:xfrm>
                <a:off x="2754260"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2" name="Google Shape;3132;p22"/>
            <p:cNvSpPr/>
            <p:nvPr/>
          </p:nvSpPr>
          <p:spPr>
            <a:xfrm>
              <a:off x="2908811"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2"/>
            <p:cNvSpPr/>
            <p:nvPr/>
          </p:nvSpPr>
          <p:spPr>
            <a:xfrm>
              <a:off x="2984322"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2"/>
            <p:cNvSpPr/>
            <p:nvPr/>
          </p:nvSpPr>
          <p:spPr>
            <a:xfrm>
              <a:off x="3059925" y="3722084"/>
              <a:ext cx="10310" cy="55078"/>
            </a:xfrm>
            <a:custGeom>
              <a:avLst/>
              <a:gdLst/>
              <a:ahLst/>
              <a:cxnLst/>
              <a:rect l="l" t="t" r="r" b="b"/>
              <a:pathLst>
                <a:path w="111"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2"/>
            <p:cNvSpPr/>
            <p:nvPr/>
          </p:nvSpPr>
          <p:spPr>
            <a:xfrm>
              <a:off x="3135436"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2"/>
            <p:cNvSpPr/>
            <p:nvPr/>
          </p:nvSpPr>
          <p:spPr>
            <a:xfrm>
              <a:off x="3214383"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2"/>
            <p:cNvSpPr/>
            <p:nvPr/>
          </p:nvSpPr>
          <p:spPr>
            <a:xfrm>
              <a:off x="3289987"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2"/>
            <p:cNvSpPr/>
            <p:nvPr/>
          </p:nvSpPr>
          <p:spPr>
            <a:xfrm>
              <a:off x="3365498"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2"/>
            <p:cNvSpPr/>
            <p:nvPr/>
          </p:nvSpPr>
          <p:spPr>
            <a:xfrm>
              <a:off x="3441009"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2"/>
            <p:cNvSpPr/>
            <p:nvPr/>
          </p:nvSpPr>
          <p:spPr>
            <a:xfrm>
              <a:off x="3516612"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2"/>
            <p:cNvSpPr/>
            <p:nvPr/>
          </p:nvSpPr>
          <p:spPr>
            <a:xfrm>
              <a:off x="3595560"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2"/>
            <p:cNvSpPr/>
            <p:nvPr/>
          </p:nvSpPr>
          <p:spPr>
            <a:xfrm>
              <a:off x="3664197"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2"/>
            <p:cNvSpPr/>
            <p:nvPr/>
          </p:nvSpPr>
          <p:spPr>
            <a:xfrm>
              <a:off x="2541381" y="3773632"/>
              <a:ext cx="322851" cy="109970"/>
            </a:xfrm>
            <a:custGeom>
              <a:avLst/>
              <a:gdLst/>
              <a:ahLst/>
              <a:cxnLst/>
              <a:rect l="l" t="t" r="r" b="b"/>
              <a:pathLst>
                <a:path w="3476" h="1184" extrusionOk="0">
                  <a:moveTo>
                    <a:pt x="0" y="0"/>
                  </a:moveTo>
                  <a:lnTo>
                    <a:pt x="0" y="1184"/>
                  </a:lnTo>
                  <a:lnTo>
                    <a:pt x="3476" y="1184"/>
                  </a:lnTo>
                  <a:lnTo>
                    <a:pt x="34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2"/>
            <p:cNvSpPr/>
            <p:nvPr/>
          </p:nvSpPr>
          <p:spPr>
            <a:xfrm>
              <a:off x="2479616" y="3825180"/>
              <a:ext cx="10310" cy="54985"/>
            </a:xfrm>
            <a:custGeom>
              <a:avLst/>
              <a:gdLst/>
              <a:ahLst/>
              <a:cxnLst/>
              <a:rect l="l" t="t" r="r" b="b"/>
              <a:pathLst>
                <a:path w="111" h="592" extrusionOk="0">
                  <a:moveTo>
                    <a:pt x="0" y="0"/>
                  </a:moveTo>
                  <a:lnTo>
                    <a:pt x="0" y="592"/>
                  </a:lnTo>
                  <a:lnTo>
                    <a:pt x="111" y="592"/>
                  </a:lnTo>
                  <a:lnTo>
                    <a:pt x="1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2"/>
            <p:cNvSpPr/>
            <p:nvPr/>
          </p:nvSpPr>
          <p:spPr>
            <a:xfrm>
              <a:off x="2544817" y="3825180"/>
              <a:ext cx="10403" cy="54985"/>
            </a:xfrm>
            <a:custGeom>
              <a:avLst/>
              <a:gdLst/>
              <a:ahLst/>
              <a:cxnLst/>
              <a:rect l="l" t="t" r="r" b="b"/>
              <a:pathLst>
                <a:path w="112" h="592" extrusionOk="0">
                  <a:moveTo>
                    <a:pt x="0" y="0"/>
                  </a:moveTo>
                  <a:lnTo>
                    <a:pt x="0" y="592"/>
                  </a:lnTo>
                  <a:lnTo>
                    <a:pt x="111" y="592"/>
                  </a:lnTo>
                  <a:lnTo>
                    <a:pt x="1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6" name="Google Shape;3146;p22"/>
            <p:cNvGrpSpPr/>
            <p:nvPr/>
          </p:nvGrpSpPr>
          <p:grpSpPr>
            <a:xfrm>
              <a:off x="2479616" y="3825180"/>
              <a:ext cx="346907" cy="54985"/>
              <a:chOff x="2479616" y="3825180"/>
              <a:chExt cx="346907" cy="54985"/>
            </a:xfrm>
          </p:grpSpPr>
          <p:sp>
            <p:nvSpPr>
              <p:cNvPr id="3147" name="Google Shape;3147;p22"/>
              <p:cNvSpPr/>
              <p:nvPr/>
            </p:nvSpPr>
            <p:spPr>
              <a:xfrm>
                <a:off x="2482960" y="3825180"/>
                <a:ext cx="343563" cy="6873"/>
              </a:xfrm>
              <a:custGeom>
                <a:avLst/>
                <a:gdLst/>
                <a:ahLst/>
                <a:cxnLst/>
                <a:rect l="l" t="t" r="r" b="b"/>
                <a:pathLst>
                  <a:path w="3699" h="74" extrusionOk="0">
                    <a:moveTo>
                      <a:pt x="1" y="0"/>
                    </a:moveTo>
                    <a:lnTo>
                      <a:pt x="1" y="74"/>
                    </a:lnTo>
                    <a:lnTo>
                      <a:pt x="3698" y="74"/>
                    </a:lnTo>
                    <a:lnTo>
                      <a:pt x="3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2"/>
              <p:cNvSpPr/>
              <p:nvPr/>
            </p:nvSpPr>
            <p:spPr>
              <a:xfrm>
                <a:off x="2479616" y="3873198"/>
                <a:ext cx="346907" cy="6966"/>
              </a:xfrm>
              <a:custGeom>
                <a:avLst/>
                <a:gdLst/>
                <a:ahLst/>
                <a:cxnLst/>
                <a:rect l="l" t="t" r="r" b="b"/>
                <a:pathLst>
                  <a:path w="3735" h="75" extrusionOk="0">
                    <a:moveTo>
                      <a:pt x="0" y="1"/>
                    </a:moveTo>
                    <a:lnTo>
                      <a:pt x="0" y="75"/>
                    </a:lnTo>
                    <a:lnTo>
                      <a:pt x="3734" y="75"/>
                    </a:lnTo>
                    <a:lnTo>
                      <a:pt x="3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2"/>
              <p:cNvSpPr/>
              <p:nvPr/>
            </p:nvSpPr>
            <p:spPr>
              <a:xfrm>
                <a:off x="2482960" y="3842269"/>
                <a:ext cx="343563" cy="6966"/>
              </a:xfrm>
              <a:custGeom>
                <a:avLst/>
                <a:gdLst/>
                <a:ahLst/>
                <a:cxnLst/>
                <a:rect l="l" t="t" r="r" b="b"/>
                <a:pathLst>
                  <a:path w="3699" h="75" extrusionOk="0">
                    <a:moveTo>
                      <a:pt x="1" y="1"/>
                    </a:moveTo>
                    <a:lnTo>
                      <a:pt x="1" y="75"/>
                    </a:lnTo>
                    <a:lnTo>
                      <a:pt x="3698" y="75"/>
                    </a:lnTo>
                    <a:lnTo>
                      <a:pt x="36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2"/>
              <p:cNvSpPr/>
              <p:nvPr/>
            </p:nvSpPr>
            <p:spPr>
              <a:xfrm>
                <a:off x="2482960" y="3859452"/>
                <a:ext cx="343563" cy="6966"/>
              </a:xfrm>
              <a:custGeom>
                <a:avLst/>
                <a:gdLst/>
                <a:ahLst/>
                <a:cxnLst/>
                <a:rect l="l" t="t" r="r" b="b"/>
                <a:pathLst>
                  <a:path w="3699" h="75" extrusionOk="0">
                    <a:moveTo>
                      <a:pt x="1" y="1"/>
                    </a:moveTo>
                    <a:lnTo>
                      <a:pt x="1" y="75"/>
                    </a:lnTo>
                    <a:lnTo>
                      <a:pt x="3698" y="75"/>
                    </a:lnTo>
                    <a:lnTo>
                      <a:pt x="36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2"/>
              <p:cNvSpPr/>
              <p:nvPr/>
            </p:nvSpPr>
            <p:spPr>
              <a:xfrm>
                <a:off x="2613455" y="3825180"/>
                <a:ext cx="10403" cy="54985"/>
              </a:xfrm>
              <a:custGeom>
                <a:avLst/>
                <a:gdLst/>
                <a:ahLst/>
                <a:cxnLst/>
                <a:rect l="l" t="t" r="r" b="b"/>
                <a:pathLst>
                  <a:path w="112" h="592" extrusionOk="0">
                    <a:moveTo>
                      <a:pt x="1" y="0"/>
                    </a:moveTo>
                    <a:lnTo>
                      <a:pt x="1" y="592"/>
                    </a:lnTo>
                    <a:lnTo>
                      <a:pt x="112" y="592"/>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2"/>
              <p:cNvSpPr/>
              <p:nvPr/>
            </p:nvSpPr>
            <p:spPr>
              <a:xfrm>
                <a:off x="2678749" y="3825180"/>
                <a:ext cx="10403" cy="54985"/>
              </a:xfrm>
              <a:custGeom>
                <a:avLst/>
                <a:gdLst/>
                <a:ahLst/>
                <a:cxnLst/>
                <a:rect l="l" t="t" r="r" b="b"/>
                <a:pathLst>
                  <a:path w="112" h="592" extrusionOk="0">
                    <a:moveTo>
                      <a:pt x="0" y="0"/>
                    </a:moveTo>
                    <a:lnTo>
                      <a:pt x="0" y="592"/>
                    </a:lnTo>
                    <a:lnTo>
                      <a:pt x="111" y="592"/>
                    </a:ln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2"/>
              <p:cNvSpPr/>
              <p:nvPr/>
            </p:nvSpPr>
            <p:spPr>
              <a:xfrm>
                <a:off x="2747387" y="3825180"/>
                <a:ext cx="10403" cy="54985"/>
              </a:xfrm>
              <a:custGeom>
                <a:avLst/>
                <a:gdLst/>
                <a:ahLst/>
                <a:cxnLst/>
                <a:rect l="l" t="t" r="r" b="b"/>
                <a:pathLst>
                  <a:path w="112" h="592" extrusionOk="0">
                    <a:moveTo>
                      <a:pt x="1" y="0"/>
                    </a:moveTo>
                    <a:lnTo>
                      <a:pt x="1" y="592"/>
                    </a:lnTo>
                    <a:lnTo>
                      <a:pt x="112" y="592"/>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4" name="Google Shape;3154;p22"/>
            <p:cNvSpPr/>
            <p:nvPr/>
          </p:nvSpPr>
          <p:spPr>
            <a:xfrm>
              <a:off x="2819554" y="3825180"/>
              <a:ext cx="10403" cy="54985"/>
            </a:xfrm>
            <a:custGeom>
              <a:avLst/>
              <a:gdLst/>
              <a:ahLst/>
              <a:cxnLst/>
              <a:rect l="l" t="t" r="r" b="b"/>
              <a:pathLst>
                <a:path w="112" h="592" extrusionOk="0">
                  <a:moveTo>
                    <a:pt x="0" y="0"/>
                  </a:moveTo>
                  <a:lnTo>
                    <a:pt x="0" y="592"/>
                  </a:lnTo>
                  <a:lnTo>
                    <a:pt x="111" y="592"/>
                  </a:lnTo>
                  <a:lnTo>
                    <a:pt x="1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2"/>
            <p:cNvSpPr/>
            <p:nvPr/>
          </p:nvSpPr>
          <p:spPr>
            <a:xfrm>
              <a:off x="4457479" y="3639700"/>
              <a:ext cx="408672" cy="171828"/>
            </a:xfrm>
            <a:custGeom>
              <a:avLst/>
              <a:gdLst/>
              <a:ahLst/>
              <a:cxnLst/>
              <a:rect l="l" t="t" r="r" b="b"/>
              <a:pathLst>
                <a:path w="4400" h="1850" extrusionOk="0">
                  <a:moveTo>
                    <a:pt x="185" y="1"/>
                  </a:moveTo>
                  <a:lnTo>
                    <a:pt x="4141" y="148"/>
                  </a:lnTo>
                  <a:lnTo>
                    <a:pt x="4400" y="1775"/>
                  </a:lnTo>
                  <a:lnTo>
                    <a:pt x="0" y="184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2"/>
            <p:cNvSpPr/>
            <p:nvPr/>
          </p:nvSpPr>
          <p:spPr>
            <a:xfrm>
              <a:off x="4639429" y="3653446"/>
              <a:ext cx="226720" cy="154645"/>
            </a:xfrm>
            <a:custGeom>
              <a:avLst/>
              <a:gdLst/>
              <a:ahLst/>
              <a:cxnLst/>
              <a:rect l="l" t="t" r="r" b="b"/>
              <a:pathLst>
                <a:path w="2441" h="1665" extrusionOk="0">
                  <a:moveTo>
                    <a:pt x="2182" y="0"/>
                  </a:moveTo>
                  <a:lnTo>
                    <a:pt x="2182" y="0"/>
                  </a:lnTo>
                  <a:lnTo>
                    <a:pt x="2441" y="1627"/>
                  </a:lnTo>
                  <a:lnTo>
                    <a:pt x="1" y="166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2"/>
            <p:cNvSpPr/>
            <p:nvPr/>
          </p:nvSpPr>
          <p:spPr>
            <a:xfrm>
              <a:off x="3430699" y="3258524"/>
              <a:ext cx="566754" cy="322944"/>
            </a:xfrm>
            <a:custGeom>
              <a:avLst/>
              <a:gdLst/>
              <a:ahLst/>
              <a:cxnLst/>
              <a:rect l="l" t="t" r="r" b="b"/>
              <a:pathLst>
                <a:path w="6102" h="3477" extrusionOk="0">
                  <a:moveTo>
                    <a:pt x="1" y="3476"/>
                  </a:moveTo>
                  <a:lnTo>
                    <a:pt x="629" y="2071"/>
                  </a:lnTo>
                  <a:lnTo>
                    <a:pt x="2108" y="2034"/>
                  </a:lnTo>
                  <a:lnTo>
                    <a:pt x="2885" y="1"/>
                  </a:lnTo>
                  <a:lnTo>
                    <a:pt x="3550" y="1"/>
                  </a:lnTo>
                  <a:lnTo>
                    <a:pt x="4326" y="2108"/>
                  </a:lnTo>
                  <a:lnTo>
                    <a:pt x="5547" y="2108"/>
                  </a:lnTo>
                  <a:lnTo>
                    <a:pt x="6101" y="340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2"/>
            <p:cNvSpPr/>
            <p:nvPr/>
          </p:nvSpPr>
          <p:spPr>
            <a:xfrm>
              <a:off x="3441009" y="3258524"/>
              <a:ext cx="346907" cy="298888"/>
            </a:xfrm>
            <a:custGeom>
              <a:avLst/>
              <a:gdLst/>
              <a:ahLst/>
              <a:cxnLst/>
              <a:rect l="l" t="t" r="r" b="b"/>
              <a:pathLst>
                <a:path w="3735" h="3218" extrusionOk="0">
                  <a:moveTo>
                    <a:pt x="1" y="3217"/>
                  </a:moveTo>
                  <a:lnTo>
                    <a:pt x="518" y="2071"/>
                  </a:lnTo>
                  <a:lnTo>
                    <a:pt x="1997" y="2034"/>
                  </a:lnTo>
                  <a:lnTo>
                    <a:pt x="2774" y="1"/>
                  </a:lnTo>
                  <a:lnTo>
                    <a:pt x="3439" y="1"/>
                  </a:lnTo>
                  <a:lnTo>
                    <a:pt x="3735" y="777"/>
                  </a:lnTo>
                  <a:lnTo>
                    <a:pt x="2663" y="3217"/>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2"/>
            <p:cNvSpPr/>
            <p:nvPr/>
          </p:nvSpPr>
          <p:spPr>
            <a:xfrm>
              <a:off x="3554321" y="3234561"/>
              <a:ext cx="278268" cy="24056"/>
            </a:xfrm>
            <a:custGeom>
              <a:avLst/>
              <a:gdLst/>
              <a:ahLst/>
              <a:cxnLst/>
              <a:rect l="l" t="t" r="r" b="b"/>
              <a:pathLst>
                <a:path w="2996" h="259" extrusionOk="0">
                  <a:moveTo>
                    <a:pt x="38" y="37"/>
                  </a:moveTo>
                  <a:lnTo>
                    <a:pt x="2922" y="37"/>
                  </a:lnTo>
                  <a:cubicBezTo>
                    <a:pt x="2959" y="0"/>
                    <a:pt x="2995" y="37"/>
                    <a:pt x="2995" y="74"/>
                  </a:cubicBezTo>
                  <a:cubicBezTo>
                    <a:pt x="2995" y="74"/>
                    <a:pt x="2959" y="111"/>
                    <a:pt x="2959" y="111"/>
                  </a:cubicBezTo>
                  <a:lnTo>
                    <a:pt x="2330" y="259"/>
                  </a:lnTo>
                  <a:lnTo>
                    <a:pt x="629" y="259"/>
                  </a:lnTo>
                  <a:lnTo>
                    <a:pt x="38" y="111"/>
                  </a:lnTo>
                  <a:cubicBezTo>
                    <a:pt x="1" y="111"/>
                    <a:pt x="1" y="74"/>
                    <a:pt x="1" y="74"/>
                  </a:cubicBezTo>
                  <a:cubicBezTo>
                    <a:pt x="1" y="37"/>
                    <a:pt x="38" y="0"/>
                    <a:pt x="38" y="37"/>
                  </a:cubicBezTo>
                  <a:close/>
                </a:path>
              </a:pathLst>
            </a:custGeom>
            <a:solidFill>
              <a:srgbClr val="5C7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2"/>
            <p:cNvSpPr/>
            <p:nvPr/>
          </p:nvSpPr>
          <p:spPr>
            <a:xfrm>
              <a:off x="3554321" y="3234561"/>
              <a:ext cx="278268" cy="6873"/>
            </a:xfrm>
            <a:custGeom>
              <a:avLst/>
              <a:gdLst/>
              <a:ahLst/>
              <a:cxnLst/>
              <a:rect l="l" t="t" r="r" b="b"/>
              <a:pathLst>
                <a:path w="2996" h="74" extrusionOk="0">
                  <a:moveTo>
                    <a:pt x="38" y="37"/>
                  </a:moveTo>
                  <a:lnTo>
                    <a:pt x="2922" y="37"/>
                  </a:lnTo>
                  <a:cubicBezTo>
                    <a:pt x="2959" y="0"/>
                    <a:pt x="2995" y="37"/>
                    <a:pt x="2995" y="74"/>
                  </a:cubicBezTo>
                  <a:lnTo>
                    <a:pt x="2995" y="74"/>
                  </a:lnTo>
                  <a:lnTo>
                    <a:pt x="1" y="74"/>
                  </a:lnTo>
                  <a:lnTo>
                    <a:pt x="1" y="74"/>
                  </a:lnTo>
                  <a:cubicBezTo>
                    <a:pt x="1" y="37"/>
                    <a:pt x="38" y="0"/>
                    <a:pt x="38" y="37"/>
                  </a:cubicBezTo>
                  <a:close/>
                </a:path>
              </a:pathLst>
            </a:custGeom>
            <a:solidFill>
              <a:srgbClr val="C9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2"/>
            <p:cNvSpPr/>
            <p:nvPr/>
          </p:nvSpPr>
          <p:spPr>
            <a:xfrm>
              <a:off x="3712309" y="3080010"/>
              <a:ext cx="34458" cy="154645"/>
            </a:xfrm>
            <a:custGeom>
              <a:avLst/>
              <a:gdLst/>
              <a:ahLst/>
              <a:cxnLst/>
              <a:rect l="l" t="t" r="r" b="b"/>
              <a:pathLst>
                <a:path w="371" h="1665" extrusionOk="0">
                  <a:moveTo>
                    <a:pt x="1" y="0"/>
                  </a:moveTo>
                  <a:lnTo>
                    <a:pt x="1" y="1664"/>
                  </a:lnTo>
                  <a:lnTo>
                    <a:pt x="370" y="1664"/>
                  </a:lnTo>
                  <a:lnTo>
                    <a:pt x="370" y="0"/>
                  </a:lnTo>
                  <a:close/>
                </a:path>
              </a:pathLst>
            </a:custGeom>
            <a:solidFill>
              <a:srgbClr val="C9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2"/>
            <p:cNvSpPr/>
            <p:nvPr/>
          </p:nvSpPr>
          <p:spPr>
            <a:xfrm>
              <a:off x="3712309" y="3083446"/>
              <a:ext cx="13839" cy="154552"/>
            </a:xfrm>
            <a:custGeom>
              <a:avLst/>
              <a:gdLst/>
              <a:ahLst/>
              <a:cxnLst/>
              <a:rect l="l" t="t" r="r" b="b"/>
              <a:pathLst>
                <a:path w="149" h="1664" extrusionOk="0">
                  <a:moveTo>
                    <a:pt x="1" y="0"/>
                  </a:moveTo>
                  <a:lnTo>
                    <a:pt x="1" y="1664"/>
                  </a:lnTo>
                  <a:lnTo>
                    <a:pt x="148" y="1664"/>
                  </a:lnTo>
                  <a:lnTo>
                    <a:pt x="148" y="0"/>
                  </a:lnTo>
                  <a:close/>
                </a:path>
              </a:pathLst>
            </a:custGeom>
            <a:solidFill>
              <a:srgbClr val="97A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2"/>
            <p:cNvSpPr/>
            <p:nvPr/>
          </p:nvSpPr>
          <p:spPr>
            <a:xfrm>
              <a:off x="1449400" y="3516078"/>
              <a:ext cx="4556786" cy="638829"/>
            </a:xfrm>
            <a:custGeom>
              <a:avLst/>
              <a:gdLst/>
              <a:ahLst/>
              <a:cxnLst/>
              <a:rect l="l" t="t" r="r" b="b"/>
              <a:pathLst>
                <a:path w="49061" h="6878" extrusionOk="0">
                  <a:moveTo>
                    <a:pt x="49061" y="2145"/>
                  </a:moveTo>
                  <a:lnTo>
                    <a:pt x="44735" y="6766"/>
                  </a:lnTo>
                  <a:cubicBezTo>
                    <a:pt x="44698" y="6803"/>
                    <a:pt x="44661" y="6840"/>
                    <a:pt x="44624" y="6877"/>
                  </a:cubicBezTo>
                  <a:lnTo>
                    <a:pt x="21259" y="6803"/>
                  </a:lnTo>
                  <a:lnTo>
                    <a:pt x="21259" y="1701"/>
                  </a:lnTo>
                  <a:lnTo>
                    <a:pt x="23218" y="1701"/>
                  </a:lnTo>
                  <a:cubicBezTo>
                    <a:pt x="23292" y="1701"/>
                    <a:pt x="23366" y="1627"/>
                    <a:pt x="23366" y="1590"/>
                  </a:cubicBezTo>
                  <a:lnTo>
                    <a:pt x="23551" y="925"/>
                  </a:lnTo>
                  <a:cubicBezTo>
                    <a:pt x="23551" y="851"/>
                    <a:pt x="23551" y="814"/>
                    <a:pt x="23514" y="777"/>
                  </a:cubicBezTo>
                  <a:cubicBezTo>
                    <a:pt x="23477" y="740"/>
                    <a:pt x="23440" y="703"/>
                    <a:pt x="23403" y="703"/>
                  </a:cubicBezTo>
                  <a:lnTo>
                    <a:pt x="21259" y="703"/>
                  </a:lnTo>
                  <a:lnTo>
                    <a:pt x="21259" y="444"/>
                  </a:lnTo>
                  <a:lnTo>
                    <a:pt x="31167" y="481"/>
                  </a:lnTo>
                  <a:lnTo>
                    <a:pt x="36121" y="2367"/>
                  </a:lnTo>
                  <a:close/>
                  <a:moveTo>
                    <a:pt x="21259" y="6803"/>
                  </a:moveTo>
                  <a:lnTo>
                    <a:pt x="17488" y="6803"/>
                  </a:lnTo>
                  <a:lnTo>
                    <a:pt x="17488" y="1701"/>
                  </a:lnTo>
                  <a:lnTo>
                    <a:pt x="18523" y="1701"/>
                  </a:lnTo>
                  <a:cubicBezTo>
                    <a:pt x="18597" y="1701"/>
                    <a:pt x="18634" y="1664"/>
                    <a:pt x="18671" y="1590"/>
                  </a:cubicBezTo>
                  <a:lnTo>
                    <a:pt x="18819" y="925"/>
                  </a:lnTo>
                  <a:cubicBezTo>
                    <a:pt x="18856" y="888"/>
                    <a:pt x="18819" y="851"/>
                    <a:pt x="18819" y="814"/>
                  </a:cubicBezTo>
                  <a:cubicBezTo>
                    <a:pt x="18782" y="777"/>
                    <a:pt x="18745" y="740"/>
                    <a:pt x="18671" y="740"/>
                  </a:cubicBezTo>
                  <a:lnTo>
                    <a:pt x="17488" y="740"/>
                  </a:lnTo>
                  <a:lnTo>
                    <a:pt x="17488" y="481"/>
                  </a:lnTo>
                  <a:lnTo>
                    <a:pt x="21259" y="481"/>
                  </a:lnTo>
                  <a:lnTo>
                    <a:pt x="21259" y="740"/>
                  </a:lnTo>
                  <a:lnTo>
                    <a:pt x="19300" y="740"/>
                  </a:lnTo>
                  <a:cubicBezTo>
                    <a:pt x="19226" y="740"/>
                    <a:pt x="19189" y="777"/>
                    <a:pt x="19152" y="851"/>
                  </a:cubicBezTo>
                  <a:lnTo>
                    <a:pt x="19004" y="1516"/>
                  </a:lnTo>
                  <a:cubicBezTo>
                    <a:pt x="18967" y="1553"/>
                    <a:pt x="19004" y="1590"/>
                    <a:pt x="19041" y="1664"/>
                  </a:cubicBezTo>
                  <a:cubicBezTo>
                    <a:pt x="19041" y="1701"/>
                    <a:pt x="19115" y="1701"/>
                    <a:pt x="19152" y="1701"/>
                  </a:cubicBezTo>
                  <a:lnTo>
                    <a:pt x="21259" y="1701"/>
                  </a:lnTo>
                  <a:close/>
                  <a:moveTo>
                    <a:pt x="17488" y="6803"/>
                  </a:moveTo>
                  <a:lnTo>
                    <a:pt x="13421" y="6803"/>
                  </a:lnTo>
                  <a:lnTo>
                    <a:pt x="13421" y="3920"/>
                  </a:lnTo>
                  <a:lnTo>
                    <a:pt x="14456" y="3920"/>
                  </a:lnTo>
                  <a:cubicBezTo>
                    <a:pt x="14530" y="3920"/>
                    <a:pt x="14567" y="3846"/>
                    <a:pt x="14604" y="3809"/>
                  </a:cubicBezTo>
                  <a:lnTo>
                    <a:pt x="14789" y="3143"/>
                  </a:lnTo>
                  <a:cubicBezTo>
                    <a:pt x="14789" y="3069"/>
                    <a:pt x="14789" y="3032"/>
                    <a:pt x="14752" y="2995"/>
                  </a:cubicBezTo>
                  <a:cubicBezTo>
                    <a:pt x="14715" y="2958"/>
                    <a:pt x="14678" y="2921"/>
                    <a:pt x="14641" y="2958"/>
                  </a:cubicBezTo>
                  <a:lnTo>
                    <a:pt x="13421" y="2958"/>
                  </a:lnTo>
                  <a:lnTo>
                    <a:pt x="13421" y="2810"/>
                  </a:lnTo>
                  <a:lnTo>
                    <a:pt x="14789" y="2810"/>
                  </a:lnTo>
                  <a:lnTo>
                    <a:pt x="15455" y="518"/>
                  </a:lnTo>
                  <a:lnTo>
                    <a:pt x="15750" y="518"/>
                  </a:lnTo>
                  <a:cubicBezTo>
                    <a:pt x="15787" y="518"/>
                    <a:pt x="15824" y="518"/>
                    <a:pt x="15824" y="481"/>
                  </a:cubicBezTo>
                  <a:cubicBezTo>
                    <a:pt x="15861" y="481"/>
                    <a:pt x="15861" y="444"/>
                    <a:pt x="15861" y="407"/>
                  </a:cubicBezTo>
                  <a:lnTo>
                    <a:pt x="15861" y="1"/>
                  </a:lnTo>
                  <a:lnTo>
                    <a:pt x="16342" y="1"/>
                  </a:lnTo>
                  <a:lnTo>
                    <a:pt x="16342" y="370"/>
                  </a:lnTo>
                  <a:cubicBezTo>
                    <a:pt x="16305" y="370"/>
                    <a:pt x="16342" y="407"/>
                    <a:pt x="16342" y="444"/>
                  </a:cubicBezTo>
                  <a:cubicBezTo>
                    <a:pt x="16379" y="444"/>
                    <a:pt x="16416" y="444"/>
                    <a:pt x="16416" y="444"/>
                  </a:cubicBezTo>
                  <a:lnTo>
                    <a:pt x="17488" y="444"/>
                  </a:lnTo>
                  <a:lnTo>
                    <a:pt x="17488" y="740"/>
                  </a:lnTo>
                  <a:lnTo>
                    <a:pt x="16453" y="740"/>
                  </a:lnTo>
                  <a:cubicBezTo>
                    <a:pt x="16379" y="740"/>
                    <a:pt x="16305" y="777"/>
                    <a:pt x="16305" y="851"/>
                  </a:cubicBezTo>
                  <a:lnTo>
                    <a:pt x="16157" y="1516"/>
                  </a:lnTo>
                  <a:cubicBezTo>
                    <a:pt x="16120" y="1553"/>
                    <a:pt x="16120" y="1590"/>
                    <a:pt x="16157" y="1627"/>
                  </a:cubicBezTo>
                  <a:cubicBezTo>
                    <a:pt x="16194" y="1664"/>
                    <a:pt x="16231" y="1701"/>
                    <a:pt x="16305" y="1701"/>
                  </a:cubicBezTo>
                  <a:lnTo>
                    <a:pt x="17488" y="1701"/>
                  </a:lnTo>
                  <a:close/>
                  <a:moveTo>
                    <a:pt x="13421" y="6803"/>
                  </a:moveTo>
                  <a:lnTo>
                    <a:pt x="7432" y="6803"/>
                  </a:lnTo>
                  <a:lnTo>
                    <a:pt x="7136" y="6138"/>
                  </a:lnTo>
                  <a:lnTo>
                    <a:pt x="2367" y="5916"/>
                  </a:lnTo>
                  <a:lnTo>
                    <a:pt x="2404" y="4474"/>
                  </a:lnTo>
                  <a:lnTo>
                    <a:pt x="1517" y="4400"/>
                  </a:lnTo>
                  <a:cubicBezTo>
                    <a:pt x="1" y="1553"/>
                    <a:pt x="2515" y="6212"/>
                    <a:pt x="1036" y="3402"/>
                  </a:cubicBezTo>
                  <a:lnTo>
                    <a:pt x="2515" y="3402"/>
                  </a:lnTo>
                  <a:cubicBezTo>
                    <a:pt x="2552" y="3402"/>
                    <a:pt x="2589" y="3365"/>
                    <a:pt x="2589" y="3328"/>
                  </a:cubicBezTo>
                  <a:lnTo>
                    <a:pt x="2663" y="3069"/>
                  </a:lnTo>
                  <a:cubicBezTo>
                    <a:pt x="2663" y="3032"/>
                    <a:pt x="2663" y="2995"/>
                    <a:pt x="2663" y="2958"/>
                  </a:cubicBezTo>
                  <a:cubicBezTo>
                    <a:pt x="2663" y="2958"/>
                    <a:pt x="2626" y="2921"/>
                    <a:pt x="2589" y="2921"/>
                  </a:cubicBezTo>
                  <a:lnTo>
                    <a:pt x="740" y="2921"/>
                  </a:lnTo>
                  <a:lnTo>
                    <a:pt x="666" y="2773"/>
                  </a:lnTo>
                  <a:lnTo>
                    <a:pt x="13421" y="2810"/>
                  </a:lnTo>
                  <a:lnTo>
                    <a:pt x="13421" y="2921"/>
                  </a:lnTo>
                  <a:lnTo>
                    <a:pt x="12386" y="2921"/>
                  </a:lnTo>
                  <a:cubicBezTo>
                    <a:pt x="12312" y="2921"/>
                    <a:pt x="12238" y="2958"/>
                    <a:pt x="12238" y="3032"/>
                  </a:cubicBezTo>
                  <a:lnTo>
                    <a:pt x="12053" y="3698"/>
                  </a:lnTo>
                  <a:cubicBezTo>
                    <a:pt x="12053" y="3735"/>
                    <a:pt x="12053" y="3772"/>
                    <a:pt x="12053" y="3846"/>
                  </a:cubicBezTo>
                  <a:cubicBezTo>
                    <a:pt x="12090" y="3846"/>
                    <a:pt x="12127" y="3883"/>
                    <a:pt x="12201" y="3883"/>
                  </a:cubicBezTo>
                  <a:lnTo>
                    <a:pt x="13384" y="388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2"/>
            <p:cNvSpPr/>
            <p:nvPr/>
          </p:nvSpPr>
          <p:spPr>
            <a:xfrm>
              <a:off x="4041937" y="3560753"/>
              <a:ext cx="762452" cy="175172"/>
            </a:xfrm>
            <a:custGeom>
              <a:avLst/>
              <a:gdLst/>
              <a:ahLst/>
              <a:cxnLst/>
              <a:rect l="l" t="t" r="r" b="b"/>
              <a:pathLst>
                <a:path w="8209" h="1886" extrusionOk="0">
                  <a:moveTo>
                    <a:pt x="1" y="0"/>
                  </a:moveTo>
                  <a:lnTo>
                    <a:pt x="3254" y="0"/>
                  </a:lnTo>
                  <a:lnTo>
                    <a:pt x="8208" y="1886"/>
                  </a:lnTo>
                  <a:cubicBezTo>
                    <a:pt x="8208" y="1886"/>
                    <a:pt x="1443" y="407"/>
                    <a:pt x="1" y="0"/>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2"/>
            <p:cNvSpPr/>
            <p:nvPr/>
          </p:nvSpPr>
          <p:spPr>
            <a:xfrm>
              <a:off x="1555840" y="3715211"/>
              <a:ext cx="4450345" cy="443130"/>
            </a:xfrm>
            <a:custGeom>
              <a:avLst/>
              <a:gdLst/>
              <a:ahLst/>
              <a:cxnLst/>
              <a:rect l="l" t="t" r="r" b="b"/>
              <a:pathLst>
                <a:path w="47915" h="4771" extrusionOk="0">
                  <a:moveTo>
                    <a:pt x="47915" y="1"/>
                  </a:moveTo>
                  <a:lnTo>
                    <a:pt x="43589" y="4622"/>
                  </a:lnTo>
                  <a:cubicBezTo>
                    <a:pt x="43515" y="4696"/>
                    <a:pt x="43368" y="4770"/>
                    <a:pt x="43220" y="4770"/>
                  </a:cubicBezTo>
                  <a:lnTo>
                    <a:pt x="5953" y="4696"/>
                  </a:lnTo>
                  <a:lnTo>
                    <a:pt x="5657" y="4031"/>
                  </a:lnTo>
                  <a:lnTo>
                    <a:pt x="888" y="3809"/>
                  </a:lnTo>
                  <a:lnTo>
                    <a:pt x="925" y="2367"/>
                  </a:lnTo>
                  <a:lnTo>
                    <a:pt x="75" y="2293"/>
                  </a:lnTo>
                  <a:lnTo>
                    <a:pt x="1" y="2182"/>
                  </a:lnTo>
                  <a:lnTo>
                    <a:pt x="13865" y="2552"/>
                  </a:lnTo>
                  <a:lnTo>
                    <a:pt x="23182" y="1923"/>
                  </a:lnTo>
                  <a:lnTo>
                    <a:pt x="38931" y="14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2"/>
            <p:cNvSpPr/>
            <p:nvPr/>
          </p:nvSpPr>
          <p:spPr>
            <a:xfrm>
              <a:off x="1542186" y="3715211"/>
              <a:ext cx="4412543" cy="439694"/>
            </a:xfrm>
            <a:custGeom>
              <a:avLst/>
              <a:gdLst/>
              <a:ahLst/>
              <a:cxnLst/>
              <a:rect l="l" t="t" r="r" b="b"/>
              <a:pathLst>
                <a:path w="47508" h="4734" extrusionOk="0">
                  <a:moveTo>
                    <a:pt x="28246" y="4733"/>
                  </a:moveTo>
                  <a:lnTo>
                    <a:pt x="6100" y="4696"/>
                  </a:lnTo>
                  <a:lnTo>
                    <a:pt x="5804" y="4031"/>
                  </a:lnTo>
                  <a:lnTo>
                    <a:pt x="1035" y="3772"/>
                  </a:lnTo>
                  <a:lnTo>
                    <a:pt x="1072" y="2367"/>
                  </a:lnTo>
                  <a:lnTo>
                    <a:pt x="222" y="2293"/>
                  </a:lnTo>
                  <a:lnTo>
                    <a:pt x="0" y="1886"/>
                  </a:lnTo>
                  <a:lnTo>
                    <a:pt x="23181" y="1923"/>
                  </a:lnTo>
                  <a:lnTo>
                    <a:pt x="38893" y="223"/>
                  </a:lnTo>
                  <a:lnTo>
                    <a:pt x="47507" y="1"/>
                  </a:lnTo>
                  <a:cubicBezTo>
                    <a:pt x="43515" y="1849"/>
                    <a:pt x="36675" y="3550"/>
                    <a:pt x="28246" y="47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2"/>
            <p:cNvSpPr/>
            <p:nvPr/>
          </p:nvSpPr>
          <p:spPr>
            <a:xfrm>
              <a:off x="1573022" y="3715211"/>
              <a:ext cx="4381707" cy="439694"/>
            </a:xfrm>
            <a:custGeom>
              <a:avLst/>
              <a:gdLst/>
              <a:ahLst/>
              <a:cxnLst/>
              <a:rect l="l" t="t" r="r" b="b"/>
              <a:pathLst>
                <a:path w="47176" h="4734" extrusionOk="0">
                  <a:moveTo>
                    <a:pt x="27914" y="4733"/>
                  </a:moveTo>
                  <a:lnTo>
                    <a:pt x="6064" y="4696"/>
                  </a:lnTo>
                  <a:lnTo>
                    <a:pt x="5768" y="4031"/>
                  </a:lnTo>
                  <a:lnTo>
                    <a:pt x="999" y="3698"/>
                  </a:lnTo>
                  <a:lnTo>
                    <a:pt x="1036" y="2256"/>
                  </a:lnTo>
                  <a:lnTo>
                    <a:pt x="149" y="2219"/>
                  </a:lnTo>
                  <a:lnTo>
                    <a:pt x="1" y="1886"/>
                  </a:lnTo>
                  <a:lnTo>
                    <a:pt x="22849" y="1923"/>
                  </a:lnTo>
                  <a:lnTo>
                    <a:pt x="38709" y="149"/>
                  </a:lnTo>
                  <a:lnTo>
                    <a:pt x="47175" y="1"/>
                  </a:lnTo>
                  <a:cubicBezTo>
                    <a:pt x="43183" y="1849"/>
                    <a:pt x="36343" y="3550"/>
                    <a:pt x="27914" y="4733"/>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2"/>
            <p:cNvSpPr/>
            <p:nvPr/>
          </p:nvSpPr>
          <p:spPr>
            <a:xfrm>
              <a:off x="1638316" y="4014003"/>
              <a:ext cx="4086348" cy="144336"/>
            </a:xfrm>
            <a:custGeom>
              <a:avLst/>
              <a:gdLst/>
              <a:ahLst/>
              <a:cxnLst/>
              <a:rect l="l" t="t" r="r" b="b"/>
              <a:pathLst>
                <a:path w="43996" h="1554" extrusionOk="0">
                  <a:moveTo>
                    <a:pt x="43995" y="0"/>
                  </a:moveTo>
                  <a:lnTo>
                    <a:pt x="42701" y="1405"/>
                  </a:lnTo>
                  <a:cubicBezTo>
                    <a:pt x="42627" y="1479"/>
                    <a:pt x="42480" y="1553"/>
                    <a:pt x="42332" y="1553"/>
                  </a:cubicBezTo>
                  <a:lnTo>
                    <a:pt x="5065" y="1479"/>
                  </a:lnTo>
                  <a:lnTo>
                    <a:pt x="4769" y="814"/>
                  </a:lnTo>
                  <a:lnTo>
                    <a:pt x="0" y="59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2"/>
            <p:cNvSpPr/>
            <p:nvPr/>
          </p:nvSpPr>
          <p:spPr>
            <a:xfrm>
              <a:off x="1638316" y="4014003"/>
              <a:ext cx="3327426" cy="140899"/>
            </a:xfrm>
            <a:custGeom>
              <a:avLst/>
              <a:gdLst/>
              <a:ahLst/>
              <a:cxnLst/>
              <a:rect l="l" t="t" r="r" b="b"/>
              <a:pathLst>
                <a:path w="35825" h="1517" extrusionOk="0">
                  <a:moveTo>
                    <a:pt x="27211" y="1516"/>
                  </a:moveTo>
                  <a:lnTo>
                    <a:pt x="5065" y="1479"/>
                  </a:lnTo>
                  <a:lnTo>
                    <a:pt x="4769" y="814"/>
                  </a:lnTo>
                  <a:lnTo>
                    <a:pt x="0" y="555"/>
                  </a:lnTo>
                  <a:lnTo>
                    <a:pt x="0" y="0"/>
                  </a:lnTo>
                  <a:lnTo>
                    <a:pt x="35825" y="0"/>
                  </a:lnTo>
                  <a:cubicBezTo>
                    <a:pt x="33237" y="555"/>
                    <a:pt x="30316" y="1073"/>
                    <a:pt x="27211" y="151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2"/>
            <p:cNvSpPr/>
            <p:nvPr/>
          </p:nvSpPr>
          <p:spPr>
            <a:xfrm>
              <a:off x="1665716" y="4014003"/>
              <a:ext cx="3300026" cy="140899"/>
            </a:xfrm>
            <a:custGeom>
              <a:avLst/>
              <a:gdLst/>
              <a:ahLst/>
              <a:cxnLst/>
              <a:rect l="l" t="t" r="r" b="b"/>
              <a:pathLst>
                <a:path w="35530" h="1517" extrusionOk="0">
                  <a:moveTo>
                    <a:pt x="26916" y="1516"/>
                  </a:moveTo>
                  <a:lnTo>
                    <a:pt x="5066" y="1479"/>
                  </a:lnTo>
                  <a:lnTo>
                    <a:pt x="4770" y="814"/>
                  </a:lnTo>
                  <a:lnTo>
                    <a:pt x="1" y="481"/>
                  </a:lnTo>
                  <a:lnTo>
                    <a:pt x="1" y="0"/>
                  </a:lnTo>
                  <a:lnTo>
                    <a:pt x="35530" y="0"/>
                  </a:lnTo>
                  <a:cubicBezTo>
                    <a:pt x="32942" y="555"/>
                    <a:pt x="30021" y="1073"/>
                    <a:pt x="26916" y="1516"/>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2"/>
            <p:cNvSpPr/>
            <p:nvPr/>
          </p:nvSpPr>
          <p:spPr>
            <a:xfrm>
              <a:off x="1593641" y="3948709"/>
              <a:ext cx="48205" cy="113406"/>
            </a:xfrm>
            <a:custGeom>
              <a:avLst/>
              <a:gdLst/>
              <a:ahLst/>
              <a:cxnLst/>
              <a:rect l="l" t="t" r="r" b="b"/>
              <a:pathLst>
                <a:path w="519" h="1221" extrusionOk="0">
                  <a:moveTo>
                    <a:pt x="333" y="1"/>
                  </a:moveTo>
                  <a:lnTo>
                    <a:pt x="518" y="1"/>
                  </a:lnTo>
                  <a:lnTo>
                    <a:pt x="481" y="1221"/>
                  </a:lnTo>
                  <a:lnTo>
                    <a:pt x="333" y="1221"/>
                  </a:lnTo>
                  <a:cubicBezTo>
                    <a:pt x="148" y="1221"/>
                    <a:pt x="1" y="1036"/>
                    <a:pt x="1" y="851"/>
                  </a:cubicBezTo>
                  <a:lnTo>
                    <a:pt x="1" y="334"/>
                  </a:lnTo>
                  <a:cubicBezTo>
                    <a:pt x="1" y="149"/>
                    <a:pt x="148"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2"/>
            <p:cNvSpPr/>
            <p:nvPr/>
          </p:nvSpPr>
          <p:spPr>
            <a:xfrm>
              <a:off x="1593641" y="3965892"/>
              <a:ext cx="41332" cy="96224"/>
            </a:xfrm>
            <a:custGeom>
              <a:avLst/>
              <a:gdLst/>
              <a:ahLst/>
              <a:cxnLst/>
              <a:rect l="l" t="t" r="r" b="b"/>
              <a:pathLst>
                <a:path w="445" h="1036" extrusionOk="0">
                  <a:moveTo>
                    <a:pt x="444" y="1"/>
                  </a:moveTo>
                  <a:lnTo>
                    <a:pt x="407" y="1036"/>
                  </a:lnTo>
                  <a:lnTo>
                    <a:pt x="333" y="1036"/>
                  </a:lnTo>
                  <a:cubicBezTo>
                    <a:pt x="148" y="1036"/>
                    <a:pt x="1" y="888"/>
                    <a:pt x="1" y="703"/>
                  </a:cubicBezTo>
                  <a:lnTo>
                    <a:pt x="1" y="334"/>
                  </a:lnTo>
                  <a:cubicBezTo>
                    <a:pt x="1" y="149"/>
                    <a:pt x="148"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2"/>
            <p:cNvSpPr/>
            <p:nvPr/>
          </p:nvSpPr>
          <p:spPr>
            <a:xfrm>
              <a:off x="1597078" y="4014003"/>
              <a:ext cx="41332" cy="48112"/>
            </a:xfrm>
            <a:custGeom>
              <a:avLst/>
              <a:gdLst/>
              <a:ahLst/>
              <a:cxnLst/>
              <a:rect l="l" t="t" r="r" b="b"/>
              <a:pathLst>
                <a:path w="445" h="518" extrusionOk="0">
                  <a:moveTo>
                    <a:pt x="444" y="0"/>
                  </a:moveTo>
                  <a:lnTo>
                    <a:pt x="444" y="518"/>
                  </a:lnTo>
                  <a:lnTo>
                    <a:pt x="333" y="518"/>
                  </a:lnTo>
                  <a:cubicBezTo>
                    <a:pt x="148" y="518"/>
                    <a:pt x="1" y="333"/>
                    <a:pt x="1" y="148"/>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2"/>
            <p:cNvSpPr/>
            <p:nvPr/>
          </p:nvSpPr>
          <p:spPr>
            <a:xfrm>
              <a:off x="1593641" y="4014003"/>
              <a:ext cx="37895" cy="31022"/>
            </a:xfrm>
            <a:custGeom>
              <a:avLst/>
              <a:gdLst/>
              <a:ahLst/>
              <a:cxnLst/>
              <a:rect l="l" t="t" r="r" b="b"/>
              <a:pathLst>
                <a:path w="408" h="334" extrusionOk="0">
                  <a:moveTo>
                    <a:pt x="1" y="185"/>
                  </a:moveTo>
                  <a:lnTo>
                    <a:pt x="1" y="0"/>
                  </a:lnTo>
                  <a:lnTo>
                    <a:pt x="407" y="0"/>
                  </a:lnTo>
                  <a:lnTo>
                    <a:pt x="407" y="333"/>
                  </a:lnTo>
                  <a:lnTo>
                    <a:pt x="296" y="333"/>
                  </a:lnTo>
                  <a:cubicBezTo>
                    <a:pt x="185" y="333"/>
                    <a:pt x="75" y="296"/>
                    <a:pt x="1" y="185"/>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2"/>
            <p:cNvSpPr/>
            <p:nvPr/>
          </p:nvSpPr>
          <p:spPr>
            <a:xfrm>
              <a:off x="1579895" y="3965892"/>
              <a:ext cx="17276" cy="75697"/>
            </a:xfrm>
            <a:custGeom>
              <a:avLst/>
              <a:gdLst/>
              <a:ahLst/>
              <a:cxnLst/>
              <a:rect l="l" t="t" r="r" b="b"/>
              <a:pathLst>
                <a:path w="186" h="815" extrusionOk="0">
                  <a:moveTo>
                    <a:pt x="1" y="1"/>
                  </a:moveTo>
                  <a:lnTo>
                    <a:pt x="186" y="1"/>
                  </a:lnTo>
                  <a:cubicBezTo>
                    <a:pt x="149" y="38"/>
                    <a:pt x="149" y="112"/>
                    <a:pt x="149" y="149"/>
                  </a:cubicBezTo>
                  <a:lnTo>
                    <a:pt x="149" y="666"/>
                  </a:lnTo>
                  <a:cubicBezTo>
                    <a:pt x="149" y="740"/>
                    <a:pt x="149" y="777"/>
                    <a:pt x="186" y="814"/>
                  </a:cubicBezTo>
                  <a:lnTo>
                    <a:pt x="1" y="8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2"/>
            <p:cNvSpPr/>
            <p:nvPr/>
          </p:nvSpPr>
          <p:spPr>
            <a:xfrm>
              <a:off x="1579895" y="3986511"/>
              <a:ext cx="13839" cy="58514"/>
            </a:xfrm>
            <a:custGeom>
              <a:avLst/>
              <a:gdLst/>
              <a:ahLst/>
              <a:cxnLst/>
              <a:rect l="l" t="t" r="r" b="b"/>
              <a:pathLst>
                <a:path w="149" h="630" extrusionOk="0">
                  <a:moveTo>
                    <a:pt x="112" y="1"/>
                  </a:moveTo>
                  <a:lnTo>
                    <a:pt x="112" y="481"/>
                  </a:lnTo>
                  <a:cubicBezTo>
                    <a:pt x="112" y="518"/>
                    <a:pt x="112" y="592"/>
                    <a:pt x="149" y="629"/>
                  </a:cubicBezTo>
                  <a:lnTo>
                    <a:pt x="1" y="629"/>
                  </a:lnTo>
                  <a:lnTo>
                    <a:pt x="1" y="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2"/>
            <p:cNvSpPr/>
            <p:nvPr/>
          </p:nvSpPr>
          <p:spPr>
            <a:xfrm>
              <a:off x="1579895" y="4014003"/>
              <a:ext cx="17276" cy="27585"/>
            </a:xfrm>
            <a:custGeom>
              <a:avLst/>
              <a:gdLst/>
              <a:ahLst/>
              <a:cxnLst/>
              <a:rect l="l" t="t" r="r" b="b"/>
              <a:pathLst>
                <a:path w="186" h="297" extrusionOk="0">
                  <a:moveTo>
                    <a:pt x="149" y="0"/>
                  </a:moveTo>
                  <a:lnTo>
                    <a:pt x="149" y="148"/>
                  </a:lnTo>
                  <a:cubicBezTo>
                    <a:pt x="149" y="222"/>
                    <a:pt x="149" y="259"/>
                    <a:pt x="186" y="296"/>
                  </a:cubicBezTo>
                  <a:lnTo>
                    <a:pt x="1" y="29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2"/>
            <p:cNvSpPr/>
            <p:nvPr/>
          </p:nvSpPr>
          <p:spPr>
            <a:xfrm>
              <a:off x="1579895" y="4014003"/>
              <a:ext cx="13839" cy="13839"/>
            </a:xfrm>
            <a:custGeom>
              <a:avLst/>
              <a:gdLst/>
              <a:ahLst/>
              <a:cxnLst/>
              <a:rect l="l" t="t" r="r" b="b"/>
              <a:pathLst>
                <a:path w="149" h="149" extrusionOk="0">
                  <a:moveTo>
                    <a:pt x="1" y="0"/>
                  </a:moveTo>
                  <a:lnTo>
                    <a:pt x="1" y="148"/>
                  </a:lnTo>
                  <a:lnTo>
                    <a:pt x="149" y="148"/>
                  </a:lnTo>
                  <a:lnTo>
                    <a:pt x="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2"/>
            <p:cNvSpPr/>
            <p:nvPr/>
          </p:nvSpPr>
          <p:spPr>
            <a:xfrm>
              <a:off x="1871815" y="4041495"/>
              <a:ext cx="96224" cy="41239"/>
            </a:xfrm>
            <a:custGeom>
              <a:avLst/>
              <a:gdLst/>
              <a:ahLst/>
              <a:cxnLst/>
              <a:rect l="l" t="t" r="r" b="b"/>
              <a:pathLst>
                <a:path w="1036" h="444" extrusionOk="0">
                  <a:moveTo>
                    <a:pt x="370" y="0"/>
                  </a:moveTo>
                  <a:lnTo>
                    <a:pt x="0" y="407"/>
                  </a:lnTo>
                  <a:lnTo>
                    <a:pt x="518" y="444"/>
                  </a:lnTo>
                  <a:lnTo>
                    <a:pt x="1035"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2"/>
            <p:cNvSpPr/>
            <p:nvPr/>
          </p:nvSpPr>
          <p:spPr>
            <a:xfrm>
              <a:off x="4179305" y="3498895"/>
              <a:ext cx="178608" cy="61951"/>
            </a:xfrm>
            <a:custGeom>
              <a:avLst/>
              <a:gdLst/>
              <a:ahLst/>
              <a:cxnLst/>
              <a:rect l="l" t="t" r="r" b="b"/>
              <a:pathLst>
                <a:path w="1923" h="667" extrusionOk="0">
                  <a:moveTo>
                    <a:pt x="1" y="1"/>
                  </a:moveTo>
                  <a:lnTo>
                    <a:pt x="1923" y="1"/>
                  </a:lnTo>
                  <a:lnTo>
                    <a:pt x="1775" y="666"/>
                  </a:lnTo>
                  <a:lnTo>
                    <a:pt x="111" y="666"/>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2"/>
            <p:cNvSpPr/>
            <p:nvPr/>
          </p:nvSpPr>
          <p:spPr>
            <a:xfrm>
              <a:off x="3008377" y="3413075"/>
              <a:ext cx="216410" cy="144336"/>
            </a:xfrm>
            <a:custGeom>
              <a:avLst/>
              <a:gdLst/>
              <a:ahLst/>
              <a:cxnLst/>
              <a:rect l="l" t="t" r="r" b="b"/>
              <a:pathLst>
                <a:path w="2330" h="1554" extrusionOk="0">
                  <a:moveTo>
                    <a:pt x="333" y="1"/>
                  </a:moveTo>
                  <a:lnTo>
                    <a:pt x="1923" y="1"/>
                  </a:lnTo>
                  <a:lnTo>
                    <a:pt x="2330" y="1553"/>
                  </a:lnTo>
                  <a:lnTo>
                    <a:pt x="1" y="1553"/>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2"/>
            <p:cNvSpPr/>
            <p:nvPr/>
          </p:nvSpPr>
          <p:spPr>
            <a:xfrm>
              <a:off x="3063362" y="3413075"/>
              <a:ext cx="161425" cy="144336"/>
            </a:xfrm>
            <a:custGeom>
              <a:avLst/>
              <a:gdLst/>
              <a:ahLst/>
              <a:cxnLst/>
              <a:rect l="l" t="t" r="r" b="b"/>
              <a:pathLst>
                <a:path w="1738" h="1554" extrusionOk="0">
                  <a:moveTo>
                    <a:pt x="111" y="1"/>
                  </a:moveTo>
                  <a:lnTo>
                    <a:pt x="1331" y="1"/>
                  </a:lnTo>
                  <a:lnTo>
                    <a:pt x="1738" y="1553"/>
                  </a:lnTo>
                  <a:lnTo>
                    <a:pt x="0" y="155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2"/>
            <p:cNvSpPr/>
            <p:nvPr/>
          </p:nvSpPr>
          <p:spPr>
            <a:xfrm>
              <a:off x="3063362" y="3413075"/>
              <a:ext cx="127060" cy="144336"/>
            </a:xfrm>
            <a:custGeom>
              <a:avLst/>
              <a:gdLst/>
              <a:ahLst/>
              <a:cxnLst/>
              <a:rect l="l" t="t" r="r" b="b"/>
              <a:pathLst>
                <a:path w="1368" h="1554" extrusionOk="0">
                  <a:moveTo>
                    <a:pt x="111" y="1"/>
                  </a:moveTo>
                  <a:lnTo>
                    <a:pt x="961" y="1"/>
                  </a:lnTo>
                  <a:lnTo>
                    <a:pt x="1368" y="1553"/>
                  </a:lnTo>
                  <a:lnTo>
                    <a:pt x="0" y="1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4" name="Google Shape;3184;p22"/>
            <p:cNvGrpSpPr/>
            <p:nvPr/>
          </p:nvGrpSpPr>
          <p:grpSpPr>
            <a:xfrm>
              <a:off x="2963703" y="3502332"/>
              <a:ext cx="1074891" cy="58514"/>
              <a:chOff x="2963703" y="3502332"/>
              <a:chExt cx="1074891" cy="58514"/>
            </a:xfrm>
          </p:grpSpPr>
          <p:sp>
            <p:nvSpPr>
              <p:cNvPr id="3185" name="Google Shape;3185;p22"/>
              <p:cNvSpPr/>
              <p:nvPr/>
            </p:nvSpPr>
            <p:spPr>
              <a:xfrm>
                <a:off x="2974012" y="3502332"/>
                <a:ext cx="1061154" cy="10403"/>
              </a:xfrm>
              <a:custGeom>
                <a:avLst/>
                <a:gdLst/>
                <a:ahLst/>
                <a:cxnLst/>
                <a:rect l="l" t="t" r="r" b="b"/>
                <a:pathLst>
                  <a:path w="11425" h="112" extrusionOk="0">
                    <a:moveTo>
                      <a:pt x="1" y="1"/>
                    </a:moveTo>
                    <a:lnTo>
                      <a:pt x="1" y="112"/>
                    </a:lnTo>
                    <a:lnTo>
                      <a:pt x="11425" y="112"/>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2"/>
              <p:cNvSpPr/>
              <p:nvPr/>
            </p:nvSpPr>
            <p:spPr>
              <a:xfrm>
                <a:off x="2967139" y="3550443"/>
                <a:ext cx="1068027" cy="6966"/>
              </a:xfrm>
              <a:custGeom>
                <a:avLst/>
                <a:gdLst/>
                <a:ahLst/>
                <a:cxnLst/>
                <a:rect l="l" t="t" r="r" b="b"/>
                <a:pathLst>
                  <a:path w="11499" h="75" extrusionOk="0">
                    <a:moveTo>
                      <a:pt x="1" y="0"/>
                    </a:moveTo>
                    <a:lnTo>
                      <a:pt x="1" y="74"/>
                    </a:lnTo>
                    <a:lnTo>
                      <a:pt x="11499" y="74"/>
                    </a:lnTo>
                    <a:lnTo>
                      <a:pt x="114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2"/>
              <p:cNvSpPr/>
              <p:nvPr/>
            </p:nvSpPr>
            <p:spPr>
              <a:xfrm>
                <a:off x="2974012" y="3519514"/>
                <a:ext cx="1061154" cy="10403"/>
              </a:xfrm>
              <a:custGeom>
                <a:avLst/>
                <a:gdLst/>
                <a:ahLst/>
                <a:cxnLst/>
                <a:rect l="l" t="t" r="r" b="b"/>
                <a:pathLst>
                  <a:path w="11425" h="112" extrusionOk="0">
                    <a:moveTo>
                      <a:pt x="1" y="1"/>
                    </a:moveTo>
                    <a:lnTo>
                      <a:pt x="1" y="112"/>
                    </a:lnTo>
                    <a:lnTo>
                      <a:pt x="11425" y="112"/>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2"/>
              <p:cNvSpPr/>
              <p:nvPr/>
            </p:nvSpPr>
            <p:spPr>
              <a:xfrm>
                <a:off x="2974012" y="3540133"/>
                <a:ext cx="1061154" cy="6966"/>
              </a:xfrm>
              <a:custGeom>
                <a:avLst/>
                <a:gdLst/>
                <a:ahLst/>
                <a:cxnLst/>
                <a:rect l="l" t="t" r="r" b="b"/>
                <a:pathLst>
                  <a:path w="11425" h="75" extrusionOk="0">
                    <a:moveTo>
                      <a:pt x="1" y="0"/>
                    </a:moveTo>
                    <a:lnTo>
                      <a:pt x="1" y="74"/>
                    </a:lnTo>
                    <a:lnTo>
                      <a:pt x="11425" y="74"/>
                    </a:lnTo>
                    <a:lnTo>
                      <a:pt x="114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2"/>
              <p:cNvSpPr/>
              <p:nvPr/>
            </p:nvSpPr>
            <p:spPr>
              <a:xfrm>
                <a:off x="2963703"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2"/>
              <p:cNvSpPr/>
              <p:nvPr/>
            </p:nvSpPr>
            <p:spPr>
              <a:xfrm>
                <a:off x="3042743"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2"/>
              <p:cNvSpPr/>
              <p:nvPr/>
            </p:nvSpPr>
            <p:spPr>
              <a:xfrm>
                <a:off x="3118253" y="3502332"/>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2"/>
              <p:cNvSpPr/>
              <p:nvPr/>
            </p:nvSpPr>
            <p:spPr>
              <a:xfrm>
                <a:off x="3193764"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2"/>
              <p:cNvSpPr/>
              <p:nvPr/>
            </p:nvSpPr>
            <p:spPr>
              <a:xfrm>
                <a:off x="3269368"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2"/>
              <p:cNvSpPr/>
              <p:nvPr/>
            </p:nvSpPr>
            <p:spPr>
              <a:xfrm>
                <a:off x="3344879"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2"/>
              <p:cNvSpPr/>
              <p:nvPr/>
            </p:nvSpPr>
            <p:spPr>
              <a:xfrm>
                <a:off x="3423826"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2"/>
              <p:cNvSpPr/>
              <p:nvPr/>
            </p:nvSpPr>
            <p:spPr>
              <a:xfrm>
                <a:off x="3499430"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2"/>
              <p:cNvSpPr/>
              <p:nvPr/>
            </p:nvSpPr>
            <p:spPr>
              <a:xfrm>
                <a:off x="3574941"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2"/>
              <p:cNvSpPr/>
              <p:nvPr/>
            </p:nvSpPr>
            <p:spPr>
              <a:xfrm>
                <a:off x="3650544" y="3502332"/>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2"/>
              <p:cNvSpPr/>
              <p:nvPr/>
            </p:nvSpPr>
            <p:spPr>
              <a:xfrm>
                <a:off x="3729492"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2"/>
              <p:cNvSpPr/>
              <p:nvPr/>
            </p:nvSpPr>
            <p:spPr>
              <a:xfrm>
                <a:off x="3805002"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2"/>
              <p:cNvSpPr/>
              <p:nvPr/>
            </p:nvSpPr>
            <p:spPr>
              <a:xfrm>
                <a:off x="3880606" y="3502332"/>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2"/>
              <p:cNvSpPr/>
              <p:nvPr/>
            </p:nvSpPr>
            <p:spPr>
              <a:xfrm>
                <a:off x="3956117"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2"/>
              <p:cNvSpPr/>
              <p:nvPr/>
            </p:nvSpPr>
            <p:spPr>
              <a:xfrm>
                <a:off x="4028191" y="3502332"/>
                <a:ext cx="10403" cy="58514"/>
              </a:xfrm>
              <a:custGeom>
                <a:avLst/>
                <a:gdLst/>
                <a:ahLst/>
                <a:cxnLst/>
                <a:rect l="l" t="t" r="r" b="b"/>
                <a:pathLst>
                  <a:path w="112" h="630" extrusionOk="0">
                    <a:moveTo>
                      <a:pt x="1" y="1"/>
                    </a:moveTo>
                    <a:lnTo>
                      <a:pt x="1" y="629"/>
                    </a:lnTo>
                    <a:lnTo>
                      <a:pt x="112" y="629"/>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4" name="Google Shape;3204;p22"/>
            <p:cNvSpPr/>
            <p:nvPr/>
          </p:nvSpPr>
          <p:spPr>
            <a:xfrm>
              <a:off x="2081257" y="4089514"/>
              <a:ext cx="1219143" cy="61951"/>
            </a:xfrm>
            <a:custGeom>
              <a:avLst/>
              <a:gdLst/>
              <a:ahLst/>
              <a:cxnLst/>
              <a:rect l="l" t="t" r="r" b="b"/>
              <a:pathLst>
                <a:path w="13126" h="667" extrusionOk="0">
                  <a:moveTo>
                    <a:pt x="13125" y="666"/>
                  </a:moveTo>
                  <a:lnTo>
                    <a:pt x="296" y="666"/>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2"/>
            <p:cNvSpPr/>
            <p:nvPr/>
          </p:nvSpPr>
          <p:spPr>
            <a:xfrm>
              <a:off x="2225499" y="4072331"/>
              <a:ext cx="137462" cy="79134"/>
            </a:xfrm>
            <a:custGeom>
              <a:avLst/>
              <a:gdLst/>
              <a:ahLst/>
              <a:cxnLst/>
              <a:rect l="l" t="t" r="r" b="b"/>
              <a:pathLst>
                <a:path w="1480" h="852" extrusionOk="0">
                  <a:moveTo>
                    <a:pt x="0" y="851"/>
                  </a:moveTo>
                  <a:lnTo>
                    <a:pt x="1368" y="38"/>
                  </a:lnTo>
                  <a:cubicBezTo>
                    <a:pt x="1405" y="1"/>
                    <a:pt x="1442" y="1"/>
                    <a:pt x="1479" y="38"/>
                  </a:cubicBezTo>
                  <a:lnTo>
                    <a:pt x="1479" y="38"/>
                  </a:lnTo>
                  <a:cubicBezTo>
                    <a:pt x="1479" y="75"/>
                    <a:pt x="1479" y="112"/>
                    <a:pt x="1479" y="112"/>
                  </a:cubicBezTo>
                  <a:lnTo>
                    <a:pt x="259" y="85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2"/>
            <p:cNvSpPr/>
            <p:nvPr/>
          </p:nvSpPr>
          <p:spPr>
            <a:xfrm>
              <a:off x="1840886" y="4106697"/>
              <a:ext cx="144336" cy="34458"/>
            </a:xfrm>
            <a:custGeom>
              <a:avLst/>
              <a:gdLst/>
              <a:ahLst/>
              <a:cxnLst/>
              <a:rect l="l" t="t" r="r" b="b"/>
              <a:pathLst>
                <a:path w="1554" h="371" extrusionOk="0">
                  <a:moveTo>
                    <a:pt x="1516" y="1"/>
                  </a:moveTo>
                  <a:lnTo>
                    <a:pt x="0" y="148"/>
                  </a:lnTo>
                  <a:lnTo>
                    <a:pt x="37" y="370"/>
                  </a:lnTo>
                  <a:lnTo>
                    <a:pt x="1553" y="222"/>
                  </a:lnTo>
                  <a:lnTo>
                    <a:pt x="15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7" name="Google Shape;3207;p22"/>
            <p:cNvGrpSpPr/>
            <p:nvPr/>
          </p:nvGrpSpPr>
          <p:grpSpPr>
            <a:xfrm>
              <a:off x="5892741" y="3471496"/>
              <a:ext cx="89443" cy="254118"/>
              <a:chOff x="5892741" y="3471496"/>
              <a:chExt cx="89443" cy="254118"/>
            </a:xfrm>
          </p:grpSpPr>
          <p:sp>
            <p:nvSpPr>
              <p:cNvPr id="3208" name="Google Shape;3208;p22"/>
              <p:cNvSpPr/>
              <p:nvPr/>
            </p:nvSpPr>
            <p:spPr>
              <a:xfrm>
                <a:off x="5892741" y="3636263"/>
                <a:ext cx="58514" cy="89351"/>
              </a:xfrm>
              <a:custGeom>
                <a:avLst/>
                <a:gdLst/>
                <a:ahLst/>
                <a:cxnLst/>
                <a:rect l="l" t="t" r="r" b="b"/>
                <a:pathLst>
                  <a:path w="630" h="962" extrusionOk="0">
                    <a:moveTo>
                      <a:pt x="629" y="112"/>
                    </a:moveTo>
                    <a:lnTo>
                      <a:pt x="38" y="962"/>
                    </a:lnTo>
                    <a:lnTo>
                      <a:pt x="38" y="962"/>
                    </a:lnTo>
                    <a:lnTo>
                      <a:pt x="1" y="962"/>
                    </a:lnTo>
                    <a:lnTo>
                      <a:pt x="629"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2"/>
              <p:cNvSpPr/>
              <p:nvPr/>
            </p:nvSpPr>
            <p:spPr>
              <a:xfrm>
                <a:off x="5930543" y="3478276"/>
                <a:ext cx="51641" cy="3529"/>
              </a:xfrm>
              <a:custGeom>
                <a:avLst/>
                <a:gdLst/>
                <a:ahLst/>
                <a:cxnLst/>
                <a:rect l="l" t="t" r="r" b="b"/>
                <a:pathLst>
                  <a:path w="556" h="38" extrusionOk="0">
                    <a:moveTo>
                      <a:pt x="1" y="1"/>
                    </a:moveTo>
                    <a:lnTo>
                      <a:pt x="1" y="38"/>
                    </a:lnTo>
                    <a:lnTo>
                      <a:pt x="555" y="38"/>
                    </a:lnTo>
                    <a:lnTo>
                      <a:pt x="555"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2"/>
              <p:cNvSpPr/>
              <p:nvPr/>
            </p:nvSpPr>
            <p:spPr>
              <a:xfrm>
                <a:off x="5944289" y="3498895"/>
                <a:ext cx="6966" cy="3529"/>
              </a:xfrm>
              <a:custGeom>
                <a:avLst/>
                <a:gdLst/>
                <a:ahLst/>
                <a:cxnLst/>
                <a:rect l="l" t="t" r="r" b="b"/>
                <a:pathLst>
                  <a:path w="75" h="38" extrusionOk="0">
                    <a:moveTo>
                      <a:pt x="0" y="1"/>
                    </a:moveTo>
                    <a:lnTo>
                      <a:pt x="0" y="38"/>
                    </a:lnTo>
                    <a:lnTo>
                      <a:pt x="74" y="38"/>
                    </a:lnTo>
                    <a:lnTo>
                      <a:pt x="74"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2"/>
              <p:cNvSpPr/>
              <p:nvPr/>
            </p:nvSpPr>
            <p:spPr>
              <a:xfrm>
                <a:off x="5930543" y="3471496"/>
                <a:ext cx="6966" cy="17183"/>
              </a:xfrm>
              <a:custGeom>
                <a:avLst/>
                <a:gdLst/>
                <a:ahLst/>
                <a:cxnLst/>
                <a:rect l="l" t="t" r="r" b="b"/>
                <a:pathLst>
                  <a:path w="75" h="185" extrusionOk="0">
                    <a:moveTo>
                      <a:pt x="1" y="0"/>
                    </a:moveTo>
                    <a:lnTo>
                      <a:pt x="1" y="185"/>
                    </a:lnTo>
                    <a:lnTo>
                      <a:pt x="75" y="185"/>
                    </a:lnTo>
                    <a:lnTo>
                      <a:pt x="75" y="0"/>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2"/>
              <p:cNvSpPr/>
              <p:nvPr/>
            </p:nvSpPr>
            <p:spPr>
              <a:xfrm>
                <a:off x="5951162" y="3478276"/>
                <a:ext cx="6966" cy="237030"/>
              </a:xfrm>
              <a:custGeom>
                <a:avLst/>
                <a:gdLst/>
                <a:ahLst/>
                <a:cxnLst/>
                <a:rect l="l" t="t" r="r" b="b"/>
                <a:pathLst>
                  <a:path w="75" h="2552" extrusionOk="0">
                    <a:moveTo>
                      <a:pt x="0" y="1"/>
                    </a:moveTo>
                    <a:lnTo>
                      <a:pt x="0" y="2552"/>
                    </a:lnTo>
                    <a:lnTo>
                      <a:pt x="74" y="2552"/>
                    </a:lnTo>
                    <a:lnTo>
                      <a:pt x="74"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3" name="Google Shape;3213;p22"/>
            <p:cNvGrpSpPr/>
            <p:nvPr/>
          </p:nvGrpSpPr>
          <p:grpSpPr>
            <a:xfrm>
              <a:off x="3592123" y="3183013"/>
              <a:ext cx="216409" cy="58422"/>
              <a:chOff x="3592123" y="3183013"/>
              <a:chExt cx="216409" cy="58422"/>
            </a:xfrm>
          </p:grpSpPr>
          <p:sp>
            <p:nvSpPr>
              <p:cNvPr id="3214" name="Google Shape;3214;p22"/>
              <p:cNvSpPr/>
              <p:nvPr/>
            </p:nvSpPr>
            <p:spPr>
              <a:xfrm>
                <a:off x="3598996" y="3186449"/>
                <a:ext cx="202664" cy="6966"/>
              </a:xfrm>
              <a:custGeom>
                <a:avLst/>
                <a:gdLst/>
                <a:ahLst/>
                <a:cxnLst/>
                <a:rect l="l" t="t" r="r" b="b"/>
                <a:pathLst>
                  <a:path w="2182" h="75" extrusionOk="0">
                    <a:moveTo>
                      <a:pt x="0" y="0"/>
                    </a:moveTo>
                    <a:lnTo>
                      <a:pt x="0" y="74"/>
                    </a:lnTo>
                    <a:lnTo>
                      <a:pt x="2182" y="74"/>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2"/>
              <p:cNvSpPr/>
              <p:nvPr/>
            </p:nvSpPr>
            <p:spPr>
              <a:xfrm>
                <a:off x="3595560" y="3234561"/>
                <a:ext cx="209537" cy="6873"/>
              </a:xfrm>
              <a:custGeom>
                <a:avLst/>
                <a:gdLst/>
                <a:ahLst/>
                <a:cxnLst/>
                <a:rect l="l" t="t" r="r" b="b"/>
                <a:pathLst>
                  <a:path w="2256" h="74" extrusionOk="0">
                    <a:moveTo>
                      <a:pt x="0" y="0"/>
                    </a:moveTo>
                    <a:lnTo>
                      <a:pt x="0" y="74"/>
                    </a:lnTo>
                    <a:lnTo>
                      <a:pt x="2256" y="74"/>
                    </a:lnTo>
                    <a:lnTo>
                      <a:pt x="22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2"/>
              <p:cNvSpPr/>
              <p:nvPr/>
            </p:nvSpPr>
            <p:spPr>
              <a:xfrm>
                <a:off x="3598996" y="3203632"/>
                <a:ext cx="202664" cy="6966"/>
              </a:xfrm>
              <a:custGeom>
                <a:avLst/>
                <a:gdLst/>
                <a:ahLst/>
                <a:cxnLst/>
                <a:rect l="l" t="t" r="r" b="b"/>
                <a:pathLst>
                  <a:path w="2182" h="75" extrusionOk="0">
                    <a:moveTo>
                      <a:pt x="0" y="0"/>
                    </a:moveTo>
                    <a:lnTo>
                      <a:pt x="0" y="74"/>
                    </a:lnTo>
                    <a:lnTo>
                      <a:pt x="2182" y="74"/>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2"/>
              <p:cNvSpPr/>
              <p:nvPr/>
            </p:nvSpPr>
            <p:spPr>
              <a:xfrm>
                <a:off x="3598996" y="3220815"/>
                <a:ext cx="202664" cy="6966"/>
              </a:xfrm>
              <a:custGeom>
                <a:avLst/>
                <a:gdLst/>
                <a:ahLst/>
                <a:cxnLst/>
                <a:rect l="l" t="t" r="r" b="b"/>
                <a:pathLst>
                  <a:path w="2182" h="75" extrusionOk="0">
                    <a:moveTo>
                      <a:pt x="0" y="0"/>
                    </a:moveTo>
                    <a:lnTo>
                      <a:pt x="0" y="74"/>
                    </a:lnTo>
                    <a:lnTo>
                      <a:pt x="2182" y="74"/>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2"/>
              <p:cNvSpPr/>
              <p:nvPr/>
            </p:nvSpPr>
            <p:spPr>
              <a:xfrm>
                <a:off x="3592123" y="3183013"/>
                <a:ext cx="10403" cy="58422"/>
              </a:xfrm>
              <a:custGeom>
                <a:avLst/>
                <a:gdLst/>
                <a:ahLst/>
                <a:cxnLst/>
                <a:rect l="l" t="t" r="r" b="b"/>
                <a:pathLst>
                  <a:path w="112" h="629" extrusionOk="0">
                    <a:moveTo>
                      <a:pt x="1" y="0"/>
                    </a:moveTo>
                    <a:lnTo>
                      <a:pt x="1" y="629"/>
                    </a:lnTo>
                    <a:lnTo>
                      <a:pt x="111" y="629"/>
                    </a:ln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2"/>
              <p:cNvSpPr/>
              <p:nvPr/>
            </p:nvSpPr>
            <p:spPr>
              <a:xfrm>
                <a:off x="3660761" y="3183013"/>
                <a:ext cx="10403" cy="58422"/>
              </a:xfrm>
              <a:custGeom>
                <a:avLst/>
                <a:gdLst/>
                <a:ahLst/>
                <a:cxnLst/>
                <a:rect l="l" t="t" r="r" b="b"/>
                <a:pathLst>
                  <a:path w="112" h="629" extrusionOk="0">
                    <a:moveTo>
                      <a:pt x="1" y="0"/>
                    </a:moveTo>
                    <a:lnTo>
                      <a:pt x="1" y="629"/>
                    </a:lnTo>
                    <a:lnTo>
                      <a:pt x="112" y="629"/>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2"/>
              <p:cNvSpPr/>
              <p:nvPr/>
            </p:nvSpPr>
            <p:spPr>
              <a:xfrm>
                <a:off x="3729492" y="3183013"/>
                <a:ext cx="10403" cy="58422"/>
              </a:xfrm>
              <a:custGeom>
                <a:avLst/>
                <a:gdLst/>
                <a:ahLst/>
                <a:cxnLst/>
                <a:rect l="l" t="t" r="r" b="b"/>
                <a:pathLst>
                  <a:path w="112" h="629" extrusionOk="0">
                    <a:moveTo>
                      <a:pt x="0" y="0"/>
                    </a:moveTo>
                    <a:lnTo>
                      <a:pt x="0" y="629"/>
                    </a:lnTo>
                    <a:lnTo>
                      <a:pt x="111" y="629"/>
                    </a:ln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2"/>
              <p:cNvSpPr/>
              <p:nvPr/>
            </p:nvSpPr>
            <p:spPr>
              <a:xfrm>
                <a:off x="3798129" y="3183013"/>
                <a:ext cx="10403" cy="58422"/>
              </a:xfrm>
              <a:custGeom>
                <a:avLst/>
                <a:gdLst/>
                <a:ahLst/>
                <a:cxnLst/>
                <a:rect l="l" t="t" r="r" b="b"/>
                <a:pathLst>
                  <a:path w="112" h="629" extrusionOk="0">
                    <a:moveTo>
                      <a:pt x="1" y="0"/>
                    </a:moveTo>
                    <a:lnTo>
                      <a:pt x="1" y="629"/>
                    </a:lnTo>
                    <a:lnTo>
                      <a:pt x="112" y="629"/>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22"/>
            <p:cNvGrpSpPr/>
            <p:nvPr/>
          </p:nvGrpSpPr>
          <p:grpSpPr>
            <a:xfrm>
              <a:off x="5728570" y="3790814"/>
              <a:ext cx="96316" cy="85914"/>
              <a:chOff x="6033370" y="3790814"/>
              <a:chExt cx="96316" cy="85914"/>
            </a:xfrm>
          </p:grpSpPr>
          <p:sp>
            <p:nvSpPr>
              <p:cNvPr id="3223" name="Google Shape;3223;p22"/>
              <p:cNvSpPr/>
              <p:nvPr/>
            </p:nvSpPr>
            <p:spPr>
              <a:xfrm>
                <a:off x="6033370" y="3797687"/>
                <a:ext cx="79134" cy="79041"/>
              </a:xfrm>
              <a:custGeom>
                <a:avLst/>
                <a:gdLst/>
                <a:ahLst/>
                <a:cxnLst/>
                <a:rect l="l" t="t" r="r" b="b"/>
                <a:pathLst>
                  <a:path w="852" h="851" extrusionOk="0">
                    <a:moveTo>
                      <a:pt x="408" y="555"/>
                    </a:moveTo>
                    <a:lnTo>
                      <a:pt x="445" y="777"/>
                    </a:lnTo>
                    <a:lnTo>
                      <a:pt x="408" y="777"/>
                    </a:lnTo>
                    <a:lnTo>
                      <a:pt x="408" y="518"/>
                    </a:lnTo>
                    <a:close/>
                    <a:moveTo>
                      <a:pt x="408" y="222"/>
                    </a:moveTo>
                    <a:lnTo>
                      <a:pt x="408" y="111"/>
                    </a:lnTo>
                    <a:cubicBezTo>
                      <a:pt x="519" y="37"/>
                      <a:pt x="703" y="0"/>
                      <a:pt x="851" y="74"/>
                    </a:cubicBezTo>
                    <a:lnTo>
                      <a:pt x="777" y="370"/>
                    </a:lnTo>
                    <a:lnTo>
                      <a:pt x="666" y="407"/>
                    </a:lnTo>
                    <a:lnTo>
                      <a:pt x="666" y="555"/>
                    </a:lnTo>
                    <a:close/>
                    <a:moveTo>
                      <a:pt x="297" y="222"/>
                    </a:moveTo>
                    <a:lnTo>
                      <a:pt x="334" y="185"/>
                    </a:lnTo>
                    <a:lnTo>
                      <a:pt x="408" y="555"/>
                    </a:lnTo>
                    <a:lnTo>
                      <a:pt x="408" y="814"/>
                    </a:lnTo>
                    <a:cubicBezTo>
                      <a:pt x="297" y="851"/>
                      <a:pt x="149" y="814"/>
                      <a:pt x="75" y="740"/>
                    </a:cubicBezTo>
                    <a:cubicBezTo>
                      <a:pt x="1" y="629"/>
                      <a:pt x="75" y="370"/>
                      <a:pt x="297" y="222"/>
                    </a:cubicBezTo>
                    <a:close/>
                    <a:moveTo>
                      <a:pt x="408" y="148"/>
                    </a:moveTo>
                    <a:lnTo>
                      <a:pt x="371" y="148"/>
                    </a:lnTo>
                    <a:lnTo>
                      <a:pt x="408" y="18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2"/>
              <p:cNvSpPr/>
              <p:nvPr/>
            </p:nvSpPr>
            <p:spPr>
              <a:xfrm>
                <a:off x="6040243" y="3811434"/>
                <a:ext cx="61951" cy="54985"/>
              </a:xfrm>
              <a:custGeom>
                <a:avLst/>
                <a:gdLst/>
                <a:ahLst/>
                <a:cxnLst/>
                <a:rect l="l" t="t" r="r" b="b"/>
                <a:pathLst>
                  <a:path w="667" h="592" extrusionOk="0">
                    <a:moveTo>
                      <a:pt x="334" y="370"/>
                    </a:moveTo>
                    <a:lnTo>
                      <a:pt x="371" y="555"/>
                    </a:lnTo>
                    <a:lnTo>
                      <a:pt x="334" y="555"/>
                    </a:lnTo>
                    <a:lnTo>
                      <a:pt x="334" y="370"/>
                    </a:lnTo>
                    <a:close/>
                    <a:moveTo>
                      <a:pt x="334" y="111"/>
                    </a:moveTo>
                    <a:lnTo>
                      <a:pt x="334" y="74"/>
                    </a:lnTo>
                    <a:cubicBezTo>
                      <a:pt x="445" y="0"/>
                      <a:pt x="555" y="0"/>
                      <a:pt x="666" y="37"/>
                    </a:cubicBezTo>
                    <a:lnTo>
                      <a:pt x="592" y="259"/>
                    </a:lnTo>
                    <a:lnTo>
                      <a:pt x="518" y="370"/>
                    </a:lnTo>
                    <a:close/>
                    <a:moveTo>
                      <a:pt x="260" y="111"/>
                    </a:moveTo>
                    <a:lnTo>
                      <a:pt x="260" y="111"/>
                    </a:lnTo>
                    <a:lnTo>
                      <a:pt x="297" y="407"/>
                    </a:lnTo>
                    <a:lnTo>
                      <a:pt x="297" y="592"/>
                    </a:lnTo>
                    <a:cubicBezTo>
                      <a:pt x="223" y="592"/>
                      <a:pt x="149" y="592"/>
                      <a:pt x="75" y="518"/>
                    </a:cubicBezTo>
                    <a:cubicBezTo>
                      <a:pt x="1" y="444"/>
                      <a:pt x="75" y="259"/>
                      <a:pt x="260" y="148"/>
                    </a:cubicBezTo>
                    <a:close/>
                    <a:moveTo>
                      <a:pt x="334" y="74"/>
                    </a:moveTo>
                    <a:lnTo>
                      <a:pt x="334" y="74"/>
                    </a:lnTo>
                    <a:lnTo>
                      <a:pt x="334" y="11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2"/>
              <p:cNvSpPr/>
              <p:nvPr/>
            </p:nvSpPr>
            <p:spPr>
              <a:xfrm>
                <a:off x="6064298" y="3807997"/>
                <a:ext cx="37895" cy="68731"/>
              </a:xfrm>
              <a:custGeom>
                <a:avLst/>
                <a:gdLst/>
                <a:ahLst/>
                <a:cxnLst/>
                <a:rect l="l" t="t" r="r" b="b"/>
                <a:pathLst>
                  <a:path w="408" h="740" extrusionOk="0">
                    <a:moveTo>
                      <a:pt x="1" y="0"/>
                    </a:moveTo>
                    <a:lnTo>
                      <a:pt x="112" y="740"/>
                    </a:lnTo>
                    <a:lnTo>
                      <a:pt x="407" y="59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2"/>
              <p:cNvSpPr/>
              <p:nvPr/>
            </p:nvSpPr>
            <p:spPr>
              <a:xfrm>
                <a:off x="6088354" y="3790814"/>
                <a:ext cx="41332" cy="85914"/>
              </a:xfrm>
              <a:custGeom>
                <a:avLst/>
                <a:gdLst/>
                <a:ahLst/>
                <a:cxnLst/>
                <a:rect l="l" t="t" r="r" b="b"/>
                <a:pathLst>
                  <a:path w="445" h="925" extrusionOk="0">
                    <a:moveTo>
                      <a:pt x="296" y="0"/>
                    </a:moveTo>
                    <a:lnTo>
                      <a:pt x="444" y="740"/>
                    </a:lnTo>
                    <a:lnTo>
                      <a:pt x="0" y="925"/>
                    </a:lnTo>
                    <a:lnTo>
                      <a:pt x="0" y="851"/>
                    </a:lnTo>
                    <a:lnTo>
                      <a:pt x="148" y="777"/>
                    </a:lnTo>
                    <a:lnTo>
                      <a:pt x="37" y="629"/>
                    </a:lnTo>
                    <a:lnTo>
                      <a:pt x="37" y="481"/>
                    </a:lnTo>
                    <a:lnTo>
                      <a:pt x="185" y="44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2"/>
              <p:cNvSpPr/>
              <p:nvPr/>
            </p:nvSpPr>
            <p:spPr>
              <a:xfrm>
                <a:off x="6064298" y="3807997"/>
                <a:ext cx="37895" cy="58422"/>
              </a:xfrm>
              <a:custGeom>
                <a:avLst/>
                <a:gdLst/>
                <a:ahLst/>
                <a:cxnLst/>
                <a:rect l="l" t="t" r="r" b="b"/>
                <a:pathLst>
                  <a:path w="408" h="629" extrusionOk="0">
                    <a:moveTo>
                      <a:pt x="1" y="0"/>
                    </a:moveTo>
                    <a:lnTo>
                      <a:pt x="333" y="629"/>
                    </a:lnTo>
                    <a:lnTo>
                      <a:pt x="407" y="592"/>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2"/>
              <p:cNvSpPr/>
              <p:nvPr/>
            </p:nvSpPr>
            <p:spPr>
              <a:xfrm>
                <a:off x="6115846" y="3790814"/>
                <a:ext cx="13839" cy="72168"/>
              </a:xfrm>
              <a:custGeom>
                <a:avLst/>
                <a:gdLst/>
                <a:ahLst/>
                <a:cxnLst/>
                <a:rect l="l" t="t" r="r" b="b"/>
                <a:pathLst>
                  <a:path w="149" h="777" extrusionOk="0">
                    <a:moveTo>
                      <a:pt x="0" y="0"/>
                    </a:moveTo>
                    <a:lnTo>
                      <a:pt x="148" y="740"/>
                    </a:lnTo>
                    <a:lnTo>
                      <a:pt x="37" y="777"/>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22"/>
            <p:cNvSpPr/>
            <p:nvPr/>
          </p:nvSpPr>
          <p:spPr>
            <a:xfrm>
              <a:off x="3389554" y="4092950"/>
              <a:ext cx="123716" cy="58514"/>
            </a:xfrm>
            <a:custGeom>
              <a:avLst/>
              <a:gdLst/>
              <a:ahLst/>
              <a:cxnLst/>
              <a:rect l="l" t="t" r="r" b="b"/>
              <a:pathLst>
                <a:path w="1332" h="630" extrusionOk="0">
                  <a:moveTo>
                    <a:pt x="1331" y="1"/>
                  </a:moveTo>
                  <a:lnTo>
                    <a:pt x="851" y="629"/>
                  </a:lnTo>
                  <a:lnTo>
                    <a:pt x="0" y="629"/>
                  </a:lnTo>
                  <a:lnTo>
                    <a:pt x="296" y="1"/>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0" name="Google Shape;3230;p22"/>
            <p:cNvGrpSpPr/>
            <p:nvPr/>
          </p:nvGrpSpPr>
          <p:grpSpPr>
            <a:xfrm>
              <a:off x="4127758" y="3303199"/>
              <a:ext cx="233593" cy="257647"/>
              <a:chOff x="4127758" y="3303199"/>
              <a:chExt cx="233593" cy="257647"/>
            </a:xfrm>
          </p:grpSpPr>
          <p:sp>
            <p:nvSpPr>
              <p:cNvPr id="3231" name="Google Shape;3231;p22"/>
              <p:cNvSpPr/>
              <p:nvPr/>
            </p:nvSpPr>
            <p:spPr>
              <a:xfrm>
                <a:off x="4162123" y="3303199"/>
                <a:ext cx="171828" cy="192354"/>
              </a:xfrm>
              <a:custGeom>
                <a:avLst/>
                <a:gdLst/>
                <a:ahLst/>
                <a:cxnLst/>
                <a:rect l="l" t="t" r="r" b="b"/>
                <a:pathLst>
                  <a:path w="1850" h="2071" extrusionOk="0">
                    <a:moveTo>
                      <a:pt x="1" y="2071"/>
                    </a:moveTo>
                    <a:lnTo>
                      <a:pt x="1" y="925"/>
                    </a:lnTo>
                    <a:cubicBezTo>
                      <a:pt x="1" y="407"/>
                      <a:pt x="407" y="0"/>
                      <a:pt x="925" y="0"/>
                    </a:cubicBezTo>
                    <a:lnTo>
                      <a:pt x="925" y="0"/>
                    </a:lnTo>
                    <a:cubicBezTo>
                      <a:pt x="1443" y="0"/>
                      <a:pt x="1849" y="407"/>
                      <a:pt x="1849" y="925"/>
                    </a:cubicBezTo>
                    <a:lnTo>
                      <a:pt x="1849" y="207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2"/>
              <p:cNvSpPr/>
              <p:nvPr/>
            </p:nvSpPr>
            <p:spPr>
              <a:xfrm>
                <a:off x="4189615" y="3303199"/>
                <a:ext cx="144336" cy="171735"/>
              </a:xfrm>
              <a:custGeom>
                <a:avLst/>
                <a:gdLst/>
                <a:ahLst/>
                <a:cxnLst/>
                <a:rect l="l" t="t" r="r" b="b"/>
                <a:pathLst>
                  <a:path w="1554" h="1849" extrusionOk="0">
                    <a:moveTo>
                      <a:pt x="296" y="37"/>
                    </a:moveTo>
                    <a:cubicBezTo>
                      <a:pt x="407" y="0"/>
                      <a:pt x="518" y="0"/>
                      <a:pt x="629" y="0"/>
                    </a:cubicBezTo>
                    <a:lnTo>
                      <a:pt x="629" y="0"/>
                    </a:lnTo>
                    <a:cubicBezTo>
                      <a:pt x="1147" y="0"/>
                      <a:pt x="1553" y="407"/>
                      <a:pt x="1553" y="925"/>
                    </a:cubicBezTo>
                    <a:lnTo>
                      <a:pt x="1553" y="1849"/>
                    </a:lnTo>
                    <a:lnTo>
                      <a:pt x="0" y="1849"/>
                    </a:lnTo>
                    <a:lnTo>
                      <a:pt x="0" y="740"/>
                    </a:lnTo>
                    <a:cubicBezTo>
                      <a:pt x="0" y="481"/>
                      <a:pt x="111" y="222"/>
                      <a:pt x="296"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2"/>
              <p:cNvSpPr/>
              <p:nvPr/>
            </p:nvSpPr>
            <p:spPr>
              <a:xfrm>
                <a:off x="4220544" y="3306635"/>
                <a:ext cx="106533" cy="120280"/>
              </a:xfrm>
              <a:custGeom>
                <a:avLst/>
                <a:gdLst/>
                <a:ahLst/>
                <a:cxnLst/>
                <a:rect l="l" t="t" r="r" b="b"/>
                <a:pathLst>
                  <a:path w="1147" h="1295" extrusionOk="0">
                    <a:moveTo>
                      <a:pt x="74" y="74"/>
                    </a:moveTo>
                    <a:cubicBezTo>
                      <a:pt x="148" y="37"/>
                      <a:pt x="259" y="0"/>
                      <a:pt x="333" y="0"/>
                    </a:cubicBezTo>
                    <a:lnTo>
                      <a:pt x="333" y="0"/>
                    </a:lnTo>
                    <a:cubicBezTo>
                      <a:pt x="777" y="0"/>
                      <a:pt x="1146" y="370"/>
                      <a:pt x="1146" y="814"/>
                    </a:cubicBezTo>
                    <a:lnTo>
                      <a:pt x="1146" y="1036"/>
                    </a:lnTo>
                    <a:cubicBezTo>
                      <a:pt x="629" y="1294"/>
                      <a:pt x="37" y="925"/>
                      <a:pt x="37" y="333"/>
                    </a:cubicBezTo>
                    <a:cubicBezTo>
                      <a:pt x="0" y="222"/>
                      <a:pt x="37" y="148"/>
                      <a:pt x="74" y="74"/>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2"/>
              <p:cNvSpPr/>
              <p:nvPr/>
            </p:nvSpPr>
            <p:spPr>
              <a:xfrm>
                <a:off x="4162123" y="3464623"/>
                <a:ext cx="171828" cy="27492"/>
              </a:xfrm>
              <a:custGeom>
                <a:avLst/>
                <a:gdLst/>
                <a:ahLst/>
                <a:cxnLst/>
                <a:rect l="l" t="t" r="r" b="b"/>
                <a:pathLst>
                  <a:path w="1850" h="296" extrusionOk="0">
                    <a:moveTo>
                      <a:pt x="1" y="0"/>
                    </a:moveTo>
                    <a:lnTo>
                      <a:pt x="1" y="296"/>
                    </a:lnTo>
                    <a:lnTo>
                      <a:pt x="1849" y="296"/>
                    </a:lnTo>
                    <a:lnTo>
                      <a:pt x="1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2"/>
              <p:cNvSpPr/>
              <p:nvPr/>
            </p:nvSpPr>
            <p:spPr>
              <a:xfrm>
                <a:off x="4131194" y="3498895"/>
                <a:ext cx="226720" cy="61951"/>
              </a:xfrm>
              <a:custGeom>
                <a:avLst/>
                <a:gdLst/>
                <a:ahLst/>
                <a:cxnLst/>
                <a:rect l="l" t="t" r="r" b="b"/>
                <a:pathLst>
                  <a:path w="2441" h="667" extrusionOk="0">
                    <a:moveTo>
                      <a:pt x="1" y="1"/>
                    </a:moveTo>
                    <a:lnTo>
                      <a:pt x="2441" y="1"/>
                    </a:lnTo>
                    <a:lnTo>
                      <a:pt x="2293" y="666"/>
                    </a:lnTo>
                    <a:lnTo>
                      <a:pt x="223" y="66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2"/>
              <p:cNvSpPr/>
              <p:nvPr/>
            </p:nvSpPr>
            <p:spPr>
              <a:xfrm>
                <a:off x="4244507" y="3498895"/>
                <a:ext cx="113406" cy="61951"/>
              </a:xfrm>
              <a:custGeom>
                <a:avLst/>
                <a:gdLst/>
                <a:ahLst/>
                <a:cxnLst/>
                <a:rect l="l" t="t" r="r" b="b"/>
                <a:pathLst>
                  <a:path w="1221" h="667" extrusionOk="0">
                    <a:moveTo>
                      <a:pt x="38" y="1"/>
                    </a:moveTo>
                    <a:lnTo>
                      <a:pt x="1221" y="1"/>
                    </a:lnTo>
                    <a:lnTo>
                      <a:pt x="1073" y="666"/>
                    </a:lnTo>
                    <a:lnTo>
                      <a:pt x="1" y="666"/>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2"/>
              <p:cNvSpPr/>
              <p:nvPr/>
            </p:nvSpPr>
            <p:spPr>
              <a:xfrm>
                <a:off x="4196488" y="3512641"/>
                <a:ext cx="37895" cy="37895"/>
              </a:xfrm>
              <a:custGeom>
                <a:avLst/>
                <a:gdLst/>
                <a:ahLst/>
                <a:cxnLst/>
                <a:rect l="l" t="t" r="r" b="b"/>
                <a:pathLst>
                  <a:path w="408" h="408" extrusionOk="0">
                    <a:moveTo>
                      <a:pt x="74" y="1"/>
                    </a:moveTo>
                    <a:lnTo>
                      <a:pt x="370" y="1"/>
                    </a:lnTo>
                    <a:cubicBezTo>
                      <a:pt x="370" y="1"/>
                      <a:pt x="407" y="38"/>
                      <a:pt x="407" y="75"/>
                    </a:cubicBezTo>
                    <a:lnTo>
                      <a:pt x="407" y="370"/>
                    </a:lnTo>
                    <a:cubicBezTo>
                      <a:pt x="407" y="370"/>
                      <a:pt x="370" y="407"/>
                      <a:pt x="370" y="407"/>
                    </a:cubicBezTo>
                    <a:lnTo>
                      <a:pt x="111" y="407"/>
                    </a:lnTo>
                    <a:cubicBezTo>
                      <a:pt x="74" y="407"/>
                      <a:pt x="37" y="370"/>
                      <a:pt x="37" y="370"/>
                    </a:cubicBezTo>
                    <a:lnTo>
                      <a:pt x="0" y="75"/>
                    </a:lnTo>
                    <a:cubicBezTo>
                      <a:pt x="0" y="38"/>
                      <a:pt x="3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2"/>
              <p:cNvSpPr/>
              <p:nvPr/>
            </p:nvSpPr>
            <p:spPr>
              <a:xfrm>
                <a:off x="4258253" y="3512641"/>
                <a:ext cx="31022" cy="37895"/>
              </a:xfrm>
              <a:custGeom>
                <a:avLst/>
                <a:gdLst/>
                <a:ahLst/>
                <a:cxnLst/>
                <a:rect l="l" t="t" r="r" b="b"/>
                <a:pathLst>
                  <a:path w="334" h="408" extrusionOk="0">
                    <a:moveTo>
                      <a:pt x="75" y="1"/>
                    </a:moveTo>
                    <a:lnTo>
                      <a:pt x="260" y="1"/>
                    </a:lnTo>
                    <a:cubicBezTo>
                      <a:pt x="297" y="1"/>
                      <a:pt x="334" y="38"/>
                      <a:pt x="334" y="75"/>
                    </a:cubicBezTo>
                    <a:lnTo>
                      <a:pt x="297" y="370"/>
                    </a:lnTo>
                    <a:cubicBezTo>
                      <a:pt x="297" y="407"/>
                      <a:pt x="260" y="407"/>
                      <a:pt x="223" y="407"/>
                    </a:cubicBezTo>
                    <a:lnTo>
                      <a:pt x="75" y="407"/>
                    </a:lnTo>
                    <a:cubicBezTo>
                      <a:pt x="38" y="407"/>
                      <a:pt x="1" y="407"/>
                      <a:pt x="1" y="370"/>
                    </a:cubicBezTo>
                    <a:lnTo>
                      <a:pt x="1" y="75"/>
                    </a:lnTo>
                    <a:cubicBezTo>
                      <a:pt x="1" y="38"/>
                      <a:pt x="38"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2"/>
              <p:cNvSpPr/>
              <p:nvPr/>
            </p:nvSpPr>
            <p:spPr>
              <a:xfrm>
                <a:off x="4148377" y="3512641"/>
                <a:ext cx="27585" cy="37895"/>
              </a:xfrm>
              <a:custGeom>
                <a:avLst/>
                <a:gdLst/>
                <a:ahLst/>
                <a:cxnLst/>
                <a:rect l="l" t="t" r="r" b="b"/>
                <a:pathLst>
                  <a:path w="297" h="408" extrusionOk="0">
                    <a:moveTo>
                      <a:pt x="75" y="1"/>
                    </a:moveTo>
                    <a:lnTo>
                      <a:pt x="223" y="1"/>
                    </a:lnTo>
                    <a:cubicBezTo>
                      <a:pt x="223" y="1"/>
                      <a:pt x="260" y="38"/>
                      <a:pt x="260" y="75"/>
                    </a:cubicBezTo>
                    <a:lnTo>
                      <a:pt x="297" y="370"/>
                    </a:lnTo>
                    <a:cubicBezTo>
                      <a:pt x="297" y="370"/>
                      <a:pt x="297" y="407"/>
                      <a:pt x="260" y="407"/>
                    </a:cubicBezTo>
                    <a:lnTo>
                      <a:pt x="149" y="407"/>
                    </a:lnTo>
                    <a:cubicBezTo>
                      <a:pt x="112" y="407"/>
                      <a:pt x="75" y="370"/>
                      <a:pt x="75" y="370"/>
                    </a:cubicBezTo>
                    <a:lnTo>
                      <a:pt x="1" y="75"/>
                    </a:lnTo>
                    <a:cubicBezTo>
                      <a:pt x="1" y="38"/>
                      <a:pt x="38"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2"/>
              <p:cNvSpPr/>
              <p:nvPr/>
            </p:nvSpPr>
            <p:spPr>
              <a:xfrm>
                <a:off x="4302928" y="3512641"/>
                <a:ext cx="34458" cy="37895"/>
              </a:xfrm>
              <a:custGeom>
                <a:avLst/>
                <a:gdLst/>
                <a:ahLst/>
                <a:cxnLst/>
                <a:rect l="l" t="t" r="r" b="b"/>
                <a:pathLst>
                  <a:path w="371" h="408" extrusionOk="0">
                    <a:moveTo>
                      <a:pt x="111" y="1"/>
                    </a:moveTo>
                    <a:lnTo>
                      <a:pt x="296" y="1"/>
                    </a:lnTo>
                    <a:cubicBezTo>
                      <a:pt x="333" y="1"/>
                      <a:pt x="370" y="38"/>
                      <a:pt x="333" y="75"/>
                    </a:cubicBezTo>
                    <a:lnTo>
                      <a:pt x="296" y="370"/>
                    </a:lnTo>
                    <a:cubicBezTo>
                      <a:pt x="296" y="407"/>
                      <a:pt x="259" y="407"/>
                      <a:pt x="222" y="407"/>
                    </a:cubicBezTo>
                    <a:lnTo>
                      <a:pt x="74" y="407"/>
                    </a:lnTo>
                    <a:cubicBezTo>
                      <a:pt x="0" y="407"/>
                      <a:pt x="0" y="407"/>
                      <a:pt x="0" y="370"/>
                    </a:cubicBezTo>
                    <a:lnTo>
                      <a:pt x="37" y="75"/>
                    </a:lnTo>
                    <a:cubicBezTo>
                      <a:pt x="37" y="38"/>
                      <a:pt x="74"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2"/>
              <p:cNvSpPr/>
              <p:nvPr/>
            </p:nvSpPr>
            <p:spPr>
              <a:xfrm>
                <a:off x="4127758" y="3492022"/>
                <a:ext cx="233593" cy="6966"/>
              </a:xfrm>
              <a:custGeom>
                <a:avLst/>
                <a:gdLst/>
                <a:ahLst/>
                <a:cxnLst/>
                <a:rect l="l" t="t" r="r" b="b"/>
                <a:pathLst>
                  <a:path w="2515" h="75" extrusionOk="0">
                    <a:moveTo>
                      <a:pt x="1" y="1"/>
                    </a:moveTo>
                    <a:lnTo>
                      <a:pt x="1" y="75"/>
                    </a:lnTo>
                    <a:lnTo>
                      <a:pt x="2515" y="75"/>
                    </a:lnTo>
                    <a:lnTo>
                      <a:pt x="25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2" name="Google Shape;3242;p22"/>
            <p:cNvSpPr/>
            <p:nvPr/>
          </p:nvSpPr>
          <p:spPr>
            <a:xfrm>
              <a:off x="3911442" y="3248214"/>
              <a:ext cx="61951" cy="75697"/>
            </a:xfrm>
            <a:custGeom>
              <a:avLst/>
              <a:gdLst/>
              <a:ahLst/>
              <a:cxnLst/>
              <a:rect l="l" t="t" r="r" b="b"/>
              <a:pathLst>
                <a:path w="667" h="815" extrusionOk="0">
                  <a:moveTo>
                    <a:pt x="75" y="149"/>
                  </a:moveTo>
                  <a:lnTo>
                    <a:pt x="297" y="38"/>
                  </a:lnTo>
                  <a:cubicBezTo>
                    <a:pt x="371" y="1"/>
                    <a:pt x="444" y="38"/>
                    <a:pt x="444" y="112"/>
                  </a:cubicBezTo>
                  <a:lnTo>
                    <a:pt x="629" y="482"/>
                  </a:lnTo>
                  <a:cubicBezTo>
                    <a:pt x="666" y="555"/>
                    <a:pt x="629" y="629"/>
                    <a:pt x="555" y="666"/>
                  </a:cubicBezTo>
                  <a:lnTo>
                    <a:pt x="334" y="777"/>
                  </a:lnTo>
                  <a:lnTo>
                    <a:pt x="297" y="777"/>
                  </a:lnTo>
                  <a:lnTo>
                    <a:pt x="1" y="186"/>
                  </a:lnTo>
                  <a:cubicBezTo>
                    <a:pt x="38" y="149"/>
                    <a:pt x="38" y="149"/>
                    <a:pt x="75" y="112"/>
                  </a:cubicBezTo>
                  <a:close/>
                  <a:moveTo>
                    <a:pt x="297" y="814"/>
                  </a:move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2"/>
            <p:cNvSpPr/>
            <p:nvPr/>
          </p:nvSpPr>
          <p:spPr>
            <a:xfrm>
              <a:off x="3918315" y="3261960"/>
              <a:ext cx="48205" cy="58514"/>
            </a:xfrm>
            <a:custGeom>
              <a:avLst/>
              <a:gdLst/>
              <a:ahLst/>
              <a:cxnLst/>
              <a:rect l="l" t="t" r="r" b="b"/>
              <a:pathLst>
                <a:path w="519" h="630" extrusionOk="0">
                  <a:moveTo>
                    <a:pt x="518" y="518"/>
                  </a:moveTo>
                  <a:lnTo>
                    <a:pt x="518" y="518"/>
                  </a:lnTo>
                  <a:lnTo>
                    <a:pt x="297" y="629"/>
                  </a:lnTo>
                  <a:lnTo>
                    <a:pt x="260" y="629"/>
                  </a:lnTo>
                  <a:lnTo>
                    <a:pt x="1" y="75"/>
                  </a:lnTo>
                  <a:lnTo>
                    <a:pt x="149" y="1"/>
                  </a:lnTo>
                  <a:cubicBezTo>
                    <a:pt x="223" y="1"/>
                    <a:pt x="297" y="1"/>
                    <a:pt x="333" y="75"/>
                  </a:cubicBezTo>
                  <a:lnTo>
                    <a:pt x="481" y="481"/>
                  </a:lnTo>
                  <a:cubicBezTo>
                    <a:pt x="481" y="481"/>
                    <a:pt x="481" y="518"/>
                    <a:pt x="481" y="518"/>
                  </a:cubicBezTo>
                  <a:close/>
                  <a:moveTo>
                    <a:pt x="223" y="629"/>
                  </a:move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2"/>
            <p:cNvSpPr/>
            <p:nvPr/>
          </p:nvSpPr>
          <p:spPr>
            <a:xfrm>
              <a:off x="3887479" y="3265397"/>
              <a:ext cx="51548" cy="55078"/>
            </a:xfrm>
            <a:custGeom>
              <a:avLst/>
              <a:gdLst/>
              <a:ahLst/>
              <a:cxnLst/>
              <a:rect l="l" t="t" r="r" b="b"/>
              <a:pathLst>
                <a:path w="555" h="593" extrusionOk="0">
                  <a:moveTo>
                    <a:pt x="259" y="1"/>
                  </a:moveTo>
                  <a:cubicBezTo>
                    <a:pt x="74" y="75"/>
                    <a:pt x="0" y="260"/>
                    <a:pt x="37" y="444"/>
                  </a:cubicBezTo>
                  <a:cubicBezTo>
                    <a:pt x="37" y="555"/>
                    <a:pt x="74" y="592"/>
                    <a:pt x="185" y="592"/>
                  </a:cubicBezTo>
                  <a:lnTo>
                    <a:pt x="555" y="5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2"/>
            <p:cNvSpPr/>
            <p:nvPr/>
          </p:nvSpPr>
          <p:spPr>
            <a:xfrm>
              <a:off x="3887479" y="3272270"/>
              <a:ext cx="51548" cy="48205"/>
            </a:xfrm>
            <a:custGeom>
              <a:avLst/>
              <a:gdLst/>
              <a:ahLst/>
              <a:cxnLst/>
              <a:rect l="l" t="t" r="r" b="b"/>
              <a:pathLst>
                <a:path w="555" h="519" extrusionOk="0">
                  <a:moveTo>
                    <a:pt x="37" y="223"/>
                  </a:moveTo>
                  <a:cubicBezTo>
                    <a:pt x="0" y="296"/>
                    <a:pt x="0" y="333"/>
                    <a:pt x="37" y="370"/>
                  </a:cubicBezTo>
                  <a:cubicBezTo>
                    <a:pt x="37" y="444"/>
                    <a:pt x="111" y="518"/>
                    <a:pt x="185" y="518"/>
                  </a:cubicBezTo>
                  <a:lnTo>
                    <a:pt x="555" y="518"/>
                  </a:lnTo>
                  <a:lnTo>
                    <a:pt x="296" y="1"/>
                  </a:lnTo>
                  <a:cubicBezTo>
                    <a:pt x="185" y="38"/>
                    <a:pt x="111" y="149"/>
                    <a:pt x="37" y="223"/>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2"/>
            <p:cNvSpPr/>
            <p:nvPr/>
          </p:nvSpPr>
          <p:spPr>
            <a:xfrm>
              <a:off x="3904569" y="3320381"/>
              <a:ext cx="31022" cy="13839"/>
            </a:xfrm>
            <a:custGeom>
              <a:avLst/>
              <a:gdLst/>
              <a:ahLst/>
              <a:cxnLst/>
              <a:rect l="l" t="t" r="r" b="b"/>
              <a:pathLst>
                <a:path w="334" h="149" extrusionOk="0">
                  <a:moveTo>
                    <a:pt x="1" y="0"/>
                  </a:moveTo>
                  <a:lnTo>
                    <a:pt x="1" y="148"/>
                  </a:lnTo>
                  <a:lnTo>
                    <a:pt x="334" y="148"/>
                  </a:lnTo>
                  <a:lnTo>
                    <a:pt x="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2"/>
            <p:cNvSpPr/>
            <p:nvPr/>
          </p:nvSpPr>
          <p:spPr>
            <a:xfrm>
              <a:off x="3887479" y="3341000"/>
              <a:ext cx="61858" cy="10403"/>
            </a:xfrm>
            <a:custGeom>
              <a:avLst/>
              <a:gdLst/>
              <a:ahLst/>
              <a:cxnLst/>
              <a:rect l="l" t="t" r="r" b="b"/>
              <a:pathLst>
                <a:path w="666" h="112" extrusionOk="0">
                  <a:moveTo>
                    <a:pt x="0" y="0"/>
                  </a:moveTo>
                  <a:lnTo>
                    <a:pt x="0" y="111"/>
                  </a:lnTo>
                  <a:lnTo>
                    <a:pt x="665" y="111"/>
                  </a:lnTo>
                  <a:lnTo>
                    <a:pt x="6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2"/>
            <p:cNvSpPr/>
            <p:nvPr/>
          </p:nvSpPr>
          <p:spPr>
            <a:xfrm>
              <a:off x="3695126" y="3258524"/>
              <a:ext cx="37895" cy="34458"/>
            </a:xfrm>
            <a:custGeom>
              <a:avLst/>
              <a:gdLst/>
              <a:ahLst/>
              <a:cxnLst/>
              <a:rect l="l" t="t" r="r" b="b"/>
              <a:pathLst>
                <a:path w="408" h="371" extrusionOk="0">
                  <a:moveTo>
                    <a:pt x="1" y="1"/>
                  </a:moveTo>
                  <a:lnTo>
                    <a:pt x="407" y="1"/>
                  </a:lnTo>
                  <a:lnTo>
                    <a:pt x="407" y="371"/>
                  </a:lnTo>
                  <a:close/>
                </a:path>
              </a:pathLst>
            </a:custGeom>
            <a:solidFill>
              <a:srgbClr val="5C7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2"/>
            <p:cNvSpPr/>
            <p:nvPr/>
          </p:nvSpPr>
          <p:spPr>
            <a:xfrm>
              <a:off x="3732928" y="3258524"/>
              <a:ext cx="37802" cy="34458"/>
            </a:xfrm>
            <a:custGeom>
              <a:avLst/>
              <a:gdLst/>
              <a:ahLst/>
              <a:cxnLst/>
              <a:rect l="l" t="t" r="r" b="b"/>
              <a:pathLst>
                <a:path w="407" h="371" extrusionOk="0">
                  <a:moveTo>
                    <a:pt x="407" y="1"/>
                  </a:moveTo>
                  <a:lnTo>
                    <a:pt x="0" y="1"/>
                  </a:lnTo>
                  <a:lnTo>
                    <a:pt x="0" y="371"/>
                  </a:lnTo>
                  <a:close/>
                </a:path>
              </a:pathLst>
            </a:custGeom>
            <a:solidFill>
              <a:srgbClr val="C9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2"/>
            <p:cNvSpPr/>
            <p:nvPr/>
          </p:nvSpPr>
          <p:spPr>
            <a:xfrm>
              <a:off x="3880606" y="3330691"/>
              <a:ext cx="75604" cy="10403"/>
            </a:xfrm>
            <a:custGeom>
              <a:avLst/>
              <a:gdLst/>
              <a:ahLst/>
              <a:cxnLst/>
              <a:rect l="l" t="t" r="r" b="b"/>
              <a:pathLst>
                <a:path w="814" h="112" extrusionOk="0">
                  <a:moveTo>
                    <a:pt x="37" y="0"/>
                  </a:moveTo>
                  <a:lnTo>
                    <a:pt x="776" y="0"/>
                  </a:lnTo>
                  <a:cubicBezTo>
                    <a:pt x="813" y="0"/>
                    <a:pt x="813" y="37"/>
                    <a:pt x="813" y="74"/>
                  </a:cubicBezTo>
                  <a:lnTo>
                    <a:pt x="813" y="74"/>
                  </a:lnTo>
                  <a:cubicBezTo>
                    <a:pt x="813" y="74"/>
                    <a:pt x="813" y="111"/>
                    <a:pt x="776" y="111"/>
                  </a:cubicBezTo>
                  <a:lnTo>
                    <a:pt x="37" y="111"/>
                  </a:lnTo>
                  <a:cubicBezTo>
                    <a:pt x="0" y="111"/>
                    <a:pt x="0" y="74"/>
                    <a:pt x="0" y="74"/>
                  </a:cubicBezTo>
                  <a:lnTo>
                    <a:pt x="0" y="74"/>
                  </a:lnTo>
                  <a:cubicBezTo>
                    <a:pt x="0" y="37"/>
                    <a:pt x="0"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2"/>
            <p:cNvSpPr/>
            <p:nvPr/>
          </p:nvSpPr>
          <p:spPr>
            <a:xfrm>
              <a:off x="3880606" y="3351310"/>
              <a:ext cx="75604" cy="6873"/>
            </a:xfrm>
            <a:custGeom>
              <a:avLst/>
              <a:gdLst/>
              <a:ahLst/>
              <a:cxnLst/>
              <a:rect l="l" t="t" r="r" b="b"/>
              <a:pathLst>
                <a:path w="814" h="74" extrusionOk="0">
                  <a:moveTo>
                    <a:pt x="37" y="0"/>
                  </a:moveTo>
                  <a:lnTo>
                    <a:pt x="776" y="0"/>
                  </a:lnTo>
                  <a:cubicBezTo>
                    <a:pt x="813" y="0"/>
                    <a:pt x="813" y="0"/>
                    <a:pt x="813" y="37"/>
                  </a:cubicBezTo>
                  <a:lnTo>
                    <a:pt x="813" y="37"/>
                  </a:lnTo>
                  <a:cubicBezTo>
                    <a:pt x="813" y="74"/>
                    <a:pt x="813" y="74"/>
                    <a:pt x="776" y="74"/>
                  </a:cubicBezTo>
                  <a:lnTo>
                    <a:pt x="37" y="74"/>
                  </a:lnTo>
                  <a:cubicBezTo>
                    <a:pt x="0" y="74"/>
                    <a:pt x="0" y="74"/>
                    <a:pt x="0" y="37"/>
                  </a:cubicBezTo>
                  <a:lnTo>
                    <a:pt x="0" y="37"/>
                  </a:lnTo>
                  <a:cubicBezTo>
                    <a:pt x="0" y="0"/>
                    <a:pt x="0"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2" name="Google Shape;3252;p22"/>
            <p:cNvGrpSpPr/>
            <p:nvPr/>
          </p:nvGrpSpPr>
          <p:grpSpPr>
            <a:xfrm>
              <a:off x="3629925" y="2983880"/>
              <a:ext cx="116842" cy="147679"/>
              <a:chOff x="3629925" y="2983880"/>
              <a:chExt cx="116842" cy="147679"/>
            </a:xfrm>
          </p:grpSpPr>
          <p:sp>
            <p:nvSpPr>
              <p:cNvPr id="3253" name="Google Shape;3253;p22"/>
              <p:cNvSpPr/>
              <p:nvPr/>
            </p:nvSpPr>
            <p:spPr>
              <a:xfrm>
                <a:off x="3712309" y="2983880"/>
                <a:ext cx="34458" cy="34366"/>
              </a:xfrm>
              <a:custGeom>
                <a:avLst/>
                <a:gdLst/>
                <a:ahLst/>
                <a:cxnLst/>
                <a:rect l="l" t="t" r="r" b="b"/>
                <a:pathLst>
                  <a:path w="371" h="370" extrusionOk="0">
                    <a:moveTo>
                      <a:pt x="1" y="0"/>
                    </a:moveTo>
                    <a:lnTo>
                      <a:pt x="1" y="370"/>
                    </a:lnTo>
                    <a:lnTo>
                      <a:pt x="37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2"/>
              <p:cNvSpPr/>
              <p:nvPr/>
            </p:nvSpPr>
            <p:spPr>
              <a:xfrm>
                <a:off x="3629925" y="3062827"/>
                <a:ext cx="85914" cy="68731"/>
              </a:xfrm>
              <a:custGeom>
                <a:avLst/>
                <a:gdLst/>
                <a:ahLst/>
                <a:cxnLst/>
                <a:rect l="l" t="t" r="r" b="b"/>
                <a:pathLst>
                  <a:path w="925" h="740" extrusionOk="0">
                    <a:moveTo>
                      <a:pt x="851" y="74"/>
                    </a:moveTo>
                    <a:lnTo>
                      <a:pt x="851" y="185"/>
                    </a:lnTo>
                    <a:lnTo>
                      <a:pt x="333" y="666"/>
                    </a:lnTo>
                    <a:lnTo>
                      <a:pt x="111" y="629"/>
                    </a:lnTo>
                    <a:lnTo>
                      <a:pt x="148" y="259"/>
                    </a:lnTo>
                    <a:lnTo>
                      <a:pt x="851" y="74"/>
                    </a:lnTo>
                    <a:close/>
                    <a:moveTo>
                      <a:pt x="924" y="1"/>
                    </a:moveTo>
                    <a:lnTo>
                      <a:pt x="111" y="185"/>
                    </a:lnTo>
                    <a:lnTo>
                      <a:pt x="74" y="185"/>
                    </a:lnTo>
                    <a:lnTo>
                      <a:pt x="0" y="703"/>
                    </a:lnTo>
                    <a:lnTo>
                      <a:pt x="333" y="740"/>
                    </a:lnTo>
                    <a:lnTo>
                      <a:pt x="924" y="222"/>
                    </a:lnTo>
                    <a:lnTo>
                      <a:pt x="9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2"/>
              <p:cNvSpPr/>
              <p:nvPr/>
            </p:nvSpPr>
            <p:spPr>
              <a:xfrm>
                <a:off x="3667634" y="3076573"/>
                <a:ext cx="17276" cy="34458"/>
              </a:xfrm>
              <a:custGeom>
                <a:avLst/>
                <a:gdLst/>
                <a:ahLst/>
                <a:cxnLst/>
                <a:rect l="l" t="t" r="r" b="b"/>
                <a:pathLst>
                  <a:path w="186" h="371" extrusionOk="0">
                    <a:moveTo>
                      <a:pt x="1" y="0"/>
                    </a:moveTo>
                    <a:lnTo>
                      <a:pt x="112" y="370"/>
                    </a:lnTo>
                    <a:lnTo>
                      <a:pt x="186" y="370"/>
                    </a:lnTo>
                    <a:lnTo>
                      <a:pt x="7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2"/>
              <p:cNvSpPr/>
              <p:nvPr/>
            </p:nvSpPr>
            <p:spPr>
              <a:xfrm>
                <a:off x="3712309" y="3007843"/>
                <a:ext cx="34458" cy="34458"/>
              </a:xfrm>
              <a:custGeom>
                <a:avLst/>
                <a:gdLst/>
                <a:ahLst/>
                <a:cxnLst/>
                <a:rect l="l" t="t" r="r" b="b"/>
                <a:pathLst>
                  <a:path w="371" h="371" extrusionOk="0">
                    <a:moveTo>
                      <a:pt x="1" y="1"/>
                    </a:moveTo>
                    <a:lnTo>
                      <a:pt x="1" y="371"/>
                    </a:lnTo>
                    <a:lnTo>
                      <a:pt x="37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2"/>
              <p:cNvSpPr/>
              <p:nvPr/>
            </p:nvSpPr>
            <p:spPr>
              <a:xfrm>
                <a:off x="3712309" y="3028462"/>
                <a:ext cx="34458" cy="37895"/>
              </a:xfrm>
              <a:custGeom>
                <a:avLst/>
                <a:gdLst/>
                <a:ahLst/>
                <a:cxnLst/>
                <a:rect l="l" t="t" r="r" b="b"/>
                <a:pathLst>
                  <a:path w="371" h="408" extrusionOk="0">
                    <a:moveTo>
                      <a:pt x="1" y="1"/>
                    </a:moveTo>
                    <a:lnTo>
                      <a:pt x="1" y="407"/>
                    </a:lnTo>
                    <a:lnTo>
                      <a:pt x="37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2"/>
              <p:cNvSpPr/>
              <p:nvPr/>
            </p:nvSpPr>
            <p:spPr>
              <a:xfrm>
                <a:off x="3712309" y="3052518"/>
                <a:ext cx="34458" cy="34458"/>
              </a:xfrm>
              <a:custGeom>
                <a:avLst/>
                <a:gdLst/>
                <a:ahLst/>
                <a:cxnLst/>
                <a:rect l="l" t="t" r="r" b="b"/>
                <a:pathLst>
                  <a:path w="371" h="371" extrusionOk="0">
                    <a:moveTo>
                      <a:pt x="1" y="1"/>
                    </a:moveTo>
                    <a:lnTo>
                      <a:pt x="1" y="370"/>
                    </a:lnTo>
                    <a:lnTo>
                      <a:pt x="37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2"/>
              <p:cNvSpPr/>
              <p:nvPr/>
            </p:nvSpPr>
            <p:spPr>
              <a:xfrm>
                <a:off x="3712309" y="2983880"/>
                <a:ext cx="31022" cy="103097"/>
              </a:xfrm>
              <a:custGeom>
                <a:avLst/>
                <a:gdLst/>
                <a:ahLst/>
                <a:cxnLst/>
                <a:rect l="l" t="t" r="r" b="b"/>
                <a:pathLst>
                  <a:path w="334" h="1110" extrusionOk="0">
                    <a:moveTo>
                      <a:pt x="259" y="74"/>
                    </a:moveTo>
                    <a:lnTo>
                      <a:pt x="259" y="998"/>
                    </a:lnTo>
                    <a:lnTo>
                      <a:pt x="74" y="998"/>
                    </a:lnTo>
                    <a:lnTo>
                      <a:pt x="74" y="74"/>
                    </a:lnTo>
                    <a:close/>
                    <a:moveTo>
                      <a:pt x="1" y="0"/>
                    </a:moveTo>
                    <a:lnTo>
                      <a:pt x="1" y="1109"/>
                    </a:lnTo>
                    <a:lnTo>
                      <a:pt x="333" y="1109"/>
                    </a:lnTo>
                    <a:lnTo>
                      <a:pt x="33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0" name="Google Shape;3260;p22"/>
            <p:cNvSpPr/>
            <p:nvPr/>
          </p:nvSpPr>
          <p:spPr>
            <a:xfrm>
              <a:off x="3726055" y="2963261"/>
              <a:ext cx="75604" cy="223284"/>
            </a:xfrm>
            <a:custGeom>
              <a:avLst/>
              <a:gdLst/>
              <a:ahLst/>
              <a:cxnLst/>
              <a:rect l="l" t="t" r="r" b="b"/>
              <a:pathLst>
                <a:path w="814" h="2404" extrusionOk="0">
                  <a:moveTo>
                    <a:pt x="111" y="0"/>
                  </a:moveTo>
                  <a:lnTo>
                    <a:pt x="111" y="0"/>
                  </a:lnTo>
                  <a:lnTo>
                    <a:pt x="814" y="2366"/>
                  </a:lnTo>
                  <a:lnTo>
                    <a:pt x="814" y="2366"/>
                  </a:lnTo>
                  <a:cubicBezTo>
                    <a:pt x="740" y="2403"/>
                    <a:pt x="481" y="1923"/>
                    <a:pt x="296" y="1257"/>
                  </a:cubicBezTo>
                  <a:cubicBezTo>
                    <a:pt x="74" y="592"/>
                    <a:pt x="0" y="37"/>
                    <a:pt x="111" y="0"/>
                  </a:cubicBezTo>
                  <a:close/>
                </a:path>
              </a:pathLst>
            </a:custGeom>
            <a:solidFill>
              <a:srgbClr val="97A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2"/>
            <p:cNvSpPr/>
            <p:nvPr/>
          </p:nvSpPr>
          <p:spPr>
            <a:xfrm>
              <a:off x="3743238" y="3011279"/>
              <a:ext cx="58422" cy="175265"/>
            </a:xfrm>
            <a:custGeom>
              <a:avLst/>
              <a:gdLst/>
              <a:ahLst/>
              <a:cxnLst/>
              <a:rect l="l" t="t" r="r" b="b"/>
              <a:pathLst>
                <a:path w="629" h="1887" extrusionOk="0">
                  <a:moveTo>
                    <a:pt x="74" y="1"/>
                  </a:moveTo>
                  <a:lnTo>
                    <a:pt x="629" y="1849"/>
                  </a:lnTo>
                  <a:lnTo>
                    <a:pt x="629" y="1849"/>
                  </a:lnTo>
                  <a:cubicBezTo>
                    <a:pt x="555" y="1886"/>
                    <a:pt x="370" y="1554"/>
                    <a:pt x="222" y="1110"/>
                  </a:cubicBezTo>
                  <a:cubicBezTo>
                    <a:pt x="37" y="519"/>
                    <a:pt x="0" y="75"/>
                    <a:pt x="74" y="1"/>
                  </a:cubicBezTo>
                  <a:close/>
                </a:path>
              </a:pathLst>
            </a:custGeom>
            <a:solidFill>
              <a:srgbClr val="5C7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2"/>
            <p:cNvSpPr/>
            <p:nvPr/>
          </p:nvSpPr>
          <p:spPr>
            <a:xfrm>
              <a:off x="5030915" y="3794251"/>
              <a:ext cx="72168" cy="179537"/>
            </a:xfrm>
            <a:custGeom>
              <a:avLst/>
              <a:gdLst/>
              <a:ahLst/>
              <a:cxnLst/>
              <a:rect l="l" t="t" r="r" b="b"/>
              <a:pathLst>
                <a:path w="777" h="1933" extrusionOk="0">
                  <a:moveTo>
                    <a:pt x="0" y="0"/>
                  </a:moveTo>
                  <a:lnTo>
                    <a:pt x="0" y="962"/>
                  </a:lnTo>
                  <a:lnTo>
                    <a:pt x="259" y="962"/>
                  </a:lnTo>
                  <a:cubicBezTo>
                    <a:pt x="259" y="851"/>
                    <a:pt x="296" y="777"/>
                    <a:pt x="407" y="777"/>
                  </a:cubicBezTo>
                  <a:cubicBezTo>
                    <a:pt x="407" y="777"/>
                    <a:pt x="444" y="814"/>
                    <a:pt x="481" y="851"/>
                  </a:cubicBezTo>
                  <a:cubicBezTo>
                    <a:pt x="481" y="888"/>
                    <a:pt x="481" y="962"/>
                    <a:pt x="481" y="998"/>
                  </a:cubicBezTo>
                  <a:lnTo>
                    <a:pt x="481" y="1479"/>
                  </a:lnTo>
                  <a:cubicBezTo>
                    <a:pt x="481" y="1627"/>
                    <a:pt x="481" y="1664"/>
                    <a:pt x="407" y="1664"/>
                  </a:cubicBezTo>
                  <a:lnTo>
                    <a:pt x="333" y="1664"/>
                  </a:lnTo>
                  <a:cubicBezTo>
                    <a:pt x="296" y="1664"/>
                    <a:pt x="296" y="1590"/>
                    <a:pt x="296" y="1516"/>
                  </a:cubicBezTo>
                  <a:lnTo>
                    <a:pt x="296" y="1294"/>
                  </a:lnTo>
                  <a:lnTo>
                    <a:pt x="0" y="1294"/>
                  </a:lnTo>
                  <a:lnTo>
                    <a:pt x="0" y="1553"/>
                  </a:lnTo>
                  <a:cubicBezTo>
                    <a:pt x="0" y="1812"/>
                    <a:pt x="148" y="1923"/>
                    <a:pt x="407" y="1923"/>
                  </a:cubicBezTo>
                  <a:cubicBezTo>
                    <a:pt x="421" y="1930"/>
                    <a:pt x="435" y="1933"/>
                    <a:pt x="451" y="1933"/>
                  </a:cubicBezTo>
                  <a:cubicBezTo>
                    <a:pt x="520" y="1933"/>
                    <a:pt x="605" y="1872"/>
                    <a:pt x="666" y="1812"/>
                  </a:cubicBezTo>
                  <a:cubicBezTo>
                    <a:pt x="703" y="1775"/>
                    <a:pt x="703" y="1701"/>
                    <a:pt x="740" y="1627"/>
                  </a:cubicBezTo>
                  <a:cubicBezTo>
                    <a:pt x="740" y="1479"/>
                    <a:pt x="740" y="1331"/>
                    <a:pt x="740" y="1183"/>
                  </a:cubicBezTo>
                  <a:cubicBezTo>
                    <a:pt x="777" y="998"/>
                    <a:pt x="740" y="851"/>
                    <a:pt x="703" y="703"/>
                  </a:cubicBezTo>
                  <a:cubicBezTo>
                    <a:pt x="666" y="629"/>
                    <a:pt x="555" y="555"/>
                    <a:pt x="444" y="555"/>
                  </a:cubicBezTo>
                  <a:cubicBezTo>
                    <a:pt x="407" y="555"/>
                    <a:pt x="370" y="555"/>
                    <a:pt x="333" y="592"/>
                  </a:cubicBezTo>
                  <a:cubicBezTo>
                    <a:pt x="296" y="592"/>
                    <a:pt x="296" y="629"/>
                    <a:pt x="259" y="666"/>
                  </a:cubicBezTo>
                  <a:lnTo>
                    <a:pt x="259" y="259"/>
                  </a:lnTo>
                  <a:lnTo>
                    <a:pt x="740" y="259"/>
                  </a:lnTo>
                  <a:lnTo>
                    <a:pt x="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2"/>
            <p:cNvSpPr/>
            <p:nvPr/>
          </p:nvSpPr>
          <p:spPr>
            <a:xfrm>
              <a:off x="5120172" y="3794251"/>
              <a:ext cx="48205" cy="178608"/>
            </a:xfrm>
            <a:custGeom>
              <a:avLst/>
              <a:gdLst/>
              <a:ahLst/>
              <a:cxnLst/>
              <a:rect l="l" t="t" r="r" b="b"/>
              <a:pathLst>
                <a:path w="519" h="1923" extrusionOk="0">
                  <a:moveTo>
                    <a:pt x="296" y="0"/>
                  </a:moveTo>
                  <a:cubicBezTo>
                    <a:pt x="259" y="74"/>
                    <a:pt x="222" y="111"/>
                    <a:pt x="185" y="148"/>
                  </a:cubicBezTo>
                  <a:cubicBezTo>
                    <a:pt x="111" y="185"/>
                    <a:pt x="74" y="222"/>
                    <a:pt x="0" y="222"/>
                  </a:cubicBezTo>
                  <a:lnTo>
                    <a:pt x="0" y="444"/>
                  </a:lnTo>
                  <a:cubicBezTo>
                    <a:pt x="37" y="444"/>
                    <a:pt x="74" y="444"/>
                    <a:pt x="148" y="407"/>
                  </a:cubicBezTo>
                  <a:cubicBezTo>
                    <a:pt x="185" y="407"/>
                    <a:pt x="222" y="407"/>
                    <a:pt x="222" y="370"/>
                  </a:cubicBezTo>
                  <a:lnTo>
                    <a:pt x="222" y="1923"/>
                  </a:lnTo>
                  <a:lnTo>
                    <a:pt x="518" y="1923"/>
                  </a:lnTo>
                  <a:lnTo>
                    <a:pt x="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2"/>
            <p:cNvSpPr/>
            <p:nvPr/>
          </p:nvSpPr>
          <p:spPr>
            <a:xfrm>
              <a:off x="5192246" y="3789886"/>
              <a:ext cx="82570" cy="186410"/>
            </a:xfrm>
            <a:custGeom>
              <a:avLst/>
              <a:gdLst/>
              <a:ahLst/>
              <a:cxnLst/>
              <a:rect l="l" t="t" r="r" b="b"/>
              <a:pathLst>
                <a:path w="889" h="2007" extrusionOk="0">
                  <a:moveTo>
                    <a:pt x="347" y="0"/>
                  </a:moveTo>
                  <a:cubicBezTo>
                    <a:pt x="257" y="0"/>
                    <a:pt x="172" y="61"/>
                    <a:pt x="112" y="121"/>
                  </a:cubicBezTo>
                  <a:cubicBezTo>
                    <a:pt x="38" y="232"/>
                    <a:pt x="1" y="380"/>
                    <a:pt x="1" y="528"/>
                  </a:cubicBezTo>
                  <a:lnTo>
                    <a:pt x="1" y="565"/>
                  </a:lnTo>
                  <a:lnTo>
                    <a:pt x="297" y="565"/>
                  </a:lnTo>
                  <a:lnTo>
                    <a:pt x="297" y="528"/>
                  </a:lnTo>
                  <a:cubicBezTo>
                    <a:pt x="297" y="454"/>
                    <a:pt x="297" y="380"/>
                    <a:pt x="334" y="306"/>
                  </a:cubicBezTo>
                  <a:cubicBezTo>
                    <a:pt x="334" y="269"/>
                    <a:pt x="371" y="269"/>
                    <a:pt x="408" y="269"/>
                  </a:cubicBezTo>
                  <a:cubicBezTo>
                    <a:pt x="445" y="269"/>
                    <a:pt x="481" y="269"/>
                    <a:pt x="518" y="306"/>
                  </a:cubicBezTo>
                  <a:cubicBezTo>
                    <a:pt x="555" y="380"/>
                    <a:pt x="555" y="454"/>
                    <a:pt x="555" y="528"/>
                  </a:cubicBezTo>
                  <a:cubicBezTo>
                    <a:pt x="555" y="602"/>
                    <a:pt x="555" y="676"/>
                    <a:pt x="518" y="750"/>
                  </a:cubicBezTo>
                  <a:cubicBezTo>
                    <a:pt x="481" y="787"/>
                    <a:pt x="445" y="824"/>
                    <a:pt x="371" y="824"/>
                  </a:cubicBezTo>
                  <a:lnTo>
                    <a:pt x="297" y="824"/>
                  </a:lnTo>
                  <a:lnTo>
                    <a:pt x="297" y="1045"/>
                  </a:lnTo>
                  <a:lnTo>
                    <a:pt x="371" y="1045"/>
                  </a:lnTo>
                  <a:cubicBezTo>
                    <a:pt x="445" y="1045"/>
                    <a:pt x="481" y="1082"/>
                    <a:pt x="518" y="1119"/>
                  </a:cubicBezTo>
                  <a:cubicBezTo>
                    <a:pt x="555" y="1193"/>
                    <a:pt x="555" y="1304"/>
                    <a:pt x="555" y="1378"/>
                  </a:cubicBezTo>
                  <a:cubicBezTo>
                    <a:pt x="555" y="1452"/>
                    <a:pt x="555" y="1563"/>
                    <a:pt x="518" y="1637"/>
                  </a:cubicBezTo>
                  <a:cubicBezTo>
                    <a:pt x="518" y="1674"/>
                    <a:pt x="445" y="1711"/>
                    <a:pt x="408" y="1711"/>
                  </a:cubicBezTo>
                  <a:cubicBezTo>
                    <a:pt x="371" y="1711"/>
                    <a:pt x="334" y="1711"/>
                    <a:pt x="297" y="1674"/>
                  </a:cubicBezTo>
                  <a:cubicBezTo>
                    <a:pt x="297" y="1600"/>
                    <a:pt x="297" y="1489"/>
                    <a:pt x="297" y="1452"/>
                  </a:cubicBezTo>
                  <a:lnTo>
                    <a:pt x="297" y="1341"/>
                  </a:lnTo>
                  <a:lnTo>
                    <a:pt x="38" y="1341"/>
                  </a:lnTo>
                  <a:lnTo>
                    <a:pt x="38" y="1452"/>
                  </a:lnTo>
                  <a:cubicBezTo>
                    <a:pt x="38" y="1600"/>
                    <a:pt x="38" y="1748"/>
                    <a:pt x="112" y="1859"/>
                  </a:cubicBezTo>
                  <a:cubicBezTo>
                    <a:pt x="186" y="1970"/>
                    <a:pt x="334" y="2007"/>
                    <a:pt x="445" y="2007"/>
                  </a:cubicBezTo>
                  <a:cubicBezTo>
                    <a:pt x="555" y="2007"/>
                    <a:pt x="666" y="1970"/>
                    <a:pt x="777" y="1859"/>
                  </a:cubicBezTo>
                  <a:cubicBezTo>
                    <a:pt x="851" y="1748"/>
                    <a:pt x="888" y="1600"/>
                    <a:pt x="851" y="1452"/>
                  </a:cubicBezTo>
                  <a:cubicBezTo>
                    <a:pt x="851" y="1304"/>
                    <a:pt x="851" y="1193"/>
                    <a:pt x="777" y="1082"/>
                  </a:cubicBezTo>
                  <a:cubicBezTo>
                    <a:pt x="777" y="1009"/>
                    <a:pt x="703" y="935"/>
                    <a:pt x="629" y="935"/>
                  </a:cubicBezTo>
                  <a:cubicBezTo>
                    <a:pt x="703" y="898"/>
                    <a:pt x="777" y="824"/>
                    <a:pt x="777" y="787"/>
                  </a:cubicBezTo>
                  <a:cubicBezTo>
                    <a:pt x="814" y="676"/>
                    <a:pt x="851" y="602"/>
                    <a:pt x="851" y="528"/>
                  </a:cubicBezTo>
                  <a:cubicBezTo>
                    <a:pt x="851" y="380"/>
                    <a:pt x="814" y="232"/>
                    <a:pt x="740" y="121"/>
                  </a:cubicBezTo>
                  <a:cubicBezTo>
                    <a:pt x="680" y="61"/>
                    <a:pt x="570" y="0"/>
                    <a:pt x="472" y="0"/>
                  </a:cubicBezTo>
                  <a:cubicBezTo>
                    <a:pt x="450" y="0"/>
                    <a:pt x="428" y="4"/>
                    <a:pt x="408" y="10"/>
                  </a:cubicBezTo>
                  <a:cubicBezTo>
                    <a:pt x="387" y="4"/>
                    <a:pt x="367"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2"/>
            <p:cNvSpPr/>
            <p:nvPr/>
          </p:nvSpPr>
          <p:spPr>
            <a:xfrm>
              <a:off x="3145746" y="3152084"/>
              <a:ext cx="68731" cy="79134"/>
            </a:xfrm>
            <a:custGeom>
              <a:avLst/>
              <a:gdLst/>
              <a:ahLst/>
              <a:cxnLst/>
              <a:rect l="l" t="t" r="r" b="b"/>
              <a:pathLst>
                <a:path w="740" h="852" extrusionOk="0">
                  <a:moveTo>
                    <a:pt x="370" y="1"/>
                  </a:moveTo>
                  <a:cubicBezTo>
                    <a:pt x="555" y="1"/>
                    <a:pt x="740" y="149"/>
                    <a:pt x="740" y="333"/>
                  </a:cubicBezTo>
                  <a:cubicBezTo>
                    <a:pt x="740" y="370"/>
                    <a:pt x="740" y="444"/>
                    <a:pt x="740" y="481"/>
                  </a:cubicBezTo>
                  <a:lnTo>
                    <a:pt x="666" y="851"/>
                  </a:lnTo>
                  <a:lnTo>
                    <a:pt x="74" y="851"/>
                  </a:lnTo>
                  <a:lnTo>
                    <a:pt x="37" y="481"/>
                  </a:lnTo>
                  <a:cubicBezTo>
                    <a:pt x="0" y="407"/>
                    <a:pt x="0" y="370"/>
                    <a:pt x="37" y="333"/>
                  </a:cubicBezTo>
                  <a:cubicBezTo>
                    <a:pt x="0" y="149"/>
                    <a:pt x="185" y="1"/>
                    <a:pt x="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2"/>
            <p:cNvSpPr/>
            <p:nvPr/>
          </p:nvSpPr>
          <p:spPr>
            <a:xfrm>
              <a:off x="3162928" y="3152084"/>
              <a:ext cx="51548" cy="75697"/>
            </a:xfrm>
            <a:custGeom>
              <a:avLst/>
              <a:gdLst/>
              <a:ahLst/>
              <a:cxnLst/>
              <a:rect l="l" t="t" r="r" b="b"/>
              <a:pathLst>
                <a:path w="555" h="815" extrusionOk="0">
                  <a:moveTo>
                    <a:pt x="185" y="1"/>
                  </a:moveTo>
                  <a:cubicBezTo>
                    <a:pt x="370" y="1"/>
                    <a:pt x="555" y="149"/>
                    <a:pt x="555" y="333"/>
                  </a:cubicBezTo>
                  <a:cubicBezTo>
                    <a:pt x="555" y="370"/>
                    <a:pt x="555" y="444"/>
                    <a:pt x="555" y="481"/>
                  </a:cubicBezTo>
                  <a:lnTo>
                    <a:pt x="481" y="814"/>
                  </a:lnTo>
                  <a:lnTo>
                    <a:pt x="74" y="814"/>
                  </a:lnTo>
                  <a:lnTo>
                    <a:pt x="0" y="407"/>
                  </a:lnTo>
                  <a:cubicBezTo>
                    <a:pt x="0" y="370"/>
                    <a:pt x="0" y="333"/>
                    <a:pt x="0" y="297"/>
                  </a:cubicBezTo>
                  <a:cubicBezTo>
                    <a:pt x="0" y="186"/>
                    <a:pt x="74" y="38"/>
                    <a:pt x="185"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2"/>
            <p:cNvSpPr/>
            <p:nvPr/>
          </p:nvSpPr>
          <p:spPr>
            <a:xfrm>
              <a:off x="3173238" y="3158957"/>
              <a:ext cx="34366" cy="31022"/>
            </a:xfrm>
            <a:custGeom>
              <a:avLst/>
              <a:gdLst/>
              <a:ahLst/>
              <a:cxnLst/>
              <a:rect l="l" t="t" r="r" b="b"/>
              <a:pathLst>
                <a:path w="370" h="334" extrusionOk="0">
                  <a:moveTo>
                    <a:pt x="37" y="1"/>
                  </a:moveTo>
                  <a:cubicBezTo>
                    <a:pt x="37" y="1"/>
                    <a:pt x="74" y="1"/>
                    <a:pt x="111" y="1"/>
                  </a:cubicBezTo>
                  <a:lnTo>
                    <a:pt x="111" y="1"/>
                  </a:lnTo>
                  <a:cubicBezTo>
                    <a:pt x="222" y="1"/>
                    <a:pt x="370" y="112"/>
                    <a:pt x="370" y="259"/>
                  </a:cubicBezTo>
                  <a:lnTo>
                    <a:pt x="370" y="296"/>
                  </a:lnTo>
                  <a:cubicBezTo>
                    <a:pt x="333" y="333"/>
                    <a:pt x="296" y="333"/>
                    <a:pt x="259" y="333"/>
                  </a:cubicBezTo>
                  <a:cubicBezTo>
                    <a:pt x="111" y="333"/>
                    <a:pt x="0" y="223"/>
                    <a:pt x="0" y="112"/>
                  </a:cubicBezTo>
                  <a:cubicBezTo>
                    <a:pt x="0" y="75"/>
                    <a:pt x="0" y="38"/>
                    <a:pt x="37"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2"/>
            <p:cNvSpPr/>
            <p:nvPr/>
          </p:nvSpPr>
          <p:spPr>
            <a:xfrm>
              <a:off x="5666116" y="3746139"/>
              <a:ext cx="89443" cy="13839"/>
            </a:xfrm>
            <a:custGeom>
              <a:avLst/>
              <a:gdLst/>
              <a:ahLst/>
              <a:cxnLst/>
              <a:rect l="l" t="t" r="r" b="b"/>
              <a:pathLst>
                <a:path w="963" h="149" extrusionOk="0">
                  <a:moveTo>
                    <a:pt x="75" y="1"/>
                  </a:moveTo>
                  <a:lnTo>
                    <a:pt x="888" y="1"/>
                  </a:lnTo>
                  <a:cubicBezTo>
                    <a:pt x="925" y="1"/>
                    <a:pt x="962" y="38"/>
                    <a:pt x="962" y="75"/>
                  </a:cubicBezTo>
                  <a:lnTo>
                    <a:pt x="962" y="75"/>
                  </a:lnTo>
                  <a:cubicBezTo>
                    <a:pt x="962" y="112"/>
                    <a:pt x="962" y="149"/>
                    <a:pt x="925" y="149"/>
                  </a:cubicBezTo>
                  <a:lnTo>
                    <a:pt x="75" y="149"/>
                  </a:lnTo>
                  <a:cubicBezTo>
                    <a:pt x="38" y="149"/>
                    <a:pt x="1" y="112"/>
                    <a:pt x="1" y="75"/>
                  </a:cubicBezTo>
                  <a:lnTo>
                    <a:pt x="1" y="75"/>
                  </a:lnTo>
                  <a:cubicBezTo>
                    <a:pt x="1" y="38"/>
                    <a:pt x="38" y="1"/>
                    <a:pt x="75"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2"/>
            <p:cNvSpPr/>
            <p:nvPr/>
          </p:nvSpPr>
          <p:spPr>
            <a:xfrm>
              <a:off x="2939740" y="3711774"/>
              <a:ext cx="336597" cy="58514"/>
            </a:xfrm>
            <a:custGeom>
              <a:avLst/>
              <a:gdLst/>
              <a:ahLst/>
              <a:cxnLst/>
              <a:rect l="l" t="t" r="r" b="b"/>
              <a:pathLst>
                <a:path w="3624" h="630" extrusionOk="0">
                  <a:moveTo>
                    <a:pt x="74" y="1"/>
                  </a:moveTo>
                  <a:cubicBezTo>
                    <a:pt x="37" y="1"/>
                    <a:pt x="0" y="38"/>
                    <a:pt x="0" y="75"/>
                  </a:cubicBezTo>
                  <a:lnTo>
                    <a:pt x="0" y="556"/>
                  </a:lnTo>
                  <a:cubicBezTo>
                    <a:pt x="0" y="593"/>
                    <a:pt x="37" y="629"/>
                    <a:pt x="74" y="629"/>
                  </a:cubicBezTo>
                  <a:lnTo>
                    <a:pt x="3586" y="629"/>
                  </a:lnTo>
                  <a:cubicBezTo>
                    <a:pt x="3623" y="629"/>
                    <a:pt x="3623" y="593"/>
                    <a:pt x="3623" y="556"/>
                  </a:cubicBezTo>
                  <a:lnTo>
                    <a:pt x="3623" y="75"/>
                  </a:lnTo>
                  <a:cubicBezTo>
                    <a:pt x="3623" y="38"/>
                    <a:pt x="3623" y="1"/>
                    <a:pt x="3586" y="1"/>
                  </a:cubicBezTo>
                  <a:close/>
                </a:path>
              </a:pathLst>
            </a:custGeom>
            <a:solidFill>
              <a:srgbClr val="E4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2"/>
            <p:cNvSpPr/>
            <p:nvPr/>
          </p:nvSpPr>
          <p:spPr>
            <a:xfrm>
              <a:off x="2936303" y="3708431"/>
              <a:ext cx="346907" cy="65295"/>
            </a:xfrm>
            <a:custGeom>
              <a:avLst/>
              <a:gdLst/>
              <a:ahLst/>
              <a:cxnLst/>
              <a:rect l="l" t="t" r="r" b="b"/>
              <a:pathLst>
                <a:path w="3735" h="703" extrusionOk="0">
                  <a:moveTo>
                    <a:pt x="3623" y="111"/>
                  </a:moveTo>
                  <a:lnTo>
                    <a:pt x="3623" y="592"/>
                  </a:lnTo>
                  <a:lnTo>
                    <a:pt x="111" y="592"/>
                  </a:lnTo>
                  <a:lnTo>
                    <a:pt x="111" y="111"/>
                  </a:lnTo>
                  <a:close/>
                  <a:moveTo>
                    <a:pt x="111" y="0"/>
                  </a:moveTo>
                  <a:cubicBezTo>
                    <a:pt x="37" y="0"/>
                    <a:pt x="0" y="74"/>
                    <a:pt x="0" y="111"/>
                  </a:cubicBezTo>
                  <a:lnTo>
                    <a:pt x="0" y="592"/>
                  </a:lnTo>
                  <a:cubicBezTo>
                    <a:pt x="0" y="665"/>
                    <a:pt x="37" y="702"/>
                    <a:pt x="111" y="702"/>
                  </a:cubicBezTo>
                  <a:lnTo>
                    <a:pt x="3623" y="702"/>
                  </a:lnTo>
                  <a:cubicBezTo>
                    <a:pt x="3660" y="702"/>
                    <a:pt x="3697" y="665"/>
                    <a:pt x="3734" y="592"/>
                  </a:cubicBezTo>
                  <a:lnTo>
                    <a:pt x="3734" y="111"/>
                  </a:lnTo>
                  <a:cubicBezTo>
                    <a:pt x="3697" y="74"/>
                    <a:pt x="3660" y="0"/>
                    <a:pt x="3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2"/>
            <p:cNvSpPr/>
            <p:nvPr/>
          </p:nvSpPr>
          <p:spPr>
            <a:xfrm>
              <a:off x="2943176" y="3722084"/>
              <a:ext cx="326287" cy="44768"/>
            </a:xfrm>
            <a:custGeom>
              <a:avLst/>
              <a:gdLst/>
              <a:ahLst/>
              <a:cxnLst/>
              <a:rect l="l" t="t" r="r" b="b"/>
              <a:pathLst>
                <a:path w="3513" h="482" extrusionOk="0">
                  <a:moveTo>
                    <a:pt x="3512" y="482"/>
                  </a:moveTo>
                  <a:lnTo>
                    <a:pt x="74" y="482"/>
                  </a:lnTo>
                  <a:cubicBezTo>
                    <a:pt x="37" y="482"/>
                    <a:pt x="0" y="445"/>
                    <a:pt x="0" y="408"/>
                  </a:cubicBezTo>
                  <a:lnTo>
                    <a:pt x="0" y="1"/>
                  </a:lnTo>
                  <a:lnTo>
                    <a:pt x="3438" y="1"/>
                  </a:lnTo>
                  <a:cubicBezTo>
                    <a:pt x="3475" y="1"/>
                    <a:pt x="3475" y="1"/>
                    <a:pt x="3475"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2"/>
            <p:cNvSpPr/>
            <p:nvPr/>
          </p:nvSpPr>
          <p:spPr>
            <a:xfrm>
              <a:off x="2263208" y="3842269"/>
              <a:ext cx="48205" cy="37895"/>
            </a:xfrm>
            <a:custGeom>
              <a:avLst/>
              <a:gdLst/>
              <a:ahLst/>
              <a:cxnLst/>
              <a:rect l="l" t="t" r="r" b="b"/>
              <a:pathLst>
                <a:path w="519" h="408" extrusionOk="0">
                  <a:moveTo>
                    <a:pt x="260" y="38"/>
                  </a:moveTo>
                  <a:cubicBezTo>
                    <a:pt x="518" y="38"/>
                    <a:pt x="518" y="408"/>
                    <a:pt x="260" y="408"/>
                  </a:cubicBezTo>
                  <a:lnTo>
                    <a:pt x="260" y="297"/>
                  </a:lnTo>
                  <a:cubicBezTo>
                    <a:pt x="371" y="297"/>
                    <a:pt x="371" y="112"/>
                    <a:pt x="260" y="149"/>
                  </a:cubicBezTo>
                  <a:close/>
                  <a:moveTo>
                    <a:pt x="260" y="38"/>
                  </a:moveTo>
                  <a:lnTo>
                    <a:pt x="260" y="38"/>
                  </a:lnTo>
                  <a:lnTo>
                    <a:pt x="260" y="149"/>
                  </a:lnTo>
                  <a:lnTo>
                    <a:pt x="260" y="149"/>
                  </a:lnTo>
                  <a:cubicBezTo>
                    <a:pt x="149" y="112"/>
                    <a:pt x="149" y="297"/>
                    <a:pt x="260" y="297"/>
                  </a:cubicBezTo>
                  <a:lnTo>
                    <a:pt x="260" y="297"/>
                  </a:lnTo>
                  <a:lnTo>
                    <a:pt x="260" y="408"/>
                  </a:lnTo>
                  <a:lnTo>
                    <a:pt x="260" y="408"/>
                  </a:lnTo>
                  <a:cubicBezTo>
                    <a:pt x="1" y="408"/>
                    <a:pt x="1" y="1"/>
                    <a:pt x="260" y="38"/>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2"/>
            <p:cNvSpPr/>
            <p:nvPr/>
          </p:nvSpPr>
          <p:spPr>
            <a:xfrm>
              <a:off x="2271009" y="3849143"/>
              <a:ext cx="36966" cy="34458"/>
            </a:xfrm>
            <a:custGeom>
              <a:avLst/>
              <a:gdLst/>
              <a:ahLst/>
              <a:cxnLst/>
              <a:rect l="l" t="t" r="r" b="b"/>
              <a:pathLst>
                <a:path w="398" h="371" extrusionOk="0">
                  <a:moveTo>
                    <a:pt x="176" y="1"/>
                  </a:moveTo>
                  <a:cubicBezTo>
                    <a:pt x="60" y="1"/>
                    <a:pt x="77" y="75"/>
                    <a:pt x="132" y="137"/>
                  </a:cubicBezTo>
                  <a:lnTo>
                    <a:pt x="132" y="137"/>
                  </a:lnTo>
                  <a:cubicBezTo>
                    <a:pt x="137" y="132"/>
                    <a:pt x="143" y="126"/>
                    <a:pt x="148" y="121"/>
                  </a:cubicBezTo>
                  <a:lnTo>
                    <a:pt x="148" y="121"/>
                  </a:lnTo>
                  <a:cubicBezTo>
                    <a:pt x="143" y="126"/>
                    <a:pt x="137" y="132"/>
                    <a:pt x="133" y="138"/>
                  </a:cubicBezTo>
                  <a:lnTo>
                    <a:pt x="133" y="138"/>
                  </a:lnTo>
                  <a:cubicBezTo>
                    <a:pt x="133" y="138"/>
                    <a:pt x="133" y="137"/>
                    <a:pt x="132" y="137"/>
                  </a:cubicBezTo>
                  <a:lnTo>
                    <a:pt x="132" y="137"/>
                  </a:lnTo>
                  <a:cubicBezTo>
                    <a:pt x="41" y="238"/>
                    <a:pt x="0" y="371"/>
                    <a:pt x="176" y="371"/>
                  </a:cubicBezTo>
                  <a:cubicBezTo>
                    <a:pt x="287" y="371"/>
                    <a:pt x="397" y="260"/>
                    <a:pt x="397" y="149"/>
                  </a:cubicBezTo>
                  <a:cubicBezTo>
                    <a:pt x="397" y="61"/>
                    <a:pt x="364" y="27"/>
                    <a:pt x="318" y="27"/>
                  </a:cubicBezTo>
                  <a:cubicBezTo>
                    <a:pt x="302" y="27"/>
                    <a:pt x="285" y="31"/>
                    <a:pt x="267" y="38"/>
                  </a:cubicBezTo>
                  <a:lnTo>
                    <a:pt x="267" y="38"/>
                  </a:lnTo>
                  <a:cubicBezTo>
                    <a:pt x="301" y="66"/>
                    <a:pt x="324" y="107"/>
                    <a:pt x="324" y="149"/>
                  </a:cubicBezTo>
                  <a:cubicBezTo>
                    <a:pt x="324" y="200"/>
                    <a:pt x="302" y="220"/>
                    <a:pt x="272" y="220"/>
                  </a:cubicBezTo>
                  <a:cubicBezTo>
                    <a:pt x="271" y="220"/>
                    <a:pt x="270" y="220"/>
                    <a:pt x="269" y="220"/>
                  </a:cubicBezTo>
                  <a:lnTo>
                    <a:pt x="269" y="220"/>
                  </a:lnTo>
                  <a:cubicBezTo>
                    <a:pt x="281" y="202"/>
                    <a:pt x="287" y="178"/>
                    <a:pt x="287" y="149"/>
                  </a:cubicBezTo>
                  <a:cubicBezTo>
                    <a:pt x="287" y="93"/>
                    <a:pt x="266" y="72"/>
                    <a:pt x="238" y="72"/>
                  </a:cubicBezTo>
                  <a:cubicBezTo>
                    <a:pt x="210" y="72"/>
                    <a:pt x="176" y="93"/>
                    <a:pt x="148" y="121"/>
                  </a:cubicBezTo>
                  <a:lnTo>
                    <a:pt x="148" y="121"/>
                  </a:lnTo>
                  <a:cubicBezTo>
                    <a:pt x="185" y="84"/>
                    <a:pt x="228" y="53"/>
                    <a:pt x="267" y="38"/>
                  </a:cubicBezTo>
                  <a:lnTo>
                    <a:pt x="267" y="38"/>
                  </a:lnTo>
                  <a:cubicBezTo>
                    <a:pt x="241" y="15"/>
                    <a:pt x="208"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2"/>
            <p:cNvSpPr/>
            <p:nvPr/>
          </p:nvSpPr>
          <p:spPr>
            <a:xfrm>
              <a:off x="2486396" y="3845706"/>
              <a:ext cx="44768" cy="34458"/>
            </a:xfrm>
            <a:custGeom>
              <a:avLst/>
              <a:gdLst/>
              <a:ahLst/>
              <a:cxnLst/>
              <a:rect l="l" t="t" r="r" b="b"/>
              <a:pathLst>
                <a:path w="482" h="371" extrusionOk="0">
                  <a:moveTo>
                    <a:pt x="260" y="1"/>
                  </a:moveTo>
                  <a:cubicBezTo>
                    <a:pt x="482" y="1"/>
                    <a:pt x="482" y="371"/>
                    <a:pt x="260" y="371"/>
                  </a:cubicBezTo>
                  <a:lnTo>
                    <a:pt x="260" y="260"/>
                  </a:lnTo>
                  <a:cubicBezTo>
                    <a:pt x="371" y="260"/>
                    <a:pt x="371" y="112"/>
                    <a:pt x="260" y="112"/>
                  </a:cubicBezTo>
                  <a:close/>
                  <a:moveTo>
                    <a:pt x="260" y="371"/>
                  </a:moveTo>
                  <a:cubicBezTo>
                    <a:pt x="1" y="371"/>
                    <a:pt x="1" y="1"/>
                    <a:pt x="260" y="1"/>
                  </a:cubicBezTo>
                  <a:lnTo>
                    <a:pt x="260" y="112"/>
                  </a:lnTo>
                  <a:cubicBezTo>
                    <a:pt x="112" y="75"/>
                    <a:pt x="112" y="260"/>
                    <a:pt x="260" y="260"/>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2"/>
            <p:cNvSpPr/>
            <p:nvPr/>
          </p:nvSpPr>
          <p:spPr>
            <a:xfrm>
              <a:off x="2495591" y="3849143"/>
              <a:ext cx="35573" cy="34458"/>
            </a:xfrm>
            <a:custGeom>
              <a:avLst/>
              <a:gdLst/>
              <a:ahLst/>
              <a:cxnLst/>
              <a:rect l="l" t="t" r="r" b="b"/>
              <a:pathLst>
                <a:path w="383" h="371" extrusionOk="0">
                  <a:moveTo>
                    <a:pt x="161" y="1"/>
                  </a:moveTo>
                  <a:lnTo>
                    <a:pt x="161" y="1"/>
                  </a:lnTo>
                  <a:cubicBezTo>
                    <a:pt x="171" y="1"/>
                    <a:pt x="181" y="2"/>
                    <a:pt x="190" y="5"/>
                  </a:cubicBezTo>
                  <a:lnTo>
                    <a:pt x="190" y="5"/>
                  </a:lnTo>
                  <a:cubicBezTo>
                    <a:pt x="181" y="2"/>
                    <a:pt x="171" y="1"/>
                    <a:pt x="161" y="1"/>
                  </a:cubicBezTo>
                  <a:close/>
                  <a:moveTo>
                    <a:pt x="161" y="1"/>
                  </a:moveTo>
                  <a:cubicBezTo>
                    <a:pt x="133" y="1"/>
                    <a:pt x="113" y="5"/>
                    <a:pt x="100" y="12"/>
                  </a:cubicBezTo>
                  <a:lnTo>
                    <a:pt x="100" y="12"/>
                  </a:lnTo>
                  <a:cubicBezTo>
                    <a:pt x="117" y="5"/>
                    <a:pt x="137" y="1"/>
                    <a:pt x="161" y="1"/>
                  </a:cubicBezTo>
                  <a:close/>
                  <a:moveTo>
                    <a:pt x="190" y="5"/>
                  </a:moveTo>
                  <a:lnTo>
                    <a:pt x="190" y="5"/>
                  </a:lnTo>
                  <a:cubicBezTo>
                    <a:pt x="212" y="10"/>
                    <a:pt x="229" y="23"/>
                    <a:pt x="242" y="39"/>
                  </a:cubicBezTo>
                  <a:lnTo>
                    <a:pt x="242" y="39"/>
                  </a:lnTo>
                  <a:cubicBezTo>
                    <a:pt x="245" y="38"/>
                    <a:pt x="248" y="37"/>
                    <a:pt x="250" y="36"/>
                  </a:cubicBezTo>
                  <a:lnTo>
                    <a:pt x="250" y="36"/>
                  </a:lnTo>
                  <a:cubicBezTo>
                    <a:pt x="285" y="64"/>
                    <a:pt x="309" y="107"/>
                    <a:pt x="309" y="149"/>
                  </a:cubicBezTo>
                  <a:cubicBezTo>
                    <a:pt x="309" y="200"/>
                    <a:pt x="287" y="220"/>
                    <a:pt x="257" y="220"/>
                  </a:cubicBezTo>
                  <a:cubicBezTo>
                    <a:pt x="253" y="220"/>
                    <a:pt x="249" y="219"/>
                    <a:pt x="244" y="219"/>
                  </a:cubicBezTo>
                  <a:lnTo>
                    <a:pt x="244" y="219"/>
                  </a:lnTo>
                  <a:cubicBezTo>
                    <a:pt x="282" y="169"/>
                    <a:pt x="281" y="87"/>
                    <a:pt x="242" y="39"/>
                  </a:cubicBezTo>
                  <a:lnTo>
                    <a:pt x="242" y="39"/>
                  </a:lnTo>
                  <a:cubicBezTo>
                    <a:pt x="198" y="56"/>
                    <a:pt x="150" y="90"/>
                    <a:pt x="111" y="129"/>
                  </a:cubicBezTo>
                  <a:lnTo>
                    <a:pt x="111" y="129"/>
                  </a:lnTo>
                  <a:cubicBezTo>
                    <a:pt x="73" y="84"/>
                    <a:pt x="58" y="34"/>
                    <a:pt x="100" y="12"/>
                  </a:cubicBezTo>
                  <a:lnTo>
                    <a:pt x="100" y="12"/>
                  </a:lnTo>
                  <a:cubicBezTo>
                    <a:pt x="18" y="46"/>
                    <a:pt x="1" y="147"/>
                    <a:pt x="48" y="209"/>
                  </a:cubicBezTo>
                  <a:lnTo>
                    <a:pt x="48" y="209"/>
                  </a:lnTo>
                  <a:cubicBezTo>
                    <a:pt x="2" y="292"/>
                    <a:pt x="12" y="371"/>
                    <a:pt x="161" y="371"/>
                  </a:cubicBezTo>
                  <a:cubicBezTo>
                    <a:pt x="272" y="371"/>
                    <a:pt x="383" y="260"/>
                    <a:pt x="383" y="149"/>
                  </a:cubicBezTo>
                  <a:cubicBezTo>
                    <a:pt x="383" y="61"/>
                    <a:pt x="347" y="27"/>
                    <a:pt x="298" y="27"/>
                  </a:cubicBezTo>
                  <a:cubicBezTo>
                    <a:pt x="283" y="27"/>
                    <a:pt x="267" y="30"/>
                    <a:pt x="250" y="36"/>
                  </a:cubicBezTo>
                  <a:lnTo>
                    <a:pt x="250" y="36"/>
                  </a:lnTo>
                  <a:cubicBezTo>
                    <a:pt x="232" y="21"/>
                    <a:pt x="212" y="10"/>
                    <a:pt x="190" y="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2"/>
            <p:cNvSpPr/>
            <p:nvPr/>
          </p:nvSpPr>
          <p:spPr>
            <a:xfrm>
              <a:off x="4189615" y="3680938"/>
              <a:ext cx="51548" cy="13839"/>
            </a:xfrm>
            <a:custGeom>
              <a:avLst/>
              <a:gdLst/>
              <a:ahLst/>
              <a:cxnLst/>
              <a:rect l="l" t="t" r="r" b="b"/>
              <a:pathLst>
                <a:path w="555" h="149" extrusionOk="0">
                  <a:moveTo>
                    <a:pt x="74" y="0"/>
                  </a:moveTo>
                  <a:lnTo>
                    <a:pt x="481" y="0"/>
                  </a:lnTo>
                  <a:cubicBezTo>
                    <a:pt x="518" y="0"/>
                    <a:pt x="555" y="37"/>
                    <a:pt x="555" y="74"/>
                  </a:cubicBezTo>
                  <a:lnTo>
                    <a:pt x="555" y="74"/>
                  </a:lnTo>
                  <a:cubicBezTo>
                    <a:pt x="555" y="111"/>
                    <a:pt x="518" y="148"/>
                    <a:pt x="481" y="148"/>
                  </a:cubicBezTo>
                  <a:lnTo>
                    <a:pt x="74" y="148"/>
                  </a:lnTo>
                  <a:cubicBezTo>
                    <a:pt x="37" y="148"/>
                    <a:pt x="0" y="111"/>
                    <a:pt x="0" y="74"/>
                  </a:cubicBezTo>
                  <a:lnTo>
                    <a:pt x="0" y="74"/>
                  </a:lnTo>
                  <a:cubicBezTo>
                    <a:pt x="0" y="37"/>
                    <a:pt x="37"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2"/>
            <p:cNvSpPr/>
            <p:nvPr/>
          </p:nvSpPr>
          <p:spPr>
            <a:xfrm>
              <a:off x="3643671" y="4079204"/>
              <a:ext cx="885982" cy="65388"/>
            </a:xfrm>
            <a:custGeom>
              <a:avLst/>
              <a:gdLst/>
              <a:ahLst/>
              <a:cxnLst/>
              <a:rect l="l" t="t" r="r" b="b"/>
              <a:pathLst>
                <a:path w="9539" h="704" extrusionOk="0">
                  <a:moveTo>
                    <a:pt x="0" y="260"/>
                  </a:moveTo>
                  <a:lnTo>
                    <a:pt x="9539" y="1"/>
                  </a:lnTo>
                  <a:lnTo>
                    <a:pt x="8799" y="481"/>
                  </a:lnTo>
                  <a:lnTo>
                    <a:pt x="666" y="703"/>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2"/>
            <p:cNvSpPr/>
            <p:nvPr/>
          </p:nvSpPr>
          <p:spPr>
            <a:xfrm>
              <a:off x="2943176" y="4079204"/>
              <a:ext cx="429291" cy="61951"/>
            </a:xfrm>
            <a:custGeom>
              <a:avLst/>
              <a:gdLst/>
              <a:ahLst/>
              <a:cxnLst/>
              <a:rect l="l" t="t" r="r" b="b"/>
              <a:pathLst>
                <a:path w="4622" h="667" extrusionOk="0">
                  <a:moveTo>
                    <a:pt x="0" y="1"/>
                  </a:moveTo>
                  <a:lnTo>
                    <a:pt x="4621" y="334"/>
                  </a:lnTo>
                  <a:lnTo>
                    <a:pt x="4104" y="666"/>
                  </a:lnTo>
                  <a:lnTo>
                    <a:pt x="666" y="408"/>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2"/>
            <p:cNvSpPr/>
            <p:nvPr/>
          </p:nvSpPr>
          <p:spPr>
            <a:xfrm>
              <a:off x="3643671" y="4079204"/>
              <a:ext cx="885982" cy="51641"/>
            </a:xfrm>
            <a:custGeom>
              <a:avLst/>
              <a:gdLst/>
              <a:ahLst/>
              <a:cxnLst/>
              <a:rect l="l" t="t" r="r" b="b"/>
              <a:pathLst>
                <a:path w="9539" h="556" extrusionOk="0">
                  <a:moveTo>
                    <a:pt x="0" y="223"/>
                  </a:moveTo>
                  <a:lnTo>
                    <a:pt x="9539" y="1"/>
                  </a:lnTo>
                  <a:lnTo>
                    <a:pt x="8799" y="371"/>
                  </a:lnTo>
                  <a:lnTo>
                    <a:pt x="666" y="55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2"/>
            <p:cNvSpPr/>
            <p:nvPr/>
          </p:nvSpPr>
          <p:spPr>
            <a:xfrm>
              <a:off x="2943176" y="4079204"/>
              <a:ext cx="429291" cy="48205"/>
            </a:xfrm>
            <a:custGeom>
              <a:avLst/>
              <a:gdLst/>
              <a:ahLst/>
              <a:cxnLst/>
              <a:rect l="l" t="t" r="r" b="b"/>
              <a:pathLst>
                <a:path w="4622" h="519" extrusionOk="0">
                  <a:moveTo>
                    <a:pt x="0" y="1"/>
                  </a:moveTo>
                  <a:lnTo>
                    <a:pt x="4621" y="260"/>
                  </a:lnTo>
                  <a:lnTo>
                    <a:pt x="4104" y="518"/>
                  </a:lnTo>
                  <a:lnTo>
                    <a:pt x="666" y="3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2"/>
            <p:cNvSpPr/>
            <p:nvPr/>
          </p:nvSpPr>
          <p:spPr>
            <a:xfrm>
              <a:off x="3417046" y="4092950"/>
              <a:ext cx="185481" cy="123716"/>
            </a:xfrm>
            <a:custGeom>
              <a:avLst/>
              <a:gdLst/>
              <a:ahLst/>
              <a:cxnLst/>
              <a:rect l="l" t="t" r="r" b="b"/>
              <a:pathLst>
                <a:path w="1997" h="1332" extrusionOk="0">
                  <a:moveTo>
                    <a:pt x="1996" y="1"/>
                  </a:moveTo>
                  <a:lnTo>
                    <a:pt x="1775" y="1332"/>
                  </a:lnTo>
                  <a:lnTo>
                    <a:pt x="111" y="133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2"/>
            <p:cNvSpPr/>
            <p:nvPr/>
          </p:nvSpPr>
          <p:spPr>
            <a:xfrm>
              <a:off x="1878688" y="4041495"/>
              <a:ext cx="182045" cy="75604"/>
            </a:xfrm>
            <a:custGeom>
              <a:avLst/>
              <a:gdLst/>
              <a:ahLst/>
              <a:cxnLst/>
              <a:rect l="l" t="t" r="r" b="b"/>
              <a:pathLst>
                <a:path w="1960" h="814" extrusionOk="0">
                  <a:moveTo>
                    <a:pt x="296" y="0"/>
                  </a:moveTo>
                  <a:lnTo>
                    <a:pt x="0" y="814"/>
                  </a:lnTo>
                  <a:lnTo>
                    <a:pt x="924" y="703"/>
                  </a:lnTo>
                  <a:lnTo>
                    <a:pt x="19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2"/>
            <p:cNvSpPr/>
            <p:nvPr/>
          </p:nvSpPr>
          <p:spPr>
            <a:xfrm>
              <a:off x="1816830" y="4072331"/>
              <a:ext cx="549478" cy="65388"/>
            </a:xfrm>
            <a:custGeom>
              <a:avLst/>
              <a:gdLst/>
              <a:ahLst/>
              <a:cxnLst/>
              <a:rect l="l" t="t" r="r" b="b"/>
              <a:pathLst>
                <a:path w="5916" h="704" extrusionOk="0">
                  <a:moveTo>
                    <a:pt x="38" y="592"/>
                  </a:moveTo>
                  <a:lnTo>
                    <a:pt x="5879" y="1"/>
                  </a:lnTo>
                  <a:cubicBezTo>
                    <a:pt x="5879" y="1"/>
                    <a:pt x="5916" y="38"/>
                    <a:pt x="5916" y="75"/>
                  </a:cubicBezTo>
                  <a:lnTo>
                    <a:pt x="5916" y="75"/>
                  </a:lnTo>
                  <a:cubicBezTo>
                    <a:pt x="5916" y="112"/>
                    <a:pt x="5916" y="112"/>
                    <a:pt x="5879" y="112"/>
                  </a:cubicBezTo>
                  <a:lnTo>
                    <a:pt x="75" y="703"/>
                  </a:lnTo>
                  <a:cubicBezTo>
                    <a:pt x="38" y="703"/>
                    <a:pt x="1" y="666"/>
                    <a:pt x="1" y="666"/>
                  </a:cubicBezTo>
                  <a:lnTo>
                    <a:pt x="1" y="666"/>
                  </a:lnTo>
                  <a:cubicBezTo>
                    <a:pt x="1" y="629"/>
                    <a:pt x="1" y="592"/>
                    <a:pt x="38" y="59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2"/>
            <p:cNvSpPr/>
            <p:nvPr/>
          </p:nvSpPr>
          <p:spPr>
            <a:xfrm>
              <a:off x="1830576" y="4086077"/>
              <a:ext cx="27585" cy="44768"/>
            </a:xfrm>
            <a:custGeom>
              <a:avLst/>
              <a:gdLst/>
              <a:ahLst/>
              <a:cxnLst/>
              <a:rect l="l" t="t" r="r" b="b"/>
              <a:pathLst>
                <a:path w="297" h="482" extrusionOk="0">
                  <a:moveTo>
                    <a:pt x="222" y="481"/>
                  </a:moveTo>
                  <a:lnTo>
                    <a:pt x="74" y="370"/>
                  </a:lnTo>
                  <a:cubicBezTo>
                    <a:pt x="74" y="260"/>
                    <a:pt x="38" y="112"/>
                    <a:pt x="1" y="1"/>
                  </a:cubicBezTo>
                  <a:cubicBezTo>
                    <a:pt x="185" y="75"/>
                    <a:pt x="296" y="297"/>
                    <a:pt x="222" y="4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2"/>
            <p:cNvSpPr/>
            <p:nvPr/>
          </p:nvSpPr>
          <p:spPr>
            <a:xfrm>
              <a:off x="1837449" y="4123879"/>
              <a:ext cx="20712" cy="51641"/>
            </a:xfrm>
            <a:custGeom>
              <a:avLst/>
              <a:gdLst/>
              <a:ahLst/>
              <a:cxnLst/>
              <a:rect l="l" t="t" r="r" b="b"/>
              <a:pathLst>
                <a:path w="223" h="556" extrusionOk="0">
                  <a:moveTo>
                    <a:pt x="148" y="0"/>
                  </a:moveTo>
                  <a:cubicBezTo>
                    <a:pt x="111" y="74"/>
                    <a:pt x="74" y="111"/>
                    <a:pt x="0" y="148"/>
                  </a:cubicBezTo>
                  <a:lnTo>
                    <a:pt x="0" y="555"/>
                  </a:lnTo>
                  <a:cubicBezTo>
                    <a:pt x="185" y="407"/>
                    <a:pt x="222" y="185"/>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2"/>
            <p:cNvSpPr/>
            <p:nvPr/>
          </p:nvSpPr>
          <p:spPr>
            <a:xfrm>
              <a:off x="3698563" y="3581372"/>
              <a:ext cx="75604" cy="41239"/>
            </a:xfrm>
            <a:custGeom>
              <a:avLst/>
              <a:gdLst/>
              <a:ahLst/>
              <a:cxnLst/>
              <a:rect l="l" t="t" r="r" b="b"/>
              <a:pathLst>
                <a:path w="814" h="444" extrusionOk="0">
                  <a:moveTo>
                    <a:pt x="112" y="0"/>
                  </a:moveTo>
                  <a:lnTo>
                    <a:pt x="703" y="0"/>
                  </a:lnTo>
                  <a:cubicBezTo>
                    <a:pt x="777" y="0"/>
                    <a:pt x="814" y="0"/>
                    <a:pt x="814" y="37"/>
                  </a:cubicBezTo>
                  <a:lnTo>
                    <a:pt x="814" y="407"/>
                  </a:lnTo>
                  <a:cubicBezTo>
                    <a:pt x="814" y="444"/>
                    <a:pt x="777" y="444"/>
                    <a:pt x="703" y="444"/>
                  </a:cubicBezTo>
                  <a:lnTo>
                    <a:pt x="112" y="444"/>
                  </a:lnTo>
                  <a:cubicBezTo>
                    <a:pt x="38" y="444"/>
                    <a:pt x="1" y="444"/>
                    <a:pt x="1" y="407"/>
                  </a:cubicBezTo>
                  <a:lnTo>
                    <a:pt x="1" y="37"/>
                  </a:lnTo>
                  <a:cubicBezTo>
                    <a:pt x="38" y="0"/>
                    <a:pt x="112"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2"/>
            <p:cNvSpPr/>
            <p:nvPr/>
          </p:nvSpPr>
          <p:spPr>
            <a:xfrm>
              <a:off x="3784383" y="3581372"/>
              <a:ext cx="75697" cy="41239"/>
            </a:xfrm>
            <a:custGeom>
              <a:avLst/>
              <a:gdLst/>
              <a:ahLst/>
              <a:cxnLst/>
              <a:rect l="l" t="t" r="r" b="b"/>
              <a:pathLst>
                <a:path w="815" h="444" extrusionOk="0">
                  <a:moveTo>
                    <a:pt x="112" y="0"/>
                  </a:moveTo>
                  <a:lnTo>
                    <a:pt x="703" y="0"/>
                  </a:lnTo>
                  <a:cubicBezTo>
                    <a:pt x="777" y="0"/>
                    <a:pt x="814" y="0"/>
                    <a:pt x="814" y="37"/>
                  </a:cubicBezTo>
                  <a:lnTo>
                    <a:pt x="814" y="407"/>
                  </a:lnTo>
                  <a:cubicBezTo>
                    <a:pt x="814" y="444"/>
                    <a:pt x="777" y="444"/>
                    <a:pt x="703" y="444"/>
                  </a:cubicBezTo>
                  <a:lnTo>
                    <a:pt x="112" y="444"/>
                  </a:lnTo>
                  <a:cubicBezTo>
                    <a:pt x="38" y="444"/>
                    <a:pt x="1" y="444"/>
                    <a:pt x="1" y="407"/>
                  </a:cubicBezTo>
                  <a:lnTo>
                    <a:pt x="1" y="37"/>
                  </a:lnTo>
                  <a:cubicBezTo>
                    <a:pt x="1" y="0"/>
                    <a:pt x="38"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2"/>
            <p:cNvSpPr/>
            <p:nvPr/>
          </p:nvSpPr>
          <p:spPr>
            <a:xfrm>
              <a:off x="3866860" y="3581372"/>
              <a:ext cx="72168" cy="41239"/>
            </a:xfrm>
            <a:custGeom>
              <a:avLst/>
              <a:gdLst/>
              <a:ahLst/>
              <a:cxnLst/>
              <a:rect l="l" t="t" r="r" b="b"/>
              <a:pathLst>
                <a:path w="777" h="444" extrusionOk="0">
                  <a:moveTo>
                    <a:pt x="74" y="0"/>
                  </a:moveTo>
                  <a:lnTo>
                    <a:pt x="703" y="0"/>
                  </a:lnTo>
                  <a:cubicBezTo>
                    <a:pt x="740" y="0"/>
                    <a:pt x="777" y="0"/>
                    <a:pt x="777" y="37"/>
                  </a:cubicBezTo>
                  <a:lnTo>
                    <a:pt x="777" y="407"/>
                  </a:lnTo>
                  <a:cubicBezTo>
                    <a:pt x="777" y="444"/>
                    <a:pt x="740" y="444"/>
                    <a:pt x="703" y="444"/>
                  </a:cubicBezTo>
                  <a:lnTo>
                    <a:pt x="74" y="444"/>
                  </a:lnTo>
                  <a:cubicBezTo>
                    <a:pt x="37" y="444"/>
                    <a:pt x="0" y="444"/>
                    <a:pt x="0" y="407"/>
                  </a:cubicBezTo>
                  <a:lnTo>
                    <a:pt x="0" y="37"/>
                  </a:lnTo>
                  <a:cubicBezTo>
                    <a:pt x="0" y="0"/>
                    <a:pt x="37"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2"/>
            <p:cNvSpPr/>
            <p:nvPr/>
          </p:nvSpPr>
          <p:spPr>
            <a:xfrm>
              <a:off x="4189615" y="3715211"/>
              <a:ext cx="51548" cy="13839"/>
            </a:xfrm>
            <a:custGeom>
              <a:avLst/>
              <a:gdLst/>
              <a:ahLst/>
              <a:cxnLst/>
              <a:rect l="l" t="t" r="r" b="b"/>
              <a:pathLst>
                <a:path w="555" h="149" extrusionOk="0">
                  <a:moveTo>
                    <a:pt x="74" y="1"/>
                  </a:moveTo>
                  <a:lnTo>
                    <a:pt x="481" y="1"/>
                  </a:lnTo>
                  <a:cubicBezTo>
                    <a:pt x="518" y="1"/>
                    <a:pt x="555" y="38"/>
                    <a:pt x="555" y="75"/>
                  </a:cubicBezTo>
                  <a:lnTo>
                    <a:pt x="555" y="75"/>
                  </a:lnTo>
                  <a:cubicBezTo>
                    <a:pt x="555" y="112"/>
                    <a:pt x="518" y="149"/>
                    <a:pt x="481" y="149"/>
                  </a:cubicBezTo>
                  <a:lnTo>
                    <a:pt x="74" y="149"/>
                  </a:lnTo>
                  <a:cubicBezTo>
                    <a:pt x="37" y="149"/>
                    <a:pt x="0" y="112"/>
                    <a:pt x="0" y="75"/>
                  </a:cubicBezTo>
                  <a:lnTo>
                    <a:pt x="0" y="75"/>
                  </a:lnTo>
                  <a:cubicBezTo>
                    <a:pt x="0" y="38"/>
                    <a:pt x="37" y="1"/>
                    <a:pt x="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2"/>
            <p:cNvSpPr/>
            <p:nvPr/>
          </p:nvSpPr>
          <p:spPr>
            <a:xfrm>
              <a:off x="1806521" y="3845706"/>
              <a:ext cx="48205" cy="34458"/>
            </a:xfrm>
            <a:custGeom>
              <a:avLst/>
              <a:gdLst/>
              <a:ahLst/>
              <a:cxnLst/>
              <a:rect l="l" t="t" r="r" b="b"/>
              <a:pathLst>
                <a:path w="519" h="371" extrusionOk="0">
                  <a:moveTo>
                    <a:pt x="260" y="1"/>
                  </a:moveTo>
                  <a:cubicBezTo>
                    <a:pt x="518" y="1"/>
                    <a:pt x="518" y="371"/>
                    <a:pt x="260" y="371"/>
                  </a:cubicBezTo>
                  <a:lnTo>
                    <a:pt x="260" y="260"/>
                  </a:lnTo>
                  <a:cubicBezTo>
                    <a:pt x="370" y="260"/>
                    <a:pt x="370" y="112"/>
                    <a:pt x="260" y="112"/>
                  </a:cubicBezTo>
                  <a:close/>
                  <a:moveTo>
                    <a:pt x="260" y="371"/>
                  </a:moveTo>
                  <a:cubicBezTo>
                    <a:pt x="1" y="371"/>
                    <a:pt x="1" y="1"/>
                    <a:pt x="260" y="1"/>
                  </a:cubicBezTo>
                  <a:lnTo>
                    <a:pt x="260" y="112"/>
                  </a:lnTo>
                  <a:cubicBezTo>
                    <a:pt x="149" y="75"/>
                    <a:pt x="149" y="260"/>
                    <a:pt x="260" y="260"/>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2"/>
            <p:cNvSpPr/>
            <p:nvPr/>
          </p:nvSpPr>
          <p:spPr>
            <a:xfrm>
              <a:off x="1814508" y="3849143"/>
              <a:ext cx="40217" cy="34458"/>
            </a:xfrm>
            <a:custGeom>
              <a:avLst/>
              <a:gdLst/>
              <a:ahLst/>
              <a:cxnLst/>
              <a:rect l="l" t="t" r="r" b="b"/>
              <a:pathLst>
                <a:path w="433" h="371" extrusionOk="0">
                  <a:moveTo>
                    <a:pt x="174" y="1"/>
                  </a:moveTo>
                  <a:cubicBezTo>
                    <a:pt x="36" y="1"/>
                    <a:pt x="1" y="165"/>
                    <a:pt x="68" y="249"/>
                  </a:cubicBezTo>
                  <a:lnTo>
                    <a:pt x="68" y="249"/>
                  </a:lnTo>
                  <a:cubicBezTo>
                    <a:pt x="101" y="168"/>
                    <a:pt x="202" y="72"/>
                    <a:pt x="290" y="39"/>
                  </a:cubicBezTo>
                  <a:lnTo>
                    <a:pt x="290" y="39"/>
                  </a:lnTo>
                  <a:cubicBezTo>
                    <a:pt x="262" y="16"/>
                    <a:pt x="224" y="1"/>
                    <a:pt x="174" y="1"/>
                  </a:cubicBezTo>
                  <a:close/>
                  <a:moveTo>
                    <a:pt x="272" y="72"/>
                  </a:moveTo>
                  <a:cubicBezTo>
                    <a:pt x="187" y="72"/>
                    <a:pt x="35" y="260"/>
                    <a:pt x="174" y="260"/>
                  </a:cubicBezTo>
                  <a:cubicBezTo>
                    <a:pt x="247" y="260"/>
                    <a:pt x="321" y="223"/>
                    <a:pt x="321" y="149"/>
                  </a:cubicBezTo>
                  <a:cubicBezTo>
                    <a:pt x="321" y="93"/>
                    <a:pt x="301" y="72"/>
                    <a:pt x="272" y="72"/>
                  </a:cubicBezTo>
                  <a:close/>
                  <a:moveTo>
                    <a:pt x="347" y="27"/>
                  </a:moveTo>
                  <a:cubicBezTo>
                    <a:pt x="330" y="27"/>
                    <a:pt x="310" y="31"/>
                    <a:pt x="290" y="39"/>
                  </a:cubicBezTo>
                  <a:lnTo>
                    <a:pt x="290" y="39"/>
                  </a:lnTo>
                  <a:cubicBezTo>
                    <a:pt x="384" y="119"/>
                    <a:pt x="345" y="297"/>
                    <a:pt x="174" y="297"/>
                  </a:cubicBezTo>
                  <a:cubicBezTo>
                    <a:pt x="126" y="297"/>
                    <a:pt x="91" y="277"/>
                    <a:pt x="68" y="249"/>
                  </a:cubicBezTo>
                  <a:lnTo>
                    <a:pt x="68" y="249"/>
                  </a:lnTo>
                  <a:cubicBezTo>
                    <a:pt x="41" y="315"/>
                    <a:pt x="60" y="371"/>
                    <a:pt x="174" y="371"/>
                  </a:cubicBezTo>
                  <a:cubicBezTo>
                    <a:pt x="321" y="371"/>
                    <a:pt x="432" y="260"/>
                    <a:pt x="432" y="149"/>
                  </a:cubicBezTo>
                  <a:cubicBezTo>
                    <a:pt x="432" y="61"/>
                    <a:pt x="397" y="27"/>
                    <a:pt x="347" y="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2"/>
            <p:cNvSpPr/>
            <p:nvPr/>
          </p:nvSpPr>
          <p:spPr>
            <a:xfrm>
              <a:off x="2029709" y="3842269"/>
              <a:ext cx="48205" cy="37895"/>
            </a:xfrm>
            <a:custGeom>
              <a:avLst/>
              <a:gdLst/>
              <a:ahLst/>
              <a:cxnLst/>
              <a:rect l="l" t="t" r="r" b="b"/>
              <a:pathLst>
                <a:path w="519" h="408" extrusionOk="0">
                  <a:moveTo>
                    <a:pt x="260" y="38"/>
                  </a:moveTo>
                  <a:cubicBezTo>
                    <a:pt x="518" y="38"/>
                    <a:pt x="518" y="408"/>
                    <a:pt x="260" y="408"/>
                  </a:cubicBezTo>
                  <a:lnTo>
                    <a:pt x="260" y="297"/>
                  </a:lnTo>
                  <a:cubicBezTo>
                    <a:pt x="371" y="297"/>
                    <a:pt x="371" y="149"/>
                    <a:pt x="260" y="149"/>
                  </a:cubicBezTo>
                  <a:close/>
                  <a:moveTo>
                    <a:pt x="260" y="38"/>
                  </a:moveTo>
                  <a:lnTo>
                    <a:pt x="260" y="38"/>
                  </a:lnTo>
                  <a:lnTo>
                    <a:pt x="260" y="149"/>
                  </a:lnTo>
                  <a:lnTo>
                    <a:pt x="260" y="149"/>
                  </a:lnTo>
                  <a:cubicBezTo>
                    <a:pt x="149" y="112"/>
                    <a:pt x="149" y="297"/>
                    <a:pt x="260" y="297"/>
                  </a:cubicBezTo>
                  <a:lnTo>
                    <a:pt x="260" y="297"/>
                  </a:lnTo>
                  <a:lnTo>
                    <a:pt x="260" y="408"/>
                  </a:lnTo>
                  <a:lnTo>
                    <a:pt x="260" y="408"/>
                  </a:lnTo>
                  <a:cubicBezTo>
                    <a:pt x="1" y="408"/>
                    <a:pt x="1" y="1"/>
                    <a:pt x="260" y="38"/>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2"/>
            <p:cNvSpPr/>
            <p:nvPr/>
          </p:nvSpPr>
          <p:spPr>
            <a:xfrm>
              <a:off x="2037511" y="3849143"/>
              <a:ext cx="36966" cy="34458"/>
            </a:xfrm>
            <a:custGeom>
              <a:avLst/>
              <a:gdLst/>
              <a:ahLst/>
              <a:cxnLst/>
              <a:rect l="l" t="t" r="r" b="b"/>
              <a:pathLst>
                <a:path w="398" h="371" extrusionOk="0">
                  <a:moveTo>
                    <a:pt x="176" y="1"/>
                  </a:moveTo>
                  <a:cubicBezTo>
                    <a:pt x="60" y="1"/>
                    <a:pt x="77" y="75"/>
                    <a:pt x="132" y="137"/>
                  </a:cubicBezTo>
                  <a:lnTo>
                    <a:pt x="132" y="137"/>
                  </a:lnTo>
                  <a:cubicBezTo>
                    <a:pt x="137" y="132"/>
                    <a:pt x="143" y="126"/>
                    <a:pt x="148" y="121"/>
                  </a:cubicBezTo>
                  <a:lnTo>
                    <a:pt x="148" y="121"/>
                  </a:lnTo>
                  <a:cubicBezTo>
                    <a:pt x="143" y="126"/>
                    <a:pt x="137" y="132"/>
                    <a:pt x="133" y="138"/>
                  </a:cubicBezTo>
                  <a:lnTo>
                    <a:pt x="133" y="138"/>
                  </a:lnTo>
                  <a:cubicBezTo>
                    <a:pt x="133" y="138"/>
                    <a:pt x="132" y="137"/>
                    <a:pt x="132" y="137"/>
                  </a:cubicBezTo>
                  <a:lnTo>
                    <a:pt x="132" y="137"/>
                  </a:lnTo>
                  <a:cubicBezTo>
                    <a:pt x="41" y="238"/>
                    <a:pt x="0" y="371"/>
                    <a:pt x="176" y="371"/>
                  </a:cubicBezTo>
                  <a:cubicBezTo>
                    <a:pt x="287" y="371"/>
                    <a:pt x="397" y="260"/>
                    <a:pt x="397" y="149"/>
                  </a:cubicBezTo>
                  <a:cubicBezTo>
                    <a:pt x="397" y="61"/>
                    <a:pt x="364" y="27"/>
                    <a:pt x="318" y="27"/>
                  </a:cubicBezTo>
                  <a:cubicBezTo>
                    <a:pt x="302" y="27"/>
                    <a:pt x="285" y="31"/>
                    <a:pt x="267" y="38"/>
                  </a:cubicBezTo>
                  <a:lnTo>
                    <a:pt x="267" y="38"/>
                  </a:lnTo>
                  <a:cubicBezTo>
                    <a:pt x="301" y="66"/>
                    <a:pt x="324" y="107"/>
                    <a:pt x="324" y="149"/>
                  </a:cubicBezTo>
                  <a:cubicBezTo>
                    <a:pt x="324" y="200"/>
                    <a:pt x="302" y="220"/>
                    <a:pt x="272" y="220"/>
                  </a:cubicBezTo>
                  <a:cubicBezTo>
                    <a:pt x="271" y="220"/>
                    <a:pt x="270" y="220"/>
                    <a:pt x="269" y="220"/>
                  </a:cubicBezTo>
                  <a:lnTo>
                    <a:pt x="269" y="220"/>
                  </a:lnTo>
                  <a:cubicBezTo>
                    <a:pt x="281" y="202"/>
                    <a:pt x="287" y="178"/>
                    <a:pt x="287" y="149"/>
                  </a:cubicBezTo>
                  <a:cubicBezTo>
                    <a:pt x="287" y="93"/>
                    <a:pt x="266" y="72"/>
                    <a:pt x="238" y="72"/>
                  </a:cubicBezTo>
                  <a:cubicBezTo>
                    <a:pt x="210" y="72"/>
                    <a:pt x="176" y="93"/>
                    <a:pt x="148" y="121"/>
                  </a:cubicBezTo>
                  <a:lnTo>
                    <a:pt x="148" y="121"/>
                  </a:lnTo>
                  <a:cubicBezTo>
                    <a:pt x="185" y="84"/>
                    <a:pt x="228" y="53"/>
                    <a:pt x="267" y="38"/>
                  </a:cubicBezTo>
                  <a:lnTo>
                    <a:pt x="267" y="38"/>
                  </a:lnTo>
                  <a:cubicBezTo>
                    <a:pt x="241" y="15"/>
                    <a:pt x="208"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2"/>
            <p:cNvSpPr/>
            <p:nvPr/>
          </p:nvSpPr>
          <p:spPr>
            <a:xfrm>
              <a:off x="3313950" y="3711774"/>
              <a:ext cx="336690" cy="58514"/>
            </a:xfrm>
            <a:custGeom>
              <a:avLst/>
              <a:gdLst/>
              <a:ahLst/>
              <a:cxnLst/>
              <a:rect l="l" t="t" r="r" b="b"/>
              <a:pathLst>
                <a:path w="3625" h="630" extrusionOk="0">
                  <a:moveTo>
                    <a:pt x="75" y="1"/>
                  </a:moveTo>
                  <a:cubicBezTo>
                    <a:pt x="38" y="1"/>
                    <a:pt x="1" y="38"/>
                    <a:pt x="1" y="75"/>
                  </a:cubicBezTo>
                  <a:lnTo>
                    <a:pt x="1" y="556"/>
                  </a:lnTo>
                  <a:cubicBezTo>
                    <a:pt x="1" y="593"/>
                    <a:pt x="38" y="629"/>
                    <a:pt x="75" y="629"/>
                  </a:cubicBezTo>
                  <a:lnTo>
                    <a:pt x="3550" y="629"/>
                  </a:lnTo>
                  <a:cubicBezTo>
                    <a:pt x="3587" y="629"/>
                    <a:pt x="3624" y="593"/>
                    <a:pt x="3624" y="556"/>
                  </a:cubicBezTo>
                  <a:lnTo>
                    <a:pt x="3624" y="75"/>
                  </a:lnTo>
                  <a:cubicBezTo>
                    <a:pt x="3624" y="38"/>
                    <a:pt x="3587" y="1"/>
                    <a:pt x="3550" y="1"/>
                  </a:cubicBezTo>
                  <a:close/>
                </a:path>
              </a:pathLst>
            </a:custGeom>
            <a:solidFill>
              <a:srgbClr val="E4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2"/>
            <p:cNvSpPr/>
            <p:nvPr/>
          </p:nvSpPr>
          <p:spPr>
            <a:xfrm>
              <a:off x="3310513" y="3708431"/>
              <a:ext cx="346907" cy="65295"/>
            </a:xfrm>
            <a:custGeom>
              <a:avLst/>
              <a:gdLst/>
              <a:ahLst/>
              <a:cxnLst/>
              <a:rect l="l" t="t" r="r" b="b"/>
              <a:pathLst>
                <a:path w="3735" h="703" extrusionOk="0">
                  <a:moveTo>
                    <a:pt x="3624" y="111"/>
                  </a:moveTo>
                  <a:lnTo>
                    <a:pt x="3624" y="592"/>
                  </a:lnTo>
                  <a:lnTo>
                    <a:pt x="112" y="592"/>
                  </a:lnTo>
                  <a:lnTo>
                    <a:pt x="112" y="111"/>
                  </a:lnTo>
                  <a:close/>
                  <a:moveTo>
                    <a:pt x="112" y="0"/>
                  </a:moveTo>
                  <a:cubicBezTo>
                    <a:pt x="38" y="0"/>
                    <a:pt x="1" y="37"/>
                    <a:pt x="1" y="111"/>
                  </a:cubicBezTo>
                  <a:lnTo>
                    <a:pt x="1" y="592"/>
                  </a:lnTo>
                  <a:cubicBezTo>
                    <a:pt x="1" y="665"/>
                    <a:pt x="38" y="702"/>
                    <a:pt x="112" y="702"/>
                  </a:cubicBezTo>
                  <a:lnTo>
                    <a:pt x="3587" y="702"/>
                  </a:lnTo>
                  <a:cubicBezTo>
                    <a:pt x="3661" y="702"/>
                    <a:pt x="3735" y="665"/>
                    <a:pt x="3735" y="592"/>
                  </a:cubicBezTo>
                  <a:lnTo>
                    <a:pt x="3735" y="111"/>
                  </a:lnTo>
                  <a:cubicBezTo>
                    <a:pt x="3698" y="37"/>
                    <a:pt x="3661" y="0"/>
                    <a:pt x="3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2"/>
            <p:cNvSpPr/>
            <p:nvPr/>
          </p:nvSpPr>
          <p:spPr>
            <a:xfrm>
              <a:off x="3313950" y="3722084"/>
              <a:ext cx="326380" cy="44768"/>
            </a:xfrm>
            <a:custGeom>
              <a:avLst/>
              <a:gdLst/>
              <a:ahLst/>
              <a:cxnLst/>
              <a:rect l="l" t="t" r="r" b="b"/>
              <a:pathLst>
                <a:path w="3514" h="482" extrusionOk="0">
                  <a:moveTo>
                    <a:pt x="3513" y="482"/>
                  </a:moveTo>
                  <a:lnTo>
                    <a:pt x="75" y="482"/>
                  </a:lnTo>
                  <a:cubicBezTo>
                    <a:pt x="38" y="482"/>
                    <a:pt x="1" y="445"/>
                    <a:pt x="1" y="408"/>
                  </a:cubicBezTo>
                  <a:lnTo>
                    <a:pt x="1" y="1"/>
                  </a:lnTo>
                  <a:lnTo>
                    <a:pt x="3439" y="1"/>
                  </a:lnTo>
                  <a:cubicBezTo>
                    <a:pt x="3476" y="1"/>
                    <a:pt x="3513" y="1"/>
                    <a:pt x="3513"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7" name="Google Shape;3297;p22"/>
            <p:cNvGrpSpPr/>
            <p:nvPr/>
          </p:nvGrpSpPr>
          <p:grpSpPr>
            <a:xfrm>
              <a:off x="4536639" y="3476845"/>
              <a:ext cx="398453" cy="158082"/>
              <a:chOff x="5068624" y="3612208"/>
              <a:chExt cx="398453" cy="158082"/>
            </a:xfrm>
          </p:grpSpPr>
          <p:sp>
            <p:nvSpPr>
              <p:cNvPr id="3298" name="Google Shape;3298;p22"/>
              <p:cNvSpPr/>
              <p:nvPr/>
            </p:nvSpPr>
            <p:spPr>
              <a:xfrm>
                <a:off x="5099553" y="3612208"/>
                <a:ext cx="51641" cy="24149"/>
              </a:xfrm>
              <a:custGeom>
                <a:avLst/>
                <a:gdLst/>
                <a:ahLst/>
                <a:cxnLst/>
                <a:rect l="l" t="t" r="r" b="b"/>
                <a:pathLst>
                  <a:path w="556" h="260" extrusionOk="0">
                    <a:moveTo>
                      <a:pt x="555" y="260"/>
                    </a:moveTo>
                    <a:lnTo>
                      <a:pt x="1" y="260"/>
                    </a:lnTo>
                    <a:cubicBezTo>
                      <a:pt x="1" y="149"/>
                      <a:pt x="38" y="75"/>
                      <a:pt x="112" y="1"/>
                    </a:cubicBezTo>
                    <a:cubicBezTo>
                      <a:pt x="296" y="38"/>
                      <a:pt x="555" y="112"/>
                      <a:pt x="555" y="2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2"/>
              <p:cNvSpPr/>
              <p:nvPr/>
            </p:nvSpPr>
            <p:spPr>
              <a:xfrm>
                <a:off x="5068624" y="3625954"/>
                <a:ext cx="195884" cy="144336"/>
              </a:xfrm>
              <a:custGeom>
                <a:avLst/>
                <a:gdLst/>
                <a:ahLst/>
                <a:cxnLst/>
                <a:rect l="l" t="t" r="r" b="b"/>
                <a:pathLst>
                  <a:path w="2109" h="1554" extrusionOk="0">
                    <a:moveTo>
                      <a:pt x="371" y="1"/>
                    </a:moveTo>
                    <a:lnTo>
                      <a:pt x="1184" y="1"/>
                    </a:lnTo>
                    <a:cubicBezTo>
                      <a:pt x="1591" y="112"/>
                      <a:pt x="1923" y="407"/>
                      <a:pt x="2108" y="814"/>
                    </a:cubicBezTo>
                    <a:lnTo>
                      <a:pt x="2108" y="1184"/>
                    </a:lnTo>
                    <a:cubicBezTo>
                      <a:pt x="2108" y="1369"/>
                      <a:pt x="1923" y="1517"/>
                      <a:pt x="1739" y="1553"/>
                    </a:cubicBezTo>
                    <a:lnTo>
                      <a:pt x="371" y="1553"/>
                    </a:lnTo>
                    <a:cubicBezTo>
                      <a:pt x="186" y="1553"/>
                      <a:pt x="1" y="1369"/>
                      <a:pt x="1" y="1184"/>
                    </a:cubicBezTo>
                    <a:lnTo>
                      <a:pt x="1" y="333"/>
                    </a:lnTo>
                    <a:cubicBezTo>
                      <a:pt x="1" y="149"/>
                      <a:pt x="186"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2"/>
              <p:cNvSpPr/>
              <p:nvPr/>
            </p:nvSpPr>
            <p:spPr>
              <a:xfrm>
                <a:off x="5068624" y="3639700"/>
                <a:ext cx="171828" cy="130589"/>
              </a:xfrm>
              <a:custGeom>
                <a:avLst/>
                <a:gdLst/>
                <a:ahLst/>
                <a:cxnLst/>
                <a:rect l="l" t="t" r="r" b="b"/>
                <a:pathLst>
                  <a:path w="1850" h="1406" extrusionOk="0">
                    <a:moveTo>
                      <a:pt x="1776" y="1405"/>
                    </a:moveTo>
                    <a:lnTo>
                      <a:pt x="371" y="1405"/>
                    </a:lnTo>
                    <a:cubicBezTo>
                      <a:pt x="186" y="1405"/>
                      <a:pt x="1" y="1221"/>
                      <a:pt x="1" y="1036"/>
                    </a:cubicBezTo>
                    <a:lnTo>
                      <a:pt x="1" y="185"/>
                    </a:lnTo>
                    <a:cubicBezTo>
                      <a:pt x="1" y="111"/>
                      <a:pt x="38" y="38"/>
                      <a:pt x="75" y="1"/>
                    </a:cubicBezTo>
                    <a:lnTo>
                      <a:pt x="925" y="1"/>
                    </a:lnTo>
                    <a:cubicBezTo>
                      <a:pt x="1332" y="75"/>
                      <a:pt x="1702" y="370"/>
                      <a:pt x="1849" y="777"/>
                    </a:cubicBezTo>
                    <a:lnTo>
                      <a:pt x="1849" y="1184"/>
                    </a:lnTo>
                    <a:cubicBezTo>
                      <a:pt x="1849" y="1258"/>
                      <a:pt x="1812" y="1332"/>
                      <a:pt x="1776" y="14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2"/>
              <p:cNvSpPr/>
              <p:nvPr/>
            </p:nvSpPr>
            <p:spPr>
              <a:xfrm>
                <a:off x="5096116" y="3639700"/>
                <a:ext cx="144336" cy="120280"/>
              </a:xfrm>
              <a:custGeom>
                <a:avLst/>
                <a:gdLst/>
                <a:ahLst/>
                <a:cxnLst/>
                <a:rect l="l" t="t" r="r" b="b"/>
                <a:pathLst>
                  <a:path w="1554" h="1295" extrusionOk="0">
                    <a:moveTo>
                      <a:pt x="38" y="1"/>
                    </a:moveTo>
                    <a:lnTo>
                      <a:pt x="629" y="1"/>
                    </a:lnTo>
                    <a:cubicBezTo>
                      <a:pt x="1036" y="75"/>
                      <a:pt x="1406" y="370"/>
                      <a:pt x="1553" y="777"/>
                    </a:cubicBezTo>
                    <a:lnTo>
                      <a:pt x="1553" y="1184"/>
                    </a:lnTo>
                    <a:cubicBezTo>
                      <a:pt x="1553" y="1221"/>
                      <a:pt x="1553" y="1258"/>
                      <a:pt x="1553" y="1295"/>
                    </a:cubicBezTo>
                    <a:lnTo>
                      <a:pt x="370" y="1295"/>
                    </a:lnTo>
                    <a:cubicBezTo>
                      <a:pt x="186" y="1295"/>
                      <a:pt x="38" y="1147"/>
                      <a:pt x="38" y="962"/>
                    </a:cubicBezTo>
                    <a:lnTo>
                      <a:pt x="38" y="111"/>
                    </a:lnTo>
                    <a:cubicBezTo>
                      <a:pt x="1" y="75"/>
                      <a:pt x="1" y="38"/>
                      <a:pt x="38"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2"/>
              <p:cNvSpPr/>
              <p:nvPr/>
            </p:nvSpPr>
            <p:spPr>
              <a:xfrm>
                <a:off x="5250667" y="3670629"/>
                <a:ext cx="54985" cy="31022"/>
              </a:xfrm>
              <a:custGeom>
                <a:avLst/>
                <a:gdLst/>
                <a:ahLst/>
                <a:cxnLst/>
                <a:rect l="l" t="t" r="r" b="b"/>
                <a:pathLst>
                  <a:path w="592" h="334" extrusionOk="0">
                    <a:moveTo>
                      <a:pt x="0" y="0"/>
                    </a:moveTo>
                    <a:lnTo>
                      <a:pt x="592" y="0"/>
                    </a:lnTo>
                    <a:lnTo>
                      <a:pt x="592" y="333"/>
                    </a:lnTo>
                    <a:lnTo>
                      <a:pt x="148" y="333"/>
                    </a:lnTo>
                    <a:cubicBezTo>
                      <a:pt x="111" y="185"/>
                      <a:pt x="74" y="1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2"/>
              <p:cNvSpPr/>
              <p:nvPr/>
            </p:nvSpPr>
            <p:spPr>
              <a:xfrm>
                <a:off x="5305559" y="3677502"/>
                <a:ext cx="161518" cy="17276"/>
              </a:xfrm>
              <a:custGeom>
                <a:avLst/>
                <a:gdLst/>
                <a:ahLst/>
                <a:cxnLst/>
                <a:rect l="l" t="t" r="r" b="b"/>
                <a:pathLst>
                  <a:path w="1739" h="186" extrusionOk="0">
                    <a:moveTo>
                      <a:pt x="1" y="0"/>
                    </a:moveTo>
                    <a:lnTo>
                      <a:pt x="1" y="185"/>
                    </a:lnTo>
                    <a:lnTo>
                      <a:pt x="1739" y="185"/>
                    </a:lnTo>
                    <a:lnTo>
                      <a:pt x="17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2"/>
              <p:cNvSpPr/>
              <p:nvPr/>
            </p:nvSpPr>
            <p:spPr>
              <a:xfrm>
                <a:off x="5082370" y="3666263"/>
                <a:ext cx="44768" cy="79970"/>
              </a:xfrm>
              <a:custGeom>
                <a:avLst/>
                <a:gdLst/>
                <a:ahLst/>
                <a:cxnLst/>
                <a:rect l="l" t="t" r="r" b="b"/>
                <a:pathLst>
                  <a:path w="482" h="861" extrusionOk="0">
                    <a:moveTo>
                      <a:pt x="334" y="84"/>
                    </a:moveTo>
                    <a:cubicBezTo>
                      <a:pt x="371" y="84"/>
                      <a:pt x="371" y="84"/>
                      <a:pt x="371" y="121"/>
                    </a:cubicBezTo>
                    <a:lnTo>
                      <a:pt x="371" y="750"/>
                    </a:lnTo>
                    <a:cubicBezTo>
                      <a:pt x="371" y="750"/>
                      <a:pt x="371" y="787"/>
                      <a:pt x="334" y="787"/>
                    </a:cubicBezTo>
                    <a:lnTo>
                      <a:pt x="112" y="787"/>
                    </a:lnTo>
                    <a:cubicBezTo>
                      <a:pt x="112" y="787"/>
                      <a:pt x="75" y="750"/>
                      <a:pt x="75" y="750"/>
                    </a:cubicBezTo>
                    <a:lnTo>
                      <a:pt x="75" y="121"/>
                    </a:lnTo>
                    <a:cubicBezTo>
                      <a:pt x="75" y="84"/>
                      <a:pt x="112" y="84"/>
                      <a:pt x="112" y="84"/>
                    </a:cubicBezTo>
                    <a:close/>
                    <a:moveTo>
                      <a:pt x="75" y="1"/>
                    </a:moveTo>
                    <a:cubicBezTo>
                      <a:pt x="25" y="1"/>
                      <a:pt x="1" y="61"/>
                      <a:pt x="1" y="121"/>
                    </a:cubicBezTo>
                    <a:lnTo>
                      <a:pt x="1" y="750"/>
                    </a:lnTo>
                    <a:cubicBezTo>
                      <a:pt x="1" y="824"/>
                      <a:pt x="38" y="861"/>
                      <a:pt x="112" y="861"/>
                    </a:cubicBezTo>
                    <a:lnTo>
                      <a:pt x="334" y="861"/>
                    </a:lnTo>
                    <a:cubicBezTo>
                      <a:pt x="407" y="861"/>
                      <a:pt x="481" y="824"/>
                      <a:pt x="481" y="750"/>
                    </a:cubicBezTo>
                    <a:lnTo>
                      <a:pt x="481" y="121"/>
                    </a:lnTo>
                    <a:cubicBezTo>
                      <a:pt x="481" y="61"/>
                      <a:pt x="432" y="1"/>
                      <a:pt x="374" y="1"/>
                    </a:cubicBezTo>
                    <a:cubicBezTo>
                      <a:pt x="361" y="1"/>
                      <a:pt x="347" y="4"/>
                      <a:pt x="334" y="10"/>
                    </a:cubicBezTo>
                    <a:lnTo>
                      <a:pt x="112" y="10"/>
                    </a:lnTo>
                    <a:cubicBezTo>
                      <a:pt x="98" y="4"/>
                      <a:pt x="86"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2"/>
              <p:cNvSpPr/>
              <p:nvPr/>
            </p:nvSpPr>
            <p:spPr>
              <a:xfrm>
                <a:off x="5144228" y="3666263"/>
                <a:ext cx="44675" cy="79970"/>
              </a:xfrm>
              <a:custGeom>
                <a:avLst/>
                <a:gdLst/>
                <a:ahLst/>
                <a:cxnLst/>
                <a:rect l="l" t="t" r="r" b="b"/>
                <a:pathLst>
                  <a:path w="481" h="861" extrusionOk="0">
                    <a:moveTo>
                      <a:pt x="333" y="84"/>
                    </a:moveTo>
                    <a:cubicBezTo>
                      <a:pt x="370" y="84"/>
                      <a:pt x="370" y="84"/>
                      <a:pt x="370" y="121"/>
                    </a:cubicBezTo>
                    <a:lnTo>
                      <a:pt x="370" y="750"/>
                    </a:lnTo>
                    <a:cubicBezTo>
                      <a:pt x="370" y="750"/>
                      <a:pt x="370" y="787"/>
                      <a:pt x="333" y="787"/>
                    </a:cubicBezTo>
                    <a:lnTo>
                      <a:pt x="111" y="787"/>
                    </a:lnTo>
                    <a:cubicBezTo>
                      <a:pt x="111" y="787"/>
                      <a:pt x="74" y="750"/>
                      <a:pt x="74" y="750"/>
                    </a:cubicBezTo>
                    <a:lnTo>
                      <a:pt x="74" y="121"/>
                    </a:lnTo>
                    <a:cubicBezTo>
                      <a:pt x="74" y="84"/>
                      <a:pt x="111" y="84"/>
                      <a:pt x="111" y="84"/>
                    </a:cubicBezTo>
                    <a:close/>
                    <a:moveTo>
                      <a:pt x="74" y="1"/>
                    </a:moveTo>
                    <a:cubicBezTo>
                      <a:pt x="25" y="1"/>
                      <a:pt x="0" y="61"/>
                      <a:pt x="0" y="121"/>
                    </a:cubicBezTo>
                    <a:lnTo>
                      <a:pt x="0" y="750"/>
                    </a:lnTo>
                    <a:cubicBezTo>
                      <a:pt x="0" y="824"/>
                      <a:pt x="37" y="861"/>
                      <a:pt x="111" y="861"/>
                    </a:cubicBezTo>
                    <a:lnTo>
                      <a:pt x="333" y="861"/>
                    </a:lnTo>
                    <a:cubicBezTo>
                      <a:pt x="407" y="861"/>
                      <a:pt x="481" y="824"/>
                      <a:pt x="481" y="750"/>
                    </a:cubicBezTo>
                    <a:lnTo>
                      <a:pt x="481" y="121"/>
                    </a:lnTo>
                    <a:cubicBezTo>
                      <a:pt x="481" y="61"/>
                      <a:pt x="432" y="1"/>
                      <a:pt x="373" y="1"/>
                    </a:cubicBezTo>
                    <a:cubicBezTo>
                      <a:pt x="360" y="1"/>
                      <a:pt x="347" y="4"/>
                      <a:pt x="333" y="10"/>
                    </a:cubicBezTo>
                    <a:lnTo>
                      <a:pt x="111" y="10"/>
                    </a:lnTo>
                    <a:cubicBezTo>
                      <a:pt x="98" y="4"/>
                      <a:pt x="85"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6" name="Google Shape;3306;p22"/>
          <p:cNvGrpSpPr/>
          <p:nvPr/>
        </p:nvGrpSpPr>
        <p:grpSpPr>
          <a:xfrm rot="-717098">
            <a:off x="7794371" y="2628570"/>
            <a:ext cx="1579229" cy="1854997"/>
            <a:chOff x="5368300" y="238125"/>
            <a:chExt cx="1021350" cy="1199700"/>
          </a:xfrm>
        </p:grpSpPr>
        <p:sp>
          <p:nvSpPr>
            <p:cNvPr id="3307" name="Google Shape;3307;p22"/>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2"/>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9" name="Google Shape;3309;p22"/>
          <p:cNvSpPr/>
          <p:nvPr/>
        </p:nvSpPr>
        <p:spPr>
          <a:xfrm>
            <a:off x="-107550" y="5018800"/>
            <a:ext cx="9656100" cy="539700"/>
          </a:xfrm>
          <a:prstGeom prst="rect">
            <a:avLst/>
          </a:pr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3785"/>
        <p:cNvGrpSpPr/>
        <p:nvPr/>
      </p:nvGrpSpPr>
      <p:grpSpPr>
        <a:xfrm>
          <a:off x="0" y="0"/>
          <a:ext cx="0" cy="0"/>
          <a:chOff x="0" y="0"/>
          <a:chExt cx="0" cy="0"/>
        </a:xfrm>
      </p:grpSpPr>
      <p:sp>
        <p:nvSpPr>
          <p:cNvPr id="3786" name="Google Shape;3786;p25"/>
          <p:cNvSpPr txBox="1">
            <a:spLocks noGrp="1"/>
          </p:cNvSpPr>
          <p:nvPr>
            <p:ph type="title" hasCustomPrompt="1"/>
          </p:nvPr>
        </p:nvSpPr>
        <p:spPr>
          <a:xfrm>
            <a:off x="713225" y="539498"/>
            <a:ext cx="4696800" cy="894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787" name="Google Shape;3787;p25"/>
          <p:cNvSpPr txBox="1">
            <a:spLocks noGrp="1"/>
          </p:cNvSpPr>
          <p:nvPr>
            <p:ph type="subTitle" idx="1"/>
          </p:nvPr>
        </p:nvSpPr>
        <p:spPr>
          <a:xfrm>
            <a:off x="713225" y="1288925"/>
            <a:ext cx="4696800" cy="44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788" name="Google Shape;3788;p25"/>
          <p:cNvSpPr txBox="1">
            <a:spLocks noGrp="1"/>
          </p:cNvSpPr>
          <p:nvPr>
            <p:ph type="title" idx="2" hasCustomPrompt="1"/>
          </p:nvPr>
        </p:nvSpPr>
        <p:spPr>
          <a:xfrm>
            <a:off x="2223600" y="1974099"/>
            <a:ext cx="4696800" cy="894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789" name="Google Shape;3789;p25"/>
          <p:cNvSpPr txBox="1">
            <a:spLocks noGrp="1"/>
          </p:cNvSpPr>
          <p:nvPr>
            <p:ph type="subTitle" idx="3"/>
          </p:nvPr>
        </p:nvSpPr>
        <p:spPr>
          <a:xfrm>
            <a:off x="2223600" y="2725876"/>
            <a:ext cx="4696800" cy="44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790" name="Google Shape;3790;p25"/>
          <p:cNvSpPr txBox="1">
            <a:spLocks noGrp="1"/>
          </p:cNvSpPr>
          <p:nvPr>
            <p:ph type="title" idx="4" hasCustomPrompt="1"/>
          </p:nvPr>
        </p:nvSpPr>
        <p:spPr>
          <a:xfrm>
            <a:off x="3733975" y="3411050"/>
            <a:ext cx="4696800" cy="894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791" name="Google Shape;3791;p25"/>
          <p:cNvSpPr txBox="1">
            <a:spLocks noGrp="1"/>
          </p:cNvSpPr>
          <p:nvPr>
            <p:ph type="subTitle" idx="5"/>
          </p:nvPr>
        </p:nvSpPr>
        <p:spPr>
          <a:xfrm>
            <a:off x="3733975" y="4165177"/>
            <a:ext cx="4696800" cy="44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3792" name="Google Shape;3792;p25"/>
          <p:cNvGrpSpPr/>
          <p:nvPr/>
        </p:nvGrpSpPr>
        <p:grpSpPr>
          <a:xfrm>
            <a:off x="6169578" y="-20805"/>
            <a:ext cx="3076656" cy="584666"/>
            <a:chOff x="4200950" y="2130100"/>
            <a:chExt cx="2188700" cy="415925"/>
          </a:xfrm>
        </p:grpSpPr>
        <p:sp>
          <p:nvSpPr>
            <p:cNvPr id="3793" name="Google Shape;3793;p25"/>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5"/>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5" name="Google Shape;3795;p25"/>
          <p:cNvSpPr/>
          <p:nvPr/>
        </p:nvSpPr>
        <p:spPr>
          <a:xfrm>
            <a:off x="3100254" y="-357768"/>
            <a:ext cx="5847377" cy="995059"/>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6" name="Google Shape;3796;p25"/>
          <p:cNvGrpSpPr/>
          <p:nvPr/>
        </p:nvGrpSpPr>
        <p:grpSpPr>
          <a:xfrm flipH="1">
            <a:off x="-159829" y="4317719"/>
            <a:ext cx="4504563" cy="856015"/>
            <a:chOff x="4200950" y="2130100"/>
            <a:chExt cx="2188700" cy="415925"/>
          </a:xfrm>
        </p:grpSpPr>
        <p:sp>
          <p:nvSpPr>
            <p:cNvPr id="3797" name="Google Shape;3797;p25"/>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5"/>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9" name="Google Shape;3799;p25"/>
          <p:cNvSpPr/>
          <p:nvPr/>
        </p:nvSpPr>
        <p:spPr>
          <a:xfrm flipH="1">
            <a:off x="-280887" y="2996500"/>
            <a:ext cx="3655736" cy="947466"/>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3834"/>
        <p:cNvGrpSpPr/>
        <p:nvPr/>
      </p:nvGrpSpPr>
      <p:grpSpPr>
        <a:xfrm>
          <a:off x="0" y="0"/>
          <a:ext cx="0" cy="0"/>
          <a:chOff x="0" y="0"/>
          <a:chExt cx="0" cy="0"/>
        </a:xfrm>
      </p:grpSpPr>
      <p:grpSp>
        <p:nvGrpSpPr>
          <p:cNvPr id="3835" name="Google Shape;3835;p27"/>
          <p:cNvGrpSpPr/>
          <p:nvPr/>
        </p:nvGrpSpPr>
        <p:grpSpPr>
          <a:xfrm flipH="1">
            <a:off x="-261966" y="-127201"/>
            <a:ext cx="10400852" cy="4619789"/>
            <a:chOff x="1140719" y="2200090"/>
            <a:chExt cx="5143335" cy="2284536"/>
          </a:xfrm>
        </p:grpSpPr>
        <p:sp>
          <p:nvSpPr>
            <p:cNvPr id="3836" name="Google Shape;3836;p27"/>
            <p:cNvSpPr/>
            <p:nvPr/>
          </p:nvSpPr>
          <p:spPr>
            <a:xfrm>
              <a:off x="1579107" y="2200090"/>
              <a:ext cx="3473776" cy="776679"/>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7"/>
            <p:cNvSpPr/>
            <p:nvPr/>
          </p:nvSpPr>
          <p:spPr>
            <a:xfrm>
              <a:off x="1140719" y="3523521"/>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7"/>
            <p:cNvSpPr/>
            <p:nvPr/>
          </p:nvSpPr>
          <p:spPr>
            <a:xfrm>
              <a:off x="3350377" y="3348441"/>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7"/>
            <p:cNvSpPr/>
            <p:nvPr/>
          </p:nvSpPr>
          <p:spPr>
            <a:xfrm>
              <a:off x="4852229" y="4113551"/>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7"/>
            <p:cNvSpPr/>
            <p:nvPr/>
          </p:nvSpPr>
          <p:spPr>
            <a:xfrm>
              <a:off x="4799375" y="2673177"/>
              <a:ext cx="1403239" cy="221337"/>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1" name="Google Shape;3841;p27"/>
          <p:cNvGrpSpPr/>
          <p:nvPr/>
        </p:nvGrpSpPr>
        <p:grpSpPr>
          <a:xfrm>
            <a:off x="-847981" y="1481258"/>
            <a:ext cx="3329077" cy="3860346"/>
            <a:chOff x="-629751" y="-110514"/>
            <a:chExt cx="2693210" cy="3123257"/>
          </a:xfrm>
        </p:grpSpPr>
        <p:grpSp>
          <p:nvGrpSpPr>
            <p:cNvPr id="3842" name="Google Shape;3842;p27"/>
            <p:cNvGrpSpPr/>
            <p:nvPr/>
          </p:nvGrpSpPr>
          <p:grpSpPr>
            <a:xfrm rot="832950" flipH="1">
              <a:off x="-388387" y="85946"/>
              <a:ext cx="1910896" cy="2244580"/>
              <a:chOff x="5368300" y="238125"/>
              <a:chExt cx="1021350" cy="1199700"/>
            </a:xfrm>
          </p:grpSpPr>
          <p:sp>
            <p:nvSpPr>
              <p:cNvPr id="3843" name="Google Shape;3843;p27"/>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7"/>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5" name="Google Shape;3845;p27"/>
            <p:cNvGrpSpPr/>
            <p:nvPr/>
          </p:nvGrpSpPr>
          <p:grpSpPr>
            <a:xfrm rot="-2700000">
              <a:off x="1200169" y="2261981"/>
              <a:ext cx="430011" cy="430011"/>
              <a:chOff x="3827550" y="1325975"/>
              <a:chExt cx="492650" cy="492650"/>
            </a:xfrm>
          </p:grpSpPr>
          <p:sp>
            <p:nvSpPr>
              <p:cNvPr id="3846" name="Google Shape;3846;p27"/>
              <p:cNvSpPr/>
              <p:nvPr/>
            </p:nvSpPr>
            <p:spPr>
              <a:xfrm>
                <a:off x="3827550" y="1334300"/>
                <a:ext cx="367875" cy="302250"/>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7"/>
              <p:cNvSpPr/>
              <p:nvPr/>
            </p:nvSpPr>
            <p:spPr>
              <a:xfrm>
                <a:off x="3827550" y="1333375"/>
                <a:ext cx="342000" cy="275450"/>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7"/>
              <p:cNvSpPr/>
              <p:nvPr/>
            </p:nvSpPr>
            <p:spPr>
              <a:xfrm>
                <a:off x="4068775" y="1325975"/>
                <a:ext cx="251425" cy="215375"/>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7"/>
              <p:cNvSpPr/>
              <p:nvPr/>
            </p:nvSpPr>
            <p:spPr>
              <a:xfrm>
                <a:off x="3982825" y="1560750"/>
                <a:ext cx="318900" cy="257875"/>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7"/>
              <p:cNvSpPr/>
              <p:nvPr/>
            </p:nvSpPr>
            <p:spPr>
              <a:xfrm>
                <a:off x="3982825" y="1560750"/>
                <a:ext cx="303175" cy="223675"/>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7"/>
              <p:cNvSpPr/>
              <p:nvPr/>
            </p:nvSpPr>
            <p:spPr>
              <a:xfrm>
                <a:off x="3895025" y="1555200"/>
                <a:ext cx="181175" cy="146975"/>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7"/>
              <p:cNvSpPr/>
              <p:nvPr/>
            </p:nvSpPr>
            <p:spPr>
              <a:xfrm>
                <a:off x="3895025" y="1554275"/>
                <a:ext cx="171925" cy="128500"/>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27"/>
            <p:cNvGrpSpPr/>
            <p:nvPr/>
          </p:nvGrpSpPr>
          <p:grpSpPr>
            <a:xfrm rot="1128142" flipH="1">
              <a:off x="-104207" y="1836896"/>
              <a:ext cx="2084249" cy="862977"/>
              <a:chOff x="2026925" y="1926325"/>
              <a:chExt cx="6403845" cy="2650723"/>
            </a:xfrm>
          </p:grpSpPr>
          <p:sp>
            <p:nvSpPr>
              <p:cNvPr id="3854" name="Google Shape;3854;p27"/>
              <p:cNvSpPr/>
              <p:nvPr/>
            </p:nvSpPr>
            <p:spPr>
              <a:xfrm>
                <a:off x="2773537" y="4354351"/>
                <a:ext cx="69418" cy="79181"/>
              </a:xfrm>
              <a:custGeom>
                <a:avLst/>
                <a:gdLst/>
                <a:ahLst/>
                <a:cxnLst/>
                <a:rect l="l" t="t" r="r" b="b"/>
                <a:pathLst>
                  <a:path w="519" h="592" extrusionOk="0">
                    <a:moveTo>
                      <a:pt x="482" y="0"/>
                    </a:moveTo>
                    <a:lnTo>
                      <a:pt x="1" y="555"/>
                    </a:lnTo>
                    <a:lnTo>
                      <a:pt x="75" y="592"/>
                    </a:lnTo>
                    <a:lnTo>
                      <a:pt x="518" y="37"/>
                    </a:lnTo>
                    <a:lnTo>
                      <a:pt x="4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7"/>
              <p:cNvSpPr/>
              <p:nvPr/>
            </p:nvSpPr>
            <p:spPr>
              <a:xfrm>
                <a:off x="2773537" y="4413737"/>
                <a:ext cx="89213" cy="59386"/>
              </a:xfrm>
              <a:custGeom>
                <a:avLst/>
                <a:gdLst/>
                <a:ahLst/>
                <a:cxnLst/>
                <a:rect l="l" t="t" r="r" b="b"/>
                <a:pathLst>
                  <a:path w="667" h="444" extrusionOk="0">
                    <a:moveTo>
                      <a:pt x="38" y="0"/>
                    </a:moveTo>
                    <a:lnTo>
                      <a:pt x="1" y="74"/>
                    </a:lnTo>
                    <a:lnTo>
                      <a:pt x="629" y="444"/>
                    </a:lnTo>
                    <a:lnTo>
                      <a:pt x="666" y="370"/>
                    </a:lnTo>
                    <a:lnTo>
                      <a:pt x="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7"/>
              <p:cNvSpPr/>
              <p:nvPr/>
            </p:nvSpPr>
            <p:spPr>
              <a:xfrm>
                <a:off x="2837872" y="4196120"/>
                <a:ext cx="29827" cy="247308"/>
              </a:xfrm>
              <a:custGeom>
                <a:avLst/>
                <a:gdLst/>
                <a:ahLst/>
                <a:cxnLst/>
                <a:rect l="l" t="t" r="r" b="b"/>
                <a:pathLst>
                  <a:path w="223" h="1849" extrusionOk="0">
                    <a:moveTo>
                      <a:pt x="1" y="0"/>
                    </a:moveTo>
                    <a:lnTo>
                      <a:pt x="1" y="1849"/>
                    </a:lnTo>
                    <a:lnTo>
                      <a:pt x="222" y="1849"/>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7"/>
              <p:cNvSpPr/>
              <p:nvPr/>
            </p:nvSpPr>
            <p:spPr>
              <a:xfrm>
                <a:off x="2827975" y="4319708"/>
                <a:ext cx="49622" cy="10031"/>
              </a:xfrm>
              <a:custGeom>
                <a:avLst/>
                <a:gdLst/>
                <a:ahLst/>
                <a:cxnLst/>
                <a:rect l="l" t="t" r="r" b="b"/>
                <a:pathLst>
                  <a:path w="371" h="75" extrusionOk="0">
                    <a:moveTo>
                      <a:pt x="1" y="1"/>
                    </a:moveTo>
                    <a:lnTo>
                      <a:pt x="1" y="75"/>
                    </a:lnTo>
                    <a:lnTo>
                      <a:pt x="370" y="75"/>
                    </a:lnTo>
                    <a:lnTo>
                      <a:pt x="370" y="1"/>
                    </a:lnTo>
                    <a:close/>
                  </a:path>
                </a:pathLst>
              </a:custGeom>
              <a:solidFill>
                <a:srgbClr val="505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7"/>
              <p:cNvSpPr/>
              <p:nvPr/>
            </p:nvSpPr>
            <p:spPr>
              <a:xfrm>
                <a:off x="2827975" y="4359299"/>
                <a:ext cx="49622" cy="44673"/>
              </a:xfrm>
              <a:custGeom>
                <a:avLst/>
                <a:gdLst/>
                <a:ahLst/>
                <a:cxnLst/>
                <a:rect l="l" t="t" r="r" b="b"/>
                <a:pathLst>
                  <a:path w="371" h="334" extrusionOk="0">
                    <a:moveTo>
                      <a:pt x="1" y="0"/>
                    </a:moveTo>
                    <a:lnTo>
                      <a:pt x="1" y="333"/>
                    </a:lnTo>
                    <a:lnTo>
                      <a:pt x="370" y="333"/>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7"/>
              <p:cNvSpPr/>
              <p:nvPr/>
            </p:nvSpPr>
            <p:spPr>
              <a:xfrm>
                <a:off x="2818077" y="4369197"/>
                <a:ext cx="173209" cy="178158"/>
              </a:xfrm>
              <a:custGeom>
                <a:avLst/>
                <a:gdLst/>
                <a:ahLst/>
                <a:cxnLst/>
                <a:rect l="l" t="t" r="r" b="b"/>
                <a:pathLst>
                  <a:path w="1295" h="1332" extrusionOk="0">
                    <a:moveTo>
                      <a:pt x="555" y="1331"/>
                    </a:moveTo>
                    <a:cubicBezTo>
                      <a:pt x="1036" y="1331"/>
                      <a:pt x="1295" y="703"/>
                      <a:pt x="962" y="370"/>
                    </a:cubicBezTo>
                    <a:cubicBezTo>
                      <a:pt x="592" y="0"/>
                      <a:pt x="1" y="259"/>
                      <a:pt x="1" y="740"/>
                    </a:cubicBezTo>
                    <a:cubicBezTo>
                      <a:pt x="1" y="1073"/>
                      <a:pt x="222" y="1331"/>
                      <a:pt x="555" y="13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7"/>
              <p:cNvSpPr/>
              <p:nvPr/>
            </p:nvSpPr>
            <p:spPr>
              <a:xfrm>
                <a:off x="2847770" y="4423635"/>
                <a:ext cx="89079" cy="89079"/>
              </a:xfrm>
              <a:custGeom>
                <a:avLst/>
                <a:gdLst/>
                <a:ahLst/>
                <a:cxnLst/>
                <a:rect l="l" t="t" r="r" b="b"/>
                <a:pathLst>
                  <a:path w="666" h="666" extrusionOk="0">
                    <a:moveTo>
                      <a:pt x="333" y="0"/>
                    </a:moveTo>
                    <a:cubicBezTo>
                      <a:pt x="148" y="0"/>
                      <a:pt x="0" y="148"/>
                      <a:pt x="0" y="333"/>
                    </a:cubicBezTo>
                    <a:cubicBezTo>
                      <a:pt x="0" y="518"/>
                      <a:pt x="148" y="666"/>
                      <a:pt x="333" y="666"/>
                    </a:cubicBezTo>
                    <a:cubicBezTo>
                      <a:pt x="518" y="666"/>
                      <a:pt x="666" y="518"/>
                      <a:pt x="666" y="333"/>
                    </a:cubicBezTo>
                    <a:cubicBezTo>
                      <a:pt x="666" y="148"/>
                      <a:pt x="518" y="0"/>
                      <a:pt x="333" y="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7"/>
              <p:cNvSpPr/>
              <p:nvPr/>
            </p:nvSpPr>
            <p:spPr>
              <a:xfrm>
                <a:off x="2862617" y="4438348"/>
                <a:ext cx="59386" cy="64469"/>
              </a:xfrm>
              <a:custGeom>
                <a:avLst/>
                <a:gdLst/>
                <a:ahLst/>
                <a:cxnLst/>
                <a:rect l="l" t="t" r="r" b="b"/>
                <a:pathLst>
                  <a:path w="444" h="482" extrusionOk="0">
                    <a:moveTo>
                      <a:pt x="222" y="482"/>
                    </a:moveTo>
                    <a:cubicBezTo>
                      <a:pt x="333" y="482"/>
                      <a:pt x="444" y="371"/>
                      <a:pt x="444" y="223"/>
                    </a:cubicBezTo>
                    <a:cubicBezTo>
                      <a:pt x="444" y="112"/>
                      <a:pt x="333" y="1"/>
                      <a:pt x="222" y="1"/>
                    </a:cubicBezTo>
                    <a:cubicBezTo>
                      <a:pt x="111" y="1"/>
                      <a:pt x="0" y="112"/>
                      <a:pt x="0" y="223"/>
                    </a:cubicBezTo>
                    <a:cubicBezTo>
                      <a:pt x="0" y="371"/>
                      <a:pt x="111" y="482"/>
                      <a:pt x="222" y="4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7"/>
              <p:cNvSpPr/>
              <p:nvPr/>
            </p:nvSpPr>
            <p:spPr>
              <a:xfrm>
                <a:off x="2877463" y="4448245"/>
                <a:ext cx="39724" cy="34776"/>
              </a:xfrm>
              <a:custGeom>
                <a:avLst/>
                <a:gdLst/>
                <a:ahLst/>
                <a:cxnLst/>
                <a:rect l="l" t="t" r="r" b="b"/>
                <a:pathLst>
                  <a:path w="297" h="260" extrusionOk="0">
                    <a:moveTo>
                      <a:pt x="111" y="260"/>
                    </a:moveTo>
                    <a:cubicBezTo>
                      <a:pt x="296" y="260"/>
                      <a:pt x="0" y="1"/>
                      <a:pt x="0" y="149"/>
                    </a:cubicBezTo>
                    <a:cubicBezTo>
                      <a:pt x="0" y="223"/>
                      <a:pt x="37" y="260"/>
                      <a:pt x="111" y="26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7"/>
              <p:cNvSpPr/>
              <p:nvPr/>
            </p:nvSpPr>
            <p:spPr>
              <a:xfrm>
                <a:off x="2724182" y="4294964"/>
                <a:ext cx="390691" cy="84264"/>
              </a:xfrm>
              <a:custGeom>
                <a:avLst/>
                <a:gdLst/>
                <a:ahLst/>
                <a:cxnLst/>
                <a:rect l="l" t="t" r="r" b="b"/>
                <a:pathLst>
                  <a:path w="2921" h="630" extrusionOk="0">
                    <a:moveTo>
                      <a:pt x="0" y="1"/>
                    </a:moveTo>
                    <a:lnTo>
                      <a:pt x="0" y="629"/>
                    </a:lnTo>
                    <a:lnTo>
                      <a:pt x="2921" y="629"/>
                    </a:lnTo>
                    <a:lnTo>
                      <a:pt x="2921" y="1"/>
                    </a:ln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7"/>
              <p:cNvSpPr/>
              <p:nvPr/>
            </p:nvSpPr>
            <p:spPr>
              <a:xfrm>
                <a:off x="5013641" y="4299913"/>
                <a:ext cx="281950" cy="277135"/>
              </a:xfrm>
              <a:custGeom>
                <a:avLst/>
                <a:gdLst/>
                <a:ahLst/>
                <a:cxnLst/>
                <a:rect l="l" t="t" r="r" b="b"/>
                <a:pathLst>
                  <a:path w="2108" h="2072" extrusionOk="0">
                    <a:moveTo>
                      <a:pt x="777" y="149"/>
                    </a:moveTo>
                    <a:cubicBezTo>
                      <a:pt x="38" y="407"/>
                      <a:pt x="1" y="1406"/>
                      <a:pt x="666" y="1738"/>
                    </a:cubicBezTo>
                    <a:cubicBezTo>
                      <a:pt x="1369" y="2071"/>
                      <a:pt x="2108" y="1443"/>
                      <a:pt x="1886" y="703"/>
                    </a:cubicBezTo>
                    <a:cubicBezTo>
                      <a:pt x="1701" y="260"/>
                      <a:pt x="1221"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7"/>
              <p:cNvSpPr/>
              <p:nvPr/>
            </p:nvSpPr>
            <p:spPr>
              <a:xfrm>
                <a:off x="5048283" y="4339504"/>
                <a:ext cx="212800" cy="183107"/>
              </a:xfrm>
              <a:custGeom>
                <a:avLst/>
                <a:gdLst/>
                <a:ahLst/>
                <a:cxnLst/>
                <a:rect l="l" t="t" r="r" b="b"/>
                <a:pathLst>
                  <a:path w="1591" h="1369" extrusionOk="0">
                    <a:moveTo>
                      <a:pt x="629" y="185"/>
                    </a:moveTo>
                    <a:cubicBezTo>
                      <a:pt x="0" y="407"/>
                      <a:pt x="296" y="1368"/>
                      <a:pt x="962" y="1184"/>
                    </a:cubicBezTo>
                    <a:cubicBezTo>
                      <a:pt x="1590" y="962"/>
                      <a:pt x="1294"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7"/>
              <p:cNvSpPr/>
              <p:nvPr/>
            </p:nvSpPr>
            <p:spPr>
              <a:xfrm>
                <a:off x="5102720" y="4374146"/>
                <a:ext cx="108875" cy="113823"/>
              </a:xfrm>
              <a:custGeom>
                <a:avLst/>
                <a:gdLst/>
                <a:ahLst/>
                <a:cxnLst/>
                <a:rect l="l" t="t" r="r" b="b"/>
                <a:pathLst>
                  <a:path w="814" h="851" extrusionOk="0">
                    <a:moveTo>
                      <a:pt x="296" y="111"/>
                    </a:moveTo>
                    <a:cubicBezTo>
                      <a:pt x="111" y="148"/>
                      <a:pt x="0" y="370"/>
                      <a:pt x="74" y="518"/>
                    </a:cubicBezTo>
                    <a:cubicBezTo>
                      <a:pt x="148" y="814"/>
                      <a:pt x="555" y="851"/>
                      <a:pt x="703" y="592"/>
                    </a:cubicBezTo>
                    <a:cubicBezTo>
                      <a:pt x="813" y="296"/>
                      <a:pt x="555" y="0"/>
                      <a:pt x="296"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7"/>
              <p:cNvSpPr/>
              <p:nvPr/>
            </p:nvSpPr>
            <p:spPr>
              <a:xfrm>
                <a:off x="5127331" y="4403839"/>
                <a:ext cx="59520" cy="64335"/>
              </a:xfrm>
              <a:custGeom>
                <a:avLst/>
                <a:gdLst/>
                <a:ahLst/>
                <a:cxnLst/>
                <a:rect l="l" t="t" r="r" b="b"/>
                <a:pathLst>
                  <a:path w="445" h="481" extrusionOk="0">
                    <a:moveTo>
                      <a:pt x="149" y="37"/>
                    </a:moveTo>
                    <a:cubicBezTo>
                      <a:pt x="75" y="74"/>
                      <a:pt x="1" y="148"/>
                      <a:pt x="38" y="259"/>
                    </a:cubicBezTo>
                    <a:cubicBezTo>
                      <a:pt x="112" y="481"/>
                      <a:pt x="445" y="370"/>
                      <a:pt x="371" y="148"/>
                    </a:cubicBezTo>
                    <a:cubicBezTo>
                      <a:pt x="334" y="74"/>
                      <a:pt x="260" y="0"/>
                      <a:pt x="14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7"/>
              <p:cNvSpPr/>
              <p:nvPr/>
            </p:nvSpPr>
            <p:spPr>
              <a:xfrm>
                <a:off x="4751618" y="4299913"/>
                <a:ext cx="286899" cy="277135"/>
              </a:xfrm>
              <a:custGeom>
                <a:avLst/>
                <a:gdLst/>
                <a:ahLst/>
                <a:cxnLst/>
                <a:rect l="l" t="t" r="r" b="b"/>
                <a:pathLst>
                  <a:path w="2145" h="2072" extrusionOk="0">
                    <a:moveTo>
                      <a:pt x="814" y="149"/>
                    </a:moveTo>
                    <a:cubicBezTo>
                      <a:pt x="74" y="407"/>
                      <a:pt x="0" y="1406"/>
                      <a:pt x="703" y="1738"/>
                    </a:cubicBezTo>
                    <a:cubicBezTo>
                      <a:pt x="1368" y="2071"/>
                      <a:pt x="2144" y="1443"/>
                      <a:pt x="1886" y="703"/>
                    </a:cubicBezTo>
                    <a:cubicBezTo>
                      <a:pt x="1738" y="260"/>
                      <a:pt x="1257"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7"/>
              <p:cNvSpPr/>
              <p:nvPr/>
            </p:nvSpPr>
            <p:spPr>
              <a:xfrm>
                <a:off x="4820768" y="4344453"/>
                <a:ext cx="163312" cy="168261"/>
              </a:xfrm>
              <a:custGeom>
                <a:avLst/>
                <a:gdLst/>
                <a:ahLst/>
                <a:cxnLst/>
                <a:rect l="l" t="t" r="r" b="b"/>
                <a:pathLst>
                  <a:path w="1221" h="1258" extrusionOk="0">
                    <a:moveTo>
                      <a:pt x="407" y="148"/>
                    </a:moveTo>
                    <a:cubicBezTo>
                      <a:pt x="149" y="259"/>
                      <a:pt x="1" y="555"/>
                      <a:pt x="75" y="814"/>
                    </a:cubicBezTo>
                    <a:cubicBezTo>
                      <a:pt x="223" y="1221"/>
                      <a:pt x="814" y="1258"/>
                      <a:pt x="1036" y="851"/>
                    </a:cubicBezTo>
                    <a:cubicBezTo>
                      <a:pt x="1221" y="481"/>
                      <a:pt x="814" y="1"/>
                      <a:pt x="407" y="14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7"/>
              <p:cNvSpPr/>
              <p:nvPr/>
            </p:nvSpPr>
            <p:spPr>
              <a:xfrm>
                <a:off x="4845512" y="4379095"/>
                <a:ext cx="103926" cy="103926"/>
              </a:xfrm>
              <a:custGeom>
                <a:avLst/>
                <a:gdLst/>
                <a:ahLst/>
                <a:cxnLst/>
                <a:rect l="l" t="t" r="r" b="b"/>
                <a:pathLst>
                  <a:path w="777" h="777" extrusionOk="0">
                    <a:moveTo>
                      <a:pt x="259" y="74"/>
                    </a:moveTo>
                    <a:cubicBezTo>
                      <a:pt x="112" y="111"/>
                      <a:pt x="1" y="333"/>
                      <a:pt x="38" y="481"/>
                    </a:cubicBezTo>
                    <a:cubicBezTo>
                      <a:pt x="112" y="666"/>
                      <a:pt x="296" y="777"/>
                      <a:pt x="481" y="703"/>
                    </a:cubicBezTo>
                    <a:cubicBezTo>
                      <a:pt x="666" y="666"/>
                      <a:pt x="777" y="444"/>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7"/>
              <p:cNvSpPr/>
              <p:nvPr/>
            </p:nvSpPr>
            <p:spPr>
              <a:xfrm>
                <a:off x="4870257" y="4403839"/>
                <a:ext cx="59520" cy="64335"/>
              </a:xfrm>
              <a:custGeom>
                <a:avLst/>
                <a:gdLst/>
                <a:ahLst/>
                <a:cxnLst/>
                <a:rect l="l" t="t" r="r" b="b"/>
                <a:pathLst>
                  <a:path w="445" h="481" extrusionOk="0">
                    <a:moveTo>
                      <a:pt x="148" y="37"/>
                    </a:moveTo>
                    <a:cubicBezTo>
                      <a:pt x="37" y="74"/>
                      <a:pt x="0" y="148"/>
                      <a:pt x="37" y="259"/>
                    </a:cubicBezTo>
                    <a:cubicBezTo>
                      <a:pt x="111" y="481"/>
                      <a:pt x="444" y="370"/>
                      <a:pt x="370" y="148"/>
                    </a:cubicBezTo>
                    <a:cubicBezTo>
                      <a:pt x="333" y="74"/>
                      <a:pt x="222" y="0"/>
                      <a:pt x="148"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7"/>
              <p:cNvSpPr/>
              <p:nvPr/>
            </p:nvSpPr>
            <p:spPr>
              <a:xfrm>
                <a:off x="4494410" y="4299913"/>
                <a:ext cx="286899" cy="277135"/>
              </a:xfrm>
              <a:custGeom>
                <a:avLst/>
                <a:gdLst/>
                <a:ahLst/>
                <a:cxnLst/>
                <a:rect l="l" t="t" r="r" b="b"/>
                <a:pathLst>
                  <a:path w="2145" h="2072" extrusionOk="0">
                    <a:moveTo>
                      <a:pt x="814" y="149"/>
                    </a:moveTo>
                    <a:cubicBezTo>
                      <a:pt x="75" y="407"/>
                      <a:pt x="1" y="1406"/>
                      <a:pt x="703" y="1738"/>
                    </a:cubicBezTo>
                    <a:cubicBezTo>
                      <a:pt x="1369" y="2071"/>
                      <a:pt x="2145" y="1443"/>
                      <a:pt x="1886" y="703"/>
                    </a:cubicBezTo>
                    <a:cubicBezTo>
                      <a:pt x="1738" y="260"/>
                      <a:pt x="1258"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7"/>
              <p:cNvSpPr/>
              <p:nvPr/>
            </p:nvSpPr>
            <p:spPr>
              <a:xfrm>
                <a:off x="4553796" y="4354351"/>
                <a:ext cx="168261" cy="163312"/>
              </a:xfrm>
              <a:custGeom>
                <a:avLst/>
                <a:gdLst/>
                <a:ahLst/>
                <a:cxnLst/>
                <a:rect l="l" t="t" r="r" b="b"/>
                <a:pathLst>
                  <a:path w="1258" h="1221" extrusionOk="0">
                    <a:moveTo>
                      <a:pt x="481" y="74"/>
                    </a:moveTo>
                    <a:cubicBezTo>
                      <a:pt x="37" y="222"/>
                      <a:pt x="0" y="814"/>
                      <a:pt x="407" y="1036"/>
                    </a:cubicBezTo>
                    <a:cubicBezTo>
                      <a:pt x="814" y="1220"/>
                      <a:pt x="1257" y="851"/>
                      <a:pt x="1109" y="407"/>
                    </a:cubicBezTo>
                    <a:cubicBezTo>
                      <a:pt x="1036" y="148"/>
                      <a:pt x="740" y="0"/>
                      <a:pt x="481" y="74"/>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7"/>
              <p:cNvSpPr/>
              <p:nvPr/>
            </p:nvSpPr>
            <p:spPr>
              <a:xfrm>
                <a:off x="4588438" y="4379095"/>
                <a:ext cx="108875" cy="118772"/>
              </a:xfrm>
              <a:custGeom>
                <a:avLst/>
                <a:gdLst/>
                <a:ahLst/>
                <a:cxnLst/>
                <a:rect l="l" t="t" r="r" b="b"/>
                <a:pathLst>
                  <a:path w="814" h="888" extrusionOk="0">
                    <a:moveTo>
                      <a:pt x="259" y="74"/>
                    </a:moveTo>
                    <a:cubicBezTo>
                      <a:pt x="74" y="111"/>
                      <a:pt x="0" y="333"/>
                      <a:pt x="37" y="481"/>
                    </a:cubicBezTo>
                    <a:cubicBezTo>
                      <a:pt x="222" y="888"/>
                      <a:pt x="813" y="703"/>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7"/>
              <p:cNvSpPr/>
              <p:nvPr/>
            </p:nvSpPr>
            <p:spPr>
              <a:xfrm>
                <a:off x="4598336" y="4403839"/>
                <a:ext cx="74233" cy="54437"/>
              </a:xfrm>
              <a:custGeom>
                <a:avLst/>
                <a:gdLst/>
                <a:ahLst/>
                <a:cxnLst/>
                <a:rect l="l" t="t" r="r" b="b"/>
                <a:pathLst>
                  <a:path w="555" h="407" extrusionOk="0">
                    <a:moveTo>
                      <a:pt x="259" y="37"/>
                    </a:moveTo>
                    <a:cubicBezTo>
                      <a:pt x="0" y="111"/>
                      <a:pt x="555" y="407"/>
                      <a:pt x="444" y="148"/>
                    </a:cubicBezTo>
                    <a:cubicBezTo>
                      <a:pt x="444" y="74"/>
                      <a:pt x="333" y="0"/>
                      <a:pt x="25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7"/>
              <p:cNvSpPr/>
              <p:nvPr/>
            </p:nvSpPr>
            <p:spPr>
              <a:xfrm>
                <a:off x="4237335" y="4299913"/>
                <a:ext cx="281950" cy="277135"/>
              </a:xfrm>
              <a:custGeom>
                <a:avLst/>
                <a:gdLst/>
                <a:ahLst/>
                <a:cxnLst/>
                <a:rect l="l" t="t" r="r" b="b"/>
                <a:pathLst>
                  <a:path w="2108" h="2072" extrusionOk="0">
                    <a:moveTo>
                      <a:pt x="777" y="149"/>
                    </a:moveTo>
                    <a:cubicBezTo>
                      <a:pt x="74" y="407"/>
                      <a:pt x="0" y="1406"/>
                      <a:pt x="703" y="1738"/>
                    </a:cubicBezTo>
                    <a:cubicBezTo>
                      <a:pt x="1368" y="2071"/>
                      <a:pt x="2108" y="1443"/>
                      <a:pt x="1886" y="703"/>
                    </a:cubicBezTo>
                    <a:cubicBezTo>
                      <a:pt x="1738" y="260"/>
                      <a:pt x="1257"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7"/>
              <p:cNvSpPr/>
              <p:nvPr/>
            </p:nvSpPr>
            <p:spPr>
              <a:xfrm>
                <a:off x="4276793" y="4339504"/>
                <a:ext cx="212800" cy="183107"/>
              </a:xfrm>
              <a:custGeom>
                <a:avLst/>
                <a:gdLst/>
                <a:ahLst/>
                <a:cxnLst/>
                <a:rect l="l" t="t" r="r" b="b"/>
                <a:pathLst>
                  <a:path w="1591" h="1369" extrusionOk="0">
                    <a:moveTo>
                      <a:pt x="629" y="185"/>
                    </a:moveTo>
                    <a:cubicBezTo>
                      <a:pt x="1" y="407"/>
                      <a:pt x="297" y="1368"/>
                      <a:pt x="962" y="1184"/>
                    </a:cubicBezTo>
                    <a:cubicBezTo>
                      <a:pt x="1591" y="962"/>
                      <a:pt x="1258"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7"/>
              <p:cNvSpPr/>
              <p:nvPr/>
            </p:nvSpPr>
            <p:spPr>
              <a:xfrm>
                <a:off x="4326281" y="4379095"/>
                <a:ext cx="109008" cy="113823"/>
              </a:xfrm>
              <a:custGeom>
                <a:avLst/>
                <a:gdLst/>
                <a:ahLst/>
                <a:cxnLst/>
                <a:rect l="l" t="t" r="r" b="b"/>
                <a:pathLst>
                  <a:path w="815" h="851" extrusionOk="0">
                    <a:moveTo>
                      <a:pt x="296" y="74"/>
                    </a:moveTo>
                    <a:cubicBezTo>
                      <a:pt x="112" y="111"/>
                      <a:pt x="1" y="333"/>
                      <a:pt x="75" y="481"/>
                    </a:cubicBezTo>
                    <a:cubicBezTo>
                      <a:pt x="259" y="851"/>
                      <a:pt x="814" y="666"/>
                      <a:pt x="740" y="296"/>
                    </a:cubicBezTo>
                    <a:cubicBezTo>
                      <a:pt x="666" y="111"/>
                      <a:pt x="481" y="0"/>
                      <a:pt x="29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7"/>
              <p:cNvSpPr/>
              <p:nvPr/>
            </p:nvSpPr>
            <p:spPr>
              <a:xfrm>
                <a:off x="4355975" y="4403839"/>
                <a:ext cx="49622" cy="49488"/>
              </a:xfrm>
              <a:custGeom>
                <a:avLst/>
                <a:gdLst/>
                <a:ahLst/>
                <a:cxnLst/>
                <a:rect l="l" t="t" r="r" b="b"/>
                <a:pathLst>
                  <a:path w="371" h="370" extrusionOk="0">
                    <a:moveTo>
                      <a:pt x="111" y="37"/>
                    </a:moveTo>
                    <a:cubicBezTo>
                      <a:pt x="37" y="74"/>
                      <a:pt x="1" y="148"/>
                      <a:pt x="37" y="259"/>
                    </a:cubicBezTo>
                    <a:cubicBezTo>
                      <a:pt x="37" y="333"/>
                      <a:pt x="148" y="370"/>
                      <a:pt x="222" y="370"/>
                    </a:cubicBezTo>
                    <a:cubicBezTo>
                      <a:pt x="333" y="333"/>
                      <a:pt x="370" y="222"/>
                      <a:pt x="333" y="148"/>
                    </a:cubicBezTo>
                    <a:cubicBezTo>
                      <a:pt x="296" y="74"/>
                      <a:pt x="222" y="0"/>
                      <a:pt x="111"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7"/>
              <p:cNvSpPr/>
              <p:nvPr/>
            </p:nvSpPr>
            <p:spPr>
              <a:xfrm>
                <a:off x="2026925" y="3231892"/>
                <a:ext cx="6235675" cy="1112687"/>
              </a:xfrm>
              <a:custGeom>
                <a:avLst/>
                <a:gdLst/>
                <a:ahLst/>
                <a:cxnLst/>
                <a:rect l="l" t="t" r="r" b="b"/>
                <a:pathLst>
                  <a:path w="46621" h="8319" extrusionOk="0">
                    <a:moveTo>
                      <a:pt x="9650" y="1331"/>
                    </a:moveTo>
                    <a:lnTo>
                      <a:pt x="27174" y="1331"/>
                    </a:lnTo>
                    <a:cubicBezTo>
                      <a:pt x="30612" y="1109"/>
                      <a:pt x="34346" y="629"/>
                      <a:pt x="38006" y="887"/>
                    </a:cubicBezTo>
                    <a:cubicBezTo>
                      <a:pt x="41962" y="1183"/>
                      <a:pt x="46620" y="0"/>
                      <a:pt x="46620" y="666"/>
                    </a:cubicBezTo>
                    <a:cubicBezTo>
                      <a:pt x="46620" y="1442"/>
                      <a:pt x="35862" y="5398"/>
                      <a:pt x="29318" y="7579"/>
                    </a:cubicBezTo>
                    <a:lnTo>
                      <a:pt x="24845" y="8319"/>
                    </a:lnTo>
                    <a:lnTo>
                      <a:pt x="6877" y="8282"/>
                    </a:lnTo>
                    <a:cubicBezTo>
                      <a:pt x="3734" y="8282"/>
                      <a:pt x="2034" y="7690"/>
                      <a:pt x="962" y="6803"/>
                    </a:cubicBezTo>
                    <a:cubicBezTo>
                      <a:pt x="0" y="6063"/>
                      <a:pt x="259" y="5435"/>
                      <a:pt x="1109" y="4769"/>
                    </a:cubicBezTo>
                    <a:cubicBezTo>
                      <a:pt x="1664" y="4437"/>
                      <a:pt x="2182" y="4141"/>
                      <a:pt x="2736" y="3771"/>
                    </a:cubicBezTo>
                    <a:cubicBezTo>
                      <a:pt x="4215" y="2107"/>
                      <a:pt x="6470" y="1183"/>
                      <a:pt x="965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7"/>
              <p:cNvSpPr/>
              <p:nvPr/>
            </p:nvSpPr>
            <p:spPr>
              <a:xfrm>
                <a:off x="2115871" y="3345582"/>
                <a:ext cx="6126935" cy="998997"/>
              </a:xfrm>
              <a:custGeom>
                <a:avLst/>
                <a:gdLst/>
                <a:ahLst/>
                <a:cxnLst/>
                <a:rect l="l" t="t" r="r" b="b"/>
                <a:pathLst>
                  <a:path w="45808" h="7469" extrusionOk="0">
                    <a:moveTo>
                      <a:pt x="45807" y="0"/>
                    </a:moveTo>
                    <a:cubicBezTo>
                      <a:pt x="44550" y="1147"/>
                      <a:pt x="34827" y="4659"/>
                      <a:pt x="28653" y="6729"/>
                    </a:cubicBezTo>
                    <a:lnTo>
                      <a:pt x="24180" y="7469"/>
                    </a:lnTo>
                    <a:lnTo>
                      <a:pt x="6212" y="7432"/>
                    </a:lnTo>
                    <a:cubicBezTo>
                      <a:pt x="3069" y="7432"/>
                      <a:pt x="1369" y="6840"/>
                      <a:pt x="297" y="5953"/>
                    </a:cubicBezTo>
                    <a:cubicBezTo>
                      <a:pt x="186" y="5879"/>
                      <a:pt x="75" y="5805"/>
                      <a:pt x="1" y="5694"/>
                    </a:cubicBezTo>
                    <a:cubicBezTo>
                      <a:pt x="1443" y="5953"/>
                      <a:pt x="2737" y="5657"/>
                      <a:pt x="3402" y="5102"/>
                    </a:cubicBezTo>
                    <a:cubicBezTo>
                      <a:pt x="5472" y="3402"/>
                      <a:pt x="7321" y="1849"/>
                      <a:pt x="10500" y="1997"/>
                    </a:cubicBezTo>
                    <a:cubicBezTo>
                      <a:pt x="19817" y="1997"/>
                      <a:pt x="26546" y="2330"/>
                      <a:pt x="36639" y="1294"/>
                    </a:cubicBezTo>
                    <a:cubicBezTo>
                      <a:pt x="38635" y="1110"/>
                      <a:pt x="42961" y="296"/>
                      <a:pt x="458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7"/>
              <p:cNvSpPr/>
              <p:nvPr/>
            </p:nvSpPr>
            <p:spPr>
              <a:xfrm>
                <a:off x="2115871" y="3345582"/>
                <a:ext cx="6126935" cy="939611"/>
              </a:xfrm>
              <a:custGeom>
                <a:avLst/>
                <a:gdLst/>
                <a:ahLst/>
                <a:cxnLst/>
                <a:rect l="l" t="t" r="r" b="b"/>
                <a:pathLst>
                  <a:path w="45808" h="7025" extrusionOk="0">
                    <a:moveTo>
                      <a:pt x="45807" y="0"/>
                    </a:moveTo>
                    <a:cubicBezTo>
                      <a:pt x="45660" y="148"/>
                      <a:pt x="45475" y="259"/>
                      <a:pt x="45290" y="370"/>
                    </a:cubicBezTo>
                    <a:cubicBezTo>
                      <a:pt x="40262" y="2182"/>
                      <a:pt x="31685" y="4733"/>
                      <a:pt x="27137" y="5842"/>
                    </a:cubicBezTo>
                    <a:cubicBezTo>
                      <a:pt x="22257" y="7025"/>
                      <a:pt x="12238" y="6544"/>
                      <a:pt x="4733" y="6507"/>
                    </a:cubicBezTo>
                    <a:cubicBezTo>
                      <a:pt x="3180" y="6581"/>
                      <a:pt x="1627" y="6359"/>
                      <a:pt x="149" y="5842"/>
                    </a:cubicBezTo>
                    <a:cubicBezTo>
                      <a:pt x="112" y="5805"/>
                      <a:pt x="38" y="5731"/>
                      <a:pt x="1" y="5694"/>
                    </a:cubicBezTo>
                    <a:cubicBezTo>
                      <a:pt x="1036" y="5583"/>
                      <a:pt x="2034" y="5139"/>
                      <a:pt x="2774" y="4400"/>
                    </a:cubicBezTo>
                    <a:cubicBezTo>
                      <a:pt x="4289" y="2773"/>
                      <a:pt x="7321" y="1849"/>
                      <a:pt x="10500" y="1997"/>
                    </a:cubicBezTo>
                    <a:cubicBezTo>
                      <a:pt x="19817" y="1997"/>
                      <a:pt x="26546" y="2293"/>
                      <a:pt x="36639" y="1294"/>
                    </a:cubicBezTo>
                    <a:cubicBezTo>
                      <a:pt x="38635" y="1110"/>
                      <a:pt x="42961" y="296"/>
                      <a:pt x="45807" y="0"/>
                    </a:cubicBezTo>
                    <a:close/>
                  </a:path>
                </a:pathLst>
              </a:custGeom>
              <a:solidFill>
                <a:srgbClr val="838F44">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7"/>
              <p:cNvSpPr/>
              <p:nvPr/>
            </p:nvSpPr>
            <p:spPr>
              <a:xfrm>
                <a:off x="5419181" y="1926325"/>
                <a:ext cx="2937339" cy="1577611"/>
              </a:xfrm>
              <a:custGeom>
                <a:avLst/>
                <a:gdLst/>
                <a:ahLst/>
                <a:cxnLst/>
                <a:rect l="l" t="t" r="r" b="b"/>
                <a:pathLst>
                  <a:path w="21961" h="11795" extrusionOk="0">
                    <a:moveTo>
                      <a:pt x="0" y="11794"/>
                    </a:moveTo>
                    <a:lnTo>
                      <a:pt x="10389" y="8985"/>
                    </a:lnTo>
                    <a:cubicBezTo>
                      <a:pt x="11165" y="8652"/>
                      <a:pt x="11757" y="8060"/>
                      <a:pt x="12127" y="7321"/>
                    </a:cubicBezTo>
                    <a:lnTo>
                      <a:pt x="16119" y="408"/>
                    </a:lnTo>
                    <a:cubicBezTo>
                      <a:pt x="16267" y="149"/>
                      <a:pt x="16526" y="1"/>
                      <a:pt x="16822" y="1"/>
                    </a:cubicBezTo>
                    <a:lnTo>
                      <a:pt x="21517" y="1"/>
                    </a:lnTo>
                    <a:cubicBezTo>
                      <a:pt x="21739" y="1"/>
                      <a:pt x="21961" y="223"/>
                      <a:pt x="21961" y="481"/>
                    </a:cubicBezTo>
                    <a:lnTo>
                      <a:pt x="21961" y="481"/>
                    </a:lnTo>
                    <a:cubicBezTo>
                      <a:pt x="21961" y="740"/>
                      <a:pt x="21739" y="851"/>
                      <a:pt x="21517" y="925"/>
                    </a:cubicBezTo>
                    <a:lnTo>
                      <a:pt x="20852" y="1110"/>
                    </a:lnTo>
                    <a:lnTo>
                      <a:pt x="19595" y="1057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7"/>
              <p:cNvSpPr/>
              <p:nvPr/>
            </p:nvSpPr>
            <p:spPr>
              <a:xfrm>
                <a:off x="5883975" y="1965916"/>
                <a:ext cx="2472549" cy="1508327"/>
              </a:xfrm>
              <a:custGeom>
                <a:avLst/>
                <a:gdLst/>
                <a:ahLst/>
                <a:cxnLst/>
                <a:rect l="l" t="t" r="r" b="b"/>
                <a:pathLst>
                  <a:path w="18486" h="11277" extrusionOk="0">
                    <a:moveTo>
                      <a:pt x="18449" y="38"/>
                    </a:moveTo>
                    <a:cubicBezTo>
                      <a:pt x="18486" y="75"/>
                      <a:pt x="18486" y="148"/>
                      <a:pt x="18486" y="185"/>
                    </a:cubicBezTo>
                    <a:lnTo>
                      <a:pt x="18486" y="185"/>
                    </a:lnTo>
                    <a:cubicBezTo>
                      <a:pt x="18486" y="444"/>
                      <a:pt x="18264" y="592"/>
                      <a:pt x="18042" y="629"/>
                    </a:cubicBezTo>
                    <a:lnTo>
                      <a:pt x="17377" y="814"/>
                    </a:lnTo>
                    <a:lnTo>
                      <a:pt x="16120" y="10278"/>
                    </a:lnTo>
                    <a:lnTo>
                      <a:pt x="0" y="11277"/>
                    </a:lnTo>
                    <a:lnTo>
                      <a:pt x="7506" y="8948"/>
                    </a:lnTo>
                    <a:cubicBezTo>
                      <a:pt x="8245" y="8615"/>
                      <a:pt x="8836" y="8060"/>
                      <a:pt x="9206" y="7321"/>
                    </a:cubicBezTo>
                    <a:lnTo>
                      <a:pt x="12940" y="370"/>
                    </a:lnTo>
                    <a:cubicBezTo>
                      <a:pt x="13088" y="148"/>
                      <a:pt x="13347" y="1"/>
                      <a:pt x="13606" y="1"/>
                    </a:cubicBezTo>
                    <a:lnTo>
                      <a:pt x="18301" y="1"/>
                    </a:lnTo>
                    <a:cubicBezTo>
                      <a:pt x="18338" y="1"/>
                      <a:pt x="18412" y="1"/>
                      <a:pt x="18449" y="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7"/>
              <p:cNvSpPr/>
              <p:nvPr/>
            </p:nvSpPr>
            <p:spPr>
              <a:xfrm>
                <a:off x="7758129" y="2010456"/>
                <a:ext cx="593460" cy="64335"/>
              </a:xfrm>
              <a:custGeom>
                <a:avLst/>
                <a:gdLst/>
                <a:ahLst/>
                <a:cxnLst/>
                <a:rect l="l" t="t" r="r" b="b"/>
                <a:pathLst>
                  <a:path w="4437" h="481" extrusionOk="0">
                    <a:moveTo>
                      <a:pt x="4437" y="0"/>
                    </a:moveTo>
                    <a:cubicBezTo>
                      <a:pt x="4363" y="148"/>
                      <a:pt x="4178" y="259"/>
                      <a:pt x="4030" y="296"/>
                    </a:cubicBezTo>
                    <a:lnTo>
                      <a:pt x="3402" y="481"/>
                    </a:lnTo>
                    <a:lnTo>
                      <a:pt x="0" y="444"/>
                    </a:lnTo>
                    <a:cubicBezTo>
                      <a:pt x="1775" y="370"/>
                      <a:pt x="3808" y="333"/>
                      <a:pt x="4437" y="0"/>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7"/>
              <p:cNvSpPr/>
              <p:nvPr/>
            </p:nvSpPr>
            <p:spPr>
              <a:xfrm>
                <a:off x="3792204" y="3612554"/>
                <a:ext cx="2116633" cy="732027"/>
              </a:xfrm>
              <a:custGeom>
                <a:avLst/>
                <a:gdLst/>
                <a:ahLst/>
                <a:cxnLst/>
                <a:rect l="l" t="t" r="r" b="b"/>
                <a:pathLst>
                  <a:path w="15825" h="5473" extrusionOk="0">
                    <a:moveTo>
                      <a:pt x="15824" y="4807"/>
                    </a:moveTo>
                    <a:lnTo>
                      <a:pt x="11647" y="5473"/>
                    </a:lnTo>
                    <a:lnTo>
                      <a:pt x="3032" y="5473"/>
                    </a:lnTo>
                    <a:lnTo>
                      <a:pt x="1" y="1"/>
                    </a:lnTo>
                    <a:cubicBezTo>
                      <a:pt x="4696" y="1"/>
                      <a:pt x="8800" y="112"/>
                      <a:pt x="13125" y="1"/>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7"/>
              <p:cNvSpPr/>
              <p:nvPr/>
            </p:nvSpPr>
            <p:spPr>
              <a:xfrm>
                <a:off x="3208771" y="3335685"/>
                <a:ext cx="1968168" cy="430282"/>
              </a:xfrm>
              <a:custGeom>
                <a:avLst/>
                <a:gdLst/>
                <a:ahLst/>
                <a:cxnLst/>
                <a:rect l="l" t="t" r="r" b="b"/>
                <a:pathLst>
                  <a:path w="14715" h="3217" extrusionOk="0">
                    <a:moveTo>
                      <a:pt x="13273" y="2699"/>
                    </a:moveTo>
                    <a:cubicBezTo>
                      <a:pt x="8836" y="2478"/>
                      <a:pt x="4474" y="3217"/>
                      <a:pt x="0" y="555"/>
                    </a:cubicBezTo>
                    <a:cubicBezTo>
                      <a:pt x="1516" y="185"/>
                      <a:pt x="3069" y="0"/>
                      <a:pt x="4622" y="0"/>
                    </a:cubicBezTo>
                    <a:lnTo>
                      <a:pt x="14715" y="555"/>
                    </a:lnTo>
                    <a:cubicBezTo>
                      <a:pt x="14271" y="1553"/>
                      <a:pt x="13753" y="1701"/>
                      <a:pt x="13273" y="26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7"/>
              <p:cNvSpPr/>
              <p:nvPr/>
            </p:nvSpPr>
            <p:spPr>
              <a:xfrm>
                <a:off x="3337308" y="3370327"/>
                <a:ext cx="1829734" cy="380927"/>
              </a:xfrm>
              <a:custGeom>
                <a:avLst/>
                <a:gdLst/>
                <a:ahLst/>
                <a:cxnLst/>
                <a:rect l="l" t="t" r="r" b="b"/>
                <a:pathLst>
                  <a:path w="13680" h="2848" extrusionOk="0">
                    <a:moveTo>
                      <a:pt x="12312" y="2440"/>
                    </a:moveTo>
                    <a:cubicBezTo>
                      <a:pt x="8208" y="2219"/>
                      <a:pt x="4141" y="2847"/>
                      <a:pt x="1" y="814"/>
                    </a:cubicBezTo>
                    <a:cubicBezTo>
                      <a:pt x="1036" y="370"/>
                      <a:pt x="1664" y="0"/>
                      <a:pt x="3919" y="0"/>
                    </a:cubicBezTo>
                    <a:lnTo>
                      <a:pt x="13680" y="555"/>
                    </a:lnTo>
                    <a:cubicBezTo>
                      <a:pt x="13236" y="1368"/>
                      <a:pt x="12755" y="1516"/>
                      <a:pt x="12312" y="24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7"/>
              <p:cNvSpPr/>
              <p:nvPr/>
            </p:nvSpPr>
            <p:spPr>
              <a:xfrm>
                <a:off x="3515334" y="3419682"/>
                <a:ext cx="1577611" cy="316726"/>
              </a:xfrm>
              <a:custGeom>
                <a:avLst/>
                <a:gdLst/>
                <a:ahLst/>
                <a:cxnLst/>
                <a:rect l="l" t="t" r="r" b="b"/>
                <a:pathLst>
                  <a:path w="11795" h="2368" extrusionOk="0">
                    <a:moveTo>
                      <a:pt x="10981" y="2071"/>
                    </a:moveTo>
                    <a:cubicBezTo>
                      <a:pt x="7284" y="1886"/>
                      <a:pt x="3661" y="2367"/>
                      <a:pt x="0" y="999"/>
                    </a:cubicBezTo>
                    <a:cubicBezTo>
                      <a:pt x="1221" y="519"/>
                      <a:pt x="2625" y="1"/>
                      <a:pt x="3993" y="112"/>
                    </a:cubicBezTo>
                    <a:cubicBezTo>
                      <a:pt x="6988" y="223"/>
                      <a:pt x="9058" y="703"/>
                      <a:pt x="11794" y="925"/>
                    </a:cubicBezTo>
                    <a:cubicBezTo>
                      <a:pt x="11461" y="1258"/>
                      <a:pt x="11203" y="1628"/>
                      <a:pt x="10981" y="207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7"/>
              <p:cNvSpPr/>
              <p:nvPr/>
            </p:nvSpPr>
            <p:spPr>
              <a:xfrm>
                <a:off x="4004872" y="3488966"/>
                <a:ext cx="1552867" cy="237544"/>
              </a:xfrm>
              <a:custGeom>
                <a:avLst/>
                <a:gdLst/>
                <a:ahLst/>
                <a:cxnLst/>
                <a:rect l="l" t="t" r="r" b="b"/>
                <a:pathLst>
                  <a:path w="11610" h="1776" extrusionOk="0">
                    <a:moveTo>
                      <a:pt x="11609" y="259"/>
                    </a:moveTo>
                    <a:cubicBezTo>
                      <a:pt x="8171" y="481"/>
                      <a:pt x="6877" y="1479"/>
                      <a:pt x="5546" y="1775"/>
                    </a:cubicBezTo>
                    <a:lnTo>
                      <a:pt x="1" y="1295"/>
                    </a:lnTo>
                    <a:cubicBezTo>
                      <a:pt x="814" y="740"/>
                      <a:pt x="2847" y="333"/>
                      <a:pt x="5694" y="75"/>
                    </a:cubicBezTo>
                    <a:cubicBezTo>
                      <a:pt x="7543" y="296"/>
                      <a:pt x="9761" y="1"/>
                      <a:pt x="11609"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7"/>
              <p:cNvSpPr/>
              <p:nvPr/>
            </p:nvSpPr>
            <p:spPr>
              <a:xfrm>
                <a:off x="4069207" y="3518659"/>
                <a:ext cx="1290712" cy="193005"/>
              </a:xfrm>
              <a:custGeom>
                <a:avLst/>
                <a:gdLst/>
                <a:ahLst/>
                <a:cxnLst/>
                <a:rect l="l" t="t" r="r" b="b"/>
                <a:pathLst>
                  <a:path w="9650" h="1443" extrusionOk="0">
                    <a:moveTo>
                      <a:pt x="9650" y="74"/>
                    </a:moveTo>
                    <a:cubicBezTo>
                      <a:pt x="7173" y="444"/>
                      <a:pt x="6063" y="1183"/>
                      <a:pt x="4917" y="1442"/>
                    </a:cubicBezTo>
                    <a:lnTo>
                      <a:pt x="0" y="1036"/>
                    </a:lnTo>
                    <a:cubicBezTo>
                      <a:pt x="961" y="555"/>
                      <a:pt x="2847" y="222"/>
                      <a:pt x="5361" y="0"/>
                    </a:cubicBezTo>
                    <a:cubicBezTo>
                      <a:pt x="6766" y="111"/>
                      <a:pt x="8208" y="111"/>
                      <a:pt x="9650" y="74"/>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7"/>
              <p:cNvSpPr/>
              <p:nvPr/>
            </p:nvSpPr>
            <p:spPr>
              <a:xfrm>
                <a:off x="2392875" y="3622452"/>
                <a:ext cx="534074" cy="148465"/>
              </a:xfrm>
              <a:custGeom>
                <a:avLst/>
                <a:gdLst/>
                <a:ahLst/>
                <a:cxnLst/>
                <a:rect l="l" t="t" r="r" b="b"/>
                <a:pathLst>
                  <a:path w="3993" h="1110" extrusionOk="0">
                    <a:moveTo>
                      <a:pt x="2625" y="925"/>
                    </a:moveTo>
                    <a:lnTo>
                      <a:pt x="2625" y="703"/>
                    </a:lnTo>
                    <a:lnTo>
                      <a:pt x="2884" y="1"/>
                    </a:lnTo>
                    <a:lnTo>
                      <a:pt x="3438" y="1"/>
                    </a:lnTo>
                    <a:lnTo>
                      <a:pt x="3993" y="1110"/>
                    </a:lnTo>
                    <a:cubicBezTo>
                      <a:pt x="3512" y="1073"/>
                      <a:pt x="3069" y="999"/>
                      <a:pt x="2588" y="925"/>
                    </a:cubicBezTo>
                    <a:close/>
                    <a:moveTo>
                      <a:pt x="2625" y="223"/>
                    </a:moveTo>
                    <a:lnTo>
                      <a:pt x="2699" y="1"/>
                    </a:lnTo>
                    <a:lnTo>
                      <a:pt x="2625" y="1"/>
                    </a:lnTo>
                    <a:close/>
                    <a:moveTo>
                      <a:pt x="1590" y="1"/>
                    </a:moveTo>
                    <a:lnTo>
                      <a:pt x="1701" y="1"/>
                    </a:lnTo>
                    <a:lnTo>
                      <a:pt x="1590" y="223"/>
                    </a:lnTo>
                    <a:close/>
                    <a:moveTo>
                      <a:pt x="2625" y="1"/>
                    </a:moveTo>
                    <a:lnTo>
                      <a:pt x="1886" y="1"/>
                    </a:lnTo>
                    <a:lnTo>
                      <a:pt x="1590" y="592"/>
                    </a:lnTo>
                    <a:lnTo>
                      <a:pt x="1590" y="814"/>
                    </a:lnTo>
                    <a:cubicBezTo>
                      <a:pt x="1812" y="814"/>
                      <a:pt x="2034" y="851"/>
                      <a:pt x="2292" y="888"/>
                    </a:cubicBezTo>
                    <a:lnTo>
                      <a:pt x="2625" y="223"/>
                    </a:lnTo>
                    <a:close/>
                    <a:moveTo>
                      <a:pt x="2625" y="703"/>
                    </a:moveTo>
                    <a:lnTo>
                      <a:pt x="2625" y="925"/>
                    </a:lnTo>
                    <a:lnTo>
                      <a:pt x="2514" y="925"/>
                    </a:lnTo>
                    <a:close/>
                    <a:moveTo>
                      <a:pt x="887" y="1"/>
                    </a:moveTo>
                    <a:lnTo>
                      <a:pt x="1590" y="1"/>
                    </a:lnTo>
                    <a:lnTo>
                      <a:pt x="1590" y="223"/>
                    </a:lnTo>
                    <a:lnTo>
                      <a:pt x="1220" y="814"/>
                    </a:lnTo>
                    <a:cubicBezTo>
                      <a:pt x="813" y="777"/>
                      <a:pt x="407" y="777"/>
                      <a:pt x="0" y="851"/>
                    </a:cubicBezTo>
                    <a:lnTo>
                      <a:pt x="0" y="851"/>
                    </a:lnTo>
                    <a:cubicBezTo>
                      <a:pt x="259" y="555"/>
                      <a:pt x="555" y="260"/>
                      <a:pt x="887" y="1"/>
                    </a:cubicBezTo>
                    <a:close/>
                    <a:moveTo>
                      <a:pt x="1590" y="592"/>
                    </a:moveTo>
                    <a:lnTo>
                      <a:pt x="1442" y="814"/>
                    </a:lnTo>
                    <a:lnTo>
                      <a:pt x="1590" y="8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7"/>
              <p:cNvSpPr/>
              <p:nvPr/>
            </p:nvSpPr>
            <p:spPr>
              <a:xfrm>
                <a:off x="2392875" y="3671941"/>
                <a:ext cx="514412" cy="98977"/>
              </a:xfrm>
              <a:custGeom>
                <a:avLst/>
                <a:gdLst/>
                <a:ahLst/>
                <a:cxnLst/>
                <a:rect l="l" t="t" r="r" b="b"/>
                <a:pathLst>
                  <a:path w="3846" h="740" extrusionOk="0">
                    <a:moveTo>
                      <a:pt x="1479" y="37"/>
                    </a:moveTo>
                    <a:lnTo>
                      <a:pt x="1479" y="37"/>
                    </a:lnTo>
                    <a:close/>
                    <a:moveTo>
                      <a:pt x="1479" y="444"/>
                    </a:moveTo>
                    <a:cubicBezTo>
                      <a:pt x="1738" y="444"/>
                      <a:pt x="2034" y="481"/>
                      <a:pt x="2329" y="518"/>
                    </a:cubicBezTo>
                    <a:lnTo>
                      <a:pt x="2477" y="148"/>
                    </a:lnTo>
                    <a:cubicBezTo>
                      <a:pt x="2218" y="111"/>
                      <a:pt x="1960" y="74"/>
                      <a:pt x="1701" y="37"/>
                    </a:cubicBezTo>
                    <a:lnTo>
                      <a:pt x="1479" y="407"/>
                    </a:lnTo>
                    <a:close/>
                    <a:moveTo>
                      <a:pt x="2662" y="185"/>
                    </a:moveTo>
                    <a:cubicBezTo>
                      <a:pt x="3106" y="296"/>
                      <a:pt x="3475" y="481"/>
                      <a:pt x="3845" y="740"/>
                    </a:cubicBezTo>
                    <a:lnTo>
                      <a:pt x="2514" y="555"/>
                    </a:lnTo>
                    <a:close/>
                    <a:moveTo>
                      <a:pt x="1479" y="37"/>
                    </a:moveTo>
                    <a:lnTo>
                      <a:pt x="1257" y="444"/>
                    </a:lnTo>
                    <a:cubicBezTo>
                      <a:pt x="850" y="407"/>
                      <a:pt x="407" y="407"/>
                      <a:pt x="0" y="481"/>
                    </a:cubicBezTo>
                    <a:lnTo>
                      <a:pt x="0" y="481"/>
                    </a:lnTo>
                    <a:cubicBezTo>
                      <a:pt x="148" y="333"/>
                      <a:pt x="296" y="185"/>
                      <a:pt x="481" y="0"/>
                    </a:cubicBezTo>
                    <a:lnTo>
                      <a:pt x="1072" y="0"/>
                    </a:lnTo>
                    <a:lnTo>
                      <a:pt x="1516" y="0"/>
                    </a:lnTo>
                    <a:lnTo>
                      <a:pt x="1516" y="37"/>
                    </a:lnTo>
                    <a:close/>
                    <a:moveTo>
                      <a:pt x="1479" y="407"/>
                    </a:moveTo>
                    <a:lnTo>
                      <a:pt x="1479" y="444"/>
                    </a:lnTo>
                    <a:lnTo>
                      <a:pt x="1479" y="44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7"/>
              <p:cNvSpPr/>
              <p:nvPr/>
            </p:nvSpPr>
            <p:spPr>
              <a:xfrm>
                <a:off x="3757695" y="3632350"/>
                <a:ext cx="1028557" cy="371029"/>
              </a:xfrm>
              <a:custGeom>
                <a:avLst/>
                <a:gdLst/>
                <a:ahLst/>
                <a:cxnLst/>
                <a:rect l="l" t="t" r="r" b="b"/>
                <a:pathLst>
                  <a:path w="7690" h="2774" extrusionOk="0">
                    <a:moveTo>
                      <a:pt x="481" y="75"/>
                    </a:moveTo>
                    <a:cubicBezTo>
                      <a:pt x="2736" y="1"/>
                      <a:pt x="4991" y="186"/>
                      <a:pt x="7246" y="592"/>
                    </a:cubicBezTo>
                    <a:cubicBezTo>
                      <a:pt x="7468" y="629"/>
                      <a:pt x="7690" y="814"/>
                      <a:pt x="7690" y="1073"/>
                    </a:cubicBezTo>
                    <a:lnTo>
                      <a:pt x="7690" y="1812"/>
                    </a:lnTo>
                    <a:cubicBezTo>
                      <a:pt x="7690" y="2034"/>
                      <a:pt x="7468" y="2256"/>
                      <a:pt x="7246" y="2256"/>
                    </a:cubicBezTo>
                    <a:cubicBezTo>
                      <a:pt x="4991" y="2626"/>
                      <a:pt x="2736" y="2774"/>
                      <a:pt x="481" y="2663"/>
                    </a:cubicBezTo>
                    <a:cubicBezTo>
                      <a:pt x="222" y="2663"/>
                      <a:pt x="0" y="2441"/>
                      <a:pt x="0" y="2182"/>
                    </a:cubicBezTo>
                    <a:lnTo>
                      <a:pt x="0" y="518"/>
                    </a:lnTo>
                    <a:cubicBezTo>
                      <a:pt x="0"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7"/>
              <p:cNvSpPr/>
              <p:nvPr/>
            </p:nvSpPr>
            <p:spPr>
              <a:xfrm>
                <a:off x="3836744" y="3671941"/>
                <a:ext cx="949509" cy="326490"/>
              </a:xfrm>
              <a:custGeom>
                <a:avLst/>
                <a:gdLst/>
                <a:ahLst/>
                <a:cxnLst/>
                <a:rect l="l" t="t" r="r" b="b"/>
                <a:pathLst>
                  <a:path w="7099" h="2441" extrusionOk="0">
                    <a:moveTo>
                      <a:pt x="7062" y="592"/>
                    </a:moveTo>
                    <a:cubicBezTo>
                      <a:pt x="7062" y="629"/>
                      <a:pt x="7099" y="703"/>
                      <a:pt x="7099" y="740"/>
                    </a:cubicBezTo>
                    <a:lnTo>
                      <a:pt x="7099" y="1479"/>
                    </a:lnTo>
                    <a:cubicBezTo>
                      <a:pt x="7062" y="1738"/>
                      <a:pt x="6877" y="1923"/>
                      <a:pt x="6618" y="1960"/>
                    </a:cubicBezTo>
                    <a:cubicBezTo>
                      <a:pt x="4437" y="2293"/>
                      <a:pt x="2256" y="2441"/>
                      <a:pt x="38" y="2367"/>
                    </a:cubicBezTo>
                    <a:cubicBezTo>
                      <a:pt x="1" y="2293"/>
                      <a:pt x="1" y="2256"/>
                      <a:pt x="1" y="2219"/>
                    </a:cubicBezTo>
                    <a:lnTo>
                      <a:pt x="1" y="518"/>
                    </a:lnTo>
                    <a:cubicBezTo>
                      <a:pt x="1" y="259"/>
                      <a:pt x="222" y="74"/>
                      <a:pt x="481" y="74"/>
                    </a:cubicBezTo>
                    <a:cubicBezTo>
                      <a:pt x="2662" y="0"/>
                      <a:pt x="4881" y="185"/>
                      <a:pt x="7062" y="5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7"/>
              <p:cNvSpPr/>
              <p:nvPr/>
            </p:nvSpPr>
            <p:spPr>
              <a:xfrm>
                <a:off x="3841692" y="3627401"/>
                <a:ext cx="944560" cy="296797"/>
              </a:xfrm>
              <a:custGeom>
                <a:avLst/>
                <a:gdLst/>
                <a:ahLst/>
                <a:cxnLst/>
                <a:rect l="l" t="t" r="r" b="b"/>
                <a:pathLst>
                  <a:path w="7062" h="2219" extrusionOk="0">
                    <a:moveTo>
                      <a:pt x="7025" y="925"/>
                    </a:moveTo>
                    <a:cubicBezTo>
                      <a:pt x="7025"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6988" y="1664"/>
                      <a:pt x="6729" y="1701"/>
                    </a:cubicBezTo>
                    <a:cubicBezTo>
                      <a:pt x="4511" y="2071"/>
                      <a:pt x="2256" y="2219"/>
                      <a:pt x="1" y="2145"/>
                    </a:cubicBezTo>
                    <a:lnTo>
                      <a:pt x="1" y="444"/>
                    </a:lnTo>
                    <a:cubicBezTo>
                      <a:pt x="1" y="186"/>
                      <a:pt x="185" y="1"/>
                      <a:pt x="444" y="1"/>
                    </a:cubicBezTo>
                    <a:cubicBezTo>
                      <a:pt x="2662" y="75"/>
                      <a:pt x="4881" y="370"/>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7"/>
              <p:cNvSpPr/>
              <p:nvPr/>
            </p:nvSpPr>
            <p:spPr>
              <a:xfrm>
                <a:off x="4103849" y="3632350"/>
                <a:ext cx="682405" cy="252391"/>
              </a:xfrm>
              <a:custGeom>
                <a:avLst/>
                <a:gdLst/>
                <a:ahLst/>
                <a:cxnLst/>
                <a:rect l="l" t="t" r="r" b="b"/>
                <a:pathLst>
                  <a:path w="5102" h="1887" extrusionOk="0">
                    <a:moveTo>
                      <a:pt x="5065" y="888"/>
                    </a:moveTo>
                    <a:cubicBezTo>
                      <a:pt x="5065" y="925"/>
                      <a:pt x="5102" y="999"/>
                      <a:pt x="5102" y="1036"/>
                    </a:cubicBez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cubicBezTo>
                      <a:pt x="5065" y="1295"/>
                      <a:pt x="4880" y="1517"/>
                      <a:pt x="4621" y="1517"/>
                    </a:cubicBezTo>
                    <a:cubicBezTo>
                      <a:pt x="3438" y="1701"/>
                      <a:pt x="2255" y="1849"/>
                      <a:pt x="1072" y="1886"/>
                    </a:cubicBezTo>
                    <a:lnTo>
                      <a:pt x="0" y="1"/>
                    </a:lnTo>
                    <a:cubicBezTo>
                      <a:pt x="1701" y="149"/>
                      <a:pt x="3401" y="444"/>
                      <a:pt x="5065"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7"/>
              <p:cNvSpPr/>
              <p:nvPr/>
            </p:nvSpPr>
            <p:spPr>
              <a:xfrm>
                <a:off x="4682333" y="3706583"/>
                <a:ext cx="103926" cy="237411"/>
              </a:xfrm>
              <a:custGeom>
                <a:avLst/>
                <a:gdLst/>
                <a:ahLst/>
                <a:cxnLst/>
                <a:rect l="l" t="t" r="r" b="b"/>
                <a:pathLst>
                  <a:path w="777" h="1775" extrusionOk="0">
                    <a:moveTo>
                      <a:pt x="1" y="0"/>
                    </a:moveTo>
                    <a:lnTo>
                      <a:pt x="333" y="37"/>
                    </a:lnTo>
                    <a:cubicBezTo>
                      <a:pt x="555" y="74"/>
                      <a:pt x="777" y="259"/>
                      <a:pt x="777" y="518"/>
                    </a:cubicBezTo>
                    <a:lnTo>
                      <a:pt x="777" y="1257"/>
                    </a:lnTo>
                    <a:cubicBezTo>
                      <a:pt x="777" y="1479"/>
                      <a:pt x="555" y="1701"/>
                      <a:pt x="333" y="1701"/>
                    </a:cubicBezTo>
                    <a:lnTo>
                      <a:pt x="1" y="1775"/>
                    </a:ln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7"/>
              <p:cNvSpPr/>
              <p:nvPr/>
            </p:nvSpPr>
            <p:spPr>
              <a:xfrm>
                <a:off x="4662538" y="3488966"/>
                <a:ext cx="1552867" cy="237544"/>
              </a:xfrm>
              <a:custGeom>
                <a:avLst/>
                <a:gdLst/>
                <a:ahLst/>
                <a:cxnLst/>
                <a:rect l="l" t="t" r="r" b="b"/>
                <a:pathLst>
                  <a:path w="11610" h="1776" extrusionOk="0">
                    <a:moveTo>
                      <a:pt x="11610" y="259"/>
                    </a:moveTo>
                    <a:cubicBezTo>
                      <a:pt x="8171" y="481"/>
                      <a:pt x="6877" y="1479"/>
                      <a:pt x="5546" y="1775"/>
                    </a:cubicBezTo>
                    <a:lnTo>
                      <a:pt x="1" y="1295"/>
                    </a:lnTo>
                    <a:cubicBezTo>
                      <a:pt x="814" y="740"/>
                      <a:pt x="2847" y="333"/>
                      <a:pt x="5657" y="75"/>
                    </a:cubicBezTo>
                    <a:cubicBezTo>
                      <a:pt x="7506" y="296"/>
                      <a:pt x="9761" y="1"/>
                      <a:pt x="11610"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7"/>
              <p:cNvSpPr/>
              <p:nvPr/>
            </p:nvSpPr>
            <p:spPr>
              <a:xfrm>
                <a:off x="4697180" y="3533506"/>
                <a:ext cx="1290712" cy="193005"/>
              </a:xfrm>
              <a:custGeom>
                <a:avLst/>
                <a:gdLst/>
                <a:ahLst/>
                <a:cxnLst/>
                <a:rect l="l" t="t" r="r" b="b"/>
                <a:pathLst>
                  <a:path w="9650" h="1443" extrusionOk="0">
                    <a:moveTo>
                      <a:pt x="9650" y="37"/>
                    </a:moveTo>
                    <a:cubicBezTo>
                      <a:pt x="7173" y="407"/>
                      <a:pt x="6064" y="1183"/>
                      <a:pt x="4918" y="1442"/>
                    </a:cubicBezTo>
                    <a:lnTo>
                      <a:pt x="0" y="1035"/>
                    </a:lnTo>
                    <a:cubicBezTo>
                      <a:pt x="962" y="555"/>
                      <a:pt x="2847" y="222"/>
                      <a:pt x="5361" y="0"/>
                    </a:cubicBezTo>
                    <a:cubicBezTo>
                      <a:pt x="6803" y="74"/>
                      <a:pt x="8208" y="111"/>
                      <a:pt x="9650" y="37"/>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7"/>
              <p:cNvSpPr/>
              <p:nvPr/>
            </p:nvSpPr>
            <p:spPr>
              <a:xfrm>
                <a:off x="3777357" y="4057686"/>
                <a:ext cx="1903967" cy="400589"/>
              </a:xfrm>
              <a:custGeom>
                <a:avLst/>
                <a:gdLst/>
                <a:ahLst/>
                <a:cxnLst/>
                <a:rect l="l" t="t" r="r" b="b"/>
                <a:pathLst>
                  <a:path w="14235" h="2995" extrusionOk="0">
                    <a:moveTo>
                      <a:pt x="1" y="1257"/>
                    </a:moveTo>
                    <a:cubicBezTo>
                      <a:pt x="3920" y="0"/>
                      <a:pt x="10575" y="0"/>
                      <a:pt x="14235" y="1442"/>
                    </a:cubicBezTo>
                    <a:cubicBezTo>
                      <a:pt x="10944" y="2995"/>
                      <a:pt x="2515" y="2514"/>
                      <a:pt x="1" y="12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7"/>
              <p:cNvSpPr/>
              <p:nvPr/>
            </p:nvSpPr>
            <p:spPr>
              <a:xfrm>
                <a:off x="4093952" y="4062634"/>
                <a:ext cx="1587375" cy="341336"/>
              </a:xfrm>
              <a:custGeom>
                <a:avLst/>
                <a:gdLst/>
                <a:ahLst/>
                <a:cxnLst/>
                <a:rect l="l" t="t" r="r" b="b"/>
                <a:pathLst>
                  <a:path w="11868" h="2552" extrusionOk="0">
                    <a:moveTo>
                      <a:pt x="0" y="666"/>
                    </a:moveTo>
                    <a:cubicBezTo>
                      <a:pt x="3882" y="0"/>
                      <a:pt x="8873" y="185"/>
                      <a:pt x="11868" y="1405"/>
                    </a:cubicBezTo>
                    <a:cubicBezTo>
                      <a:pt x="9797" y="2403"/>
                      <a:pt x="5620" y="2551"/>
                      <a:pt x="2218" y="2218"/>
                    </a:cubicBezTo>
                    <a:cubicBezTo>
                      <a:pt x="1701" y="1442"/>
                      <a:pt x="924" y="887"/>
                      <a:pt x="0" y="6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7"/>
              <p:cNvSpPr/>
              <p:nvPr/>
            </p:nvSpPr>
            <p:spPr>
              <a:xfrm>
                <a:off x="4499358" y="3632350"/>
                <a:ext cx="1028690" cy="371029"/>
              </a:xfrm>
              <a:custGeom>
                <a:avLst/>
                <a:gdLst/>
                <a:ahLst/>
                <a:cxnLst/>
                <a:rect l="l" t="t" r="r" b="b"/>
                <a:pathLst>
                  <a:path w="7691" h="2774" extrusionOk="0">
                    <a:moveTo>
                      <a:pt x="481" y="75"/>
                    </a:moveTo>
                    <a:cubicBezTo>
                      <a:pt x="2736" y="1"/>
                      <a:pt x="4992" y="186"/>
                      <a:pt x="7210" y="592"/>
                    </a:cubicBezTo>
                    <a:cubicBezTo>
                      <a:pt x="7469" y="629"/>
                      <a:pt x="7654" y="814"/>
                      <a:pt x="7691" y="1073"/>
                    </a:cubicBezTo>
                    <a:lnTo>
                      <a:pt x="7691" y="1812"/>
                    </a:lnTo>
                    <a:cubicBezTo>
                      <a:pt x="7691" y="2034"/>
                      <a:pt x="7469" y="2256"/>
                      <a:pt x="7210" y="2256"/>
                    </a:cubicBezTo>
                    <a:cubicBezTo>
                      <a:pt x="4992" y="2626"/>
                      <a:pt x="2736" y="2774"/>
                      <a:pt x="481" y="2663"/>
                    </a:cubicBezTo>
                    <a:cubicBezTo>
                      <a:pt x="222" y="2663"/>
                      <a:pt x="1" y="2441"/>
                      <a:pt x="1" y="2182"/>
                    </a:cubicBezTo>
                    <a:lnTo>
                      <a:pt x="1" y="518"/>
                    </a:lnTo>
                    <a:cubicBezTo>
                      <a:pt x="1"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7"/>
              <p:cNvSpPr/>
              <p:nvPr/>
            </p:nvSpPr>
            <p:spPr>
              <a:xfrm>
                <a:off x="4919746" y="3647196"/>
                <a:ext cx="603358" cy="331439"/>
              </a:xfrm>
              <a:custGeom>
                <a:avLst/>
                <a:gdLst/>
                <a:ahLst/>
                <a:cxnLst/>
                <a:rect l="l" t="t" r="r" b="b"/>
                <a:pathLst>
                  <a:path w="4511" h="2478" extrusionOk="0">
                    <a:moveTo>
                      <a:pt x="0" y="1"/>
                    </a:moveTo>
                    <a:cubicBezTo>
                      <a:pt x="1368" y="75"/>
                      <a:pt x="2699" y="259"/>
                      <a:pt x="4067" y="481"/>
                    </a:cubicBezTo>
                    <a:cubicBezTo>
                      <a:pt x="4326" y="518"/>
                      <a:pt x="4511" y="703"/>
                      <a:pt x="4511" y="962"/>
                    </a:cubicBezTo>
                    <a:lnTo>
                      <a:pt x="4511" y="1701"/>
                    </a:lnTo>
                    <a:cubicBezTo>
                      <a:pt x="4511" y="1923"/>
                      <a:pt x="4326" y="2145"/>
                      <a:pt x="4067" y="2145"/>
                    </a:cubicBezTo>
                    <a:cubicBezTo>
                      <a:pt x="3180" y="2293"/>
                      <a:pt x="2255" y="2404"/>
                      <a:pt x="1331" y="2478"/>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7"/>
              <p:cNvSpPr/>
              <p:nvPr/>
            </p:nvSpPr>
            <p:spPr>
              <a:xfrm>
                <a:off x="4578540" y="3676890"/>
                <a:ext cx="944560" cy="321541"/>
              </a:xfrm>
              <a:custGeom>
                <a:avLst/>
                <a:gdLst/>
                <a:ahLst/>
                <a:cxnLst/>
                <a:rect l="l" t="t" r="r" b="b"/>
                <a:pathLst>
                  <a:path w="7062" h="2404" extrusionOk="0">
                    <a:moveTo>
                      <a:pt x="7025" y="555"/>
                    </a:moveTo>
                    <a:cubicBezTo>
                      <a:pt x="7062" y="592"/>
                      <a:pt x="7062" y="666"/>
                      <a:pt x="7062" y="703"/>
                    </a:cubicBezTo>
                    <a:lnTo>
                      <a:pt x="7062" y="1442"/>
                    </a:lnTo>
                    <a:cubicBezTo>
                      <a:pt x="7062" y="1701"/>
                      <a:pt x="6877" y="1923"/>
                      <a:pt x="6618" y="1923"/>
                    </a:cubicBezTo>
                    <a:cubicBezTo>
                      <a:pt x="4437" y="2256"/>
                      <a:pt x="2218" y="2404"/>
                      <a:pt x="37" y="2330"/>
                    </a:cubicBezTo>
                    <a:cubicBezTo>
                      <a:pt x="0" y="2256"/>
                      <a:pt x="0" y="2219"/>
                      <a:pt x="37" y="2182"/>
                    </a:cubicBezTo>
                    <a:lnTo>
                      <a:pt x="37" y="481"/>
                    </a:lnTo>
                    <a:cubicBezTo>
                      <a:pt x="37" y="222"/>
                      <a:pt x="222" y="37"/>
                      <a:pt x="481" y="37"/>
                    </a:cubicBezTo>
                    <a:cubicBezTo>
                      <a:pt x="2699" y="0"/>
                      <a:pt x="4880" y="148"/>
                      <a:pt x="7025" y="55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7"/>
              <p:cNvSpPr/>
              <p:nvPr/>
            </p:nvSpPr>
            <p:spPr>
              <a:xfrm>
                <a:off x="4578540" y="3627401"/>
                <a:ext cx="944560" cy="316592"/>
              </a:xfrm>
              <a:custGeom>
                <a:avLst/>
                <a:gdLst/>
                <a:ahLst/>
                <a:cxnLst/>
                <a:rect l="l" t="t" r="r" b="b"/>
                <a:pathLst>
                  <a:path w="7062" h="2367" extrusionOk="0">
                    <a:moveTo>
                      <a:pt x="7025" y="925"/>
                    </a:moveTo>
                    <a:cubicBezTo>
                      <a:pt x="7062"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7025" y="1775"/>
                      <a:pt x="6803" y="1812"/>
                    </a:cubicBezTo>
                    <a:cubicBezTo>
                      <a:pt x="4548" y="2219"/>
                      <a:pt x="2292" y="2367"/>
                      <a:pt x="0" y="2293"/>
                    </a:cubicBezTo>
                    <a:lnTo>
                      <a:pt x="0" y="481"/>
                    </a:lnTo>
                    <a:cubicBezTo>
                      <a:pt x="0" y="223"/>
                      <a:pt x="222" y="1"/>
                      <a:pt x="481" y="1"/>
                    </a:cubicBezTo>
                    <a:cubicBezTo>
                      <a:pt x="2699" y="75"/>
                      <a:pt x="4880" y="407"/>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7"/>
              <p:cNvSpPr/>
              <p:nvPr/>
            </p:nvSpPr>
            <p:spPr>
              <a:xfrm>
                <a:off x="4939541" y="3632350"/>
                <a:ext cx="583562" cy="267237"/>
              </a:xfrm>
              <a:custGeom>
                <a:avLst/>
                <a:gdLst/>
                <a:ahLst/>
                <a:cxnLst/>
                <a:rect l="l" t="t" r="r" b="b"/>
                <a:pathLst>
                  <a:path w="4363" h="1998" extrusionOk="0">
                    <a:moveTo>
                      <a:pt x="4326" y="888"/>
                    </a:moveTo>
                    <a:cubicBezTo>
                      <a:pt x="4363" y="925"/>
                      <a:pt x="4363" y="999"/>
                      <a:pt x="4363" y="1036"/>
                    </a:cubicBez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cubicBezTo>
                      <a:pt x="4363" y="1295"/>
                      <a:pt x="4252" y="1590"/>
                      <a:pt x="3993" y="1664"/>
                    </a:cubicBezTo>
                    <a:cubicBezTo>
                      <a:pt x="3069" y="1812"/>
                      <a:pt x="2107" y="1923"/>
                      <a:pt x="1109" y="1997"/>
                    </a:cubicBezTo>
                    <a:lnTo>
                      <a:pt x="0" y="1"/>
                    </a:lnTo>
                    <a:cubicBezTo>
                      <a:pt x="1479" y="186"/>
                      <a:pt x="2921" y="481"/>
                      <a:pt x="4326"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7"/>
              <p:cNvSpPr/>
              <p:nvPr/>
            </p:nvSpPr>
            <p:spPr>
              <a:xfrm>
                <a:off x="5419181" y="3706583"/>
                <a:ext cx="108875" cy="237411"/>
              </a:xfrm>
              <a:custGeom>
                <a:avLst/>
                <a:gdLst/>
                <a:ahLst/>
                <a:cxnLst/>
                <a:rect l="l" t="t" r="r" b="b"/>
                <a:pathLst>
                  <a:path w="814" h="1775" extrusionOk="0">
                    <a:moveTo>
                      <a:pt x="0" y="0"/>
                    </a:moveTo>
                    <a:lnTo>
                      <a:pt x="333" y="37"/>
                    </a:lnTo>
                    <a:cubicBezTo>
                      <a:pt x="592" y="74"/>
                      <a:pt x="777" y="259"/>
                      <a:pt x="814" y="518"/>
                    </a:cubicBezTo>
                    <a:lnTo>
                      <a:pt x="814" y="1257"/>
                    </a:lnTo>
                    <a:cubicBezTo>
                      <a:pt x="814" y="1479"/>
                      <a:pt x="592" y="1701"/>
                      <a:pt x="333" y="1701"/>
                    </a:cubicBezTo>
                    <a:lnTo>
                      <a:pt x="0" y="177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7"/>
              <p:cNvSpPr/>
              <p:nvPr/>
            </p:nvSpPr>
            <p:spPr>
              <a:xfrm>
                <a:off x="5419181" y="3731327"/>
                <a:ext cx="103926" cy="178158"/>
              </a:xfrm>
              <a:custGeom>
                <a:avLst/>
                <a:gdLst/>
                <a:ahLst/>
                <a:cxnLst/>
                <a:rect l="l" t="t" r="r" b="b"/>
                <a:pathLst>
                  <a:path w="777" h="1332" extrusionOk="0">
                    <a:moveTo>
                      <a:pt x="777" y="148"/>
                    </a:moveTo>
                    <a:cubicBezTo>
                      <a:pt x="777" y="185"/>
                      <a:pt x="777" y="259"/>
                      <a:pt x="777" y="296"/>
                    </a:cubicBezTo>
                    <a:lnTo>
                      <a:pt x="777" y="1035"/>
                    </a:lnTo>
                    <a:cubicBezTo>
                      <a:pt x="777" y="1109"/>
                      <a:pt x="777" y="1146"/>
                      <a:pt x="777" y="1220"/>
                    </a:cubicBezTo>
                    <a:cubicBezTo>
                      <a:pt x="629" y="1257"/>
                      <a:pt x="481" y="1294"/>
                      <a:pt x="333" y="1331"/>
                    </a:cubicBezTo>
                    <a:lnTo>
                      <a:pt x="0" y="1331"/>
                    </a:lnTo>
                    <a:lnTo>
                      <a:pt x="0" y="0"/>
                    </a:lnTo>
                    <a:lnTo>
                      <a:pt x="333" y="37"/>
                    </a:lnTo>
                    <a:cubicBezTo>
                      <a:pt x="481" y="37"/>
                      <a:pt x="629" y="74"/>
                      <a:pt x="777" y="1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7"/>
              <p:cNvSpPr/>
              <p:nvPr/>
            </p:nvSpPr>
            <p:spPr>
              <a:xfrm>
                <a:off x="5419181" y="3765836"/>
                <a:ext cx="103926" cy="64469"/>
              </a:xfrm>
              <a:custGeom>
                <a:avLst/>
                <a:gdLst/>
                <a:ahLst/>
                <a:cxnLst/>
                <a:rect l="l" t="t" r="r" b="b"/>
                <a:pathLst>
                  <a:path w="777" h="482" extrusionOk="0">
                    <a:moveTo>
                      <a:pt x="777" y="38"/>
                    </a:moveTo>
                    <a:lnTo>
                      <a:pt x="777" y="445"/>
                    </a:lnTo>
                    <a:cubicBezTo>
                      <a:pt x="666" y="445"/>
                      <a:pt x="481" y="445"/>
                      <a:pt x="296" y="482"/>
                    </a:cubicBezTo>
                    <a:lnTo>
                      <a:pt x="0" y="482"/>
                    </a:lnTo>
                    <a:lnTo>
                      <a:pt x="0" y="1"/>
                    </a:lnTo>
                    <a:lnTo>
                      <a:pt x="296" y="1"/>
                    </a:lnTo>
                    <a:cubicBezTo>
                      <a:pt x="481" y="1"/>
                      <a:pt x="629" y="1"/>
                      <a:pt x="777" y="3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7"/>
              <p:cNvSpPr/>
              <p:nvPr/>
            </p:nvSpPr>
            <p:spPr>
              <a:xfrm>
                <a:off x="7644438" y="2168686"/>
                <a:ext cx="548920" cy="801177"/>
              </a:xfrm>
              <a:custGeom>
                <a:avLst/>
                <a:gdLst/>
                <a:ahLst/>
                <a:cxnLst/>
                <a:rect l="l" t="t" r="r" b="b"/>
                <a:pathLst>
                  <a:path w="4104" h="5990" extrusionOk="0">
                    <a:moveTo>
                      <a:pt x="3327" y="5990"/>
                    </a:moveTo>
                    <a:lnTo>
                      <a:pt x="0" y="0"/>
                    </a:lnTo>
                    <a:lnTo>
                      <a:pt x="3364" y="74"/>
                    </a:lnTo>
                    <a:lnTo>
                      <a:pt x="4104" y="11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7"/>
              <p:cNvSpPr/>
              <p:nvPr/>
            </p:nvSpPr>
            <p:spPr>
              <a:xfrm>
                <a:off x="7614745" y="2119197"/>
                <a:ext cx="816024" cy="104059"/>
              </a:xfrm>
              <a:custGeom>
                <a:avLst/>
                <a:gdLst/>
                <a:ahLst/>
                <a:cxnLst/>
                <a:rect l="l" t="t" r="r" b="b"/>
                <a:pathLst>
                  <a:path w="6101" h="778" extrusionOk="0">
                    <a:moveTo>
                      <a:pt x="998" y="1"/>
                    </a:moveTo>
                    <a:cubicBezTo>
                      <a:pt x="2736" y="1"/>
                      <a:pt x="6100" y="333"/>
                      <a:pt x="6100" y="777"/>
                    </a:cubicBezTo>
                    <a:lnTo>
                      <a:pt x="998" y="777"/>
                    </a:lnTo>
                    <a:cubicBezTo>
                      <a:pt x="0" y="777"/>
                      <a:pt x="37" y="1"/>
                      <a:pt x="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7"/>
              <p:cNvSpPr/>
              <p:nvPr/>
            </p:nvSpPr>
            <p:spPr>
              <a:xfrm>
                <a:off x="7758129" y="2163737"/>
                <a:ext cx="672641" cy="54571"/>
              </a:xfrm>
              <a:custGeom>
                <a:avLst/>
                <a:gdLst/>
                <a:ahLst/>
                <a:cxnLst/>
                <a:rect l="l" t="t" r="r" b="b"/>
                <a:pathLst>
                  <a:path w="5029" h="408" extrusionOk="0">
                    <a:moveTo>
                      <a:pt x="5028" y="407"/>
                    </a:moveTo>
                    <a:lnTo>
                      <a:pt x="5028" y="407"/>
                    </a:lnTo>
                    <a:lnTo>
                      <a:pt x="37" y="407"/>
                    </a:lnTo>
                    <a:cubicBezTo>
                      <a:pt x="0" y="222"/>
                      <a:pt x="259" y="0"/>
                      <a:pt x="777" y="0"/>
                    </a:cubicBezTo>
                    <a:cubicBezTo>
                      <a:pt x="2182" y="37"/>
                      <a:pt x="3623" y="148"/>
                      <a:pt x="502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7"/>
              <p:cNvSpPr/>
              <p:nvPr/>
            </p:nvSpPr>
            <p:spPr>
              <a:xfrm>
                <a:off x="3099896" y="3558250"/>
                <a:ext cx="113957" cy="257206"/>
              </a:xfrm>
              <a:custGeom>
                <a:avLst/>
                <a:gdLst/>
                <a:ahLst/>
                <a:cxnLst/>
                <a:rect l="l" t="t" r="r" b="b"/>
                <a:pathLst>
                  <a:path w="852" h="1923" extrusionOk="0">
                    <a:moveTo>
                      <a:pt x="1" y="0"/>
                    </a:moveTo>
                    <a:lnTo>
                      <a:pt x="1" y="259"/>
                    </a:lnTo>
                    <a:lnTo>
                      <a:pt x="556" y="259"/>
                    </a:lnTo>
                    <a:cubicBezTo>
                      <a:pt x="556" y="259"/>
                      <a:pt x="556" y="296"/>
                      <a:pt x="556" y="296"/>
                    </a:cubicBezTo>
                    <a:cubicBezTo>
                      <a:pt x="519" y="370"/>
                      <a:pt x="519" y="407"/>
                      <a:pt x="482" y="444"/>
                    </a:cubicBezTo>
                    <a:lnTo>
                      <a:pt x="408" y="740"/>
                    </a:lnTo>
                    <a:cubicBezTo>
                      <a:pt x="334" y="850"/>
                      <a:pt x="297" y="1035"/>
                      <a:pt x="260" y="1220"/>
                    </a:cubicBezTo>
                    <a:cubicBezTo>
                      <a:pt x="186" y="1442"/>
                      <a:pt x="149" y="1701"/>
                      <a:pt x="112" y="1923"/>
                    </a:cubicBezTo>
                    <a:lnTo>
                      <a:pt x="445" y="1923"/>
                    </a:lnTo>
                    <a:cubicBezTo>
                      <a:pt x="482" y="1442"/>
                      <a:pt x="592" y="998"/>
                      <a:pt x="740" y="555"/>
                    </a:cubicBezTo>
                    <a:cubicBezTo>
                      <a:pt x="777" y="481"/>
                      <a:pt x="814" y="407"/>
                      <a:pt x="814" y="333"/>
                    </a:cubicBezTo>
                    <a:cubicBezTo>
                      <a:pt x="851" y="296"/>
                      <a:pt x="851" y="259"/>
                      <a:pt x="851" y="222"/>
                    </a:cubicBezTo>
                    <a:lnTo>
                      <a:pt x="8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7"/>
              <p:cNvSpPr/>
              <p:nvPr/>
            </p:nvSpPr>
            <p:spPr>
              <a:xfrm>
                <a:off x="3228566" y="3558250"/>
                <a:ext cx="74233" cy="257206"/>
              </a:xfrm>
              <a:custGeom>
                <a:avLst/>
                <a:gdLst/>
                <a:ahLst/>
                <a:cxnLst/>
                <a:rect l="l" t="t" r="r" b="b"/>
                <a:pathLst>
                  <a:path w="555" h="1923" extrusionOk="0">
                    <a:moveTo>
                      <a:pt x="333" y="0"/>
                    </a:moveTo>
                    <a:cubicBezTo>
                      <a:pt x="296" y="74"/>
                      <a:pt x="259" y="111"/>
                      <a:pt x="185" y="148"/>
                    </a:cubicBezTo>
                    <a:cubicBezTo>
                      <a:pt x="148" y="222"/>
                      <a:pt x="74" y="222"/>
                      <a:pt x="0" y="259"/>
                    </a:cubicBezTo>
                    <a:lnTo>
                      <a:pt x="0" y="444"/>
                    </a:lnTo>
                    <a:lnTo>
                      <a:pt x="148" y="444"/>
                    </a:lnTo>
                    <a:cubicBezTo>
                      <a:pt x="185" y="407"/>
                      <a:pt x="222" y="407"/>
                      <a:pt x="259" y="370"/>
                    </a:cubicBezTo>
                    <a:lnTo>
                      <a:pt x="259" y="1923"/>
                    </a:lnTo>
                    <a:lnTo>
                      <a:pt x="555" y="1923"/>
                    </a:lnTo>
                    <a:lnTo>
                      <a:pt x="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7"/>
              <p:cNvSpPr/>
              <p:nvPr/>
            </p:nvSpPr>
            <p:spPr>
              <a:xfrm>
                <a:off x="3342257" y="3558250"/>
                <a:ext cx="98977" cy="262155"/>
              </a:xfrm>
              <a:custGeom>
                <a:avLst/>
                <a:gdLst/>
                <a:ahLst/>
                <a:cxnLst/>
                <a:rect l="l" t="t" r="r" b="b"/>
                <a:pathLst>
                  <a:path w="740" h="1960" extrusionOk="0">
                    <a:moveTo>
                      <a:pt x="1" y="0"/>
                    </a:moveTo>
                    <a:lnTo>
                      <a:pt x="1" y="998"/>
                    </a:lnTo>
                    <a:lnTo>
                      <a:pt x="259" y="998"/>
                    </a:lnTo>
                    <a:cubicBezTo>
                      <a:pt x="259" y="850"/>
                      <a:pt x="296" y="777"/>
                      <a:pt x="370" y="777"/>
                    </a:cubicBezTo>
                    <a:cubicBezTo>
                      <a:pt x="407" y="777"/>
                      <a:pt x="444" y="814"/>
                      <a:pt x="444" y="850"/>
                    </a:cubicBezTo>
                    <a:cubicBezTo>
                      <a:pt x="481" y="887"/>
                      <a:pt x="481" y="961"/>
                      <a:pt x="481" y="998"/>
                    </a:cubicBezTo>
                    <a:lnTo>
                      <a:pt x="481" y="1479"/>
                    </a:lnTo>
                    <a:cubicBezTo>
                      <a:pt x="481" y="1627"/>
                      <a:pt x="444" y="1664"/>
                      <a:pt x="370" y="1664"/>
                    </a:cubicBezTo>
                    <a:cubicBezTo>
                      <a:pt x="370" y="1682"/>
                      <a:pt x="361" y="1692"/>
                      <a:pt x="352" y="1692"/>
                    </a:cubicBezTo>
                    <a:cubicBezTo>
                      <a:pt x="342" y="1692"/>
                      <a:pt x="333" y="1682"/>
                      <a:pt x="333" y="1664"/>
                    </a:cubicBezTo>
                    <a:cubicBezTo>
                      <a:pt x="259" y="1664"/>
                      <a:pt x="259" y="1590"/>
                      <a:pt x="259" y="1516"/>
                    </a:cubicBezTo>
                    <a:lnTo>
                      <a:pt x="259" y="1294"/>
                    </a:lnTo>
                    <a:lnTo>
                      <a:pt x="1" y="1294"/>
                    </a:lnTo>
                    <a:lnTo>
                      <a:pt x="1" y="1553"/>
                    </a:lnTo>
                    <a:cubicBezTo>
                      <a:pt x="1" y="1812"/>
                      <a:pt x="111" y="1960"/>
                      <a:pt x="370" y="1960"/>
                    </a:cubicBezTo>
                    <a:cubicBezTo>
                      <a:pt x="481" y="1960"/>
                      <a:pt x="592" y="1923"/>
                      <a:pt x="666" y="1812"/>
                    </a:cubicBezTo>
                    <a:cubicBezTo>
                      <a:pt x="703" y="1775"/>
                      <a:pt x="740" y="1701"/>
                      <a:pt x="740" y="1627"/>
                    </a:cubicBezTo>
                    <a:cubicBezTo>
                      <a:pt x="740" y="1479"/>
                      <a:pt x="740" y="1331"/>
                      <a:pt x="740" y="1183"/>
                    </a:cubicBezTo>
                    <a:cubicBezTo>
                      <a:pt x="740" y="1035"/>
                      <a:pt x="703" y="850"/>
                      <a:pt x="666" y="703"/>
                    </a:cubicBezTo>
                    <a:cubicBezTo>
                      <a:pt x="629" y="629"/>
                      <a:pt x="518" y="555"/>
                      <a:pt x="444" y="555"/>
                    </a:cubicBezTo>
                    <a:cubicBezTo>
                      <a:pt x="407" y="555"/>
                      <a:pt x="370" y="555"/>
                      <a:pt x="333" y="592"/>
                    </a:cubicBezTo>
                    <a:cubicBezTo>
                      <a:pt x="296" y="592"/>
                      <a:pt x="259" y="629"/>
                      <a:pt x="259" y="666"/>
                    </a:cubicBezTo>
                    <a:lnTo>
                      <a:pt x="259" y="259"/>
                    </a:lnTo>
                    <a:lnTo>
                      <a:pt x="703" y="259"/>
                    </a:lnTo>
                    <a:lnTo>
                      <a:pt x="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7"/>
              <p:cNvSpPr/>
              <p:nvPr/>
            </p:nvSpPr>
            <p:spPr>
              <a:xfrm>
                <a:off x="3114742" y="3612554"/>
                <a:ext cx="331439" cy="207851"/>
              </a:xfrm>
              <a:custGeom>
                <a:avLst/>
                <a:gdLst/>
                <a:ahLst/>
                <a:cxnLst/>
                <a:rect l="l" t="t" r="r" b="b"/>
                <a:pathLst>
                  <a:path w="2478" h="1554" extrusionOk="0">
                    <a:moveTo>
                      <a:pt x="334" y="1517"/>
                    </a:moveTo>
                    <a:lnTo>
                      <a:pt x="1" y="1517"/>
                    </a:lnTo>
                    <a:cubicBezTo>
                      <a:pt x="38" y="1295"/>
                      <a:pt x="75" y="1036"/>
                      <a:pt x="149" y="814"/>
                    </a:cubicBezTo>
                    <a:cubicBezTo>
                      <a:pt x="186" y="629"/>
                      <a:pt x="223" y="444"/>
                      <a:pt x="297" y="334"/>
                    </a:cubicBezTo>
                    <a:lnTo>
                      <a:pt x="371" y="112"/>
                    </a:lnTo>
                    <a:lnTo>
                      <a:pt x="666" y="75"/>
                    </a:lnTo>
                    <a:lnTo>
                      <a:pt x="629" y="149"/>
                    </a:lnTo>
                    <a:cubicBezTo>
                      <a:pt x="481" y="592"/>
                      <a:pt x="371" y="1036"/>
                      <a:pt x="334" y="1517"/>
                    </a:cubicBezTo>
                    <a:close/>
                    <a:moveTo>
                      <a:pt x="851" y="38"/>
                    </a:moveTo>
                    <a:close/>
                    <a:moveTo>
                      <a:pt x="1110" y="38"/>
                    </a:moveTo>
                    <a:lnTo>
                      <a:pt x="1406" y="1"/>
                    </a:lnTo>
                    <a:lnTo>
                      <a:pt x="1406" y="1517"/>
                    </a:lnTo>
                    <a:lnTo>
                      <a:pt x="1110" y="1517"/>
                    </a:lnTo>
                    <a:close/>
                    <a:moveTo>
                      <a:pt x="1702" y="1"/>
                    </a:moveTo>
                    <a:lnTo>
                      <a:pt x="1960" y="1"/>
                    </a:lnTo>
                    <a:lnTo>
                      <a:pt x="1960" y="260"/>
                    </a:lnTo>
                    <a:cubicBezTo>
                      <a:pt x="1997" y="223"/>
                      <a:pt x="1997" y="223"/>
                      <a:pt x="2034" y="186"/>
                    </a:cubicBezTo>
                    <a:cubicBezTo>
                      <a:pt x="2071" y="186"/>
                      <a:pt x="2108" y="149"/>
                      <a:pt x="2182" y="149"/>
                    </a:cubicBezTo>
                    <a:cubicBezTo>
                      <a:pt x="2256" y="149"/>
                      <a:pt x="2367" y="223"/>
                      <a:pt x="2404" y="297"/>
                    </a:cubicBezTo>
                    <a:cubicBezTo>
                      <a:pt x="2441" y="481"/>
                      <a:pt x="2478" y="629"/>
                      <a:pt x="2478" y="777"/>
                    </a:cubicBezTo>
                    <a:cubicBezTo>
                      <a:pt x="2478" y="925"/>
                      <a:pt x="2478" y="1073"/>
                      <a:pt x="2478" y="1221"/>
                    </a:cubicBezTo>
                    <a:cubicBezTo>
                      <a:pt x="2441" y="1295"/>
                      <a:pt x="2441" y="1369"/>
                      <a:pt x="2404" y="1443"/>
                    </a:cubicBezTo>
                    <a:cubicBezTo>
                      <a:pt x="2330" y="1517"/>
                      <a:pt x="2219" y="1554"/>
                      <a:pt x="2108" y="1554"/>
                    </a:cubicBezTo>
                    <a:cubicBezTo>
                      <a:pt x="1849" y="1554"/>
                      <a:pt x="1702" y="1406"/>
                      <a:pt x="1702" y="1147"/>
                    </a:cubicBezTo>
                    <a:lnTo>
                      <a:pt x="1702" y="925"/>
                    </a:lnTo>
                    <a:lnTo>
                      <a:pt x="1997" y="925"/>
                    </a:lnTo>
                    <a:lnTo>
                      <a:pt x="1997" y="1147"/>
                    </a:lnTo>
                    <a:cubicBezTo>
                      <a:pt x="1997" y="1221"/>
                      <a:pt x="1997" y="1258"/>
                      <a:pt x="2034" y="1295"/>
                    </a:cubicBezTo>
                    <a:cubicBezTo>
                      <a:pt x="2071" y="1295"/>
                      <a:pt x="2071" y="1295"/>
                      <a:pt x="2108" y="1295"/>
                    </a:cubicBezTo>
                    <a:lnTo>
                      <a:pt x="2108" y="1295"/>
                    </a:lnTo>
                    <a:cubicBezTo>
                      <a:pt x="2182" y="1295"/>
                      <a:pt x="2182" y="1221"/>
                      <a:pt x="2182" y="1110"/>
                    </a:cubicBezTo>
                    <a:lnTo>
                      <a:pt x="2182" y="629"/>
                    </a:lnTo>
                    <a:cubicBezTo>
                      <a:pt x="2182" y="555"/>
                      <a:pt x="2182" y="518"/>
                      <a:pt x="2182" y="444"/>
                    </a:cubicBezTo>
                    <a:cubicBezTo>
                      <a:pt x="2145" y="444"/>
                      <a:pt x="2108" y="408"/>
                      <a:pt x="2108" y="408"/>
                    </a:cubicBezTo>
                    <a:cubicBezTo>
                      <a:pt x="2034" y="408"/>
                      <a:pt x="1997" y="481"/>
                      <a:pt x="1997" y="592"/>
                    </a:cubicBezTo>
                    <a:lnTo>
                      <a:pt x="1738" y="5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7"/>
              <p:cNvSpPr/>
              <p:nvPr/>
            </p:nvSpPr>
            <p:spPr>
              <a:xfrm>
                <a:off x="3080234" y="3889557"/>
                <a:ext cx="187922" cy="336388"/>
              </a:xfrm>
              <a:custGeom>
                <a:avLst/>
                <a:gdLst/>
                <a:ahLst/>
                <a:cxnLst/>
                <a:rect l="l" t="t" r="r" b="b"/>
                <a:pathLst>
                  <a:path w="1405" h="2515" extrusionOk="0">
                    <a:moveTo>
                      <a:pt x="1183" y="74"/>
                    </a:moveTo>
                    <a:cubicBezTo>
                      <a:pt x="1257" y="74"/>
                      <a:pt x="1294" y="111"/>
                      <a:pt x="1294" y="185"/>
                    </a:cubicBezTo>
                    <a:lnTo>
                      <a:pt x="1294" y="2292"/>
                    </a:lnTo>
                    <a:cubicBezTo>
                      <a:pt x="1294" y="2366"/>
                      <a:pt x="1257" y="2403"/>
                      <a:pt x="1183" y="2403"/>
                    </a:cubicBezTo>
                    <a:lnTo>
                      <a:pt x="185" y="2403"/>
                    </a:lnTo>
                    <a:cubicBezTo>
                      <a:pt x="111" y="2403"/>
                      <a:pt x="74" y="2366"/>
                      <a:pt x="74" y="2292"/>
                    </a:cubicBezTo>
                    <a:lnTo>
                      <a:pt x="74" y="185"/>
                    </a:lnTo>
                    <a:cubicBezTo>
                      <a:pt x="74" y="111"/>
                      <a:pt x="111" y="74"/>
                      <a:pt x="185" y="74"/>
                    </a:cubicBezTo>
                    <a:close/>
                    <a:moveTo>
                      <a:pt x="185" y="0"/>
                    </a:moveTo>
                    <a:cubicBezTo>
                      <a:pt x="74" y="0"/>
                      <a:pt x="0" y="74"/>
                      <a:pt x="0" y="185"/>
                    </a:cubicBezTo>
                    <a:lnTo>
                      <a:pt x="0" y="2292"/>
                    </a:lnTo>
                    <a:cubicBezTo>
                      <a:pt x="0" y="2403"/>
                      <a:pt x="74" y="2477"/>
                      <a:pt x="185" y="2514"/>
                    </a:cubicBezTo>
                    <a:lnTo>
                      <a:pt x="1183" y="2514"/>
                    </a:lnTo>
                    <a:cubicBezTo>
                      <a:pt x="1294" y="2477"/>
                      <a:pt x="1405" y="2403"/>
                      <a:pt x="1368" y="2292"/>
                    </a:cubicBezTo>
                    <a:lnTo>
                      <a:pt x="1368" y="185"/>
                    </a:lnTo>
                    <a:cubicBezTo>
                      <a:pt x="1405" y="74"/>
                      <a:pt x="1294" y="0"/>
                      <a:pt x="1183"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7"/>
              <p:cNvSpPr/>
              <p:nvPr/>
            </p:nvSpPr>
            <p:spPr>
              <a:xfrm>
                <a:off x="3075285" y="3879660"/>
                <a:ext cx="187922" cy="336388"/>
              </a:xfrm>
              <a:custGeom>
                <a:avLst/>
                <a:gdLst/>
                <a:ahLst/>
                <a:cxnLst/>
                <a:rect l="l" t="t" r="r" b="b"/>
                <a:pathLst>
                  <a:path w="1405" h="2515" extrusionOk="0">
                    <a:moveTo>
                      <a:pt x="1183" y="74"/>
                    </a:moveTo>
                    <a:cubicBezTo>
                      <a:pt x="1257" y="111"/>
                      <a:pt x="1294" y="148"/>
                      <a:pt x="1294" y="222"/>
                    </a:cubicBezTo>
                    <a:lnTo>
                      <a:pt x="1294" y="2329"/>
                    </a:lnTo>
                    <a:cubicBezTo>
                      <a:pt x="1294" y="2366"/>
                      <a:pt x="1257" y="2440"/>
                      <a:pt x="1183" y="2440"/>
                    </a:cubicBezTo>
                    <a:lnTo>
                      <a:pt x="185" y="2440"/>
                    </a:lnTo>
                    <a:cubicBezTo>
                      <a:pt x="111" y="2440"/>
                      <a:pt x="74" y="2366"/>
                      <a:pt x="74" y="2329"/>
                    </a:cubicBezTo>
                    <a:lnTo>
                      <a:pt x="74" y="222"/>
                    </a:lnTo>
                    <a:cubicBezTo>
                      <a:pt x="74" y="148"/>
                      <a:pt x="111" y="111"/>
                      <a:pt x="185" y="74"/>
                    </a:cubicBezTo>
                    <a:close/>
                    <a:moveTo>
                      <a:pt x="185" y="0"/>
                    </a:moveTo>
                    <a:cubicBezTo>
                      <a:pt x="74" y="0"/>
                      <a:pt x="0" y="111"/>
                      <a:pt x="0" y="222"/>
                    </a:cubicBezTo>
                    <a:lnTo>
                      <a:pt x="0" y="2329"/>
                    </a:lnTo>
                    <a:cubicBezTo>
                      <a:pt x="0" y="2440"/>
                      <a:pt x="74" y="2514"/>
                      <a:pt x="185" y="2514"/>
                    </a:cubicBezTo>
                    <a:lnTo>
                      <a:pt x="1183" y="2514"/>
                    </a:lnTo>
                    <a:cubicBezTo>
                      <a:pt x="1294" y="2514"/>
                      <a:pt x="1405" y="2440"/>
                      <a:pt x="1368" y="2329"/>
                    </a:cubicBezTo>
                    <a:lnTo>
                      <a:pt x="1368" y="222"/>
                    </a:lnTo>
                    <a:cubicBezTo>
                      <a:pt x="1405" y="111"/>
                      <a:pt x="1294" y="0"/>
                      <a:pt x="1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7"/>
              <p:cNvSpPr/>
              <p:nvPr/>
            </p:nvSpPr>
            <p:spPr>
              <a:xfrm>
                <a:off x="3134538" y="3938913"/>
                <a:ext cx="69418" cy="74366"/>
              </a:xfrm>
              <a:custGeom>
                <a:avLst/>
                <a:gdLst/>
                <a:ahLst/>
                <a:cxnLst/>
                <a:rect l="l" t="t" r="r" b="b"/>
                <a:pathLst>
                  <a:path w="519" h="556" extrusionOk="0">
                    <a:moveTo>
                      <a:pt x="260" y="555"/>
                    </a:moveTo>
                    <a:cubicBezTo>
                      <a:pt x="407" y="555"/>
                      <a:pt x="518" y="445"/>
                      <a:pt x="518" y="297"/>
                    </a:cubicBezTo>
                    <a:cubicBezTo>
                      <a:pt x="518" y="112"/>
                      <a:pt x="407" y="1"/>
                      <a:pt x="260" y="1"/>
                    </a:cubicBezTo>
                    <a:cubicBezTo>
                      <a:pt x="112" y="1"/>
                      <a:pt x="1" y="112"/>
                      <a:pt x="1" y="297"/>
                    </a:cubicBezTo>
                    <a:cubicBezTo>
                      <a:pt x="1" y="445"/>
                      <a:pt x="112" y="555"/>
                      <a:pt x="260" y="555"/>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7"/>
              <p:cNvSpPr/>
              <p:nvPr/>
            </p:nvSpPr>
            <p:spPr>
              <a:xfrm>
                <a:off x="3129589" y="3933964"/>
                <a:ext cx="74366" cy="74366"/>
              </a:xfrm>
              <a:custGeom>
                <a:avLst/>
                <a:gdLst/>
                <a:ahLst/>
                <a:cxnLst/>
                <a:rect l="l" t="t" r="r" b="b"/>
                <a:pathLst>
                  <a:path w="556" h="556" extrusionOk="0">
                    <a:moveTo>
                      <a:pt x="297" y="555"/>
                    </a:moveTo>
                    <a:cubicBezTo>
                      <a:pt x="444" y="555"/>
                      <a:pt x="555" y="445"/>
                      <a:pt x="555" y="297"/>
                    </a:cubicBezTo>
                    <a:cubicBezTo>
                      <a:pt x="555" y="149"/>
                      <a:pt x="444" y="1"/>
                      <a:pt x="297" y="1"/>
                    </a:cubicBezTo>
                    <a:cubicBezTo>
                      <a:pt x="149" y="1"/>
                      <a:pt x="1" y="149"/>
                      <a:pt x="1" y="297"/>
                    </a:cubicBezTo>
                    <a:cubicBezTo>
                      <a:pt x="1" y="445"/>
                      <a:pt x="149" y="555"/>
                      <a:pt x="297" y="5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7"/>
              <p:cNvSpPr/>
              <p:nvPr/>
            </p:nvSpPr>
            <p:spPr>
              <a:xfrm>
                <a:off x="3134538" y="3948810"/>
                <a:ext cx="69418" cy="74366"/>
              </a:xfrm>
              <a:custGeom>
                <a:avLst/>
                <a:gdLst/>
                <a:ahLst/>
                <a:cxnLst/>
                <a:rect l="l" t="t" r="r" b="b"/>
                <a:pathLst>
                  <a:path w="519" h="556" extrusionOk="0">
                    <a:moveTo>
                      <a:pt x="518" y="112"/>
                    </a:moveTo>
                    <a:cubicBezTo>
                      <a:pt x="518" y="112"/>
                      <a:pt x="518" y="149"/>
                      <a:pt x="518" y="186"/>
                    </a:cubicBezTo>
                    <a:cubicBezTo>
                      <a:pt x="481" y="444"/>
                      <a:pt x="186" y="555"/>
                      <a:pt x="38" y="371"/>
                    </a:cubicBezTo>
                    <a:cubicBezTo>
                      <a:pt x="1" y="334"/>
                      <a:pt x="1" y="297"/>
                      <a:pt x="38" y="260"/>
                    </a:cubicBezTo>
                    <a:cubicBezTo>
                      <a:pt x="38" y="112"/>
                      <a:pt x="149" y="1"/>
                      <a:pt x="297" y="1"/>
                    </a:cubicBezTo>
                    <a:cubicBezTo>
                      <a:pt x="370" y="1"/>
                      <a:pt x="444" y="38"/>
                      <a:pt x="518"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7"/>
              <p:cNvSpPr/>
              <p:nvPr/>
            </p:nvSpPr>
            <p:spPr>
              <a:xfrm>
                <a:off x="3520283" y="3676890"/>
                <a:ext cx="74366" cy="79181"/>
              </a:xfrm>
              <a:custGeom>
                <a:avLst/>
                <a:gdLst/>
                <a:ahLst/>
                <a:cxnLst/>
                <a:rect l="l" t="t" r="r" b="b"/>
                <a:pathLst>
                  <a:path w="556" h="592" extrusionOk="0">
                    <a:moveTo>
                      <a:pt x="296" y="592"/>
                    </a:moveTo>
                    <a:cubicBezTo>
                      <a:pt x="444" y="592"/>
                      <a:pt x="555" y="481"/>
                      <a:pt x="555" y="333"/>
                    </a:cubicBezTo>
                    <a:cubicBezTo>
                      <a:pt x="518" y="0"/>
                      <a:pt x="37" y="0"/>
                      <a:pt x="0" y="333"/>
                    </a:cubicBezTo>
                    <a:cubicBezTo>
                      <a:pt x="0" y="481"/>
                      <a:pt x="111" y="592"/>
                      <a:pt x="296" y="592"/>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7"/>
              <p:cNvSpPr/>
              <p:nvPr/>
            </p:nvSpPr>
            <p:spPr>
              <a:xfrm>
                <a:off x="3520283" y="3681838"/>
                <a:ext cx="74366" cy="69418"/>
              </a:xfrm>
              <a:custGeom>
                <a:avLst/>
                <a:gdLst/>
                <a:ahLst/>
                <a:cxnLst/>
                <a:rect l="l" t="t" r="r" b="b"/>
                <a:pathLst>
                  <a:path w="556" h="519" extrusionOk="0">
                    <a:moveTo>
                      <a:pt x="296" y="518"/>
                    </a:moveTo>
                    <a:cubicBezTo>
                      <a:pt x="444" y="518"/>
                      <a:pt x="555" y="407"/>
                      <a:pt x="555" y="259"/>
                    </a:cubicBezTo>
                    <a:cubicBezTo>
                      <a:pt x="555" y="111"/>
                      <a:pt x="444" y="0"/>
                      <a:pt x="296" y="0"/>
                    </a:cubicBezTo>
                    <a:cubicBezTo>
                      <a:pt x="111" y="0"/>
                      <a:pt x="0" y="111"/>
                      <a:pt x="0" y="259"/>
                    </a:cubicBezTo>
                    <a:cubicBezTo>
                      <a:pt x="0" y="407"/>
                      <a:pt x="111" y="518"/>
                      <a:pt x="296" y="5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7"/>
              <p:cNvSpPr/>
              <p:nvPr/>
            </p:nvSpPr>
            <p:spPr>
              <a:xfrm>
                <a:off x="3525232" y="3691736"/>
                <a:ext cx="64469" cy="59520"/>
              </a:xfrm>
              <a:custGeom>
                <a:avLst/>
                <a:gdLst/>
                <a:ahLst/>
                <a:cxnLst/>
                <a:rect l="l" t="t" r="r" b="b"/>
                <a:pathLst>
                  <a:path w="482" h="445" extrusionOk="0">
                    <a:moveTo>
                      <a:pt x="481" y="111"/>
                    </a:moveTo>
                    <a:cubicBezTo>
                      <a:pt x="481" y="148"/>
                      <a:pt x="481" y="148"/>
                      <a:pt x="481" y="185"/>
                    </a:cubicBezTo>
                    <a:cubicBezTo>
                      <a:pt x="481" y="333"/>
                      <a:pt x="370" y="444"/>
                      <a:pt x="222" y="444"/>
                    </a:cubicBezTo>
                    <a:cubicBezTo>
                      <a:pt x="148" y="444"/>
                      <a:pt x="37" y="407"/>
                      <a:pt x="0" y="370"/>
                    </a:cubicBezTo>
                    <a:cubicBezTo>
                      <a:pt x="0" y="333"/>
                      <a:pt x="0" y="296"/>
                      <a:pt x="0" y="259"/>
                    </a:cubicBezTo>
                    <a:cubicBezTo>
                      <a:pt x="0" y="111"/>
                      <a:pt x="111" y="0"/>
                      <a:pt x="259"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7"/>
              <p:cNvSpPr/>
              <p:nvPr/>
            </p:nvSpPr>
            <p:spPr>
              <a:xfrm>
                <a:off x="5775233" y="3820273"/>
                <a:ext cx="183107" cy="336388"/>
              </a:xfrm>
              <a:custGeom>
                <a:avLst/>
                <a:gdLst/>
                <a:ahLst/>
                <a:cxnLst/>
                <a:rect l="l" t="t" r="r" b="b"/>
                <a:pathLst>
                  <a:path w="1369" h="2515" extrusionOk="0">
                    <a:moveTo>
                      <a:pt x="1183" y="75"/>
                    </a:moveTo>
                    <a:cubicBezTo>
                      <a:pt x="1257" y="75"/>
                      <a:pt x="1294" y="148"/>
                      <a:pt x="1294" y="222"/>
                    </a:cubicBezTo>
                    <a:lnTo>
                      <a:pt x="1294" y="2293"/>
                    </a:lnTo>
                    <a:cubicBezTo>
                      <a:pt x="1294" y="2367"/>
                      <a:pt x="1257" y="2441"/>
                      <a:pt x="1183" y="2441"/>
                    </a:cubicBezTo>
                    <a:lnTo>
                      <a:pt x="185" y="2441"/>
                    </a:lnTo>
                    <a:cubicBezTo>
                      <a:pt x="111" y="2404"/>
                      <a:pt x="74" y="2367"/>
                      <a:pt x="74" y="2293"/>
                    </a:cubicBezTo>
                    <a:lnTo>
                      <a:pt x="74" y="222"/>
                    </a:lnTo>
                    <a:cubicBezTo>
                      <a:pt x="74" y="148"/>
                      <a:pt x="111" y="75"/>
                      <a:pt x="185" y="75"/>
                    </a:cubicBezTo>
                    <a:close/>
                    <a:moveTo>
                      <a:pt x="185" y="1"/>
                    </a:moveTo>
                    <a:cubicBezTo>
                      <a:pt x="74" y="1"/>
                      <a:pt x="0" y="112"/>
                      <a:pt x="0" y="222"/>
                    </a:cubicBezTo>
                    <a:lnTo>
                      <a:pt x="0" y="2293"/>
                    </a:lnTo>
                    <a:cubicBezTo>
                      <a:pt x="0" y="2404"/>
                      <a:pt x="74" y="2515"/>
                      <a:pt x="185" y="2515"/>
                    </a:cubicBezTo>
                    <a:lnTo>
                      <a:pt x="1183" y="2515"/>
                    </a:lnTo>
                    <a:cubicBezTo>
                      <a:pt x="1294" y="2515"/>
                      <a:pt x="1368" y="2404"/>
                      <a:pt x="1368" y="2293"/>
                    </a:cubicBezTo>
                    <a:lnTo>
                      <a:pt x="1368" y="222"/>
                    </a:lnTo>
                    <a:cubicBezTo>
                      <a:pt x="1368" y="112"/>
                      <a:pt x="1294" y="1"/>
                      <a:pt x="1183"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7"/>
              <p:cNvSpPr/>
              <p:nvPr/>
            </p:nvSpPr>
            <p:spPr>
              <a:xfrm>
                <a:off x="5770284" y="3815324"/>
                <a:ext cx="183107" cy="336388"/>
              </a:xfrm>
              <a:custGeom>
                <a:avLst/>
                <a:gdLst/>
                <a:ahLst/>
                <a:cxnLst/>
                <a:rect l="l" t="t" r="r" b="b"/>
                <a:pathLst>
                  <a:path w="1369" h="2515" extrusionOk="0">
                    <a:moveTo>
                      <a:pt x="1183" y="75"/>
                    </a:moveTo>
                    <a:cubicBezTo>
                      <a:pt x="1257" y="75"/>
                      <a:pt x="1294" y="112"/>
                      <a:pt x="1294" y="185"/>
                    </a:cubicBezTo>
                    <a:lnTo>
                      <a:pt x="1294" y="2293"/>
                    </a:lnTo>
                    <a:cubicBezTo>
                      <a:pt x="1294" y="2367"/>
                      <a:pt x="1257" y="2441"/>
                      <a:pt x="1183" y="2441"/>
                    </a:cubicBezTo>
                    <a:lnTo>
                      <a:pt x="185" y="2441"/>
                    </a:lnTo>
                    <a:cubicBezTo>
                      <a:pt x="111" y="2441"/>
                      <a:pt x="74" y="2367"/>
                      <a:pt x="74" y="2293"/>
                    </a:cubicBezTo>
                    <a:lnTo>
                      <a:pt x="74" y="185"/>
                    </a:lnTo>
                    <a:cubicBezTo>
                      <a:pt x="74" y="112"/>
                      <a:pt x="111" y="75"/>
                      <a:pt x="185" y="75"/>
                    </a:cubicBezTo>
                    <a:close/>
                    <a:moveTo>
                      <a:pt x="185" y="1"/>
                    </a:moveTo>
                    <a:cubicBezTo>
                      <a:pt x="74" y="1"/>
                      <a:pt x="0" y="75"/>
                      <a:pt x="0" y="185"/>
                    </a:cubicBezTo>
                    <a:lnTo>
                      <a:pt x="0" y="2293"/>
                    </a:lnTo>
                    <a:cubicBezTo>
                      <a:pt x="0" y="2404"/>
                      <a:pt x="74" y="2478"/>
                      <a:pt x="185" y="2515"/>
                    </a:cubicBezTo>
                    <a:lnTo>
                      <a:pt x="1183" y="2515"/>
                    </a:lnTo>
                    <a:cubicBezTo>
                      <a:pt x="1294" y="2478"/>
                      <a:pt x="1368" y="2404"/>
                      <a:pt x="1368" y="2293"/>
                    </a:cubicBezTo>
                    <a:lnTo>
                      <a:pt x="1368" y="185"/>
                    </a:lnTo>
                    <a:cubicBezTo>
                      <a:pt x="1368" y="75"/>
                      <a:pt x="1294" y="1"/>
                      <a:pt x="1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7"/>
              <p:cNvSpPr/>
              <p:nvPr/>
            </p:nvSpPr>
            <p:spPr>
              <a:xfrm>
                <a:off x="5824588" y="3849966"/>
                <a:ext cx="99111" cy="98977"/>
              </a:xfrm>
              <a:custGeom>
                <a:avLst/>
                <a:gdLst/>
                <a:ahLst/>
                <a:cxnLst/>
                <a:rect l="l" t="t" r="r" b="b"/>
                <a:pathLst>
                  <a:path w="741" h="740" extrusionOk="0">
                    <a:moveTo>
                      <a:pt x="297" y="703"/>
                    </a:moveTo>
                    <a:cubicBezTo>
                      <a:pt x="740" y="740"/>
                      <a:pt x="1" y="0"/>
                      <a:pt x="38" y="444"/>
                    </a:cubicBezTo>
                    <a:cubicBezTo>
                      <a:pt x="38" y="592"/>
                      <a:pt x="149" y="703"/>
                      <a:pt x="297" y="703"/>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7"/>
              <p:cNvSpPr/>
              <p:nvPr/>
            </p:nvSpPr>
            <p:spPr>
              <a:xfrm>
                <a:off x="5824588" y="3845018"/>
                <a:ext cx="94162" cy="98977"/>
              </a:xfrm>
              <a:custGeom>
                <a:avLst/>
                <a:gdLst/>
                <a:ahLst/>
                <a:cxnLst/>
                <a:rect l="l" t="t" r="r" b="b"/>
                <a:pathLst>
                  <a:path w="704" h="740" extrusionOk="0">
                    <a:moveTo>
                      <a:pt x="260" y="740"/>
                    </a:moveTo>
                    <a:cubicBezTo>
                      <a:pt x="703" y="740"/>
                      <a:pt x="1" y="0"/>
                      <a:pt x="1" y="444"/>
                    </a:cubicBezTo>
                    <a:cubicBezTo>
                      <a:pt x="1" y="592"/>
                      <a:pt x="112" y="740"/>
                      <a:pt x="260" y="7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7"/>
              <p:cNvSpPr/>
              <p:nvPr/>
            </p:nvSpPr>
            <p:spPr>
              <a:xfrm>
                <a:off x="5829537" y="3879660"/>
                <a:ext cx="69418" cy="74233"/>
              </a:xfrm>
              <a:custGeom>
                <a:avLst/>
                <a:gdLst/>
                <a:ahLst/>
                <a:cxnLst/>
                <a:rect l="l" t="t" r="r" b="b"/>
                <a:pathLst>
                  <a:path w="519" h="555" extrusionOk="0">
                    <a:moveTo>
                      <a:pt x="481" y="111"/>
                    </a:moveTo>
                    <a:cubicBezTo>
                      <a:pt x="518" y="148"/>
                      <a:pt x="518" y="185"/>
                      <a:pt x="481" y="185"/>
                    </a:cubicBezTo>
                    <a:cubicBezTo>
                      <a:pt x="518" y="444"/>
                      <a:pt x="186" y="555"/>
                      <a:pt x="1" y="370"/>
                    </a:cubicBezTo>
                    <a:cubicBezTo>
                      <a:pt x="1" y="333"/>
                      <a:pt x="1" y="296"/>
                      <a:pt x="1" y="296"/>
                    </a:cubicBezTo>
                    <a:cubicBezTo>
                      <a:pt x="1" y="148"/>
                      <a:pt x="149" y="0"/>
                      <a:pt x="297"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7"/>
              <p:cNvSpPr/>
              <p:nvPr/>
            </p:nvSpPr>
            <p:spPr>
              <a:xfrm>
                <a:off x="7861921" y="2944991"/>
                <a:ext cx="227647" cy="10031"/>
              </a:xfrm>
              <a:custGeom>
                <a:avLst/>
                <a:gdLst/>
                <a:ahLst/>
                <a:cxnLst/>
                <a:rect l="l" t="t" r="r" b="b"/>
                <a:pathLst>
                  <a:path w="1702" h="75" extrusionOk="0">
                    <a:moveTo>
                      <a:pt x="1" y="1"/>
                    </a:moveTo>
                    <a:lnTo>
                      <a:pt x="1" y="75"/>
                    </a:lnTo>
                    <a:lnTo>
                      <a:pt x="1664" y="75"/>
                    </a:lnTo>
                    <a:lnTo>
                      <a:pt x="1701"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7"/>
              <p:cNvSpPr/>
              <p:nvPr/>
            </p:nvSpPr>
            <p:spPr>
              <a:xfrm>
                <a:off x="7861921" y="2935093"/>
                <a:ext cx="232596" cy="10031"/>
              </a:xfrm>
              <a:custGeom>
                <a:avLst/>
                <a:gdLst/>
                <a:ahLst/>
                <a:cxnLst/>
                <a:rect l="l" t="t" r="r" b="b"/>
                <a:pathLst>
                  <a:path w="1739" h="75" extrusionOk="0">
                    <a:moveTo>
                      <a:pt x="1" y="1"/>
                    </a:moveTo>
                    <a:lnTo>
                      <a:pt x="1" y="75"/>
                    </a:lnTo>
                    <a:lnTo>
                      <a:pt x="1701" y="75"/>
                    </a:lnTo>
                    <a:lnTo>
                      <a:pt x="17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7"/>
              <p:cNvSpPr/>
              <p:nvPr/>
            </p:nvSpPr>
            <p:spPr>
              <a:xfrm>
                <a:off x="7901512" y="2702764"/>
                <a:ext cx="217749" cy="10031"/>
              </a:xfrm>
              <a:custGeom>
                <a:avLst/>
                <a:gdLst/>
                <a:ahLst/>
                <a:cxnLst/>
                <a:rect l="l" t="t" r="r" b="b"/>
                <a:pathLst>
                  <a:path w="1628" h="75" extrusionOk="0">
                    <a:moveTo>
                      <a:pt x="1" y="0"/>
                    </a:moveTo>
                    <a:lnTo>
                      <a:pt x="1"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7"/>
              <p:cNvSpPr/>
              <p:nvPr/>
            </p:nvSpPr>
            <p:spPr>
              <a:xfrm>
                <a:off x="7901512" y="2687917"/>
                <a:ext cx="222698" cy="14980"/>
              </a:xfrm>
              <a:custGeom>
                <a:avLst/>
                <a:gdLst/>
                <a:ahLst/>
                <a:cxnLst/>
                <a:rect l="l" t="t" r="r" b="b"/>
                <a:pathLst>
                  <a:path w="1665" h="112" extrusionOk="0">
                    <a:moveTo>
                      <a:pt x="1" y="0"/>
                    </a:moveTo>
                    <a:lnTo>
                      <a:pt x="1" y="111"/>
                    </a:lnTo>
                    <a:lnTo>
                      <a:pt x="1627" y="111"/>
                    </a:lnTo>
                    <a:lnTo>
                      <a:pt x="1664" y="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7"/>
              <p:cNvSpPr/>
              <p:nvPr/>
            </p:nvSpPr>
            <p:spPr>
              <a:xfrm>
                <a:off x="7931206" y="2495044"/>
                <a:ext cx="217749" cy="10031"/>
              </a:xfrm>
              <a:custGeom>
                <a:avLst/>
                <a:gdLst/>
                <a:ahLst/>
                <a:cxnLst/>
                <a:rect l="l" t="t" r="r" b="b"/>
                <a:pathLst>
                  <a:path w="1628" h="75" extrusionOk="0">
                    <a:moveTo>
                      <a:pt x="0" y="0"/>
                    </a:moveTo>
                    <a:lnTo>
                      <a:pt x="0"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7"/>
              <p:cNvSpPr/>
              <p:nvPr/>
            </p:nvSpPr>
            <p:spPr>
              <a:xfrm>
                <a:off x="7931206" y="2485147"/>
                <a:ext cx="222698" cy="10031"/>
              </a:xfrm>
              <a:custGeom>
                <a:avLst/>
                <a:gdLst/>
                <a:ahLst/>
                <a:cxnLst/>
                <a:rect l="l" t="t" r="r" b="b"/>
                <a:pathLst>
                  <a:path w="1665" h="75" extrusionOk="0">
                    <a:moveTo>
                      <a:pt x="0" y="1"/>
                    </a:moveTo>
                    <a:lnTo>
                      <a:pt x="0" y="74"/>
                    </a:lnTo>
                    <a:lnTo>
                      <a:pt x="1627" y="74"/>
                    </a:lnTo>
                    <a:lnTo>
                      <a:pt x="16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7"/>
              <p:cNvSpPr/>
              <p:nvPr/>
            </p:nvSpPr>
            <p:spPr>
              <a:xfrm>
                <a:off x="7817515" y="2282377"/>
                <a:ext cx="365947" cy="890257"/>
              </a:xfrm>
              <a:custGeom>
                <a:avLst/>
                <a:gdLst/>
                <a:ahLst/>
                <a:cxnLst/>
                <a:rect l="l" t="t" r="r" b="b"/>
                <a:pathLst>
                  <a:path w="2736" h="6656" extrusionOk="0">
                    <a:moveTo>
                      <a:pt x="1812" y="1"/>
                    </a:moveTo>
                    <a:cubicBezTo>
                      <a:pt x="1590" y="1"/>
                      <a:pt x="1368" y="38"/>
                      <a:pt x="1146" y="75"/>
                    </a:cubicBezTo>
                    <a:cubicBezTo>
                      <a:pt x="1072" y="112"/>
                      <a:pt x="1035" y="186"/>
                      <a:pt x="998" y="260"/>
                    </a:cubicBezTo>
                    <a:lnTo>
                      <a:pt x="0" y="6434"/>
                    </a:lnTo>
                    <a:cubicBezTo>
                      <a:pt x="0" y="6471"/>
                      <a:pt x="0" y="6545"/>
                      <a:pt x="37" y="6582"/>
                    </a:cubicBezTo>
                    <a:cubicBezTo>
                      <a:pt x="74" y="6618"/>
                      <a:pt x="111" y="6655"/>
                      <a:pt x="185" y="6655"/>
                    </a:cubicBezTo>
                    <a:lnTo>
                      <a:pt x="1812" y="6655"/>
                    </a:lnTo>
                    <a:lnTo>
                      <a:pt x="1849" y="6582"/>
                    </a:lnTo>
                    <a:lnTo>
                      <a:pt x="185" y="6582"/>
                    </a:lnTo>
                    <a:cubicBezTo>
                      <a:pt x="148" y="6582"/>
                      <a:pt x="111" y="6545"/>
                      <a:pt x="111" y="6545"/>
                    </a:cubicBezTo>
                    <a:cubicBezTo>
                      <a:pt x="74" y="6508"/>
                      <a:pt x="74" y="6471"/>
                      <a:pt x="111" y="6434"/>
                    </a:cubicBezTo>
                    <a:lnTo>
                      <a:pt x="1072" y="260"/>
                    </a:lnTo>
                    <a:cubicBezTo>
                      <a:pt x="1109" y="223"/>
                      <a:pt x="1146" y="149"/>
                      <a:pt x="1183" y="149"/>
                    </a:cubicBezTo>
                    <a:cubicBezTo>
                      <a:pt x="1368" y="112"/>
                      <a:pt x="1553" y="75"/>
                      <a:pt x="1775" y="75"/>
                    </a:cubicBezTo>
                    <a:lnTo>
                      <a:pt x="2699" y="75"/>
                    </a:lnTo>
                    <a:lnTo>
                      <a:pt x="2736"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7"/>
              <p:cNvSpPr/>
              <p:nvPr/>
            </p:nvSpPr>
            <p:spPr>
              <a:xfrm>
                <a:off x="7812566" y="2272479"/>
                <a:ext cx="375845" cy="890257"/>
              </a:xfrm>
              <a:custGeom>
                <a:avLst/>
                <a:gdLst/>
                <a:ahLst/>
                <a:cxnLst/>
                <a:rect l="l" t="t" r="r" b="b"/>
                <a:pathLst>
                  <a:path w="2810" h="6656" extrusionOk="0">
                    <a:moveTo>
                      <a:pt x="1775" y="1"/>
                    </a:moveTo>
                    <a:cubicBezTo>
                      <a:pt x="1553" y="1"/>
                      <a:pt x="1331" y="38"/>
                      <a:pt x="1146" y="75"/>
                    </a:cubicBezTo>
                    <a:cubicBezTo>
                      <a:pt x="1072" y="112"/>
                      <a:pt x="1035" y="186"/>
                      <a:pt x="998" y="260"/>
                    </a:cubicBezTo>
                    <a:lnTo>
                      <a:pt x="37" y="6434"/>
                    </a:lnTo>
                    <a:cubicBezTo>
                      <a:pt x="0" y="6471"/>
                      <a:pt x="0" y="6545"/>
                      <a:pt x="37" y="6582"/>
                    </a:cubicBezTo>
                    <a:cubicBezTo>
                      <a:pt x="74" y="6619"/>
                      <a:pt x="111" y="6656"/>
                      <a:pt x="185" y="6656"/>
                    </a:cubicBezTo>
                    <a:lnTo>
                      <a:pt x="1886" y="6656"/>
                    </a:lnTo>
                    <a:lnTo>
                      <a:pt x="1923" y="6582"/>
                    </a:lnTo>
                    <a:lnTo>
                      <a:pt x="185" y="6582"/>
                    </a:lnTo>
                    <a:cubicBezTo>
                      <a:pt x="148" y="6582"/>
                      <a:pt x="111" y="6545"/>
                      <a:pt x="74" y="6545"/>
                    </a:cubicBezTo>
                    <a:cubicBezTo>
                      <a:pt x="74" y="6508"/>
                      <a:pt x="74" y="6471"/>
                      <a:pt x="74" y="6434"/>
                    </a:cubicBezTo>
                    <a:lnTo>
                      <a:pt x="1072" y="260"/>
                    </a:lnTo>
                    <a:cubicBezTo>
                      <a:pt x="1109" y="186"/>
                      <a:pt x="1109" y="149"/>
                      <a:pt x="1183" y="112"/>
                    </a:cubicBezTo>
                    <a:cubicBezTo>
                      <a:pt x="1368" y="112"/>
                      <a:pt x="1553" y="75"/>
                      <a:pt x="1775" y="75"/>
                    </a:cubicBezTo>
                    <a:lnTo>
                      <a:pt x="2773" y="75"/>
                    </a:lnTo>
                    <a:lnTo>
                      <a:pt x="2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7"/>
              <p:cNvSpPr/>
              <p:nvPr/>
            </p:nvSpPr>
            <p:spPr>
              <a:xfrm>
                <a:off x="3515334" y="3291145"/>
                <a:ext cx="3451751" cy="420518"/>
              </a:xfrm>
              <a:custGeom>
                <a:avLst/>
                <a:gdLst/>
                <a:ahLst/>
                <a:cxnLst/>
                <a:rect l="l" t="t" r="r" b="b"/>
                <a:pathLst>
                  <a:path w="25807" h="3144" extrusionOk="0">
                    <a:moveTo>
                      <a:pt x="25806" y="2219"/>
                    </a:moveTo>
                    <a:cubicBezTo>
                      <a:pt x="21739" y="1849"/>
                      <a:pt x="17303" y="1110"/>
                      <a:pt x="13273" y="555"/>
                    </a:cubicBezTo>
                    <a:cubicBezTo>
                      <a:pt x="9798" y="112"/>
                      <a:pt x="6322" y="1"/>
                      <a:pt x="2847" y="223"/>
                    </a:cubicBezTo>
                    <a:cubicBezTo>
                      <a:pt x="0" y="481"/>
                      <a:pt x="629" y="1480"/>
                      <a:pt x="1923" y="1554"/>
                    </a:cubicBezTo>
                    <a:lnTo>
                      <a:pt x="20889" y="3143"/>
                    </a:ln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7"/>
              <p:cNvSpPr/>
              <p:nvPr/>
            </p:nvSpPr>
            <p:spPr>
              <a:xfrm>
                <a:off x="3515334" y="3291145"/>
                <a:ext cx="3506054" cy="395774"/>
              </a:xfrm>
              <a:custGeom>
                <a:avLst/>
                <a:gdLst/>
                <a:ahLst/>
                <a:cxnLst/>
                <a:rect l="l" t="t" r="r" b="b"/>
                <a:pathLst>
                  <a:path w="26213" h="2959" extrusionOk="0">
                    <a:moveTo>
                      <a:pt x="26213" y="2182"/>
                    </a:moveTo>
                    <a:cubicBezTo>
                      <a:pt x="22072" y="1664"/>
                      <a:pt x="17303" y="1110"/>
                      <a:pt x="13273" y="555"/>
                    </a:cubicBezTo>
                    <a:cubicBezTo>
                      <a:pt x="9798" y="112"/>
                      <a:pt x="6322" y="1"/>
                      <a:pt x="2847" y="223"/>
                    </a:cubicBezTo>
                    <a:cubicBezTo>
                      <a:pt x="0" y="481"/>
                      <a:pt x="592" y="1332"/>
                      <a:pt x="1849" y="1406"/>
                    </a:cubicBezTo>
                    <a:lnTo>
                      <a:pt x="20778" y="295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7"/>
              <p:cNvSpPr/>
              <p:nvPr/>
            </p:nvSpPr>
            <p:spPr>
              <a:xfrm>
                <a:off x="3609229" y="3291145"/>
                <a:ext cx="3357857" cy="375978"/>
              </a:xfrm>
              <a:custGeom>
                <a:avLst/>
                <a:gdLst/>
                <a:ahLst/>
                <a:cxnLst/>
                <a:rect l="l" t="t" r="r" b="b"/>
                <a:pathLst>
                  <a:path w="25105" h="2811" extrusionOk="0">
                    <a:moveTo>
                      <a:pt x="25104" y="2219"/>
                    </a:moveTo>
                    <a:cubicBezTo>
                      <a:pt x="21037" y="1849"/>
                      <a:pt x="16601" y="1110"/>
                      <a:pt x="12571" y="555"/>
                    </a:cubicBezTo>
                    <a:cubicBezTo>
                      <a:pt x="9096" y="112"/>
                      <a:pt x="5620" y="1"/>
                      <a:pt x="2145" y="223"/>
                    </a:cubicBezTo>
                    <a:cubicBezTo>
                      <a:pt x="1406" y="260"/>
                      <a:pt x="666" y="407"/>
                      <a:pt x="1" y="703"/>
                    </a:cubicBezTo>
                    <a:lnTo>
                      <a:pt x="20742" y="2811"/>
                    </a:lnTo>
                    <a:lnTo>
                      <a:pt x="23256" y="2552"/>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7"/>
              <p:cNvSpPr/>
              <p:nvPr/>
            </p:nvSpPr>
            <p:spPr>
              <a:xfrm>
                <a:off x="6220231" y="3568148"/>
                <a:ext cx="781382" cy="143516"/>
              </a:xfrm>
              <a:custGeom>
                <a:avLst/>
                <a:gdLst/>
                <a:ahLst/>
                <a:cxnLst/>
                <a:rect l="l" t="t" r="r" b="b"/>
                <a:pathLst>
                  <a:path w="5842" h="1073" extrusionOk="0">
                    <a:moveTo>
                      <a:pt x="888" y="407"/>
                    </a:moveTo>
                    <a:cubicBezTo>
                      <a:pt x="2514" y="185"/>
                      <a:pt x="5398" y="0"/>
                      <a:pt x="5842" y="185"/>
                    </a:cubicBezTo>
                    <a:cubicBezTo>
                      <a:pt x="5842" y="333"/>
                      <a:pt x="2625" y="1072"/>
                      <a:pt x="888" y="1072"/>
                    </a:cubicBezTo>
                    <a:cubicBezTo>
                      <a:pt x="37" y="1072"/>
                      <a:pt x="0" y="481"/>
                      <a:pt x="88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7"/>
              <p:cNvSpPr/>
              <p:nvPr/>
            </p:nvSpPr>
            <p:spPr>
              <a:xfrm>
                <a:off x="3549976" y="4008197"/>
                <a:ext cx="588511" cy="207851"/>
              </a:xfrm>
              <a:custGeom>
                <a:avLst/>
                <a:gdLst/>
                <a:ahLst/>
                <a:cxnLst/>
                <a:rect l="l" t="t" r="r" b="b"/>
                <a:pathLst>
                  <a:path w="4400" h="1554" extrusionOk="0">
                    <a:moveTo>
                      <a:pt x="4289" y="74"/>
                    </a:moveTo>
                    <a:cubicBezTo>
                      <a:pt x="4289" y="74"/>
                      <a:pt x="4326" y="74"/>
                      <a:pt x="4363" y="111"/>
                    </a:cubicBezTo>
                    <a:cubicBezTo>
                      <a:pt x="4363" y="148"/>
                      <a:pt x="4363" y="148"/>
                      <a:pt x="4363" y="185"/>
                    </a:cubicBezTo>
                    <a:lnTo>
                      <a:pt x="4289" y="740"/>
                    </a:lnTo>
                    <a:cubicBezTo>
                      <a:pt x="4289" y="777"/>
                      <a:pt x="4215" y="814"/>
                      <a:pt x="4178" y="814"/>
                    </a:cubicBezTo>
                    <a:lnTo>
                      <a:pt x="333" y="1479"/>
                    </a:lnTo>
                    <a:cubicBezTo>
                      <a:pt x="296" y="1479"/>
                      <a:pt x="259" y="1442"/>
                      <a:pt x="259" y="1368"/>
                    </a:cubicBezTo>
                    <a:lnTo>
                      <a:pt x="111" y="148"/>
                    </a:lnTo>
                    <a:cubicBezTo>
                      <a:pt x="111" y="148"/>
                      <a:pt x="111" y="111"/>
                      <a:pt x="111" y="111"/>
                    </a:cubicBezTo>
                    <a:cubicBezTo>
                      <a:pt x="111" y="74"/>
                      <a:pt x="148" y="74"/>
                      <a:pt x="185" y="74"/>
                    </a:cubicBezTo>
                    <a:close/>
                    <a:moveTo>
                      <a:pt x="185" y="0"/>
                    </a:moveTo>
                    <a:cubicBezTo>
                      <a:pt x="148" y="0"/>
                      <a:pt x="74" y="0"/>
                      <a:pt x="37" y="74"/>
                    </a:cubicBezTo>
                    <a:cubicBezTo>
                      <a:pt x="37" y="74"/>
                      <a:pt x="0" y="111"/>
                      <a:pt x="0" y="185"/>
                    </a:cubicBezTo>
                    <a:lnTo>
                      <a:pt x="148" y="1368"/>
                    </a:lnTo>
                    <a:cubicBezTo>
                      <a:pt x="148" y="1479"/>
                      <a:pt x="259" y="1553"/>
                      <a:pt x="333" y="1553"/>
                    </a:cubicBezTo>
                    <a:lnTo>
                      <a:pt x="4178" y="888"/>
                    </a:lnTo>
                    <a:cubicBezTo>
                      <a:pt x="4252" y="888"/>
                      <a:pt x="4326" y="814"/>
                      <a:pt x="4363" y="740"/>
                    </a:cubicBezTo>
                    <a:lnTo>
                      <a:pt x="4400" y="185"/>
                    </a:lnTo>
                    <a:cubicBezTo>
                      <a:pt x="4400" y="148"/>
                      <a:pt x="4400" y="74"/>
                      <a:pt x="4363" y="37"/>
                    </a:cubicBezTo>
                    <a:cubicBezTo>
                      <a:pt x="4326" y="0"/>
                      <a:pt x="4252" y="0"/>
                      <a:pt x="4215"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7"/>
              <p:cNvSpPr/>
              <p:nvPr/>
            </p:nvSpPr>
            <p:spPr>
              <a:xfrm>
                <a:off x="3554925" y="4003248"/>
                <a:ext cx="593460" cy="207851"/>
              </a:xfrm>
              <a:custGeom>
                <a:avLst/>
                <a:gdLst/>
                <a:ahLst/>
                <a:cxnLst/>
                <a:rect l="l" t="t" r="r" b="b"/>
                <a:pathLst>
                  <a:path w="4437" h="1554" extrusionOk="0">
                    <a:moveTo>
                      <a:pt x="4252" y="74"/>
                    </a:moveTo>
                    <a:cubicBezTo>
                      <a:pt x="4289" y="74"/>
                      <a:pt x="4326" y="74"/>
                      <a:pt x="4326" y="111"/>
                    </a:cubicBezTo>
                    <a:cubicBezTo>
                      <a:pt x="4363" y="111"/>
                      <a:pt x="4363" y="148"/>
                      <a:pt x="4363" y="185"/>
                    </a:cubicBezTo>
                    <a:lnTo>
                      <a:pt x="4289" y="740"/>
                    </a:lnTo>
                    <a:cubicBezTo>
                      <a:pt x="4289" y="777"/>
                      <a:pt x="4215" y="814"/>
                      <a:pt x="4178" y="814"/>
                    </a:cubicBezTo>
                    <a:lnTo>
                      <a:pt x="333" y="1479"/>
                    </a:lnTo>
                    <a:cubicBezTo>
                      <a:pt x="296" y="1479"/>
                      <a:pt x="259" y="1405"/>
                      <a:pt x="259" y="1368"/>
                    </a:cubicBezTo>
                    <a:lnTo>
                      <a:pt x="111" y="148"/>
                    </a:lnTo>
                    <a:cubicBezTo>
                      <a:pt x="111" y="148"/>
                      <a:pt x="111" y="111"/>
                      <a:pt x="111" y="111"/>
                    </a:cubicBezTo>
                    <a:cubicBezTo>
                      <a:pt x="111" y="74"/>
                      <a:pt x="148" y="74"/>
                      <a:pt x="185" y="74"/>
                    </a:cubicBezTo>
                    <a:close/>
                    <a:moveTo>
                      <a:pt x="185" y="1"/>
                    </a:moveTo>
                    <a:cubicBezTo>
                      <a:pt x="148" y="1"/>
                      <a:pt x="74" y="1"/>
                      <a:pt x="37" y="37"/>
                    </a:cubicBezTo>
                    <a:cubicBezTo>
                      <a:pt x="0" y="74"/>
                      <a:pt x="0" y="111"/>
                      <a:pt x="0" y="185"/>
                    </a:cubicBezTo>
                    <a:lnTo>
                      <a:pt x="148" y="1368"/>
                    </a:lnTo>
                    <a:cubicBezTo>
                      <a:pt x="148" y="1479"/>
                      <a:pt x="259" y="1553"/>
                      <a:pt x="333" y="1553"/>
                    </a:cubicBezTo>
                    <a:lnTo>
                      <a:pt x="4178" y="888"/>
                    </a:lnTo>
                    <a:cubicBezTo>
                      <a:pt x="4289" y="888"/>
                      <a:pt x="4363" y="814"/>
                      <a:pt x="4363" y="740"/>
                    </a:cubicBezTo>
                    <a:lnTo>
                      <a:pt x="4437" y="185"/>
                    </a:lnTo>
                    <a:cubicBezTo>
                      <a:pt x="4437" y="148"/>
                      <a:pt x="4400" y="74"/>
                      <a:pt x="4363" y="37"/>
                    </a:cubicBezTo>
                    <a:cubicBezTo>
                      <a:pt x="4326" y="1"/>
                      <a:pt x="4289" y="1"/>
                      <a:pt x="4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7"/>
              <p:cNvSpPr/>
              <p:nvPr/>
            </p:nvSpPr>
            <p:spPr>
              <a:xfrm>
                <a:off x="6012512" y="3864813"/>
                <a:ext cx="24878" cy="29827"/>
              </a:xfrm>
              <a:custGeom>
                <a:avLst/>
                <a:gdLst/>
                <a:ahLst/>
                <a:cxnLst/>
                <a:rect l="l" t="t" r="r" b="b"/>
                <a:pathLst>
                  <a:path w="186" h="223" extrusionOk="0">
                    <a:moveTo>
                      <a:pt x="75" y="222"/>
                    </a:moveTo>
                    <a:cubicBezTo>
                      <a:pt x="186" y="222"/>
                      <a:pt x="186" y="0"/>
                      <a:pt x="75" y="37"/>
                    </a:cubicBezTo>
                    <a:cubicBezTo>
                      <a:pt x="38" y="37"/>
                      <a:pt x="1" y="74"/>
                      <a:pt x="1" y="111"/>
                    </a:cubicBezTo>
                    <a:cubicBezTo>
                      <a:pt x="1" y="185"/>
                      <a:pt x="38" y="222"/>
                      <a:pt x="75"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7"/>
              <p:cNvSpPr/>
              <p:nvPr/>
            </p:nvSpPr>
            <p:spPr>
              <a:xfrm>
                <a:off x="6002614" y="3864813"/>
                <a:ext cx="34776" cy="24878"/>
              </a:xfrm>
              <a:custGeom>
                <a:avLst/>
                <a:gdLst/>
                <a:ahLst/>
                <a:cxnLst/>
                <a:rect l="l" t="t" r="r" b="b"/>
                <a:pathLst>
                  <a:path w="260" h="186" extrusionOk="0">
                    <a:moveTo>
                      <a:pt x="112" y="185"/>
                    </a:moveTo>
                    <a:cubicBezTo>
                      <a:pt x="260" y="185"/>
                      <a:pt x="260" y="0"/>
                      <a:pt x="112" y="0"/>
                    </a:cubicBezTo>
                    <a:cubicBezTo>
                      <a:pt x="1" y="0"/>
                      <a:pt x="1" y="185"/>
                      <a:pt x="112"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7"/>
              <p:cNvSpPr/>
              <p:nvPr/>
            </p:nvSpPr>
            <p:spPr>
              <a:xfrm>
                <a:off x="6081796" y="3864813"/>
                <a:ext cx="24878" cy="29827"/>
              </a:xfrm>
              <a:custGeom>
                <a:avLst/>
                <a:gdLst/>
                <a:ahLst/>
                <a:cxnLst/>
                <a:rect l="l" t="t" r="r" b="b"/>
                <a:pathLst>
                  <a:path w="186" h="223" extrusionOk="0">
                    <a:moveTo>
                      <a:pt x="74" y="222"/>
                    </a:moveTo>
                    <a:cubicBezTo>
                      <a:pt x="185" y="222"/>
                      <a:pt x="185" y="0"/>
                      <a:pt x="74" y="37"/>
                    </a:cubicBezTo>
                    <a:cubicBezTo>
                      <a:pt x="37" y="37"/>
                      <a:pt x="0" y="74"/>
                      <a:pt x="0" y="111"/>
                    </a:cubicBezTo>
                    <a:cubicBezTo>
                      <a:pt x="0" y="185"/>
                      <a:pt x="37" y="222"/>
                      <a:pt x="74"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7"/>
              <p:cNvSpPr/>
              <p:nvPr/>
            </p:nvSpPr>
            <p:spPr>
              <a:xfrm>
                <a:off x="6071898" y="3864813"/>
                <a:ext cx="29827" cy="24878"/>
              </a:xfrm>
              <a:custGeom>
                <a:avLst/>
                <a:gdLst/>
                <a:ahLst/>
                <a:cxnLst/>
                <a:rect l="l" t="t" r="r" b="b"/>
                <a:pathLst>
                  <a:path w="223" h="186" extrusionOk="0">
                    <a:moveTo>
                      <a:pt x="111" y="185"/>
                    </a:moveTo>
                    <a:cubicBezTo>
                      <a:pt x="222" y="185"/>
                      <a:pt x="222" y="0"/>
                      <a:pt x="111" y="0"/>
                    </a:cubicBezTo>
                    <a:cubicBezTo>
                      <a:pt x="0" y="0"/>
                      <a:pt x="0"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7"/>
              <p:cNvSpPr/>
              <p:nvPr/>
            </p:nvSpPr>
            <p:spPr>
              <a:xfrm>
                <a:off x="4642742" y="3889557"/>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7"/>
              <p:cNvSpPr/>
              <p:nvPr/>
            </p:nvSpPr>
            <p:spPr>
              <a:xfrm>
                <a:off x="4642742" y="3884609"/>
                <a:ext cx="19929" cy="19929"/>
              </a:xfrm>
              <a:custGeom>
                <a:avLst/>
                <a:gdLst/>
                <a:ahLst/>
                <a:cxnLst/>
                <a:rect l="l" t="t" r="r" b="b"/>
                <a:pathLst>
                  <a:path w="149" h="149" extrusionOk="0">
                    <a:moveTo>
                      <a:pt x="75" y="148"/>
                    </a:moveTo>
                    <a:cubicBezTo>
                      <a:pt x="112" y="148"/>
                      <a:pt x="149" y="111"/>
                      <a:pt x="149" y="74"/>
                    </a:cubicBezTo>
                    <a:cubicBezTo>
                      <a:pt x="149" y="37"/>
                      <a:pt x="112" y="0"/>
                      <a:pt x="75" y="0"/>
                    </a:cubicBezTo>
                    <a:cubicBezTo>
                      <a:pt x="38" y="0"/>
                      <a:pt x="1" y="37"/>
                      <a:pt x="1" y="74"/>
                    </a:cubicBezTo>
                    <a:cubicBezTo>
                      <a:pt x="1" y="111"/>
                      <a:pt x="38" y="148"/>
                      <a:pt x="75"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7"/>
              <p:cNvSpPr/>
              <p:nvPr/>
            </p:nvSpPr>
            <p:spPr>
              <a:xfrm>
                <a:off x="4712026" y="3884609"/>
                <a:ext cx="29827" cy="24878"/>
              </a:xfrm>
              <a:custGeom>
                <a:avLst/>
                <a:gdLst/>
                <a:ahLst/>
                <a:cxnLst/>
                <a:rect l="l" t="t" r="r" b="b"/>
                <a:pathLst>
                  <a:path w="223" h="186" extrusionOk="0">
                    <a:moveTo>
                      <a:pt x="111" y="185"/>
                    </a:moveTo>
                    <a:cubicBezTo>
                      <a:pt x="148" y="185"/>
                      <a:pt x="185" y="148"/>
                      <a:pt x="185" y="111"/>
                    </a:cubicBezTo>
                    <a:cubicBezTo>
                      <a:pt x="222" y="0"/>
                      <a:pt x="0" y="0"/>
                      <a:pt x="0" y="111"/>
                    </a:cubicBezTo>
                    <a:cubicBezTo>
                      <a:pt x="0" y="148"/>
                      <a:pt x="74"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7"/>
              <p:cNvSpPr/>
              <p:nvPr/>
            </p:nvSpPr>
            <p:spPr>
              <a:xfrm>
                <a:off x="4712026" y="3874711"/>
                <a:ext cx="29827" cy="29827"/>
              </a:xfrm>
              <a:custGeom>
                <a:avLst/>
                <a:gdLst/>
                <a:ahLst/>
                <a:cxnLst/>
                <a:rect l="l" t="t" r="r" b="b"/>
                <a:pathLst>
                  <a:path w="223" h="223" extrusionOk="0">
                    <a:moveTo>
                      <a:pt x="74" y="222"/>
                    </a:moveTo>
                    <a:cubicBezTo>
                      <a:pt x="222" y="222"/>
                      <a:pt x="0" y="0"/>
                      <a:pt x="0" y="148"/>
                    </a:cubicBezTo>
                    <a:cubicBezTo>
                      <a:pt x="0" y="185"/>
                      <a:pt x="37" y="222"/>
                      <a:pt x="74"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7"/>
              <p:cNvSpPr/>
              <p:nvPr/>
            </p:nvSpPr>
            <p:spPr>
              <a:xfrm>
                <a:off x="4781177" y="3884609"/>
                <a:ext cx="24878" cy="24878"/>
              </a:xfrm>
              <a:custGeom>
                <a:avLst/>
                <a:gdLst/>
                <a:ahLst/>
                <a:cxnLst/>
                <a:rect l="l" t="t" r="r" b="b"/>
                <a:pathLst>
                  <a:path w="186" h="186" extrusionOk="0">
                    <a:moveTo>
                      <a:pt x="112" y="185"/>
                    </a:moveTo>
                    <a:cubicBezTo>
                      <a:pt x="149" y="185"/>
                      <a:pt x="186" y="148"/>
                      <a:pt x="186" y="111"/>
                    </a:cubicBezTo>
                    <a:cubicBezTo>
                      <a:pt x="186" y="0"/>
                      <a:pt x="1" y="0"/>
                      <a:pt x="1" y="111"/>
                    </a:cubicBezTo>
                    <a:cubicBezTo>
                      <a:pt x="1" y="148"/>
                      <a:pt x="38"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7"/>
              <p:cNvSpPr/>
              <p:nvPr/>
            </p:nvSpPr>
            <p:spPr>
              <a:xfrm>
                <a:off x="4781177" y="3884609"/>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7"/>
              <p:cNvSpPr/>
              <p:nvPr/>
            </p:nvSpPr>
            <p:spPr>
              <a:xfrm>
                <a:off x="4850461" y="3884609"/>
                <a:ext cx="29827" cy="24878"/>
              </a:xfrm>
              <a:custGeom>
                <a:avLst/>
                <a:gdLst/>
                <a:ahLst/>
                <a:cxnLst/>
                <a:rect l="l" t="t" r="r" b="b"/>
                <a:pathLst>
                  <a:path w="223" h="186" extrusionOk="0">
                    <a:moveTo>
                      <a:pt x="111" y="185"/>
                    </a:moveTo>
                    <a:cubicBezTo>
                      <a:pt x="148" y="185"/>
                      <a:pt x="222" y="148"/>
                      <a:pt x="222" y="111"/>
                    </a:cubicBezTo>
                    <a:cubicBezTo>
                      <a:pt x="222" y="0"/>
                      <a:pt x="1" y="0"/>
                      <a:pt x="38" y="111"/>
                    </a:cubicBezTo>
                    <a:cubicBezTo>
                      <a:pt x="38" y="148"/>
                      <a:pt x="75"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7"/>
              <p:cNvSpPr/>
              <p:nvPr/>
            </p:nvSpPr>
            <p:spPr>
              <a:xfrm>
                <a:off x="4850461" y="3874711"/>
                <a:ext cx="29827" cy="29827"/>
              </a:xfrm>
              <a:custGeom>
                <a:avLst/>
                <a:gdLst/>
                <a:ahLst/>
                <a:cxnLst/>
                <a:rect l="l" t="t" r="r" b="b"/>
                <a:pathLst>
                  <a:path w="223" h="223" extrusionOk="0">
                    <a:moveTo>
                      <a:pt x="111" y="222"/>
                    </a:moveTo>
                    <a:cubicBezTo>
                      <a:pt x="222" y="222"/>
                      <a:pt x="1" y="0"/>
                      <a:pt x="1" y="148"/>
                    </a:cubicBezTo>
                    <a:cubicBezTo>
                      <a:pt x="1" y="185"/>
                      <a:pt x="38" y="222"/>
                      <a:pt x="111"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7"/>
              <p:cNvSpPr/>
              <p:nvPr/>
            </p:nvSpPr>
            <p:spPr>
              <a:xfrm>
                <a:off x="3901079" y="3889557"/>
                <a:ext cx="24878" cy="19929"/>
              </a:xfrm>
              <a:custGeom>
                <a:avLst/>
                <a:gdLst/>
                <a:ahLst/>
                <a:cxnLst/>
                <a:rect l="l" t="t" r="r" b="b"/>
                <a:pathLst>
                  <a:path w="186" h="149" extrusionOk="0">
                    <a:moveTo>
                      <a:pt x="74" y="148"/>
                    </a:moveTo>
                    <a:cubicBezTo>
                      <a:pt x="148" y="148"/>
                      <a:pt x="185" y="111"/>
                      <a:pt x="185" y="74"/>
                    </a:cubicBezTo>
                    <a:cubicBezTo>
                      <a:pt x="185" y="37"/>
                      <a:pt x="148" y="0"/>
                      <a:pt x="74" y="0"/>
                    </a:cubicBezTo>
                    <a:cubicBezTo>
                      <a:pt x="37" y="0"/>
                      <a:pt x="0" y="37"/>
                      <a:pt x="0" y="74"/>
                    </a:cubicBezTo>
                    <a:cubicBezTo>
                      <a:pt x="0" y="111"/>
                      <a:pt x="37" y="148"/>
                      <a:pt x="74"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7"/>
              <p:cNvSpPr/>
              <p:nvPr/>
            </p:nvSpPr>
            <p:spPr>
              <a:xfrm>
                <a:off x="3896130"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7"/>
              <p:cNvSpPr/>
              <p:nvPr/>
            </p:nvSpPr>
            <p:spPr>
              <a:xfrm>
                <a:off x="3965281" y="3884609"/>
                <a:ext cx="29827" cy="24878"/>
              </a:xfrm>
              <a:custGeom>
                <a:avLst/>
                <a:gdLst/>
                <a:ahLst/>
                <a:cxnLst/>
                <a:rect l="l" t="t" r="r" b="b"/>
                <a:pathLst>
                  <a:path w="223" h="186" extrusionOk="0">
                    <a:moveTo>
                      <a:pt x="149" y="185"/>
                    </a:moveTo>
                    <a:cubicBezTo>
                      <a:pt x="186" y="185"/>
                      <a:pt x="223" y="148"/>
                      <a:pt x="223" y="111"/>
                    </a:cubicBezTo>
                    <a:cubicBezTo>
                      <a:pt x="223" y="0"/>
                      <a:pt x="1" y="0"/>
                      <a:pt x="38" y="111"/>
                    </a:cubicBezTo>
                    <a:cubicBezTo>
                      <a:pt x="38" y="148"/>
                      <a:pt x="75" y="185"/>
                      <a:pt x="149"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7"/>
              <p:cNvSpPr/>
              <p:nvPr/>
            </p:nvSpPr>
            <p:spPr>
              <a:xfrm>
                <a:off x="3965281" y="3874711"/>
                <a:ext cx="34776" cy="29827"/>
              </a:xfrm>
              <a:custGeom>
                <a:avLst/>
                <a:gdLst/>
                <a:ahLst/>
                <a:cxnLst/>
                <a:rect l="l" t="t" r="r" b="b"/>
                <a:pathLst>
                  <a:path w="260" h="223" extrusionOk="0">
                    <a:moveTo>
                      <a:pt x="112" y="222"/>
                    </a:moveTo>
                    <a:cubicBezTo>
                      <a:pt x="260" y="222"/>
                      <a:pt x="1" y="0"/>
                      <a:pt x="1" y="148"/>
                    </a:cubicBezTo>
                    <a:cubicBezTo>
                      <a:pt x="1" y="185"/>
                      <a:pt x="38" y="222"/>
                      <a:pt x="112"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7"/>
              <p:cNvSpPr/>
              <p:nvPr/>
            </p:nvSpPr>
            <p:spPr>
              <a:xfrm>
                <a:off x="4039514" y="3884609"/>
                <a:ext cx="24878" cy="24878"/>
              </a:xfrm>
              <a:custGeom>
                <a:avLst/>
                <a:gdLst/>
                <a:ahLst/>
                <a:cxnLst/>
                <a:rect l="l" t="t" r="r" b="b"/>
                <a:pathLst>
                  <a:path w="186" h="186" extrusionOk="0">
                    <a:moveTo>
                      <a:pt x="111" y="185"/>
                    </a:moveTo>
                    <a:cubicBezTo>
                      <a:pt x="148" y="185"/>
                      <a:pt x="185" y="148"/>
                      <a:pt x="185" y="111"/>
                    </a:cubicBezTo>
                    <a:cubicBezTo>
                      <a:pt x="185" y="0"/>
                      <a:pt x="0" y="0"/>
                      <a:pt x="0" y="111"/>
                    </a:cubicBezTo>
                    <a:cubicBezTo>
                      <a:pt x="0" y="148"/>
                      <a:pt x="37"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7"/>
              <p:cNvSpPr/>
              <p:nvPr/>
            </p:nvSpPr>
            <p:spPr>
              <a:xfrm>
                <a:off x="4039514"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7"/>
              <p:cNvSpPr/>
              <p:nvPr/>
            </p:nvSpPr>
            <p:spPr>
              <a:xfrm>
                <a:off x="4108664" y="3884609"/>
                <a:ext cx="29827" cy="24878"/>
              </a:xfrm>
              <a:custGeom>
                <a:avLst/>
                <a:gdLst/>
                <a:ahLst/>
                <a:cxnLst/>
                <a:rect l="l" t="t" r="r" b="b"/>
                <a:pathLst>
                  <a:path w="223" h="186" extrusionOk="0">
                    <a:moveTo>
                      <a:pt x="112" y="185"/>
                    </a:moveTo>
                    <a:cubicBezTo>
                      <a:pt x="149" y="185"/>
                      <a:pt x="186" y="148"/>
                      <a:pt x="186" y="111"/>
                    </a:cubicBezTo>
                    <a:cubicBezTo>
                      <a:pt x="223" y="0"/>
                      <a:pt x="1" y="0"/>
                      <a:pt x="38" y="111"/>
                    </a:cubicBezTo>
                    <a:cubicBezTo>
                      <a:pt x="1" y="148"/>
                      <a:pt x="75"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7"/>
              <p:cNvSpPr/>
              <p:nvPr/>
            </p:nvSpPr>
            <p:spPr>
              <a:xfrm>
                <a:off x="4108664" y="3874711"/>
                <a:ext cx="29827" cy="29827"/>
              </a:xfrm>
              <a:custGeom>
                <a:avLst/>
                <a:gdLst/>
                <a:ahLst/>
                <a:cxnLst/>
                <a:rect l="l" t="t" r="r" b="b"/>
                <a:pathLst>
                  <a:path w="223" h="223" extrusionOk="0">
                    <a:moveTo>
                      <a:pt x="75" y="222"/>
                    </a:moveTo>
                    <a:cubicBezTo>
                      <a:pt x="223" y="222"/>
                      <a:pt x="1" y="0"/>
                      <a:pt x="1" y="148"/>
                    </a:cubicBezTo>
                    <a:cubicBezTo>
                      <a:pt x="1" y="185"/>
                      <a:pt x="38" y="222"/>
                      <a:pt x="75"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7"/>
              <p:cNvSpPr/>
              <p:nvPr/>
            </p:nvSpPr>
            <p:spPr>
              <a:xfrm>
                <a:off x="3841692" y="4206018"/>
                <a:ext cx="1785195" cy="133619"/>
              </a:xfrm>
              <a:custGeom>
                <a:avLst/>
                <a:gdLst/>
                <a:ahLst/>
                <a:cxnLst/>
                <a:rect l="l" t="t" r="r" b="b"/>
                <a:pathLst>
                  <a:path w="13347" h="999" extrusionOk="0">
                    <a:moveTo>
                      <a:pt x="38" y="0"/>
                    </a:moveTo>
                    <a:lnTo>
                      <a:pt x="1" y="74"/>
                    </a:lnTo>
                    <a:cubicBezTo>
                      <a:pt x="1627" y="629"/>
                      <a:pt x="4511" y="999"/>
                      <a:pt x="7284" y="999"/>
                    </a:cubicBezTo>
                    <a:cubicBezTo>
                      <a:pt x="9613" y="999"/>
                      <a:pt x="11868" y="740"/>
                      <a:pt x="13347" y="222"/>
                    </a:cubicBezTo>
                    <a:lnTo>
                      <a:pt x="13310" y="148"/>
                    </a:lnTo>
                    <a:cubicBezTo>
                      <a:pt x="11845" y="687"/>
                      <a:pt x="9575" y="927"/>
                      <a:pt x="7257" y="927"/>
                    </a:cubicBezTo>
                    <a:cubicBezTo>
                      <a:pt x="4486" y="927"/>
                      <a:pt x="1648" y="584"/>
                      <a:pt x="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7"/>
              <p:cNvSpPr/>
              <p:nvPr/>
            </p:nvSpPr>
            <p:spPr>
              <a:xfrm>
                <a:off x="3317513" y="4136734"/>
                <a:ext cx="24878" cy="29827"/>
              </a:xfrm>
              <a:custGeom>
                <a:avLst/>
                <a:gdLst/>
                <a:ahLst/>
                <a:cxnLst/>
                <a:rect l="l" t="t" r="r" b="b"/>
                <a:pathLst>
                  <a:path w="186" h="223" extrusionOk="0">
                    <a:moveTo>
                      <a:pt x="75" y="186"/>
                    </a:moveTo>
                    <a:cubicBezTo>
                      <a:pt x="186" y="223"/>
                      <a:pt x="186" y="1"/>
                      <a:pt x="75" y="1"/>
                    </a:cubicBezTo>
                    <a:cubicBezTo>
                      <a:pt x="38" y="1"/>
                      <a:pt x="1" y="38"/>
                      <a:pt x="1" y="112"/>
                    </a:cubicBezTo>
                    <a:cubicBezTo>
                      <a:pt x="1" y="149"/>
                      <a:pt x="38" y="186"/>
                      <a:pt x="75"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7"/>
              <p:cNvSpPr/>
              <p:nvPr/>
            </p:nvSpPr>
            <p:spPr>
              <a:xfrm>
                <a:off x="3307615" y="4131785"/>
                <a:ext cx="34776" cy="24878"/>
              </a:xfrm>
              <a:custGeom>
                <a:avLst/>
                <a:gdLst/>
                <a:ahLst/>
                <a:cxnLst/>
                <a:rect l="l" t="t" r="r" b="b"/>
                <a:pathLst>
                  <a:path w="260" h="186" extrusionOk="0">
                    <a:moveTo>
                      <a:pt x="112" y="186"/>
                    </a:moveTo>
                    <a:cubicBezTo>
                      <a:pt x="260" y="186"/>
                      <a:pt x="260" y="1"/>
                      <a:pt x="112" y="1"/>
                    </a:cubicBezTo>
                    <a:cubicBezTo>
                      <a:pt x="1" y="1"/>
                      <a:pt x="1" y="186"/>
                      <a:pt x="112"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7"/>
              <p:cNvSpPr/>
              <p:nvPr/>
            </p:nvSpPr>
            <p:spPr>
              <a:xfrm>
                <a:off x="3416490" y="4136734"/>
                <a:ext cx="24744" cy="29827"/>
              </a:xfrm>
              <a:custGeom>
                <a:avLst/>
                <a:gdLst/>
                <a:ahLst/>
                <a:cxnLst/>
                <a:rect l="l" t="t" r="r" b="b"/>
                <a:pathLst>
                  <a:path w="185" h="223" extrusionOk="0">
                    <a:moveTo>
                      <a:pt x="74" y="186"/>
                    </a:moveTo>
                    <a:cubicBezTo>
                      <a:pt x="185" y="223"/>
                      <a:pt x="185" y="1"/>
                      <a:pt x="74" y="1"/>
                    </a:cubicBezTo>
                    <a:cubicBezTo>
                      <a:pt x="37" y="1"/>
                      <a:pt x="0" y="38"/>
                      <a:pt x="0" y="112"/>
                    </a:cubicBezTo>
                    <a:cubicBezTo>
                      <a:pt x="0" y="149"/>
                      <a:pt x="37" y="186"/>
                      <a:pt x="7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7"/>
              <p:cNvSpPr/>
              <p:nvPr/>
            </p:nvSpPr>
            <p:spPr>
              <a:xfrm>
                <a:off x="3406592" y="4131785"/>
                <a:ext cx="34642" cy="24878"/>
              </a:xfrm>
              <a:custGeom>
                <a:avLst/>
                <a:gdLst/>
                <a:ahLst/>
                <a:cxnLst/>
                <a:rect l="l" t="t" r="r" b="b"/>
                <a:pathLst>
                  <a:path w="259" h="186" extrusionOk="0">
                    <a:moveTo>
                      <a:pt x="148" y="186"/>
                    </a:moveTo>
                    <a:cubicBezTo>
                      <a:pt x="259" y="186"/>
                      <a:pt x="259" y="1"/>
                      <a:pt x="148" y="1"/>
                    </a:cubicBezTo>
                    <a:cubicBezTo>
                      <a:pt x="0" y="1"/>
                      <a:pt x="0" y="186"/>
                      <a:pt x="148"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7"/>
              <p:cNvSpPr/>
              <p:nvPr/>
            </p:nvSpPr>
            <p:spPr>
              <a:xfrm>
                <a:off x="2852719" y="3914302"/>
                <a:ext cx="29827" cy="24744"/>
              </a:xfrm>
              <a:custGeom>
                <a:avLst/>
                <a:gdLst/>
                <a:ahLst/>
                <a:cxnLst/>
                <a:rect l="l" t="t" r="r" b="b"/>
                <a:pathLst>
                  <a:path w="223" h="185" extrusionOk="0">
                    <a:moveTo>
                      <a:pt x="111" y="185"/>
                    </a:moveTo>
                    <a:cubicBezTo>
                      <a:pt x="222" y="185"/>
                      <a:pt x="222" y="0"/>
                      <a:pt x="111" y="0"/>
                    </a:cubicBezTo>
                    <a:cubicBezTo>
                      <a:pt x="0" y="0"/>
                      <a:pt x="0"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7"/>
              <p:cNvSpPr/>
              <p:nvPr/>
            </p:nvSpPr>
            <p:spPr>
              <a:xfrm>
                <a:off x="2852719" y="3909353"/>
                <a:ext cx="24878" cy="29693"/>
              </a:xfrm>
              <a:custGeom>
                <a:avLst/>
                <a:gdLst/>
                <a:ahLst/>
                <a:cxnLst/>
                <a:rect l="l" t="t" r="r" b="b"/>
                <a:pathLst>
                  <a:path w="186" h="222" extrusionOk="0">
                    <a:moveTo>
                      <a:pt x="74" y="185"/>
                    </a:moveTo>
                    <a:cubicBezTo>
                      <a:pt x="148" y="185"/>
                      <a:pt x="185" y="148"/>
                      <a:pt x="185" y="111"/>
                    </a:cubicBezTo>
                    <a:cubicBezTo>
                      <a:pt x="185" y="37"/>
                      <a:pt x="148" y="0"/>
                      <a:pt x="111" y="0"/>
                    </a:cubicBezTo>
                    <a:cubicBezTo>
                      <a:pt x="0" y="0"/>
                      <a:pt x="0" y="222"/>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7"/>
              <p:cNvSpPr/>
              <p:nvPr/>
            </p:nvSpPr>
            <p:spPr>
              <a:xfrm>
                <a:off x="3594516" y="4032941"/>
                <a:ext cx="34642" cy="24878"/>
              </a:xfrm>
              <a:custGeom>
                <a:avLst/>
                <a:gdLst/>
                <a:ahLst/>
                <a:cxnLst/>
                <a:rect l="l" t="t" r="r" b="b"/>
                <a:pathLst>
                  <a:path w="259" h="186" extrusionOk="0">
                    <a:moveTo>
                      <a:pt x="148" y="185"/>
                    </a:moveTo>
                    <a:cubicBezTo>
                      <a:pt x="259" y="185"/>
                      <a:pt x="259" y="0"/>
                      <a:pt x="148" y="0"/>
                    </a:cubicBezTo>
                    <a:cubicBezTo>
                      <a:pt x="0" y="0"/>
                      <a:pt x="0" y="185"/>
                      <a:pt x="148"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7"/>
              <p:cNvSpPr/>
              <p:nvPr/>
            </p:nvSpPr>
            <p:spPr>
              <a:xfrm>
                <a:off x="3594516" y="4027992"/>
                <a:ext cx="24744" cy="24878"/>
              </a:xfrm>
              <a:custGeom>
                <a:avLst/>
                <a:gdLst/>
                <a:ahLst/>
                <a:cxnLst/>
                <a:rect l="l" t="t" r="r" b="b"/>
                <a:pathLst>
                  <a:path w="185" h="186" extrusionOk="0">
                    <a:moveTo>
                      <a:pt x="111" y="185"/>
                    </a:moveTo>
                    <a:cubicBezTo>
                      <a:pt x="148" y="185"/>
                      <a:pt x="185" y="148"/>
                      <a:pt x="185" y="148"/>
                    </a:cubicBezTo>
                    <a:cubicBezTo>
                      <a:pt x="185" y="0"/>
                      <a:pt x="0" y="0"/>
                      <a:pt x="0" y="148"/>
                    </a:cubicBezTo>
                    <a:cubicBezTo>
                      <a:pt x="37" y="185"/>
                      <a:pt x="74"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7"/>
              <p:cNvSpPr/>
              <p:nvPr/>
            </p:nvSpPr>
            <p:spPr>
              <a:xfrm>
                <a:off x="5972921" y="3534442"/>
                <a:ext cx="707283" cy="98041"/>
              </a:xfrm>
              <a:custGeom>
                <a:avLst/>
                <a:gdLst/>
                <a:ahLst/>
                <a:cxnLst/>
                <a:rect l="l" t="t" r="r" b="b"/>
                <a:pathLst>
                  <a:path w="5288" h="733" extrusionOk="0">
                    <a:moveTo>
                      <a:pt x="3649" y="1"/>
                    </a:moveTo>
                    <a:cubicBezTo>
                      <a:pt x="1683" y="1"/>
                      <a:pt x="294" y="307"/>
                      <a:pt x="1" y="659"/>
                    </a:cubicBezTo>
                    <a:lnTo>
                      <a:pt x="38" y="733"/>
                    </a:lnTo>
                    <a:cubicBezTo>
                      <a:pt x="267" y="418"/>
                      <a:pt x="1445" y="82"/>
                      <a:pt x="3385" y="82"/>
                    </a:cubicBezTo>
                    <a:cubicBezTo>
                      <a:pt x="3955" y="82"/>
                      <a:pt x="4591" y="111"/>
                      <a:pt x="5288" y="178"/>
                    </a:cubicBezTo>
                    <a:lnTo>
                      <a:pt x="5288" y="67"/>
                    </a:lnTo>
                    <a:cubicBezTo>
                      <a:pt x="4709" y="22"/>
                      <a:pt x="4160" y="1"/>
                      <a:pt x="3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7"/>
              <p:cNvSpPr/>
              <p:nvPr/>
            </p:nvSpPr>
            <p:spPr>
              <a:xfrm>
                <a:off x="5300408" y="3449776"/>
                <a:ext cx="732027" cy="123454"/>
              </a:xfrm>
              <a:custGeom>
                <a:avLst/>
                <a:gdLst/>
                <a:ahLst/>
                <a:cxnLst/>
                <a:rect l="l" t="t" r="r" b="b"/>
                <a:pathLst>
                  <a:path w="5473" h="923" extrusionOk="0">
                    <a:moveTo>
                      <a:pt x="3923" y="0"/>
                    </a:moveTo>
                    <a:cubicBezTo>
                      <a:pt x="1847" y="0"/>
                      <a:pt x="330" y="406"/>
                      <a:pt x="1" y="885"/>
                    </a:cubicBezTo>
                    <a:lnTo>
                      <a:pt x="38" y="922"/>
                    </a:lnTo>
                    <a:cubicBezTo>
                      <a:pt x="343" y="526"/>
                      <a:pt x="1802" y="80"/>
                      <a:pt x="3982" y="80"/>
                    </a:cubicBezTo>
                    <a:cubicBezTo>
                      <a:pt x="4447" y="80"/>
                      <a:pt x="4946" y="100"/>
                      <a:pt x="5473" y="146"/>
                    </a:cubicBezTo>
                    <a:lnTo>
                      <a:pt x="5473" y="72"/>
                    </a:lnTo>
                    <a:cubicBezTo>
                      <a:pt x="4931" y="22"/>
                      <a:pt x="4411" y="0"/>
                      <a:pt x="3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7"/>
              <p:cNvSpPr/>
              <p:nvPr/>
            </p:nvSpPr>
            <p:spPr>
              <a:xfrm>
                <a:off x="4637793" y="3370461"/>
                <a:ext cx="732027" cy="138434"/>
              </a:xfrm>
              <a:custGeom>
                <a:avLst/>
                <a:gdLst/>
                <a:ahLst/>
                <a:cxnLst/>
                <a:rect l="l" t="t" r="r" b="b"/>
                <a:pathLst>
                  <a:path w="5473" h="1035" extrusionOk="0">
                    <a:moveTo>
                      <a:pt x="4369" y="0"/>
                    </a:moveTo>
                    <a:cubicBezTo>
                      <a:pt x="2066" y="0"/>
                      <a:pt x="353" y="485"/>
                      <a:pt x="1" y="997"/>
                    </a:cubicBezTo>
                    <a:lnTo>
                      <a:pt x="75" y="1034"/>
                    </a:lnTo>
                    <a:cubicBezTo>
                      <a:pt x="372" y="605"/>
                      <a:pt x="2057" y="87"/>
                      <a:pt x="4548" y="87"/>
                    </a:cubicBezTo>
                    <a:cubicBezTo>
                      <a:pt x="4845" y="87"/>
                      <a:pt x="5154" y="94"/>
                      <a:pt x="5473" y="110"/>
                    </a:cubicBezTo>
                    <a:lnTo>
                      <a:pt x="5473" y="36"/>
                    </a:lnTo>
                    <a:cubicBezTo>
                      <a:pt x="5093" y="12"/>
                      <a:pt x="4724" y="0"/>
                      <a:pt x="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7"/>
              <p:cNvSpPr/>
              <p:nvPr/>
            </p:nvSpPr>
            <p:spPr>
              <a:xfrm>
                <a:off x="3955383" y="3300641"/>
                <a:ext cx="732027" cy="129071"/>
              </a:xfrm>
              <a:custGeom>
                <a:avLst/>
                <a:gdLst/>
                <a:ahLst/>
                <a:cxnLst/>
                <a:rect l="l" t="t" r="r" b="b"/>
                <a:pathLst>
                  <a:path w="5473" h="965" extrusionOk="0">
                    <a:moveTo>
                      <a:pt x="4254" y="1"/>
                    </a:moveTo>
                    <a:cubicBezTo>
                      <a:pt x="2009" y="1"/>
                      <a:pt x="347" y="424"/>
                      <a:pt x="1" y="928"/>
                    </a:cubicBezTo>
                    <a:lnTo>
                      <a:pt x="75" y="965"/>
                    </a:lnTo>
                    <a:cubicBezTo>
                      <a:pt x="356" y="559"/>
                      <a:pt x="1873" y="101"/>
                      <a:pt x="4140" y="101"/>
                    </a:cubicBezTo>
                    <a:cubicBezTo>
                      <a:pt x="4559" y="101"/>
                      <a:pt x="5005" y="117"/>
                      <a:pt x="5473" y="152"/>
                    </a:cubicBezTo>
                    <a:lnTo>
                      <a:pt x="5473" y="41"/>
                    </a:lnTo>
                    <a:cubicBezTo>
                      <a:pt x="5051" y="13"/>
                      <a:pt x="4644" y="1"/>
                      <a:pt x="4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8" name="Google Shape;3978;p27"/>
            <p:cNvGrpSpPr/>
            <p:nvPr/>
          </p:nvGrpSpPr>
          <p:grpSpPr>
            <a:xfrm rot="-2700000">
              <a:off x="251869" y="2316886"/>
              <a:ext cx="430011" cy="430011"/>
              <a:chOff x="3827550" y="1325975"/>
              <a:chExt cx="492650" cy="492650"/>
            </a:xfrm>
          </p:grpSpPr>
          <p:sp>
            <p:nvSpPr>
              <p:cNvPr id="3979" name="Google Shape;3979;p27"/>
              <p:cNvSpPr/>
              <p:nvPr/>
            </p:nvSpPr>
            <p:spPr>
              <a:xfrm>
                <a:off x="3827550" y="1334300"/>
                <a:ext cx="367875" cy="302250"/>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7"/>
              <p:cNvSpPr/>
              <p:nvPr/>
            </p:nvSpPr>
            <p:spPr>
              <a:xfrm>
                <a:off x="3827550" y="1333375"/>
                <a:ext cx="342000" cy="275450"/>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7"/>
              <p:cNvSpPr/>
              <p:nvPr/>
            </p:nvSpPr>
            <p:spPr>
              <a:xfrm>
                <a:off x="4068775" y="1325975"/>
                <a:ext cx="251425" cy="215375"/>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7"/>
              <p:cNvSpPr/>
              <p:nvPr/>
            </p:nvSpPr>
            <p:spPr>
              <a:xfrm>
                <a:off x="3982825" y="1560750"/>
                <a:ext cx="318900" cy="257875"/>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7"/>
              <p:cNvSpPr/>
              <p:nvPr/>
            </p:nvSpPr>
            <p:spPr>
              <a:xfrm>
                <a:off x="3982825" y="1560750"/>
                <a:ext cx="303175" cy="223675"/>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7"/>
              <p:cNvSpPr/>
              <p:nvPr/>
            </p:nvSpPr>
            <p:spPr>
              <a:xfrm>
                <a:off x="3895025" y="1555200"/>
                <a:ext cx="181175" cy="146975"/>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7"/>
              <p:cNvSpPr/>
              <p:nvPr/>
            </p:nvSpPr>
            <p:spPr>
              <a:xfrm>
                <a:off x="3895025" y="1554275"/>
                <a:ext cx="171925" cy="128500"/>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6" name="Google Shape;3986;p27"/>
          <p:cNvGrpSpPr/>
          <p:nvPr/>
        </p:nvGrpSpPr>
        <p:grpSpPr>
          <a:xfrm rot="-628309">
            <a:off x="5964357" y="-372800"/>
            <a:ext cx="4041799" cy="1298112"/>
            <a:chOff x="1465125" y="3238575"/>
            <a:chExt cx="4479298" cy="1438625"/>
          </a:xfrm>
        </p:grpSpPr>
        <p:sp>
          <p:nvSpPr>
            <p:cNvPr id="3987" name="Google Shape;3987;p27"/>
            <p:cNvSpPr/>
            <p:nvPr/>
          </p:nvSpPr>
          <p:spPr>
            <a:xfrm>
              <a:off x="1948559" y="4461260"/>
              <a:ext cx="543522" cy="16104"/>
            </a:xfrm>
            <a:custGeom>
              <a:avLst/>
              <a:gdLst/>
              <a:ahLst/>
              <a:cxnLst/>
              <a:rect l="l" t="t" r="r" b="b"/>
              <a:pathLst>
                <a:path w="5029" h="149" extrusionOk="0">
                  <a:moveTo>
                    <a:pt x="38" y="1"/>
                  </a:moveTo>
                  <a:lnTo>
                    <a:pt x="4955" y="1"/>
                  </a:lnTo>
                  <a:cubicBezTo>
                    <a:pt x="4992" y="1"/>
                    <a:pt x="5029" y="38"/>
                    <a:pt x="5029" y="75"/>
                  </a:cubicBezTo>
                  <a:lnTo>
                    <a:pt x="5029" y="75"/>
                  </a:lnTo>
                  <a:cubicBezTo>
                    <a:pt x="5029" y="112"/>
                    <a:pt x="4992" y="149"/>
                    <a:pt x="4955" y="149"/>
                  </a:cubicBezTo>
                  <a:lnTo>
                    <a:pt x="38" y="149"/>
                  </a:lnTo>
                  <a:cubicBezTo>
                    <a:pt x="1" y="149"/>
                    <a:pt x="1" y="112"/>
                    <a:pt x="1" y="75"/>
                  </a:cubicBezTo>
                  <a:lnTo>
                    <a:pt x="1" y="75"/>
                  </a:lnTo>
                  <a:cubicBezTo>
                    <a:pt x="1" y="38"/>
                    <a:pt x="1" y="1"/>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88" name="Google Shape;3988;p27"/>
            <p:cNvSpPr/>
            <p:nvPr/>
          </p:nvSpPr>
          <p:spPr>
            <a:xfrm>
              <a:off x="2651823" y="4537239"/>
              <a:ext cx="48094" cy="55984"/>
            </a:xfrm>
            <a:custGeom>
              <a:avLst/>
              <a:gdLst/>
              <a:ahLst/>
              <a:cxnLst/>
              <a:rect l="l" t="t" r="r" b="b"/>
              <a:pathLst>
                <a:path w="445" h="518" extrusionOk="0">
                  <a:moveTo>
                    <a:pt x="407" y="0"/>
                  </a:moveTo>
                  <a:lnTo>
                    <a:pt x="1" y="481"/>
                  </a:lnTo>
                  <a:lnTo>
                    <a:pt x="38" y="518"/>
                  </a:lnTo>
                  <a:lnTo>
                    <a:pt x="444" y="37"/>
                  </a:lnTo>
                  <a:lnTo>
                    <a:pt x="4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89" name="Google Shape;3989;p27"/>
            <p:cNvSpPr/>
            <p:nvPr/>
          </p:nvSpPr>
          <p:spPr>
            <a:xfrm>
              <a:off x="2647824" y="4589117"/>
              <a:ext cx="64090" cy="40097"/>
            </a:xfrm>
            <a:custGeom>
              <a:avLst/>
              <a:gdLst/>
              <a:ahLst/>
              <a:cxnLst/>
              <a:rect l="l" t="t" r="r" b="b"/>
              <a:pathLst>
                <a:path w="593" h="371" extrusionOk="0">
                  <a:moveTo>
                    <a:pt x="38" y="1"/>
                  </a:moveTo>
                  <a:lnTo>
                    <a:pt x="1" y="38"/>
                  </a:lnTo>
                  <a:lnTo>
                    <a:pt x="555" y="371"/>
                  </a:lnTo>
                  <a:lnTo>
                    <a:pt x="592" y="297"/>
                  </a:lnTo>
                  <a:lnTo>
                    <a:pt x="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0" name="Google Shape;3990;p27"/>
            <p:cNvSpPr/>
            <p:nvPr/>
          </p:nvSpPr>
          <p:spPr>
            <a:xfrm>
              <a:off x="2691812" y="4493251"/>
              <a:ext cx="24101" cy="107969"/>
            </a:xfrm>
            <a:custGeom>
              <a:avLst/>
              <a:gdLst/>
              <a:ahLst/>
              <a:cxnLst/>
              <a:rect l="l" t="t" r="r" b="b"/>
              <a:pathLst>
                <a:path w="223" h="999" extrusionOk="0">
                  <a:moveTo>
                    <a:pt x="0" y="1"/>
                  </a:moveTo>
                  <a:lnTo>
                    <a:pt x="0" y="999"/>
                  </a:lnTo>
                  <a:lnTo>
                    <a:pt x="222" y="999"/>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1" name="Google Shape;3991;p27"/>
            <p:cNvSpPr/>
            <p:nvPr/>
          </p:nvSpPr>
          <p:spPr>
            <a:xfrm>
              <a:off x="2687813" y="4517245"/>
              <a:ext cx="36098" cy="8106"/>
            </a:xfrm>
            <a:custGeom>
              <a:avLst/>
              <a:gdLst/>
              <a:ahLst/>
              <a:cxnLst/>
              <a:rect l="l" t="t" r="r" b="b"/>
              <a:pathLst>
                <a:path w="334" h="75" extrusionOk="0">
                  <a:moveTo>
                    <a:pt x="0" y="0"/>
                  </a:moveTo>
                  <a:lnTo>
                    <a:pt x="0" y="74"/>
                  </a:lnTo>
                  <a:lnTo>
                    <a:pt x="333" y="74"/>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2" name="Google Shape;3992;p27"/>
            <p:cNvSpPr/>
            <p:nvPr/>
          </p:nvSpPr>
          <p:spPr>
            <a:xfrm>
              <a:off x="2687813" y="4545237"/>
              <a:ext cx="36098" cy="31991"/>
            </a:xfrm>
            <a:custGeom>
              <a:avLst/>
              <a:gdLst/>
              <a:ahLst/>
              <a:cxnLst/>
              <a:rect l="l" t="t" r="r" b="b"/>
              <a:pathLst>
                <a:path w="334" h="296" extrusionOk="0">
                  <a:moveTo>
                    <a:pt x="0" y="0"/>
                  </a:moveTo>
                  <a:lnTo>
                    <a:pt x="0" y="296"/>
                  </a:lnTo>
                  <a:lnTo>
                    <a:pt x="333" y="296"/>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3" name="Google Shape;3993;p27"/>
            <p:cNvSpPr/>
            <p:nvPr/>
          </p:nvSpPr>
          <p:spPr>
            <a:xfrm>
              <a:off x="2260256" y="3913846"/>
              <a:ext cx="2972888" cy="563516"/>
            </a:xfrm>
            <a:custGeom>
              <a:avLst/>
              <a:gdLst/>
              <a:ahLst/>
              <a:cxnLst/>
              <a:rect l="l" t="t" r="r" b="b"/>
              <a:pathLst>
                <a:path w="27507" h="5214" extrusionOk="0">
                  <a:moveTo>
                    <a:pt x="3661" y="1443"/>
                  </a:moveTo>
                  <a:lnTo>
                    <a:pt x="5990" y="777"/>
                  </a:lnTo>
                  <a:cubicBezTo>
                    <a:pt x="8800" y="1"/>
                    <a:pt x="13458" y="666"/>
                    <a:pt x="16342" y="1073"/>
                  </a:cubicBezTo>
                  <a:lnTo>
                    <a:pt x="24919" y="1628"/>
                  </a:lnTo>
                  <a:lnTo>
                    <a:pt x="27507" y="777"/>
                  </a:lnTo>
                  <a:lnTo>
                    <a:pt x="27137" y="1369"/>
                  </a:lnTo>
                  <a:lnTo>
                    <a:pt x="24512" y="2404"/>
                  </a:lnTo>
                  <a:lnTo>
                    <a:pt x="10389" y="2404"/>
                  </a:lnTo>
                  <a:lnTo>
                    <a:pt x="3402" y="5214"/>
                  </a:lnTo>
                  <a:lnTo>
                    <a:pt x="481" y="5214"/>
                  </a:lnTo>
                  <a:cubicBezTo>
                    <a:pt x="148" y="5029"/>
                    <a:pt x="0" y="4659"/>
                    <a:pt x="0" y="4289"/>
                  </a:cubicBezTo>
                  <a:cubicBezTo>
                    <a:pt x="37" y="3846"/>
                    <a:pt x="925" y="3365"/>
                    <a:pt x="2921" y="236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4" name="Google Shape;3994;p27"/>
            <p:cNvSpPr/>
            <p:nvPr/>
          </p:nvSpPr>
          <p:spPr>
            <a:xfrm>
              <a:off x="2272253" y="3961832"/>
              <a:ext cx="3000880" cy="515530"/>
            </a:xfrm>
            <a:custGeom>
              <a:avLst/>
              <a:gdLst/>
              <a:ahLst/>
              <a:cxnLst/>
              <a:rect l="l" t="t" r="r" b="b"/>
              <a:pathLst>
                <a:path w="27766" h="4770" extrusionOk="0">
                  <a:moveTo>
                    <a:pt x="27765" y="370"/>
                  </a:moveTo>
                  <a:lnTo>
                    <a:pt x="26989" y="925"/>
                  </a:lnTo>
                  <a:lnTo>
                    <a:pt x="24401" y="1960"/>
                  </a:lnTo>
                  <a:lnTo>
                    <a:pt x="10278" y="1960"/>
                  </a:lnTo>
                  <a:lnTo>
                    <a:pt x="3291" y="4770"/>
                  </a:lnTo>
                  <a:lnTo>
                    <a:pt x="370" y="4770"/>
                  </a:lnTo>
                  <a:cubicBezTo>
                    <a:pt x="185" y="4659"/>
                    <a:pt x="74" y="4511"/>
                    <a:pt x="0" y="4326"/>
                  </a:cubicBezTo>
                  <a:cubicBezTo>
                    <a:pt x="111" y="3882"/>
                    <a:pt x="1183" y="3254"/>
                    <a:pt x="3069" y="2293"/>
                  </a:cubicBezTo>
                  <a:cubicBezTo>
                    <a:pt x="3476" y="1775"/>
                    <a:pt x="3217" y="2071"/>
                    <a:pt x="3660" y="1590"/>
                  </a:cubicBezTo>
                  <a:lnTo>
                    <a:pt x="6433" y="814"/>
                  </a:lnTo>
                  <a:cubicBezTo>
                    <a:pt x="9243" y="1"/>
                    <a:pt x="13458" y="777"/>
                    <a:pt x="16341" y="1221"/>
                  </a:cubicBezTo>
                  <a:cubicBezTo>
                    <a:pt x="19188" y="1405"/>
                    <a:pt x="21924" y="1368"/>
                    <a:pt x="24771" y="1553"/>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5" name="Google Shape;3995;p27"/>
            <p:cNvSpPr/>
            <p:nvPr/>
          </p:nvSpPr>
          <p:spPr>
            <a:xfrm>
              <a:off x="2280251" y="4445265"/>
              <a:ext cx="423664" cy="32099"/>
            </a:xfrm>
            <a:custGeom>
              <a:avLst/>
              <a:gdLst/>
              <a:ahLst/>
              <a:cxnLst/>
              <a:rect l="l" t="t" r="r" b="b"/>
              <a:pathLst>
                <a:path w="3920" h="297" extrusionOk="0">
                  <a:moveTo>
                    <a:pt x="3919" y="1"/>
                  </a:moveTo>
                  <a:lnTo>
                    <a:pt x="3217" y="297"/>
                  </a:lnTo>
                  <a:lnTo>
                    <a:pt x="296" y="297"/>
                  </a:lnTo>
                  <a:cubicBezTo>
                    <a:pt x="185" y="223"/>
                    <a:pt x="74" y="112"/>
                    <a:pt x="0" y="1"/>
                  </a:cubicBezTo>
                  <a:close/>
                </a:path>
              </a:pathLst>
            </a:custGeom>
            <a:solidFill>
              <a:srgbClr val="4E5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6" name="Google Shape;3996;p27"/>
            <p:cNvSpPr/>
            <p:nvPr/>
          </p:nvSpPr>
          <p:spPr>
            <a:xfrm>
              <a:off x="5285040" y="3738111"/>
              <a:ext cx="219830" cy="343686"/>
            </a:xfrm>
            <a:custGeom>
              <a:avLst/>
              <a:gdLst/>
              <a:ahLst/>
              <a:cxnLst/>
              <a:rect l="l" t="t" r="r" b="b"/>
              <a:pathLst>
                <a:path w="2034" h="3180" extrusionOk="0">
                  <a:moveTo>
                    <a:pt x="333" y="3180"/>
                  </a:moveTo>
                  <a:lnTo>
                    <a:pt x="0" y="3032"/>
                  </a:lnTo>
                  <a:lnTo>
                    <a:pt x="1664" y="0"/>
                  </a:lnTo>
                  <a:lnTo>
                    <a:pt x="2034" y="518"/>
                  </a:lnTo>
                  <a:close/>
                </a:path>
              </a:pathLst>
            </a:custGeom>
            <a:solidFill>
              <a:srgbClr val="3E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7" name="Google Shape;3997;p27"/>
            <p:cNvSpPr/>
            <p:nvPr/>
          </p:nvSpPr>
          <p:spPr>
            <a:xfrm>
              <a:off x="5444888" y="3654135"/>
              <a:ext cx="83976" cy="131963"/>
            </a:xfrm>
            <a:custGeom>
              <a:avLst/>
              <a:gdLst/>
              <a:ahLst/>
              <a:cxnLst/>
              <a:rect l="l" t="t" r="r" b="b"/>
              <a:pathLst>
                <a:path w="777" h="1221" extrusionOk="0">
                  <a:moveTo>
                    <a:pt x="629" y="1"/>
                  </a:moveTo>
                  <a:lnTo>
                    <a:pt x="0" y="1147"/>
                  </a:lnTo>
                  <a:lnTo>
                    <a:pt x="148" y="1221"/>
                  </a:lnTo>
                  <a:lnTo>
                    <a:pt x="777" y="75"/>
                  </a:lnTo>
                  <a:lnTo>
                    <a:pt x="629" y="1"/>
                  </a:lnTo>
                  <a:close/>
                </a:path>
              </a:pathLst>
            </a:custGeom>
            <a:solidFill>
              <a:srgbClr val="3E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3998" name="Google Shape;3998;p27"/>
            <p:cNvGrpSpPr/>
            <p:nvPr/>
          </p:nvGrpSpPr>
          <p:grpSpPr>
            <a:xfrm>
              <a:off x="5097200" y="3238575"/>
              <a:ext cx="847223" cy="655384"/>
              <a:chOff x="5097200" y="3238575"/>
              <a:chExt cx="847223" cy="655384"/>
            </a:xfrm>
          </p:grpSpPr>
          <p:sp>
            <p:nvSpPr>
              <p:cNvPr id="3999" name="Google Shape;3999;p27"/>
              <p:cNvSpPr/>
              <p:nvPr/>
            </p:nvSpPr>
            <p:spPr>
              <a:xfrm>
                <a:off x="5512761" y="3530277"/>
                <a:ext cx="84084" cy="135961"/>
              </a:xfrm>
              <a:custGeom>
                <a:avLst/>
                <a:gdLst/>
                <a:ahLst/>
                <a:cxnLst/>
                <a:rect l="l" t="t" r="r" b="b"/>
                <a:pathLst>
                  <a:path w="778" h="1258" extrusionOk="0">
                    <a:moveTo>
                      <a:pt x="629" y="1"/>
                    </a:moveTo>
                    <a:lnTo>
                      <a:pt x="1" y="1147"/>
                    </a:lnTo>
                    <a:lnTo>
                      <a:pt x="149" y="1258"/>
                    </a:lnTo>
                    <a:lnTo>
                      <a:pt x="777" y="112"/>
                    </a:lnTo>
                    <a:lnTo>
                      <a:pt x="6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0" name="Google Shape;4000;p27"/>
              <p:cNvSpPr/>
              <p:nvPr/>
            </p:nvSpPr>
            <p:spPr>
              <a:xfrm>
                <a:off x="5536754" y="3238575"/>
                <a:ext cx="215831" cy="343795"/>
              </a:xfrm>
              <a:custGeom>
                <a:avLst/>
                <a:gdLst/>
                <a:ahLst/>
                <a:cxnLst/>
                <a:rect l="l" t="t" r="r" b="b"/>
                <a:pathLst>
                  <a:path w="1997" h="3181" extrusionOk="0">
                    <a:moveTo>
                      <a:pt x="1701" y="1"/>
                    </a:moveTo>
                    <a:lnTo>
                      <a:pt x="1997" y="149"/>
                    </a:lnTo>
                    <a:lnTo>
                      <a:pt x="333" y="3180"/>
                    </a:lnTo>
                    <a:lnTo>
                      <a:pt x="0" y="266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1" name="Google Shape;4001;p27"/>
              <p:cNvSpPr/>
              <p:nvPr/>
            </p:nvSpPr>
            <p:spPr>
              <a:xfrm>
                <a:off x="5097200" y="3426414"/>
                <a:ext cx="343795" cy="219830"/>
              </a:xfrm>
              <a:custGeom>
                <a:avLst/>
                <a:gdLst/>
                <a:ahLst/>
                <a:cxnLst/>
                <a:rect l="l" t="t" r="r" b="b"/>
                <a:pathLst>
                  <a:path w="3181" h="2034" extrusionOk="0">
                    <a:moveTo>
                      <a:pt x="1" y="333"/>
                    </a:moveTo>
                    <a:lnTo>
                      <a:pt x="186" y="0"/>
                    </a:lnTo>
                    <a:lnTo>
                      <a:pt x="3180" y="1664"/>
                    </a:lnTo>
                    <a:lnTo>
                      <a:pt x="2663" y="2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2" name="Google Shape;4002;p27"/>
              <p:cNvSpPr/>
              <p:nvPr/>
            </p:nvSpPr>
            <p:spPr>
              <a:xfrm>
                <a:off x="5392902" y="3582263"/>
                <a:ext cx="131963" cy="83976"/>
              </a:xfrm>
              <a:custGeom>
                <a:avLst/>
                <a:gdLst/>
                <a:ahLst/>
                <a:cxnLst/>
                <a:rect l="l" t="t" r="r" b="b"/>
                <a:pathLst>
                  <a:path w="1221" h="777" extrusionOk="0">
                    <a:moveTo>
                      <a:pt x="74" y="0"/>
                    </a:moveTo>
                    <a:lnTo>
                      <a:pt x="1" y="185"/>
                    </a:lnTo>
                    <a:lnTo>
                      <a:pt x="1147" y="777"/>
                    </a:lnTo>
                    <a:lnTo>
                      <a:pt x="1221" y="629"/>
                    </a:lnTo>
                    <a:lnTo>
                      <a:pt x="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3" name="Google Shape;4003;p27"/>
              <p:cNvSpPr/>
              <p:nvPr/>
            </p:nvSpPr>
            <p:spPr>
              <a:xfrm>
                <a:off x="5516760" y="3650136"/>
                <a:ext cx="131963" cy="84084"/>
              </a:xfrm>
              <a:custGeom>
                <a:avLst/>
                <a:gdLst/>
                <a:ahLst/>
                <a:cxnLst/>
                <a:rect l="l" t="t" r="r" b="b"/>
                <a:pathLst>
                  <a:path w="1221" h="778" extrusionOk="0">
                    <a:moveTo>
                      <a:pt x="75" y="1"/>
                    </a:moveTo>
                    <a:lnTo>
                      <a:pt x="1" y="149"/>
                    </a:lnTo>
                    <a:lnTo>
                      <a:pt x="1110" y="777"/>
                    </a:lnTo>
                    <a:lnTo>
                      <a:pt x="1221" y="629"/>
                    </a:lnTo>
                    <a:lnTo>
                      <a:pt x="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4" name="Google Shape;4004;p27"/>
              <p:cNvSpPr/>
              <p:nvPr/>
            </p:nvSpPr>
            <p:spPr>
              <a:xfrm>
                <a:off x="5596738" y="3674129"/>
                <a:ext cx="347685" cy="219830"/>
              </a:xfrm>
              <a:custGeom>
                <a:avLst/>
                <a:gdLst/>
                <a:ahLst/>
                <a:cxnLst/>
                <a:rect l="l" t="t" r="r" b="b"/>
                <a:pathLst>
                  <a:path w="3217" h="2034" extrusionOk="0">
                    <a:moveTo>
                      <a:pt x="3216" y="1701"/>
                    </a:moveTo>
                    <a:lnTo>
                      <a:pt x="3032" y="2034"/>
                    </a:lnTo>
                    <a:lnTo>
                      <a:pt x="0" y="370"/>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
          <p:nvSpPr>
            <p:cNvPr id="4005" name="Google Shape;4005;p27"/>
            <p:cNvSpPr/>
            <p:nvPr/>
          </p:nvSpPr>
          <p:spPr>
            <a:xfrm>
              <a:off x="2523967" y="3602257"/>
              <a:ext cx="3076750" cy="899097"/>
            </a:xfrm>
            <a:custGeom>
              <a:avLst/>
              <a:gdLst/>
              <a:ahLst/>
              <a:cxnLst/>
              <a:rect l="l" t="t" r="r" b="b"/>
              <a:pathLst>
                <a:path w="28468" h="8319" extrusionOk="0">
                  <a:moveTo>
                    <a:pt x="27063" y="481"/>
                  </a:moveTo>
                  <a:lnTo>
                    <a:pt x="26952" y="481"/>
                  </a:lnTo>
                  <a:cubicBezTo>
                    <a:pt x="26619" y="481"/>
                    <a:pt x="26619" y="0"/>
                    <a:pt x="26952" y="0"/>
                  </a:cubicBezTo>
                  <a:lnTo>
                    <a:pt x="28061" y="0"/>
                  </a:lnTo>
                  <a:cubicBezTo>
                    <a:pt x="28283" y="0"/>
                    <a:pt x="28468" y="185"/>
                    <a:pt x="28431" y="444"/>
                  </a:cubicBezTo>
                  <a:lnTo>
                    <a:pt x="27987" y="4843"/>
                  </a:lnTo>
                  <a:cubicBezTo>
                    <a:pt x="27950" y="5028"/>
                    <a:pt x="27839" y="5176"/>
                    <a:pt x="27655" y="5213"/>
                  </a:cubicBezTo>
                  <a:cubicBezTo>
                    <a:pt x="22072" y="6248"/>
                    <a:pt x="13754" y="8171"/>
                    <a:pt x="11129" y="8245"/>
                  </a:cubicBezTo>
                  <a:cubicBezTo>
                    <a:pt x="7136" y="8319"/>
                    <a:pt x="4585" y="8245"/>
                    <a:pt x="592" y="8319"/>
                  </a:cubicBezTo>
                  <a:cubicBezTo>
                    <a:pt x="518" y="8282"/>
                    <a:pt x="444" y="8245"/>
                    <a:pt x="407" y="8208"/>
                  </a:cubicBezTo>
                  <a:lnTo>
                    <a:pt x="38" y="7542"/>
                  </a:lnTo>
                  <a:cubicBezTo>
                    <a:pt x="1" y="7468"/>
                    <a:pt x="1" y="7431"/>
                    <a:pt x="38" y="7357"/>
                  </a:cubicBezTo>
                  <a:cubicBezTo>
                    <a:pt x="38" y="7320"/>
                    <a:pt x="111" y="7246"/>
                    <a:pt x="148" y="7246"/>
                  </a:cubicBezTo>
                  <a:lnTo>
                    <a:pt x="7949" y="5287"/>
                  </a:lnTo>
                  <a:lnTo>
                    <a:pt x="22072" y="5287"/>
                  </a:lnTo>
                  <a:lnTo>
                    <a:pt x="24697" y="425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6" name="Google Shape;4006;p27"/>
            <p:cNvSpPr/>
            <p:nvPr/>
          </p:nvSpPr>
          <p:spPr>
            <a:xfrm>
              <a:off x="3263222" y="4173557"/>
              <a:ext cx="875104" cy="323800"/>
            </a:xfrm>
            <a:custGeom>
              <a:avLst/>
              <a:gdLst/>
              <a:ahLst/>
              <a:cxnLst/>
              <a:rect l="l" t="t" r="r" b="b"/>
              <a:pathLst>
                <a:path w="8097" h="2996" extrusionOk="0">
                  <a:moveTo>
                    <a:pt x="8097" y="2441"/>
                  </a:moveTo>
                  <a:cubicBezTo>
                    <a:pt x="6840" y="2700"/>
                    <a:pt x="5583" y="2848"/>
                    <a:pt x="4326" y="2959"/>
                  </a:cubicBezTo>
                  <a:cubicBezTo>
                    <a:pt x="3291" y="2959"/>
                    <a:pt x="2329" y="2996"/>
                    <a:pt x="1442" y="2996"/>
                  </a:cubicBezTo>
                  <a:lnTo>
                    <a:pt x="0" y="297"/>
                  </a:lnTo>
                  <a:lnTo>
                    <a:pt x="1109" y="1"/>
                  </a:lnTo>
                  <a:lnTo>
                    <a:pt x="6507" y="1"/>
                  </a:ln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7" name="Google Shape;4007;p27"/>
            <p:cNvSpPr/>
            <p:nvPr/>
          </p:nvSpPr>
          <p:spPr>
            <a:xfrm>
              <a:off x="2575952" y="3833976"/>
              <a:ext cx="2980886" cy="667379"/>
            </a:xfrm>
            <a:custGeom>
              <a:avLst/>
              <a:gdLst/>
              <a:ahLst/>
              <a:cxnLst/>
              <a:rect l="l" t="t" r="r" b="b"/>
              <a:pathLst>
                <a:path w="27581" h="6175" extrusionOk="0">
                  <a:moveTo>
                    <a:pt x="27506" y="2699"/>
                  </a:moveTo>
                  <a:cubicBezTo>
                    <a:pt x="27580" y="2884"/>
                    <a:pt x="27358" y="3032"/>
                    <a:pt x="27174" y="3069"/>
                  </a:cubicBezTo>
                  <a:cubicBezTo>
                    <a:pt x="21591" y="4104"/>
                    <a:pt x="13273" y="6027"/>
                    <a:pt x="10685" y="6101"/>
                  </a:cubicBezTo>
                  <a:cubicBezTo>
                    <a:pt x="7062" y="6175"/>
                    <a:pt x="3808" y="6138"/>
                    <a:pt x="370" y="6138"/>
                  </a:cubicBezTo>
                  <a:lnTo>
                    <a:pt x="0" y="5398"/>
                  </a:lnTo>
                  <a:cubicBezTo>
                    <a:pt x="0" y="5361"/>
                    <a:pt x="0" y="5287"/>
                    <a:pt x="37" y="5250"/>
                  </a:cubicBezTo>
                  <a:cubicBezTo>
                    <a:pt x="37" y="5176"/>
                    <a:pt x="111" y="5176"/>
                    <a:pt x="148" y="5139"/>
                  </a:cubicBezTo>
                  <a:lnTo>
                    <a:pt x="7801" y="3587"/>
                  </a:lnTo>
                  <a:lnTo>
                    <a:pt x="21739" y="3328"/>
                  </a:lnTo>
                  <a:lnTo>
                    <a:pt x="25066" y="2108"/>
                  </a:lnTo>
                  <a:cubicBezTo>
                    <a:pt x="25658" y="2256"/>
                    <a:pt x="26693" y="0"/>
                    <a:pt x="27506" y="26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8" name="Google Shape;4008;p27"/>
            <p:cNvSpPr/>
            <p:nvPr/>
          </p:nvSpPr>
          <p:spPr>
            <a:xfrm>
              <a:off x="2575952" y="3622252"/>
              <a:ext cx="3020874" cy="835115"/>
            </a:xfrm>
            <a:custGeom>
              <a:avLst/>
              <a:gdLst/>
              <a:ahLst/>
              <a:cxnLst/>
              <a:rect l="l" t="t" r="r" b="b"/>
              <a:pathLst>
                <a:path w="27951" h="7727" extrusionOk="0">
                  <a:moveTo>
                    <a:pt x="27950" y="259"/>
                  </a:moveTo>
                  <a:cubicBezTo>
                    <a:pt x="27950" y="259"/>
                    <a:pt x="27580" y="3956"/>
                    <a:pt x="27506" y="4695"/>
                  </a:cubicBezTo>
                  <a:cubicBezTo>
                    <a:pt x="21665" y="5767"/>
                    <a:pt x="13347" y="7579"/>
                    <a:pt x="10722" y="7653"/>
                  </a:cubicBezTo>
                  <a:cubicBezTo>
                    <a:pt x="6766" y="7727"/>
                    <a:pt x="3956" y="7690"/>
                    <a:pt x="185" y="7690"/>
                  </a:cubicBezTo>
                  <a:lnTo>
                    <a:pt x="0" y="7357"/>
                  </a:lnTo>
                  <a:cubicBezTo>
                    <a:pt x="0" y="7320"/>
                    <a:pt x="0" y="7246"/>
                    <a:pt x="37" y="7209"/>
                  </a:cubicBezTo>
                  <a:cubicBezTo>
                    <a:pt x="37" y="7135"/>
                    <a:pt x="111" y="7135"/>
                    <a:pt x="148" y="7098"/>
                  </a:cubicBezTo>
                  <a:lnTo>
                    <a:pt x="7801" y="5546"/>
                  </a:lnTo>
                  <a:lnTo>
                    <a:pt x="21739" y="5287"/>
                  </a:lnTo>
                  <a:lnTo>
                    <a:pt x="24364" y="4178"/>
                  </a:lnTo>
                  <a:lnTo>
                    <a:pt x="26693" y="296"/>
                  </a:lnTo>
                  <a:lnTo>
                    <a:pt x="26582" y="296"/>
                  </a:lnTo>
                  <a:lnTo>
                    <a:pt x="26582" y="296"/>
                  </a:lnTo>
                  <a:lnTo>
                    <a:pt x="26471" y="296"/>
                  </a:lnTo>
                  <a:cubicBezTo>
                    <a:pt x="26360" y="296"/>
                    <a:pt x="26286" y="222"/>
                    <a:pt x="26249" y="148"/>
                  </a:cubicBezTo>
                  <a:lnTo>
                    <a:pt x="26249" y="148"/>
                  </a:lnTo>
                  <a:lnTo>
                    <a:pt x="26249" y="111"/>
                  </a:lnTo>
                  <a:lnTo>
                    <a:pt x="26249" y="111"/>
                  </a:lnTo>
                  <a:cubicBezTo>
                    <a:pt x="26249" y="37"/>
                    <a:pt x="26323" y="0"/>
                    <a:pt x="26397" y="0"/>
                  </a:cubicBezTo>
                  <a:lnTo>
                    <a:pt x="27765" y="0"/>
                  </a:lnTo>
                  <a:cubicBezTo>
                    <a:pt x="27802" y="0"/>
                    <a:pt x="27839" y="0"/>
                    <a:pt x="27876" y="0"/>
                  </a:cubicBezTo>
                  <a:cubicBezTo>
                    <a:pt x="27876" y="74"/>
                    <a:pt x="27913" y="111"/>
                    <a:pt x="27913" y="148"/>
                  </a:cubicBezTo>
                  <a:lnTo>
                    <a:pt x="27913" y="148"/>
                  </a:lnTo>
                  <a:lnTo>
                    <a:pt x="27913" y="148"/>
                  </a:lnTo>
                  <a:lnTo>
                    <a:pt x="27913" y="148"/>
                  </a:lnTo>
                  <a:lnTo>
                    <a:pt x="27913" y="148"/>
                  </a:lnTo>
                  <a:lnTo>
                    <a:pt x="27913" y="148"/>
                  </a:lnTo>
                  <a:close/>
                </a:path>
              </a:pathLst>
            </a:custGeom>
            <a:solidFill>
              <a:srgbClr val="838F44">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9" name="Google Shape;4009;p27"/>
            <p:cNvSpPr/>
            <p:nvPr/>
          </p:nvSpPr>
          <p:spPr>
            <a:xfrm>
              <a:off x="3287107" y="4213546"/>
              <a:ext cx="851218" cy="283812"/>
            </a:xfrm>
            <a:custGeom>
              <a:avLst/>
              <a:gdLst/>
              <a:ahLst/>
              <a:cxnLst/>
              <a:rect l="l" t="t" r="r" b="b"/>
              <a:pathLst>
                <a:path w="7876" h="2626" extrusionOk="0">
                  <a:moveTo>
                    <a:pt x="7876" y="2071"/>
                  </a:moveTo>
                  <a:cubicBezTo>
                    <a:pt x="6619" y="2330"/>
                    <a:pt x="5362" y="2478"/>
                    <a:pt x="4105" y="2589"/>
                  </a:cubicBezTo>
                  <a:cubicBezTo>
                    <a:pt x="3106" y="2589"/>
                    <a:pt x="2145" y="2626"/>
                    <a:pt x="1221" y="2626"/>
                  </a:cubicBezTo>
                  <a:lnTo>
                    <a:pt x="1" y="333"/>
                  </a:lnTo>
                  <a:lnTo>
                    <a:pt x="1258" y="75"/>
                  </a:lnTo>
                  <a:lnTo>
                    <a:pt x="6508" y="1"/>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0" name="Google Shape;4010;p27"/>
            <p:cNvSpPr/>
            <p:nvPr/>
          </p:nvSpPr>
          <p:spPr>
            <a:xfrm>
              <a:off x="3155252" y="4029813"/>
              <a:ext cx="251929" cy="155848"/>
            </a:xfrm>
            <a:custGeom>
              <a:avLst/>
              <a:gdLst/>
              <a:ahLst/>
              <a:cxnLst/>
              <a:rect l="l" t="t" r="r" b="b"/>
              <a:pathLst>
                <a:path w="2331" h="1442" extrusionOk="0">
                  <a:moveTo>
                    <a:pt x="703" y="0"/>
                  </a:moveTo>
                  <a:lnTo>
                    <a:pt x="1628" y="0"/>
                  </a:lnTo>
                  <a:cubicBezTo>
                    <a:pt x="1997" y="0"/>
                    <a:pt x="2330" y="296"/>
                    <a:pt x="2330" y="702"/>
                  </a:cubicBezTo>
                  <a:lnTo>
                    <a:pt x="2330" y="702"/>
                  </a:lnTo>
                  <a:cubicBezTo>
                    <a:pt x="2330" y="1109"/>
                    <a:pt x="1997" y="1442"/>
                    <a:pt x="1628" y="1442"/>
                  </a:cubicBezTo>
                  <a:lnTo>
                    <a:pt x="703" y="1442"/>
                  </a:lnTo>
                  <a:cubicBezTo>
                    <a:pt x="297" y="1442"/>
                    <a:pt x="1" y="1109"/>
                    <a:pt x="1" y="702"/>
                  </a:cubicBezTo>
                  <a:lnTo>
                    <a:pt x="1" y="702"/>
                  </a:lnTo>
                  <a:cubicBezTo>
                    <a:pt x="1" y="296"/>
                    <a:pt x="297" y="0"/>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1" name="Google Shape;4011;p27"/>
            <p:cNvSpPr/>
            <p:nvPr/>
          </p:nvSpPr>
          <p:spPr>
            <a:xfrm>
              <a:off x="3167248" y="4049700"/>
              <a:ext cx="239932" cy="135961"/>
            </a:xfrm>
            <a:custGeom>
              <a:avLst/>
              <a:gdLst/>
              <a:ahLst/>
              <a:cxnLst/>
              <a:rect l="l" t="t" r="r" b="b"/>
              <a:pathLst>
                <a:path w="2220" h="1258" extrusionOk="0">
                  <a:moveTo>
                    <a:pt x="2145" y="223"/>
                  </a:moveTo>
                  <a:cubicBezTo>
                    <a:pt x="2219" y="334"/>
                    <a:pt x="2219" y="408"/>
                    <a:pt x="2219" y="518"/>
                  </a:cubicBezTo>
                  <a:lnTo>
                    <a:pt x="2219" y="518"/>
                  </a:lnTo>
                  <a:cubicBezTo>
                    <a:pt x="2219" y="925"/>
                    <a:pt x="1886" y="1258"/>
                    <a:pt x="1517" y="1258"/>
                  </a:cubicBezTo>
                  <a:lnTo>
                    <a:pt x="592" y="1258"/>
                  </a:lnTo>
                  <a:cubicBezTo>
                    <a:pt x="408" y="1258"/>
                    <a:pt x="223" y="1184"/>
                    <a:pt x="75" y="1036"/>
                  </a:cubicBezTo>
                  <a:cubicBezTo>
                    <a:pt x="38" y="925"/>
                    <a:pt x="38" y="851"/>
                    <a:pt x="38" y="740"/>
                  </a:cubicBezTo>
                  <a:lnTo>
                    <a:pt x="38" y="740"/>
                  </a:lnTo>
                  <a:cubicBezTo>
                    <a:pt x="1" y="334"/>
                    <a:pt x="334" y="1"/>
                    <a:pt x="740" y="1"/>
                  </a:cubicBezTo>
                  <a:lnTo>
                    <a:pt x="1665" y="1"/>
                  </a:lnTo>
                  <a:cubicBezTo>
                    <a:pt x="1849" y="1"/>
                    <a:pt x="2034" y="75"/>
                    <a:pt x="2145" y="22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2" name="Google Shape;4012;p27"/>
            <p:cNvSpPr/>
            <p:nvPr/>
          </p:nvSpPr>
          <p:spPr>
            <a:xfrm>
              <a:off x="3167248" y="4049700"/>
              <a:ext cx="239932" cy="104079"/>
            </a:xfrm>
            <a:custGeom>
              <a:avLst/>
              <a:gdLst/>
              <a:ahLst/>
              <a:cxnLst/>
              <a:rect l="l" t="t" r="r" b="b"/>
              <a:pathLst>
                <a:path w="2220" h="963" extrusionOk="0">
                  <a:moveTo>
                    <a:pt x="2145" y="223"/>
                  </a:moveTo>
                  <a:cubicBezTo>
                    <a:pt x="2182" y="260"/>
                    <a:pt x="2182" y="334"/>
                    <a:pt x="2219" y="371"/>
                  </a:cubicBezTo>
                  <a:cubicBezTo>
                    <a:pt x="2145" y="703"/>
                    <a:pt x="1849" y="962"/>
                    <a:pt x="1480" y="962"/>
                  </a:cubicBezTo>
                  <a:lnTo>
                    <a:pt x="555" y="962"/>
                  </a:lnTo>
                  <a:cubicBezTo>
                    <a:pt x="371" y="962"/>
                    <a:pt x="186" y="888"/>
                    <a:pt x="38" y="777"/>
                  </a:cubicBezTo>
                  <a:cubicBezTo>
                    <a:pt x="38" y="703"/>
                    <a:pt x="1" y="666"/>
                    <a:pt x="1" y="629"/>
                  </a:cubicBezTo>
                  <a:cubicBezTo>
                    <a:pt x="75" y="260"/>
                    <a:pt x="371" y="1"/>
                    <a:pt x="740" y="1"/>
                  </a:cubicBezTo>
                  <a:lnTo>
                    <a:pt x="1665" y="1"/>
                  </a:lnTo>
                  <a:cubicBezTo>
                    <a:pt x="1849" y="1"/>
                    <a:pt x="2034" y="75"/>
                    <a:pt x="2145" y="2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3" name="Google Shape;4013;p27"/>
            <p:cNvSpPr/>
            <p:nvPr/>
          </p:nvSpPr>
          <p:spPr>
            <a:xfrm>
              <a:off x="3239228" y="3989825"/>
              <a:ext cx="703368" cy="231826"/>
            </a:xfrm>
            <a:custGeom>
              <a:avLst/>
              <a:gdLst/>
              <a:ahLst/>
              <a:cxnLst/>
              <a:rect l="l" t="t" r="r" b="b"/>
              <a:pathLst>
                <a:path w="6508" h="2145" extrusionOk="0">
                  <a:moveTo>
                    <a:pt x="481" y="0"/>
                  </a:moveTo>
                  <a:lnTo>
                    <a:pt x="6174" y="0"/>
                  </a:lnTo>
                  <a:lnTo>
                    <a:pt x="6507" y="259"/>
                  </a:lnTo>
                  <a:lnTo>
                    <a:pt x="6507" y="2145"/>
                  </a:lnTo>
                  <a:lnTo>
                    <a:pt x="481" y="2145"/>
                  </a:lnTo>
                  <a:cubicBezTo>
                    <a:pt x="222" y="2145"/>
                    <a:pt x="0" y="1923"/>
                    <a:pt x="0" y="1664"/>
                  </a:cubicBezTo>
                  <a:lnTo>
                    <a:pt x="0" y="481"/>
                  </a:lnTo>
                  <a:cubicBezTo>
                    <a:pt x="0" y="222"/>
                    <a:pt x="222" y="0"/>
                    <a:pt x="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4" name="Google Shape;4014;p27"/>
            <p:cNvSpPr/>
            <p:nvPr/>
          </p:nvSpPr>
          <p:spPr>
            <a:xfrm>
              <a:off x="3259223" y="4017817"/>
              <a:ext cx="683374" cy="207833"/>
            </a:xfrm>
            <a:custGeom>
              <a:avLst/>
              <a:gdLst/>
              <a:ahLst/>
              <a:cxnLst/>
              <a:rect l="l" t="t" r="r" b="b"/>
              <a:pathLst>
                <a:path w="6323" h="1923" extrusionOk="0">
                  <a:moveTo>
                    <a:pt x="6322" y="0"/>
                  </a:moveTo>
                  <a:lnTo>
                    <a:pt x="6322" y="1923"/>
                  </a:lnTo>
                  <a:lnTo>
                    <a:pt x="296" y="1923"/>
                  </a:lnTo>
                  <a:cubicBezTo>
                    <a:pt x="222" y="1923"/>
                    <a:pt x="111" y="1886"/>
                    <a:pt x="0" y="1812"/>
                  </a:cubicBezTo>
                  <a:cubicBezTo>
                    <a:pt x="0" y="1775"/>
                    <a:pt x="0" y="1701"/>
                    <a:pt x="0" y="1664"/>
                  </a:cubicBezTo>
                  <a:lnTo>
                    <a:pt x="0" y="481"/>
                  </a:lnTo>
                  <a:cubicBezTo>
                    <a:pt x="0" y="222"/>
                    <a:pt x="222"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5" name="Google Shape;4015;p27"/>
            <p:cNvSpPr/>
            <p:nvPr/>
          </p:nvSpPr>
          <p:spPr>
            <a:xfrm>
              <a:off x="3259223" y="4017817"/>
              <a:ext cx="675376" cy="171843"/>
            </a:xfrm>
            <a:custGeom>
              <a:avLst/>
              <a:gdLst/>
              <a:ahLst/>
              <a:cxnLst/>
              <a:rect l="l" t="t" r="r" b="b"/>
              <a:pathLst>
                <a:path w="6249" h="1590" extrusionOk="0">
                  <a:moveTo>
                    <a:pt x="6248" y="0"/>
                  </a:moveTo>
                  <a:lnTo>
                    <a:pt x="6248" y="1590"/>
                  </a:lnTo>
                  <a:lnTo>
                    <a:pt x="333" y="1590"/>
                  </a:lnTo>
                  <a:cubicBezTo>
                    <a:pt x="222" y="1590"/>
                    <a:pt x="111" y="1553"/>
                    <a:pt x="0" y="1479"/>
                  </a:cubicBezTo>
                  <a:cubicBezTo>
                    <a:pt x="0" y="1442"/>
                    <a:pt x="0" y="1405"/>
                    <a:pt x="0" y="1331"/>
                  </a:cubicBezTo>
                  <a:lnTo>
                    <a:pt x="0" y="370"/>
                  </a:lnTo>
                  <a:cubicBezTo>
                    <a:pt x="37" y="148"/>
                    <a:pt x="259" y="0"/>
                    <a:pt x="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6" name="Google Shape;4016;p27"/>
            <p:cNvSpPr/>
            <p:nvPr/>
          </p:nvSpPr>
          <p:spPr>
            <a:xfrm>
              <a:off x="3359087" y="4217545"/>
              <a:ext cx="575513" cy="64090"/>
            </a:xfrm>
            <a:custGeom>
              <a:avLst/>
              <a:gdLst/>
              <a:ahLst/>
              <a:cxnLst/>
              <a:rect l="l" t="t" r="r" b="b"/>
              <a:pathLst>
                <a:path w="5325" h="593" extrusionOk="0">
                  <a:moveTo>
                    <a:pt x="370" y="38"/>
                  </a:moveTo>
                  <a:cubicBezTo>
                    <a:pt x="1036" y="38"/>
                    <a:pt x="5324" y="592"/>
                    <a:pt x="3624" y="592"/>
                  </a:cubicBezTo>
                  <a:lnTo>
                    <a:pt x="370" y="592"/>
                  </a:lnTo>
                  <a:cubicBezTo>
                    <a:pt x="185" y="592"/>
                    <a:pt x="37" y="481"/>
                    <a:pt x="0" y="296"/>
                  </a:cubicBezTo>
                  <a:lnTo>
                    <a:pt x="0" y="296"/>
                  </a:lnTo>
                  <a:cubicBezTo>
                    <a:pt x="37" y="149"/>
                    <a:pt x="185" y="1"/>
                    <a:pt x="370"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7" name="Google Shape;4017;p27"/>
            <p:cNvSpPr/>
            <p:nvPr/>
          </p:nvSpPr>
          <p:spPr>
            <a:xfrm>
              <a:off x="3387079" y="4241538"/>
              <a:ext cx="375677" cy="40097"/>
            </a:xfrm>
            <a:custGeom>
              <a:avLst/>
              <a:gdLst/>
              <a:ahLst/>
              <a:cxnLst/>
              <a:rect l="l" t="t" r="r" b="b"/>
              <a:pathLst>
                <a:path w="3476" h="371" extrusionOk="0">
                  <a:moveTo>
                    <a:pt x="3475" y="370"/>
                  </a:moveTo>
                  <a:lnTo>
                    <a:pt x="111" y="370"/>
                  </a:lnTo>
                  <a:cubicBezTo>
                    <a:pt x="74" y="370"/>
                    <a:pt x="37" y="370"/>
                    <a:pt x="0" y="370"/>
                  </a:cubicBezTo>
                  <a:cubicBezTo>
                    <a:pt x="0" y="333"/>
                    <a:pt x="0" y="296"/>
                    <a:pt x="0" y="296"/>
                  </a:cubicBezTo>
                  <a:lnTo>
                    <a:pt x="0" y="296"/>
                  </a:lnTo>
                  <a:cubicBezTo>
                    <a:pt x="37" y="111"/>
                    <a:pt x="185" y="0"/>
                    <a:pt x="370" y="0"/>
                  </a:cubicBezTo>
                  <a:cubicBezTo>
                    <a:pt x="1405" y="74"/>
                    <a:pt x="2440" y="185"/>
                    <a:pt x="3475" y="3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8" name="Google Shape;4018;p27"/>
            <p:cNvSpPr/>
            <p:nvPr/>
          </p:nvSpPr>
          <p:spPr>
            <a:xfrm>
              <a:off x="3674783" y="4109683"/>
              <a:ext cx="187839" cy="12105"/>
            </a:xfrm>
            <a:custGeom>
              <a:avLst/>
              <a:gdLst/>
              <a:ahLst/>
              <a:cxnLst/>
              <a:rect l="l" t="t" r="r" b="b"/>
              <a:pathLst>
                <a:path w="1738" h="112"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9" name="Google Shape;4019;p27"/>
            <p:cNvSpPr/>
            <p:nvPr/>
          </p:nvSpPr>
          <p:spPr>
            <a:xfrm>
              <a:off x="3674783" y="4129677"/>
              <a:ext cx="187839" cy="12105"/>
            </a:xfrm>
            <a:custGeom>
              <a:avLst/>
              <a:gdLst/>
              <a:ahLst/>
              <a:cxnLst/>
              <a:rect l="l" t="t" r="r" b="b"/>
              <a:pathLst>
                <a:path w="1738" h="112" extrusionOk="0">
                  <a:moveTo>
                    <a:pt x="37" y="111"/>
                  </a:moveTo>
                  <a:lnTo>
                    <a:pt x="1664" y="111"/>
                  </a:lnTo>
                  <a:cubicBezTo>
                    <a:pt x="1701" y="111"/>
                    <a:pt x="1738" y="37"/>
                    <a:pt x="1738" y="0"/>
                  </a:cubicBezTo>
                  <a:lnTo>
                    <a:pt x="1738" y="0"/>
                  </a:lnTo>
                  <a:lnTo>
                    <a:pt x="0" y="0"/>
                  </a:lnTo>
                  <a:lnTo>
                    <a:pt x="0" y="0"/>
                  </a:lnTo>
                  <a:cubicBezTo>
                    <a:pt x="0" y="37"/>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0" name="Google Shape;4020;p27"/>
            <p:cNvSpPr/>
            <p:nvPr/>
          </p:nvSpPr>
          <p:spPr>
            <a:xfrm>
              <a:off x="3674783" y="4145673"/>
              <a:ext cx="187839" cy="12105"/>
            </a:xfrm>
            <a:custGeom>
              <a:avLst/>
              <a:gdLst/>
              <a:ahLst/>
              <a:cxnLst/>
              <a:rect l="l" t="t" r="r" b="b"/>
              <a:pathLst>
                <a:path w="1738" h="112"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1" name="Google Shape;4021;p27"/>
            <p:cNvSpPr/>
            <p:nvPr/>
          </p:nvSpPr>
          <p:spPr>
            <a:xfrm>
              <a:off x="3674783" y="4165667"/>
              <a:ext cx="187839" cy="11997"/>
            </a:xfrm>
            <a:custGeom>
              <a:avLst/>
              <a:gdLst/>
              <a:ahLst/>
              <a:cxnLst/>
              <a:rect l="l" t="t" r="r" b="b"/>
              <a:pathLst>
                <a:path w="1738" h="111"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2" name="Google Shape;4022;p27"/>
            <p:cNvSpPr/>
            <p:nvPr/>
          </p:nvSpPr>
          <p:spPr>
            <a:xfrm>
              <a:off x="3670784" y="4101685"/>
              <a:ext cx="195836" cy="16104"/>
            </a:xfrm>
            <a:custGeom>
              <a:avLst/>
              <a:gdLst/>
              <a:ahLst/>
              <a:cxnLst/>
              <a:rect l="l" t="t" r="r" b="b"/>
              <a:pathLst>
                <a:path w="1812" h="149" extrusionOk="0">
                  <a:moveTo>
                    <a:pt x="74" y="0"/>
                  </a:moveTo>
                  <a:lnTo>
                    <a:pt x="1738" y="0"/>
                  </a:lnTo>
                  <a:cubicBezTo>
                    <a:pt x="1775" y="0"/>
                    <a:pt x="1812" y="37"/>
                    <a:pt x="1812" y="111"/>
                  </a:cubicBezTo>
                  <a:lnTo>
                    <a:pt x="1812" y="148"/>
                  </a:lnTo>
                  <a:lnTo>
                    <a:pt x="0" y="148"/>
                  </a:lnTo>
                  <a:lnTo>
                    <a:pt x="0" y="111"/>
                  </a:lnTo>
                  <a:cubicBezTo>
                    <a:pt x="0" y="37"/>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3" name="Google Shape;4023;p27"/>
            <p:cNvSpPr/>
            <p:nvPr/>
          </p:nvSpPr>
          <p:spPr>
            <a:xfrm>
              <a:off x="3670784" y="4117681"/>
              <a:ext cx="195836" cy="12105"/>
            </a:xfrm>
            <a:custGeom>
              <a:avLst/>
              <a:gdLst/>
              <a:ahLst/>
              <a:cxnLst/>
              <a:rect l="l" t="t" r="r" b="b"/>
              <a:pathLst>
                <a:path w="1812" h="112" extrusionOk="0">
                  <a:moveTo>
                    <a:pt x="74" y="0"/>
                  </a:moveTo>
                  <a:lnTo>
                    <a:pt x="1738" y="0"/>
                  </a:lnTo>
                  <a:cubicBezTo>
                    <a:pt x="1775" y="0"/>
                    <a:pt x="1812" y="37"/>
                    <a:pt x="1812" y="111"/>
                  </a:cubicBezTo>
                  <a:lnTo>
                    <a:pt x="1812" y="111"/>
                  </a:lnTo>
                  <a:lnTo>
                    <a:pt x="0" y="111"/>
                  </a:lnTo>
                  <a:lnTo>
                    <a:pt x="0" y="111"/>
                  </a:lnTo>
                  <a:cubicBezTo>
                    <a:pt x="0" y="74"/>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4" name="Google Shape;4024;p27"/>
            <p:cNvSpPr/>
            <p:nvPr/>
          </p:nvSpPr>
          <p:spPr>
            <a:xfrm>
              <a:off x="3670784" y="4137675"/>
              <a:ext cx="195836" cy="12105"/>
            </a:xfrm>
            <a:custGeom>
              <a:avLst/>
              <a:gdLst/>
              <a:ahLst/>
              <a:cxnLst/>
              <a:rect l="l" t="t" r="r" b="b"/>
              <a:pathLst>
                <a:path w="1812" h="112" extrusionOk="0">
                  <a:moveTo>
                    <a:pt x="74" y="0"/>
                  </a:moveTo>
                  <a:lnTo>
                    <a:pt x="1738" y="0"/>
                  </a:lnTo>
                  <a:cubicBezTo>
                    <a:pt x="1775" y="0"/>
                    <a:pt x="1812" y="74"/>
                    <a:pt x="1812" y="111"/>
                  </a:cubicBezTo>
                  <a:lnTo>
                    <a:pt x="1812" y="111"/>
                  </a:lnTo>
                  <a:lnTo>
                    <a:pt x="0" y="111"/>
                  </a:lnTo>
                  <a:lnTo>
                    <a:pt x="0" y="111"/>
                  </a:lnTo>
                  <a:cubicBezTo>
                    <a:pt x="0" y="74"/>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5" name="Google Shape;4025;p27"/>
            <p:cNvSpPr/>
            <p:nvPr/>
          </p:nvSpPr>
          <p:spPr>
            <a:xfrm>
              <a:off x="3670784" y="4157670"/>
              <a:ext cx="195836" cy="11997"/>
            </a:xfrm>
            <a:custGeom>
              <a:avLst/>
              <a:gdLst/>
              <a:ahLst/>
              <a:cxnLst/>
              <a:rect l="l" t="t" r="r" b="b"/>
              <a:pathLst>
                <a:path w="1812" h="111" extrusionOk="0">
                  <a:moveTo>
                    <a:pt x="74" y="0"/>
                  </a:moveTo>
                  <a:lnTo>
                    <a:pt x="1738" y="0"/>
                  </a:lnTo>
                  <a:cubicBezTo>
                    <a:pt x="1775" y="0"/>
                    <a:pt x="1812" y="37"/>
                    <a:pt x="1812" y="111"/>
                  </a:cubicBezTo>
                  <a:lnTo>
                    <a:pt x="1812" y="111"/>
                  </a:lnTo>
                  <a:lnTo>
                    <a:pt x="0" y="111"/>
                  </a:lnTo>
                  <a:lnTo>
                    <a:pt x="0" y="111"/>
                  </a:lnTo>
                  <a:cubicBezTo>
                    <a:pt x="0" y="37"/>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6" name="Google Shape;4026;p27"/>
            <p:cNvSpPr/>
            <p:nvPr/>
          </p:nvSpPr>
          <p:spPr>
            <a:xfrm>
              <a:off x="5348914" y="3997822"/>
              <a:ext cx="207941" cy="151957"/>
            </a:xfrm>
            <a:custGeom>
              <a:avLst/>
              <a:gdLst/>
              <a:ahLst/>
              <a:cxnLst/>
              <a:rect l="l" t="t" r="r" b="b"/>
              <a:pathLst>
                <a:path w="1924" h="1406" extrusionOk="0">
                  <a:moveTo>
                    <a:pt x="777" y="1405"/>
                  </a:moveTo>
                  <a:lnTo>
                    <a:pt x="1" y="0"/>
                  </a:lnTo>
                  <a:lnTo>
                    <a:pt x="1295" y="37"/>
                  </a:lnTo>
                  <a:lnTo>
                    <a:pt x="1665" y="37"/>
                  </a:lnTo>
                  <a:lnTo>
                    <a:pt x="1923" y="555"/>
                  </a:lnTo>
                  <a:lnTo>
                    <a:pt x="1849" y="122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7" name="Google Shape;4027;p27"/>
            <p:cNvSpPr/>
            <p:nvPr/>
          </p:nvSpPr>
          <p:spPr>
            <a:xfrm>
              <a:off x="5336918" y="3981827"/>
              <a:ext cx="291809" cy="36098"/>
            </a:xfrm>
            <a:custGeom>
              <a:avLst/>
              <a:gdLst/>
              <a:ahLst/>
              <a:cxnLst/>
              <a:rect l="l" t="t" r="r" b="b"/>
              <a:pathLst>
                <a:path w="2700" h="334" extrusionOk="0">
                  <a:moveTo>
                    <a:pt x="445" y="0"/>
                  </a:moveTo>
                  <a:cubicBezTo>
                    <a:pt x="1221" y="0"/>
                    <a:pt x="2663" y="148"/>
                    <a:pt x="2700" y="333"/>
                  </a:cubicBezTo>
                  <a:lnTo>
                    <a:pt x="445" y="333"/>
                  </a:lnTo>
                  <a:cubicBezTo>
                    <a:pt x="1" y="333"/>
                    <a:pt x="1" y="0"/>
                    <a:pt x="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8" name="Google Shape;4028;p27"/>
            <p:cNvSpPr/>
            <p:nvPr/>
          </p:nvSpPr>
          <p:spPr>
            <a:xfrm>
              <a:off x="5388903" y="3997822"/>
              <a:ext cx="239824" cy="20102"/>
            </a:xfrm>
            <a:custGeom>
              <a:avLst/>
              <a:gdLst/>
              <a:ahLst/>
              <a:cxnLst/>
              <a:rect l="l" t="t" r="r" b="b"/>
              <a:pathLst>
                <a:path w="2219" h="186" extrusionOk="0">
                  <a:moveTo>
                    <a:pt x="2219" y="185"/>
                  </a:moveTo>
                  <a:lnTo>
                    <a:pt x="1" y="185"/>
                  </a:lnTo>
                  <a:cubicBezTo>
                    <a:pt x="1" y="111"/>
                    <a:pt x="111" y="0"/>
                    <a:pt x="333" y="0"/>
                  </a:cubicBezTo>
                  <a:cubicBezTo>
                    <a:pt x="962" y="0"/>
                    <a:pt x="1590" y="74"/>
                    <a:pt x="2219" y="1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4029" name="Google Shape;4029;p27"/>
            <p:cNvGrpSpPr/>
            <p:nvPr/>
          </p:nvGrpSpPr>
          <p:grpSpPr>
            <a:xfrm>
              <a:off x="3291106" y="4145673"/>
              <a:ext cx="191947" cy="23993"/>
              <a:chOff x="3291106" y="4145673"/>
              <a:chExt cx="191947" cy="23993"/>
            </a:xfrm>
          </p:grpSpPr>
          <p:sp>
            <p:nvSpPr>
              <p:cNvPr id="4030" name="Google Shape;4030;p27"/>
              <p:cNvSpPr/>
              <p:nvPr/>
            </p:nvSpPr>
            <p:spPr>
              <a:xfrm>
                <a:off x="3299104" y="4145673"/>
                <a:ext cx="16104" cy="23993"/>
              </a:xfrm>
              <a:custGeom>
                <a:avLst/>
                <a:gdLst/>
                <a:ahLst/>
                <a:cxnLst/>
                <a:rect l="l" t="t" r="r" b="b"/>
                <a:pathLst>
                  <a:path w="149" h="222" extrusionOk="0">
                    <a:moveTo>
                      <a:pt x="75" y="222"/>
                    </a:moveTo>
                    <a:cubicBezTo>
                      <a:pt x="112" y="185"/>
                      <a:pt x="149" y="148"/>
                      <a:pt x="149" y="111"/>
                    </a:cubicBezTo>
                    <a:cubicBezTo>
                      <a:pt x="149" y="0"/>
                      <a:pt x="1" y="0"/>
                      <a:pt x="1" y="111"/>
                    </a:cubicBezTo>
                    <a:cubicBezTo>
                      <a:pt x="1" y="148"/>
                      <a:pt x="38" y="185"/>
                      <a:pt x="75"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1" name="Google Shape;4031;p27"/>
              <p:cNvSpPr/>
              <p:nvPr/>
            </p:nvSpPr>
            <p:spPr>
              <a:xfrm>
                <a:off x="3291106" y="4145673"/>
                <a:ext cx="24101" cy="20102"/>
              </a:xfrm>
              <a:custGeom>
                <a:avLst/>
                <a:gdLst/>
                <a:ahLst/>
                <a:cxnLst/>
                <a:rect l="l" t="t" r="r" b="b"/>
                <a:pathLst>
                  <a:path w="223" h="186" extrusionOk="0">
                    <a:moveTo>
                      <a:pt x="112" y="185"/>
                    </a:moveTo>
                    <a:cubicBezTo>
                      <a:pt x="149" y="185"/>
                      <a:pt x="223" y="148"/>
                      <a:pt x="223" y="74"/>
                    </a:cubicBezTo>
                    <a:cubicBezTo>
                      <a:pt x="223" y="0"/>
                      <a:pt x="1" y="0"/>
                      <a:pt x="38" y="74"/>
                    </a:cubicBezTo>
                    <a:cubicBezTo>
                      <a:pt x="38" y="148"/>
                      <a:pt x="75" y="185"/>
                      <a:pt x="112"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2" name="Google Shape;4032;p27"/>
              <p:cNvSpPr/>
              <p:nvPr/>
            </p:nvSpPr>
            <p:spPr>
              <a:xfrm>
                <a:off x="3351089" y="4145673"/>
                <a:ext cx="20102" cy="23993"/>
              </a:xfrm>
              <a:custGeom>
                <a:avLst/>
                <a:gdLst/>
                <a:ahLst/>
                <a:cxnLst/>
                <a:rect l="l" t="t" r="r" b="b"/>
                <a:pathLst>
                  <a:path w="186" h="222" extrusionOk="0">
                    <a:moveTo>
                      <a:pt x="111" y="222"/>
                    </a:moveTo>
                    <a:cubicBezTo>
                      <a:pt x="148" y="185"/>
                      <a:pt x="185" y="148"/>
                      <a:pt x="185" y="111"/>
                    </a:cubicBezTo>
                    <a:cubicBezTo>
                      <a:pt x="185" y="0"/>
                      <a:pt x="0" y="0"/>
                      <a:pt x="0" y="111"/>
                    </a:cubicBezTo>
                    <a:cubicBezTo>
                      <a:pt x="0" y="148"/>
                      <a:pt x="37" y="185"/>
                      <a:pt x="111"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3" name="Google Shape;4033;p27"/>
              <p:cNvSpPr/>
              <p:nvPr/>
            </p:nvSpPr>
            <p:spPr>
              <a:xfrm>
                <a:off x="3347090" y="4145673"/>
                <a:ext cx="24101" cy="20102"/>
              </a:xfrm>
              <a:custGeom>
                <a:avLst/>
                <a:gdLst/>
                <a:ahLst/>
                <a:cxnLst/>
                <a:rect l="l" t="t" r="r" b="b"/>
                <a:pathLst>
                  <a:path w="223" h="186" extrusionOk="0">
                    <a:moveTo>
                      <a:pt x="111" y="185"/>
                    </a:moveTo>
                    <a:cubicBezTo>
                      <a:pt x="148" y="185"/>
                      <a:pt x="185" y="148"/>
                      <a:pt x="185" y="74"/>
                    </a:cubicBezTo>
                    <a:cubicBezTo>
                      <a:pt x="222" y="0"/>
                      <a:pt x="1" y="0"/>
                      <a:pt x="37" y="74"/>
                    </a:cubicBezTo>
                    <a:cubicBezTo>
                      <a:pt x="37" y="148"/>
                      <a:pt x="74"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4" name="Google Shape;4034;p27"/>
              <p:cNvSpPr/>
              <p:nvPr/>
            </p:nvSpPr>
            <p:spPr>
              <a:xfrm>
                <a:off x="3407074" y="4145673"/>
                <a:ext cx="19994" cy="23993"/>
              </a:xfrm>
              <a:custGeom>
                <a:avLst/>
                <a:gdLst/>
                <a:ahLst/>
                <a:cxnLst/>
                <a:rect l="l" t="t" r="r" b="b"/>
                <a:pathLst>
                  <a:path w="185" h="222" extrusionOk="0">
                    <a:moveTo>
                      <a:pt x="74" y="222"/>
                    </a:moveTo>
                    <a:cubicBezTo>
                      <a:pt x="148" y="185"/>
                      <a:pt x="185" y="148"/>
                      <a:pt x="185" y="111"/>
                    </a:cubicBezTo>
                    <a:cubicBezTo>
                      <a:pt x="185" y="0"/>
                      <a:pt x="0" y="0"/>
                      <a:pt x="0" y="111"/>
                    </a:cubicBezTo>
                    <a:cubicBezTo>
                      <a:pt x="0" y="148"/>
                      <a:pt x="37" y="185"/>
                      <a:pt x="74"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5" name="Google Shape;4035;p27"/>
              <p:cNvSpPr/>
              <p:nvPr/>
            </p:nvSpPr>
            <p:spPr>
              <a:xfrm>
                <a:off x="3403075" y="4145673"/>
                <a:ext cx="23993" cy="20102"/>
              </a:xfrm>
              <a:custGeom>
                <a:avLst/>
                <a:gdLst/>
                <a:ahLst/>
                <a:cxnLst/>
                <a:rect l="l" t="t" r="r" b="b"/>
                <a:pathLst>
                  <a:path w="222" h="186" extrusionOk="0">
                    <a:moveTo>
                      <a:pt x="111" y="185"/>
                    </a:moveTo>
                    <a:cubicBezTo>
                      <a:pt x="148" y="185"/>
                      <a:pt x="185" y="148"/>
                      <a:pt x="185" y="74"/>
                    </a:cubicBezTo>
                    <a:cubicBezTo>
                      <a:pt x="222" y="0"/>
                      <a:pt x="0" y="0"/>
                      <a:pt x="0" y="74"/>
                    </a:cubicBezTo>
                    <a:cubicBezTo>
                      <a:pt x="0" y="148"/>
                      <a:pt x="37"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6" name="Google Shape;4036;p27"/>
              <p:cNvSpPr/>
              <p:nvPr/>
            </p:nvSpPr>
            <p:spPr>
              <a:xfrm>
                <a:off x="3462950" y="4145673"/>
                <a:ext cx="20102" cy="23993"/>
              </a:xfrm>
              <a:custGeom>
                <a:avLst/>
                <a:gdLst/>
                <a:ahLst/>
                <a:cxnLst/>
                <a:rect l="l" t="t" r="r" b="b"/>
                <a:pathLst>
                  <a:path w="186" h="222" extrusionOk="0">
                    <a:moveTo>
                      <a:pt x="75" y="222"/>
                    </a:moveTo>
                    <a:cubicBezTo>
                      <a:pt x="112" y="185"/>
                      <a:pt x="149" y="148"/>
                      <a:pt x="186" y="111"/>
                    </a:cubicBezTo>
                    <a:cubicBezTo>
                      <a:pt x="186" y="0"/>
                      <a:pt x="1" y="0"/>
                      <a:pt x="1" y="111"/>
                    </a:cubicBezTo>
                    <a:cubicBezTo>
                      <a:pt x="1" y="148"/>
                      <a:pt x="38" y="185"/>
                      <a:pt x="75"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7" name="Google Shape;4037;p27"/>
              <p:cNvSpPr/>
              <p:nvPr/>
            </p:nvSpPr>
            <p:spPr>
              <a:xfrm>
                <a:off x="3458951" y="4145673"/>
                <a:ext cx="20102" cy="20102"/>
              </a:xfrm>
              <a:custGeom>
                <a:avLst/>
                <a:gdLst/>
                <a:ahLst/>
                <a:cxnLst/>
                <a:rect l="l" t="t" r="r" b="b"/>
                <a:pathLst>
                  <a:path w="186" h="186" extrusionOk="0">
                    <a:moveTo>
                      <a:pt x="75" y="185"/>
                    </a:moveTo>
                    <a:cubicBezTo>
                      <a:pt x="149" y="185"/>
                      <a:pt x="186" y="148"/>
                      <a:pt x="186" y="74"/>
                    </a:cubicBezTo>
                    <a:cubicBezTo>
                      <a:pt x="186" y="37"/>
                      <a:pt x="149" y="0"/>
                      <a:pt x="75" y="0"/>
                    </a:cubicBezTo>
                    <a:cubicBezTo>
                      <a:pt x="38" y="0"/>
                      <a:pt x="1" y="37"/>
                      <a:pt x="1" y="74"/>
                    </a:cubicBezTo>
                    <a:cubicBezTo>
                      <a:pt x="1" y="148"/>
                      <a:pt x="38" y="185"/>
                      <a:pt x="75"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
          <p:nvSpPr>
            <p:cNvPr id="4038" name="Google Shape;4038;p27"/>
            <p:cNvSpPr/>
            <p:nvPr/>
          </p:nvSpPr>
          <p:spPr>
            <a:xfrm>
              <a:off x="2679816" y="4549236"/>
              <a:ext cx="127964" cy="127964"/>
            </a:xfrm>
            <a:custGeom>
              <a:avLst/>
              <a:gdLst/>
              <a:ahLst/>
              <a:cxnLst/>
              <a:rect l="l" t="t" r="r" b="b"/>
              <a:pathLst>
                <a:path w="1184" h="1184" extrusionOk="0">
                  <a:moveTo>
                    <a:pt x="518" y="1183"/>
                  </a:moveTo>
                  <a:cubicBezTo>
                    <a:pt x="962" y="1183"/>
                    <a:pt x="1183" y="629"/>
                    <a:pt x="851" y="333"/>
                  </a:cubicBezTo>
                  <a:cubicBezTo>
                    <a:pt x="555" y="0"/>
                    <a:pt x="0" y="222"/>
                    <a:pt x="0" y="666"/>
                  </a:cubicBezTo>
                  <a:cubicBezTo>
                    <a:pt x="0" y="961"/>
                    <a:pt x="222" y="1183"/>
                    <a:pt x="518" y="11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9" name="Google Shape;4039;p27"/>
            <p:cNvSpPr/>
            <p:nvPr/>
          </p:nvSpPr>
          <p:spPr>
            <a:xfrm>
              <a:off x="2703809" y="4573229"/>
              <a:ext cx="79977" cy="79977"/>
            </a:xfrm>
            <a:custGeom>
              <a:avLst/>
              <a:gdLst/>
              <a:ahLst/>
              <a:cxnLst/>
              <a:rect l="l" t="t" r="r" b="b"/>
              <a:pathLst>
                <a:path w="740" h="740" extrusionOk="0">
                  <a:moveTo>
                    <a:pt x="296" y="739"/>
                  </a:moveTo>
                  <a:cubicBezTo>
                    <a:pt x="740" y="739"/>
                    <a:pt x="0" y="0"/>
                    <a:pt x="0" y="444"/>
                  </a:cubicBezTo>
                  <a:cubicBezTo>
                    <a:pt x="0" y="629"/>
                    <a:pt x="111" y="739"/>
                    <a:pt x="296" y="739"/>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0" name="Google Shape;4040;p27"/>
            <p:cNvSpPr/>
            <p:nvPr/>
          </p:nvSpPr>
          <p:spPr>
            <a:xfrm>
              <a:off x="2703809" y="4601113"/>
              <a:ext cx="59983" cy="44096"/>
            </a:xfrm>
            <a:custGeom>
              <a:avLst/>
              <a:gdLst/>
              <a:ahLst/>
              <a:cxnLst/>
              <a:rect l="l" t="t" r="r" b="b"/>
              <a:pathLst>
                <a:path w="555" h="408" extrusionOk="0">
                  <a:moveTo>
                    <a:pt x="296" y="408"/>
                  </a:moveTo>
                  <a:cubicBezTo>
                    <a:pt x="555" y="408"/>
                    <a:pt x="555" y="1"/>
                    <a:pt x="296" y="1"/>
                  </a:cubicBezTo>
                  <a:cubicBezTo>
                    <a:pt x="0" y="1"/>
                    <a:pt x="0" y="408"/>
                    <a:pt x="296" y="4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1" name="Google Shape;4041;p27"/>
            <p:cNvSpPr/>
            <p:nvPr/>
          </p:nvSpPr>
          <p:spPr>
            <a:xfrm>
              <a:off x="2719805" y="4613110"/>
              <a:ext cx="27992" cy="20102"/>
            </a:xfrm>
            <a:custGeom>
              <a:avLst/>
              <a:gdLst/>
              <a:ahLst/>
              <a:cxnLst/>
              <a:rect l="l" t="t" r="r" b="b"/>
              <a:pathLst>
                <a:path w="259" h="186" extrusionOk="0">
                  <a:moveTo>
                    <a:pt x="148" y="186"/>
                  </a:moveTo>
                  <a:cubicBezTo>
                    <a:pt x="259" y="186"/>
                    <a:pt x="259" y="1"/>
                    <a:pt x="148" y="1"/>
                  </a:cubicBezTo>
                  <a:cubicBezTo>
                    <a:pt x="0" y="1"/>
                    <a:pt x="0" y="186"/>
                    <a:pt x="148" y="186"/>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2" name="Google Shape;4042;p27"/>
            <p:cNvSpPr/>
            <p:nvPr/>
          </p:nvSpPr>
          <p:spPr>
            <a:xfrm>
              <a:off x="3379081" y="4281527"/>
              <a:ext cx="247822" cy="143959"/>
            </a:xfrm>
            <a:custGeom>
              <a:avLst/>
              <a:gdLst/>
              <a:ahLst/>
              <a:cxnLst/>
              <a:rect l="l" t="t" r="r" b="b"/>
              <a:pathLst>
                <a:path w="2293" h="1332" extrusionOk="0">
                  <a:moveTo>
                    <a:pt x="296" y="0"/>
                  </a:moveTo>
                  <a:lnTo>
                    <a:pt x="2292" y="0"/>
                  </a:lnTo>
                  <a:cubicBezTo>
                    <a:pt x="2219" y="518"/>
                    <a:pt x="1257" y="1331"/>
                    <a:pt x="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3" name="Google Shape;4043;p27"/>
            <p:cNvSpPr/>
            <p:nvPr/>
          </p:nvSpPr>
          <p:spPr>
            <a:xfrm>
              <a:off x="3391078" y="4281527"/>
              <a:ext cx="247822" cy="143959"/>
            </a:xfrm>
            <a:custGeom>
              <a:avLst/>
              <a:gdLst/>
              <a:ahLst/>
              <a:cxnLst/>
              <a:rect l="l" t="t" r="r" b="b"/>
              <a:pathLst>
                <a:path w="2293" h="1332" extrusionOk="0">
                  <a:moveTo>
                    <a:pt x="333" y="0"/>
                  </a:moveTo>
                  <a:lnTo>
                    <a:pt x="2292" y="0"/>
                  </a:lnTo>
                  <a:cubicBezTo>
                    <a:pt x="2218" y="518"/>
                    <a:pt x="1257" y="1331"/>
                    <a:pt x="0" y="1331"/>
                  </a:cubicBezTo>
                  <a:cubicBezTo>
                    <a:pt x="37" y="1035"/>
                    <a:pt x="222" y="296"/>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4" name="Google Shape;4044;p27"/>
            <p:cNvSpPr/>
            <p:nvPr/>
          </p:nvSpPr>
          <p:spPr>
            <a:xfrm>
              <a:off x="3227232" y="4421380"/>
              <a:ext cx="475541" cy="39989"/>
            </a:xfrm>
            <a:custGeom>
              <a:avLst/>
              <a:gdLst/>
              <a:ahLst/>
              <a:cxnLst/>
              <a:rect l="l" t="t" r="r" b="b"/>
              <a:pathLst>
                <a:path w="4400" h="370" extrusionOk="0">
                  <a:moveTo>
                    <a:pt x="185" y="0"/>
                  </a:moveTo>
                  <a:lnTo>
                    <a:pt x="4215" y="0"/>
                  </a:lnTo>
                  <a:cubicBezTo>
                    <a:pt x="4326" y="0"/>
                    <a:pt x="4400" y="111"/>
                    <a:pt x="4400" y="185"/>
                  </a:cubicBezTo>
                  <a:lnTo>
                    <a:pt x="4400" y="185"/>
                  </a:lnTo>
                  <a:cubicBezTo>
                    <a:pt x="4400" y="296"/>
                    <a:pt x="4326" y="370"/>
                    <a:pt x="4215" y="370"/>
                  </a:cubicBezTo>
                  <a:lnTo>
                    <a:pt x="185" y="370"/>
                  </a:lnTo>
                  <a:cubicBezTo>
                    <a:pt x="111" y="370"/>
                    <a:pt x="0" y="296"/>
                    <a:pt x="0" y="185"/>
                  </a:cubicBezTo>
                  <a:lnTo>
                    <a:pt x="0" y="185"/>
                  </a:lnTo>
                  <a:cubicBezTo>
                    <a:pt x="0" y="111"/>
                    <a:pt x="111"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5" name="Google Shape;4045;p27"/>
            <p:cNvSpPr/>
            <p:nvPr/>
          </p:nvSpPr>
          <p:spPr>
            <a:xfrm>
              <a:off x="3239228" y="4433376"/>
              <a:ext cx="463544" cy="27992"/>
            </a:xfrm>
            <a:custGeom>
              <a:avLst/>
              <a:gdLst/>
              <a:ahLst/>
              <a:cxnLst/>
              <a:rect l="l" t="t" r="r" b="b"/>
              <a:pathLst>
                <a:path w="4289" h="259" extrusionOk="0">
                  <a:moveTo>
                    <a:pt x="4289" y="37"/>
                  </a:moveTo>
                  <a:cubicBezTo>
                    <a:pt x="4289" y="37"/>
                    <a:pt x="4289" y="74"/>
                    <a:pt x="4289" y="74"/>
                  </a:cubicBezTo>
                  <a:lnTo>
                    <a:pt x="4289" y="74"/>
                  </a:lnTo>
                  <a:cubicBezTo>
                    <a:pt x="4289" y="185"/>
                    <a:pt x="4215" y="259"/>
                    <a:pt x="4104" y="259"/>
                  </a:cubicBezTo>
                  <a:lnTo>
                    <a:pt x="74" y="259"/>
                  </a:lnTo>
                  <a:cubicBezTo>
                    <a:pt x="37" y="259"/>
                    <a:pt x="0" y="259"/>
                    <a:pt x="0" y="259"/>
                  </a:cubicBezTo>
                  <a:cubicBezTo>
                    <a:pt x="0" y="222"/>
                    <a:pt x="0" y="222"/>
                    <a:pt x="0" y="185"/>
                  </a:cubicBezTo>
                  <a:lnTo>
                    <a:pt x="0" y="185"/>
                  </a:lnTo>
                  <a:cubicBezTo>
                    <a:pt x="0" y="74"/>
                    <a:pt x="74" y="0"/>
                    <a:pt x="185" y="0"/>
                  </a:cubicBezTo>
                  <a:lnTo>
                    <a:pt x="4178" y="0"/>
                  </a:lnTo>
                  <a:cubicBezTo>
                    <a:pt x="4215" y="0"/>
                    <a:pt x="4252" y="0"/>
                    <a:pt x="4289"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6" name="Google Shape;4046;p27"/>
            <p:cNvSpPr/>
            <p:nvPr/>
          </p:nvSpPr>
          <p:spPr>
            <a:xfrm>
              <a:off x="3590807" y="4401385"/>
              <a:ext cx="99972" cy="20102"/>
            </a:xfrm>
            <a:custGeom>
              <a:avLst/>
              <a:gdLst/>
              <a:ahLst/>
              <a:cxnLst/>
              <a:rect l="l" t="t" r="r" b="b"/>
              <a:pathLst>
                <a:path w="925" h="186" extrusionOk="0">
                  <a:moveTo>
                    <a:pt x="186" y="0"/>
                  </a:moveTo>
                  <a:lnTo>
                    <a:pt x="925" y="0"/>
                  </a:lnTo>
                  <a:lnTo>
                    <a:pt x="777" y="185"/>
                  </a:lnTo>
                  <a:lnTo>
                    <a:pt x="1" y="18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7" name="Google Shape;4047;p27"/>
            <p:cNvSpPr/>
            <p:nvPr/>
          </p:nvSpPr>
          <p:spPr>
            <a:xfrm>
              <a:off x="3590807" y="4461260"/>
              <a:ext cx="99972" cy="24101"/>
            </a:xfrm>
            <a:custGeom>
              <a:avLst/>
              <a:gdLst/>
              <a:ahLst/>
              <a:cxnLst/>
              <a:rect l="l" t="t" r="r" b="b"/>
              <a:pathLst>
                <a:path w="925" h="223" extrusionOk="0">
                  <a:moveTo>
                    <a:pt x="186" y="223"/>
                  </a:moveTo>
                  <a:lnTo>
                    <a:pt x="925" y="223"/>
                  </a:lnTo>
                  <a:lnTo>
                    <a:pt x="777" y="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8" name="Google Shape;4048;p27"/>
            <p:cNvSpPr/>
            <p:nvPr/>
          </p:nvSpPr>
          <p:spPr>
            <a:xfrm>
              <a:off x="3295105" y="4421380"/>
              <a:ext cx="16104" cy="39989"/>
            </a:xfrm>
            <a:custGeom>
              <a:avLst/>
              <a:gdLst/>
              <a:ahLst/>
              <a:cxnLst/>
              <a:rect l="l" t="t" r="r" b="b"/>
              <a:pathLst>
                <a:path w="149" h="370" extrusionOk="0">
                  <a:moveTo>
                    <a:pt x="1" y="0"/>
                  </a:moveTo>
                  <a:lnTo>
                    <a:pt x="1" y="370"/>
                  </a:lnTo>
                  <a:lnTo>
                    <a:pt x="149" y="370"/>
                  </a:lnTo>
                  <a:lnTo>
                    <a:pt x="149" y="0"/>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9" name="Google Shape;4049;p27"/>
            <p:cNvSpPr/>
            <p:nvPr/>
          </p:nvSpPr>
          <p:spPr>
            <a:xfrm>
              <a:off x="3550926" y="4421380"/>
              <a:ext cx="15995" cy="39989"/>
            </a:xfrm>
            <a:custGeom>
              <a:avLst/>
              <a:gdLst/>
              <a:ahLst/>
              <a:cxnLst/>
              <a:rect l="l" t="t" r="r" b="b"/>
              <a:pathLst>
                <a:path w="148" h="370" extrusionOk="0">
                  <a:moveTo>
                    <a:pt x="0" y="0"/>
                  </a:moveTo>
                  <a:lnTo>
                    <a:pt x="0" y="370"/>
                  </a:lnTo>
                  <a:lnTo>
                    <a:pt x="148" y="370"/>
                  </a:lnTo>
                  <a:lnTo>
                    <a:pt x="148" y="0"/>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0" name="Google Shape;4050;p27"/>
            <p:cNvSpPr/>
            <p:nvPr/>
          </p:nvSpPr>
          <p:spPr>
            <a:xfrm>
              <a:off x="3422961" y="4281527"/>
              <a:ext cx="235933" cy="91974"/>
            </a:xfrm>
            <a:custGeom>
              <a:avLst/>
              <a:gdLst/>
              <a:ahLst/>
              <a:cxnLst/>
              <a:rect l="l" t="t" r="r" b="b"/>
              <a:pathLst>
                <a:path w="2183" h="851" extrusionOk="0">
                  <a:moveTo>
                    <a:pt x="186" y="0"/>
                  </a:moveTo>
                  <a:lnTo>
                    <a:pt x="2182" y="0"/>
                  </a:lnTo>
                  <a:cubicBezTo>
                    <a:pt x="2108" y="518"/>
                    <a:pt x="1258" y="851"/>
                    <a:pt x="1" y="851"/>
                  </a:cubicBezTo>
                  <a:cubicBezTo>
                    <a:pt x="38" y="555"/>
                    <a:pt x="112" y="296"/>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1" name="Google Shape;4051;p27"/>
            <p:cNvSpPr/>
            <p:nvPr/>
          </p:nvSpPr>
          <p:spPr>
            <a:xfrm>
              <a:off x="3430959" y="4281527"/>
              <a:ext cx="239932" cy="91974"/>
            </a:xfrm>
            <a:custGeom>
              <a:avLst/>
              <a:gdLst/>
              <a:ahLst/>
              <a:cxnLst/>
              <a:rect l="l" t="t" r="r" b="b"/>
              <a:pathLst>
                <a:path w="2220" h="851" extrusionOk="0">
                  <a:moveTo>
                    <a:pt x="223" y="0"/>
                  </a:moveTo>
                  <a:lnTo>
                    <a:pt x="2219" y="0"/>
                  </a:lnTo>
                  <a:cubicBezTo>
                    <a:pt x="2108" y="518"/>
                    <a:pt x="1295" y="851"/>
                    <a:pt x="1" y="851"/>
                  </a:cubicBezTo>
                  <a:cubicBezTo>
                    <a:pt x="75" y="555"/>
                    <a:pt x="149" y="296"/>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2" name="Google Shape;4052;p27"/>
            <p:cNvSpPr/>
            <p:nvPr/>
          </p:nvSpPr>
          <p:spPr>
            <a:xfrm>
              <a:off x="3830524" y="4461260"/>
              <a:ext cx="64090" cy="135961"/>
            </a:xfrm>
            <a:custGeom>
              <a:avLst/>
              <a:gdLst/>
              <a:ahLst/>
              <a:cxnLst/>
              <a:rect l="l" t="t" r="r" b="b"/>
              <a:pathLst>
                <a:path w="593" h="1258" extrusionOk="0">
                  <a:moveTo>
                    <a:pt x="482" y="1"/>
                  </a:moveTo>
                  <a:lnTo>
                    <a:pt x="1" y="1221"/>
                  </a:lnTo>
                  <a:lnTo>
                    <a:pt x="112" y="1258"/>
                  </a:lnTo>
                  <a:lnTo>
                    <a:pt x="592" y="75"/>
                  </a:lnTo>
                  <a:lnTo>
                    <a:pt x="4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3" name="Google Shape;4053;p27"/>
            <p:cNvSpPr/>
            <p:nvPr/>
          </p:nvSpPr>
          <p:spPr>
            <a:xfrm>
              <a:off x="3826525" y="4505248"/>
              <a:ext cx="128072" cy="79977"/>
            </a:xfrm>
            <a:custGeom>
              <a:avLst/>
              <a:gdLst/>
              <a:ahLst/>
              <a:cxnLst/>
              <a:rect l="l" t="t" r="r" b="b"/>
              <a:pathLst>
                <a:path w="1185" h="740" extrusionOk="0">
                  <a:moveTo>
                    <a:pt x="75" y="1"/>
                  </a:moveTo>
                  <a:lnTo>
                    <a:pt x="1" y="111"/>
                  </a:lnTo>
                  <a:lnTo>
                    <a:pt x="1147" y="740"/>
                  </a:lnTo>
                  <a:lnTo>
                    <a:pt x="1184" y="592"/>
                  </a:lnTo>
                  <a:lnTo>
                    <a:pt x="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4" name="Google Shape;4054;p27"/>
            <p:cNvSpPr/>
            <p:nvPr/>
          </p:nvSpPr>
          <p:spPr>
            <a:xfrm>
              <a:off x="3854517" y="4385390"/>
              <a:ext cx="92082" cy="171951"/>
            </a:xfrm>
            <a:custGeom>
              <a:avLst/>
              <a:gdLst/>
              <a:ahLst/>
              <a:cxnLst/>
              <a:rect l="l" t="t" r="r" b="b"/>
              <a:pathLst>
                <a:path w="852" h="1591" extrusionOk="0">
                  <a:moveTo>
                    <a:pt x="370" y="0"/>
                  </a:moveTo>
                  <a:lnTo>
                    <a:pt x="1" y="111"/>
                  </a:lnTo>
                  <a:lnTo>
                    <a:pt x="481" y="1590"/>
                  </a:lnTo>
                  <a:lnTo>
                    <a:pt x="851" y="1479"/>
                  </a:lnTo>
                  <a:lnTo>
                    <a:pt x="3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5" name="Google Shape;4055;p27"/>
            <p:cNvSpPr/>
            <p:nvPr/>
          </p:nvSpPr>
          <p:spPr>
            <a:xfrm>
              <a:off x="3854517" y="4409383"/>
              <a:ext cx="60091" cy="31991"/>
            </a:xfrm>
            <a:custGeom>
              <a:avLst/>
              <a:gdLst/>
              <a:ahLst/>
              <a:cxnLst/>
              <a:rect l="l" t="t" r="r" b="b"/>
              <a:pathLst>
                <a:path w="556" h="296" extrusionOk="0">
                  <a:moveTo>
                    <a:pt x="518" y="0"/>
                  </a:moveTo>
                  <a:lnTo>
                    <a:pt x="1" y="185"/>
                  </a:lnTo>
                  <a:lnTo>
                    <a:pt x="38" y="296"/>
                  </a:lnTo>
                  <a:lnTo>
                    <a:pt x="555" y="111"/>
                  </a:lnTo>
                  <a:lnTo>
                    <a:pt x="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6" name="Google Shape;4056;p27"/>
            <p:cNvSpPr/>
            <p:nvPr/>
          </p:nvSpPr>
          <p:spPr>
            <a:xfrm>
              <a:off x="3870513" y="4453263"/>
              <a:ext cx="72088" cy="68089"/>
            </a:xfrm>
            <a:custGeom>
              <a:avLst/>
              <a:gdLst/>
              <a:ahLst/>
              <a:cxnLst/>
              <a:rect l="l" t="t" r="r" b="b"/>
              <a:pathLst>
                <a:path w="667" h="630" extrusionOk="0">
                  <a:moveTo>
                    <a:pt x="518" y="1"/>
                  </a:moveTo>
                  <a:lnTo>
                    <a:pt x="1" y="149"/>
                  </a:lnTo>
                  <a:lnTo>
                    <a:pt x="149" y="629"/>
                  </a:lnTo>
                  <a:lnTo>
                    <a:pt x="666" y="445"/>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7" name="Google Shape;4057;p27"/>
            <p:cNvSpPr/>
            <p:nvPr/>
          </p:nvSpPr>
          <p:spPr>
            <a:xfrm>
              <a:off x="3870513" y="4485254"/>
              <a:ext cx="191946" cy="191946"/>
            </a:xfrm>
            <a:custGeom>
              <a:avLst/>
              <a:gdLst/>
              <a:ahLst/>
              <a:cxnLst/>
              <a:rect l="l" t="t" r="r" b="b"/>
              <a:pathLst>
                <a:path w="1776" h="1776" extrusionOk="0">
                  <a:moveTo>
                    <a:pt x="740" y="1775"/>
                  </a:moveTo>
                  <a:cubicBezTo>
                    <a:pt x="1443" y="1775"/>
                    <a:pt x="1775" y="962"/>
                    <a:pt x="1295" y="481"/>
                  </a:cubicBezTo>
                  <a:cubicBezTo>
                    <a:pt x="814" y="1"/>
                    <a:pt x="1" y="333"/>
                    <a:pt x="1" y="999"/>
                  </a:cubicBezTo>
                  <a:cubicBezTo>
                    <a:pt x="1" y="1443"/>
                    <a:pt x="333" y="1775"/>
                    <a:pt x="740" y="177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8" name="Google Shape;4058;p27"/>
            <p:cNvSpPr/>
            <p:nvPr/>
          </p:nvSpPr>
          <p:spPr>
            <a:xfrm>
              <a:off x="3902504" y="4525242"/>
              <a:ext cx="115967" cy="119966"/>
            </a:xfrm>
            <a:custGeom>
              <a:avLst/>
              <a:gdLst/>
              <a:ahLst/>
              <a:cxnLst/>
              <a:rect l="l" t="t" r="r" b="b"/>
              <a:pathLst>
                <a:path w="1073" h="1110" extrusionOk="0">
                  <a:moveTo>
                    <a:pt x="444" y="1110"/>
                  </a:moveTo>
                  <a:cubicBezTo>
                    <a:pt x="888" y="1110"/>
                    <a:pt x="1073" y="592"/>
                    <a:pt x="777" y="296"/>
                  </a:cubicBezTo>
                  <a:cubicBezTo>
                    <a:pt x="481" y="0"/>
                    <a:pt x="0" y="222"/>
                    <a:pt x="0" y="629"/>
                  </a:cubicBezTo>
                  <a:cubicBezTo>
                    <a:pt x="0" y="888"/>
                    <a:pt x="185" y="1110"/>
                    <a:pt x="444" y="111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9" name="Google Shape;4059;p27"/>
            <p:cNvSpPr/>
            <p:nvPr/>
          </p:nvSpPr>
          <p:spPr>
            <a:xfrm>
              <a:off x="3918500" y="4553235"/>
              <a:ext cx="67981" cy="75978"/>
            </a:xfrm>
            <a:custGeom>
              <a:avLst/>
              <a:gdLst/>
              <a:ahLst/>
              <a:cxnLst/>
              <a:rect l="l" t="t" r="r" b="b"/>
              <a:pathLst>
                <a:path w="629" h="703" extrusionOk="0">
                  <a:moveTo>
                    <a:pt x="296" y="703"/>
                  </a:moveTo>
                  <a:cubicBezTo>
                    <a:pt x="481" y="703"/>
                    <a:pt x="629" y="555"/>
                    <a:pt x="629" y="370"/>
                  </a:cubicBezTo>
                  <a:cubicBezTo>
                    <a:pt x="629" y="0"/>
                    <a:pt x="0" y="0"/>
                    <a:pt x="0" y="370"/>
                  </a:cubicBezTo>
                  <a:cubicBezTo>
                    <a:pt x="0" y="555"/>
                    <a:pt x="148" y="703"/>
                    <a:pt x="296" y="703"/>
                  </a:cubicBezTo>
                  <a:close/>
                </a:path>
              </a:pathLst>
            </a:custGeom>
            <a:solidFill>
              <a:srgbClr val="35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0" name="Google Shape;4060;p27"/>
            <p:cNvSpPr/>
            <p:nvPr/>
          </p:nvSpPr>
          <p:spPr>
            <a:xfrm>
              <a:off x="3934495" y="4573229"/>
              <a:ext cx="31991" cy="35990"/>
            </a:xfrm>
            <a:custGeom>
              <a:avLst/>
              <a:gdLst/>
              <a:ahLst/>
              <a:cxnLst/>
              <a:rect l="l" t="t" r="r" b="b"/>
              <a:pathLst>
                <a:path w="296" h="333" extrusionOk="0">
                  <a:moveTo>
                    <a:pt x="148" y="333"/>
                  </a:moveTo>
                  <a:cubicBezTo>
                    <a:pt x="259" y="333"/>
                    <a:pt x="296" y="296"/>
                    <a:pt x="296" y="185"/>
                  </a:cubicBezTo>
                  <a:cubicBezTo>
                    <a:pt x="296" y="0"/>
                    <a:pt x="0" y="0"/>
                    <a:pt x="0" y="185"/>
                  </a:cubicBezTo>
                  <a:cubicBezTo>
                    <a:pt x="0" y="296"/>
                    <a:pt x="74" y="333"/>
                    <a:pt x="148" y="333"/>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1" name="Google Shape;4061;p27"/>
            <p:cNvSpPr/>
            <p:nvPr/>
          </p:nvSpPr>
          <p:spPr>
            <a:xfrm>
              <a:off x="3295105" y="4049700"/>
              <a:ext cx="639495" cy="8106"/>
            </a:xfrm>
            <a:custGeom>
              <a:avLst/>
              <a:gdLst/>
              <a:ahLst/>
              <a:cxnLst/>
              <a:rect l="l" t="t" r="r" b="b"/>
              <a:pathLst>
                <a:path w="5917" h="75" extrusionOk="0">
                  <a:moveTo>
                    <a:pt x="1" y="1"/>
                  </a:moveTo>
                  <a:lnTo>
                    <a:pt x="1" y="75"/>
                  </a:lnTo>
                  <a:lnTo>
                    <a:pt x="5916" y="75"/>
                  </a:lnTo>
                  <a:lnTo>
                    <a:pt x="5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2" name="Google Shape;4062;p27"/>
            <p:cNvSpPr/>
            <p:nvPr/>
          </p:nvSpPr>
          <p:spPr>
            <a:xfrm>
              <a:off x="3295105" y="4057697"/>
              <a:ext cx="639495" cy="4107"/>
            </a:xfrm>
            <a:custGeom>
              <a:avLst/>
              <a:gdLst/>
              <a:ahLst/>
              <a:cxnLst/>
              <a:rect l="l" t="t" r="r" b="b"/>
              <a:pathLst>
                <a:path w="5917" h="38" extrusionOk="0">
                  <a:moveTo>
                    <a:pt x="1" y="1"/>
                  </a:moveTo>
                  <a:lnTo>
                    <a:pt x="1" y="38"/>
                  </a:lnTo>
                  <a:lnTo>
                    <a:pt x="5916" y="38"/>
                  </a:lnTo>
                  <a:lnTo>
                    <a:pt x="5916" y="1"/>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3" name="Google Shape;4063;p27"/>
            <p:cNvSpPr/>
            <p:nvPr/>
          </p:nvSpPr>
          <p:spPr>
            <a:xfrm>
              <a:off x="3954490" y="4229541"/>
              <a:ext cx="479540" cy="167952"/>
            </a:xfrm>
            <a:custGeom>
              <a:avLst/>
              <a:gdLst/>
              <a:ahLst/>
              <a:cxnLst/>
              <a:rect l="l" t="t" r="r" b="b"/>
              <a:pathLst>
                <a:path w="4437" h="1554" extrusionOk="0">
                  <a:moveTo>
                    <a:pt x="4252" y="74"/>
                  </a:moveTo>
                  <a:cubicBezTo>
                    <a:pt x="4289" y="74"/>
                    <a:pt x="4326" y="111"/>
                    <a:pt x="4363" y="111"/>
                  </a:cubicBezTo>
                  <a:cubicBezTo>
                    <a:pt x="4363" y="148"/>
                    <a:pt x="4363" y="185"/>
                    <a:pt x="4363" y="185"/>
                  </a:cubicBezTo>
                  <a:lnTo>
                    <a:pt x="4289" y="740"/>
                  </a:lnTo>
                  <a:cubicBezTo>
                    <a:pt x="4289" y="777"/>
                    <a:pt x="4215" y="814"/>
                    <a:pt x="4178" y="814"/>
                  </a:cubicBezTo>
                  <a:lnTo>
                    <a:pt x="370" y="1479"/>
                  </a:lnTo>
                  <a:cubicBezTo>
                    <a:pt x="296" y="1479"/>
                    <a:pt x="259" y="1442"/>
                    <a:pt x="259" y="1368"/>
                  </a:cubicBezTo>
                  <a:lnTo>
                    <a:pt x="111" y="185"/>
                  </a:lnTo>
                  <a:cubicBezTo>
                    <a:pt x="111" y="148"/>
                    <a:pt x="111" y="148"/>
                    <a:pt x="111" y="111"/>
                  </a:cubicBezTo>
                  <a:cubicBezTo>
                    <a:pt x="148" y="111"/>
                    <a:pt x="185" y="74"/>
                    <a:pt x="185" y="74"/>
                  </a:cubicBezTo>
                  <a:close/>
                  <a:moveTo>
                    <a:pt x="185" y="1"/>
                  </a:moveTo>
                  <a:cubicBezTo>
                    <a:pt x="148" y="1"/>
                    <a:pt x="111" y="38"/>
                    <a:pt x="37" y="74"/>
                  </a:cubicBezTo>
                  <a:cubicBezTo>
                    <a:pt x="37" y="111"/>
                    <a:pt x="0" y="148"/>
                    <a:pt x="0" y="185"/>
                  </a:cubicBezTo>
                  <a:lnTo>
                    <a:pt x="148" y="1405"/>
                  </a:lnTo>
                  <a:cubicBezTo>
                    <a:pt x="185" y="1479"/>
                    <a:pt x="259" y="1553"/>
                    <a:pt x="333" y="1553"/>
                  </a:cubicBezTo>
                  <a:lnTo>
                    <a:pt x="4178" y="888"/>
                  </a:lnTo>
                  <a:cubicBezTo>
                    <a:pt x="4252" y="888"/>
                    <a:pt x="4326" y="814"/>
                    <a:pt x="4363" y="740"/>
                  </a:cubicBezTo>
                  <a:lnTo>
                    <a:pt x="4437" y="185"/>
                  </a:lnTo>
                  <a:cubicBezTo>
                    <a:pt x="4437" y="148"/>
                    <a:pt x="4437" y="111"/>
                    <a:pt x="4400" y="74"/>
                  </a:cubicBezTo>
                  <a:cubicBezTo>
                    <a:pt x="4363" y="38"/>
                    <a:pt x="4289" y="1"/>
                    <a:pt x="4252"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4" name="Google Shape;4064;p27"/>
            <p:cNvSpPr/>
            <p:nvPr/>
          </p:nvSpPr>
          <p:spPr>
            <a:xfrm>
              <a:off x="3958489" y="4225542"/>
              <a:ext cx="479540" cy="167952"/>
            </a:xfrm>
            <a:custGeom>
              <a:avLst/>
              <a:gdLst/>
              <a:ahLst/>
              <a:cxnLst/>
              <a:rect l="l" t="t" r="r" b="b"/>
              <a:pathLst>
                <a:path w="4437" h="1554" extrusionOk="0">
                  <a:moveTo>
                    <a:pt x="4289" y="75"/>
                  </a:moveTo>
                  <a:cubicBezTo>
                    <a:pt x="4326" y="75"/>
                    <a:pt x="4326" y="111"/>
                    <a:pt x="4363" y="111"/>
                  </a:cubicBezTo>
                  <a:cubicBezTo>
                    <a:pt x="4363" y="148"/>
                    <a:pt x="4363" y="185"/>
                    <a:pt x="4363" y="185"/>
                  </a:cubicBezTo>
                  <a:lnTo>
                    <a:pt x="4289" y="740"/>
                  </a:lnTo>
                  <a:cubicBezTo>
                    <a:pt x="4289" y="777"/>
                    <a:pt x="4215" y="814"/>
                    <a:pt x="4178" y="814"/>
                  </a:cubicBezTo>
                  <a:lnTo>
                    <a:pt x="370" y="1479"/>
                  </a:lnTo>
                  <a:cubicBezTo>
                    <a:pt x="296" y="1479"/>
                    <a:pt x="259" y="1442"/>
                    <a:pt x="259" y="1369"/>
                  </a:cubicBezTo>
                  <a:lnTo>
                    <a:pt x="111" y="185"/>
                  </a:lnTo>
                  <a:cubicBezTo>
                    <a:pt x="111" y="148"/>
                    <a:pt x="111" y="148"/>
                    <a:pt x="111" y="111"/>
                  </a:cubicBezTo>
                  <a:cubicBezTo>
                    <a:pt x="148" y="111"/>
                    <a:pt x="185" y="75"/>
                    <a:pt x="185" y="75"/>
                  </a:cubicBezTo>
                  <a:close/>
                  <a:moveTo>
                    <a:pt x="185" y="1"/>
                  </a:moveTo>
                  <a:cubicBezTo>
                    <a:pt x="148" y="1"/>
                    <a:pt x="74" y="38"/>
                    <a:pt x="37" y="75"/>
                  </a:cubicBezTo>
                  <a:cubicBezTo>
                    <a:pt x="37" y="111"/>
                    <a:pt x="0" y="148"/>
                    <a:pt x="0" y="185"/>
                  </a:cubicBezTo>
                  <a:lnTo>
                    <a:pt x="148" y="1405"/>
                  </a:lnTo>
                  <a:cubicBezTo>
                    <a:pt x="148" y="1479"/>
                    <a:pt x="259" y="1553"/>
                    <a:pt x="333" y="1553"/>
                  </a:cubicBezTo>
                  <a:lnTo>
                    <a:pt x="4178" y="888"/>
                  </a:lnTo>
                  <a:cubicBezTo>
                    <a:pt x="4289" y="888"/>
                    <a:pt x="4363" y="814"/>
                    <a:pt x="4363" y="740"/>
                  </a:cubicBezTo>
                  <a:lnTo>
                    <a:pt x="4437" y="185"/>
                  </a:lnTo>
                  <a:cubicBezTo>
                    <a:pt x="4437" y="148"/>
                    <a:pt x="4400" y="111"/>
                    <a:pt x="4363" y="75"/>
                  </a:cubicBezTo>
                  <a:cubicBezTo>
                    <a:pt x="4363" y="38"/>
                    <a:pt x="4289" y="1"/>
                    <a:pt x="4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5" name="Google Shape;4065;p27"/>
            <p:cNvSpPr/>
            <p:nvPr/>
          </p:nvSpPr>
          <p:spPr>
            <a:xfrm>
              <a:off x="2851660" y="4292659"/>
              <a:ext cx="367680" cy="152714"/>
            </a:xfrm>
            <a:custGeom>
              <a:avLst/>
              <a:gdLst/>
              <a:ahLst/>
              <a:cxnLst/>
              <a:rect l="l" t="t" r="r" b="b"/>
              <a:pathLst>
                <a:path w="3402" h="1413" extrusionOk="0">
                  <a:moveTo>
                    <a:pt x="3217" y="82"/>
                  </a:moveTo>
                  <a:cubicBezTo>
                    <a:pt x="3291" y="82"/>
                    <a:pt x="3328" y="119"/>
                    <a:pt x="3328" y="156"/>
                  </a:cubicBezTo>
                  <a:lnTo>
                    <a:pt x="3328" y="1265"/>
                  </a:lnTo>
                  <a:cubicBezTo>
                    <a:pt x="3328" y="1265"/>
                    <a:pt x="3328" y="1302"/>
                    <a:pt x="3328" y="1302"/>
                  </a:cubicBezTo>
                  <a:cubicBezTo>
                    <a:pt x="3291" y="1339"/>
                    <a:pt x="3254" y="1339"/>
                    <a:pt x="3254" y="1339"/>
                  </a:cubicBezTo>
                  <a:lnTo>
                    <a:pt x="259" y="1339"/>
                  </a:lnTo>
                  <a:cubicBezTo>
                    <a:pt x="222" y="1339"/>
                    <a:pt x="185" y="1302"/>
                    <a:pt x="185" y="1265"/>
                  </a:cubicBezTo>
                  <a:lnTo>
                    <a:pt x="111" y="711"/>
                  </a:lnTo>
                  <a:cubicBezTo>
                    <a:pt x="111" y="711"/>
                    <a:pt x="111" y="674"/>
                    <a:pt x="111" y="637"/>
                  </a:cubicBezTo>
                  <a:cubicBezTo>
                    <a:pt x="148" y="637"/>
                    <a:pt x="148" y="600"/>
                    <a:pt x="185" y="600"/>
                  </a:cubicBezTo>
                  <a:lnTo>
                    <a:pt x="3217" y="82"/>
                  </a:lnTo>
                  <a:close/>
                  <a:moveTo>
                    <a:pt x="3260" y="1"/>
                  </a:moveTo>
                  <a:cubicBezTo>
                    <a:pt x="3246" y="1"/>
                    <a:pt x="3232" y="3"/>
                    <a:pt x="3217" y="8"/>
                  </a:cubicBezTo>
                  <a:lnTo>
                    <a:pt x="185" y="526"/>
                  </a:lnTo>
                  <a:cubicBezTo>
                    <a:pt x="111" y="526"/>
                    <a:pt x="74" y="563"/>
                    <a:pt x="37" y="600"/>
                  </a:cubicBezTo>
                  <a:cubicBezTo>
                    <a:pt x="0" y="637"/>
                    <a:pt x="0" y="674"/>
                    <a:pt x="0" y="748"/>
                  </a:cubicBezTo>
                  <a:lnTo>
                    <a:pt x="74" y="1265"/>
                  </a:lnTo>
                  <a:cubicBezTo>
                    <a:pt x="74" y="1376"/>
                    <a:pt x="148" y="1413"/>
                    <a:pt x="259" y="1413"/>
                  </a:cubicBezTo>
                  <a:lnTo>
                    <a:pt x="3217" y="1413"/>
                  </a:lnTo>
                  <a:cubicBezTo>
                    <a:pt x="3254" y="1413"/>
                    <a:pt x="3328" y="1413"/>
                    <a:pt x="3364" y="1376"/>
                  </a:cubicBezTo>
                  <a:cubicBezTo>
                    <a:pt x="3364" y="1339"/>
                    <a:pt x="3401" y="1302"/>
                    <a:pt x="3401" y="1228"/>
                  </a:cubicBezTo>
                  <a:lnTo>
                    <a:pt x="3401" y="156"/>
                  </a:lnTo>
                  <a:cubicBezTo>
                    <a:pt x="3401" y="92"/>
                    <a:pt x="3346" y="1"/>
                    <a:pt x="3260"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6" name="Google Shape;4066;p27"/>
            <p:cNvSpPr/>
            <p:nvPr/>
          </p:nvSpPr>
          <p:spPr>
            <a:xfrm>
              <a:off x="2847661" y="4285526"/>
              <a:ext cx="367680" cy="155848"/>
            </a:xfrm>
            <a:custGeom>
              <a:avLst/>
              <a:gdLst/>
              <a:ahLst/>
              <a:cxnLst/>
              <a:rect l="l" t="t" r="r" b="b"/>
              <a:pathLst>
                <a:path w="3402" h="1442" extrusionOk="0">
                  <a:moveTo>
                    <a:pt x="3254" y="74"/>
                  </a:moveTo>
                  <a:cubicBezTo>
                    <a:pt x="3291" y="74"/>
                    <a:pt x="3365" y="111"/>
                    <a:pt x="3365" y="185"/>
                  </a:cubicBezTo>
                  <a:lnTo>
                    <a:pt x="3365" y="1257"/>
                  </a:lnTo>
                  <a:cubicBezTo>
                    <a:pt x="3365" y="1331"/>
                    <a:pt x="3328" y="1368"/>
                    <a:pt x="3254" y="1368"/>
                  </a:cubicBezTo>
                  <a:lnTo>
                    <a:pt x="296" y="1368"/>
                  </a:lnTo>
                  <a:cubicBezTo>
                    <a:pt x="222" y="1368"/>
                    <a:pt x="185" y="1331"/>
                    <a:pt x="185" y="1294"/>
                  </a:cubicBezTo>
                  <a:lnTo>
                    <a:pt x="148" y="740"/>
                  </a:lnTo>
                  <a:cubicBezTo>
                    <a:pt x="111" y="703"/>
                    <a:pt x="111" y="666"/>
                    <a:pt x="148" y="666"/>
                  </a:cubicBezTo>
                  <a:cubicBezTo>
                    <a:pt x="148" y="629"/>
                    <a:pt x="185" y="629"/>
                    <a:pt x="222" y="629"/>
                  </a:cubicBezTo>
                  <a:lnTo>
                    <a:pt x="3254" y="74"/>
                  </a:lnTo>
                  <a:close/>
                  <a:moveTo>
                    <a:pt x="3217" y="0"/>
                  </a:moveTo>
                  <a:lnTo>
                    <a:pt x="185" y="555"/>
                  </a:lnTo>
                  <a:cubicBezTo>
                    <a:pt x="111" y="555"/>
                    <a:pt x="74" y="592"/>
                    <a:pt x="37" y="629"/>
                  </a:cubicBezTo>
                  <a:cubicBezTo>
                    <a:pt x="0" y="666"/>
                    <a:pt x="0" y="703"/>
                    <a:pt x="0" y="777"/>
                  </a:cubicBezTo>
                  <a:lnTo>
                    <a:pt x="74" y="1294"/>
                  </a:lnTo>
                  <a:cubicBezTo>
                    <a:pt x="111" y="1405"/>
                    <a:pt x="185" y="1442"/>
                    <a:pt x="259" y="1442"/>
                  </a:cubicBezTo>
                  <a:lnTo>
                    <a:pt x="3217" y="1442"/>
                  </a:lnTo>
                  <a:cubicBezTo>
                    <a:pt x="3328" y="1442"/>
                    <a:pt x="3401" y="1368"/>
                    <a:pt x="3401" y="1294"/>
                  </a:cubicBezTo>
                  <a:lnTo>
                    <a:pt x="3401" y="185"/>
                  </a:lnTo>
                  <a:cubicBezTo>
                    <a:pt x="3401" y="74"/>
                    <a:pt x="3328" y="0"/>
                    <a:pt x="3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7" name="Google Shape;4067;p27"/>
            <p:cNvSpPr/>
            <p:nvPr/>
          </p:nvSpPr>
          <p:spPr>
            <a:xfrm>
              <a:off x="3271219" y="4373393"/>
              <a:ext cx="475541" cy="40097"/>
            </a:xfrm>
            <a:custGeom>
              <a:avLst/>
              <a:gdLst/>
              <a:ahLst/>
              <a:cxnLst/>
              <a:rect l="l" t="t" r="r" b="b"/>
              <a:pathLst>
                <a:path w="4400" h="371" extrusionOk="0">
                  <a:moveTo>
                    <a:pt x="185" y="1"/>
                  </a:moveTo>
                  <a:lnTo>
                    <a:pt x="4215" y="1"/>
                  </a:lnTo>
                  <a:cubicBezTo>
                    <a:pt x="4289" y="1"/>
                    <a:pt x="4400" y="74"/>
                    <a:pt x="4400" y="185"/>
                  </a:cubicBezTo>
                  <a:lnTo>
                    <a:pt x="4400" y="185"/>
                  </a:lnTo>
                  <a:cubicBezTo>
                    <a:pt x="4400" y="259"/>
                    <a:pt x="4289" y="370"/>
                    <a:pt x="4215" y="370"/>
                  </a:cubicBezTo>
                  <a:lnTo>
                    <a:pt x="185" y="370"/>
                  </a:lnTo>
                  <a:cubicBezTo>
                    <a:pt x="74" y="370"/>
                    <a:pt x="0" y="259"/>
                    <a:pt x="0" y="185"/>
                  </a:cubicBezTo>
                  <a:lnTo>
                    <a:pt x="0" y="185"/>
                  </a:lnTo>
                  <a:cubicBezTo>
                    <a:pt x="0" y="74"/>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8" name="Google Shape;4068;p27"/>
            <p:cNvSpPr/>
            <p:nvPr/>
          </p:nvSpPr>
          <p:spPr>
            <a:xfrm>
              <a:off x="3279217" y="4381391"/>
              <a:ext cx="467543" cy="32099"/>
            </a:xfrm>
            <a:custGeom>
              <a:avLst/>
              <a:gdLst/>
              <a:ahLst/>
              <a:cxnLst/>
              <a:rect l="l" t="t" r="r" b="b"/>
              <a:pathLst>
                <a:path w="4326" h="297" extrusionOk="0">
                  <a:moveTo>
                    <a:pt x="4326" y="37"/>
                  </a:moveTo>
                  <a:cubicBezTo>
                    <a:pt x="4326" y="74"/>
                    <a:pt x="4326" y="74"/>
                    <a:pt x="4326" y="111"/>
                  </a:cubicBezTo>
                  <a:lnTo>
                    <a:pt x="4326" y="111"/>
                  </a:lnTo>
                  <a:cubicBezTo>
                    <a:pt x="4326" y="185"/>
                    <a:pt x="4215" y="296"/>
                    <a:pt x="4141" y="296"/>
                  </a:cubicBezTo>
                  <a:lnTo>
                    <a:pt x="111" y="296"/>
                  </a:lnTo>
                  <a:cubicBezTo>
                    <a:pt x="74" y="296"/>
                    <a:pt x="37" y="259"/>
                    <a:pt x="0" y="259"/>
                  </a:cubicBezTo>
                  <a:cubicBezTo>
                    <a:pt x="0" y="222"/>
                    <a:pt x="0" y="222"/>
                    <a:pt x="0" y="185"/>
                  </a:cubicBezTo>
                  <a:lnTo>
                    <a:pt x="0" y="185"/>
                  </a:lnTo>
                  <a:cubicBezTo>
                    <a:pt x="0" y="74"/>
                    <a:pt x="111" y="0"/>
                    <a:pt x="222" y="0"/>
                  </a:cubicBezTo>
                  <a:lnTo>
                    <a:pt x="4215" y="0"/>
                  </a:lnTo>
                  <a:cubicBezTo>
                    <a:pt x="4252" y="0"/>
                    <a:pt x="4289" y="37"/>
                    <a:pt x="4326"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9" name="Google Shape;4069;p27"/>
            <p:cNvSpPr/>
            <p:nvPr/>
          </p:nvSpPr>
          <p:spPr>
            <a:xfrm>
              <a:off x="3634794" y="4352972"/>
              <a:ext cx="99972" cy="20102"/>
            </a:xfrm>
            <a:custGeom>
              <a:avLst/>
              <a:gdLst/>
              <a:ahLst/>
              <a:cxnLst/>
              <a:rect l="l" t="t" r="r" b="b"/>
              <a:pathLst>
                <a:path w="925" h="186" extrusionOk="0">
                  <a:moveTo>
                    <a:pt x="148" y="1"/>
                  </a:moveTo>
                  <a:lnTo>
                    <a:pt x="925" y="1"/>
                  </a:lnTo>
                  <a:lnTo>
                    <a:pt x="777" y="186"/>
                  </a:lnTo>
                  <a:lnTo>
                    <a:pt x="0"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0" name="Google Shape;4070;p27"/>
            <p:cNvSpPr/>
            <p:nvPr/>
          </p:nvSpPr>
          <p:spPr>
            <a:xfrm>
              <a:off x="3634794" y="4413382"/>
              <a:ext cx="99972" cy="20102"/>
            </a:xfrm>
            <a:custGeom>
              <a:avLst/>
              <a:gdLst/>
              <a:ahLst/>
              <a:cxnLst/>
              <a:rect l="l" t="t" r="r" b="b"/>
              <a:pathLst>
                <a:path w="925" h="186" extrusionOk="0">
                  <a:moveTo>
                    <a:pt x="148" y="185"/>
                  </a:moveTo>
                  <a:lnTo>
                    <a:pt x="925" y="185"/>
                  </a:lnTo>
                  <a:lnTo>
                    <a:pt x="777"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1" name="Google Shape;4071;p27"/>
            <p:cNvSpPr/>
            <p:nvPr/>
          </p:nvSpPr>
          <p:spPr>
            <a:xfrm>
              <a:off x="3339092" y="4369394"/>
              <a:ext cx="12105" cy="44096"/>
            </a:xfrm>
            <a:custGeom>
              <a:avLst/>
              <a:gdLst/>
              <a:ahLst/>
              <a:cxnLst/>
              <a:rect l="l" t="t" r="r" b="b"/>
              <a:pathLst>
                <a:path w="112" h="408" extrusionOk="0">
                  <a:moveTo>
                    <a:pt x="1" y="1"/>
                  </a:moveTo>
                  <a:lnTo>
                    <a:pt x="1" y="407"/>
                  </a:lnTo>
                  <a:lnTo>
                    <a:pt x="111" y="407"/>
                  </a:lnTo>
                  <a:lnTo>
                    <a:pt x="111" y="1"/>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2" name="Google Shape;4072;p27"/>
            <p:cNvSpPr/>
            <p:nvPr/>
          </p:nvSpPr>
          <p:spPr>
            <a:xfrm>
              <a:off x="3594805" y="4369394"/>
              <a:ext cx="12105" cy="44096"/>
            </a:xfrm>
            <a:custGeom>
              <a:avLst/>
              <a:gdLst/>
              <a:ahLst/>
              <a:cxnLst/>
              <a:rect l="l" t="t" r="r" b="b"/>
              <a:pathLst>
                <a:path w="112" h="408" extrusionOk="0">
                  <a:moveTo>
                    <a:pt x="1" y="1"/>
                  </a:moveTo>
                  <a:lnTo>
                    <a:pt x="1" y="407"/>
                  </a:lnTo>
                  <a:lnTo>
                    <a:pt x="112" y="407"/>
                  </a:lnTo>
                  <a:lnTo>
                    <a:pt x="112" y="1"/>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3" name="Google Shape;4073;p27"/>
            <p:cNvSpPr/>
            <p:nvPr/>
          </p:nvSpPr>
          <p:spPr>
            <a:xfrm>
              <a:off x="2563956" y="4045701"/>
              <a:ext cx="343686" cy="239932"/>
            </a:xfrm>
            <a:custGeom>
              <a:avLst/>
              <a:gdLst/>
              <a:ahLst/>
              <a:cxnLst/>
              <a:rect l="l" t="t" r="r" b="b"/>
              <a:pathLst>
                <a:path w="3180" h="2220" extrusionOk="0">
                  <a:moveTo>
                    <a:pt x="814" y="592"/>
                  </a:moveTo>
                  <a:lnTo>
                    <a:pt x="74" y="1517"/>
                  </a:lnTo>
                  <a:cubicBezTo>
                    <a:pt x="0" y="1591"/>
                    <a:pt x="0" y="1702"/>
                    <a:pt x="74" y="1775"/>
                  </a:cubicBezTo>
                  <a:lnTo>
                    <a:pt x="444" y="2145"/>
                  </a:lnTo>
                  <a:cubicBezTo>
                    <a:pt x="481" y="2182"/>
                    <a:pt x="555" y="2219"/>
                    <a:pt x="629" y="2182"/>
                  </a:cubicBezTo>
                  <a:lnTo>
                    <a:pt x="3032" y="1480"/>
                  </a:lnTo>
                  <a:cubicBezTo>
                    <a:pt x="3143" y="1443"/>
                    <a:pt x="3180" y="1332"/>
                    <a:pt x="3143" y="1221"/>
                  </a:cubicBezTo>
                  <a:lnTo>
                    <a:pt x="2884" y="149"/>
                  </a:lnTo>
                  <a:cubicBezTo>
                    <a:pt x="2884" y="75"/>
                    <a:pt x="2847" y="38"/>
                    <a:pt x="2773" y="1"/>
                  </a:cubicBezTo>
                  <a:cubicBezTo>
                    <a:pt x="2736" y="1"/>
                    <a:pt x="2662" y="1"/>
                    <a:pt x="2625" y="1"/>
                  </a:cubicBezTo>
                  <a:lnTo>
                    <a:pt x="961" y="518"/>
                  </a:lnTo>
                  <a:cubicBezTo>
                    <a:pt x="888" y="518"/>
                    <a:pt x="851" y="555"/>
                    <a:pt x="814" y="592"/>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4" name="Google Shape;4074;p27"/>
            <p:cNvSpPr/>
            <p:nvPr/>
          </p:nvSpPr>
          <p:spPr>
            <a:xfrm>
              <a:off x="2571954" y="4053699"/>
              <a:ext cx="327691" cy="223937"/>
            </a:xfrm>
            <a:custGeom>
              <a:avLst/>
              <a:gdLst/>
              <a:ahLst/>
              <a:cxnLst/>
              <a:rect l="l" t="t" r="r" b="b"/>
              <a:pathLst>
                <a:path w="3032" h="2072" extrusionOk="0">
                  <a:moveTo>
                    <a:pt x="814" y="518"/>
                  </a:moveTo>
                  <a:lnTo>
                    <a:pt x="74" y="1406"/>
                  </a:lnTo>
                  <a:cubicBezTo>
                    <a:pt x="0" y="1480"/>
                    <a:pt x="0" y="1628"/>
                    <a:pt x="74" y="1701"/>
                  </a:cubicBezTo>
                  <a:lnTo>
                    <a:pt x="444" y="2034"/>
                  </a:lnTo>
                  <a:cubicBezTo>
                    <a:pt x="481" y="2071"/>
                    <a:pt x="555" y="2071"/>
                    <a:pt x="629" y="2071"/>
                  </a:cubicBezTo>
                  <a:lnTo>
                    <a:pt x="2847" y="1406"/>
                  </a:lnTo>
                  <a:cubicBezTo>
                    <a:pt x="2958" y="1369"/>
                    <a:pt x="3032" y="1258"/>
                    <a:pt x="2995" y="1147"/>
                  </a:cubicBezTo>
                  <a:lnTo>
                    <a:pt x="2736" y="149"/>
                  </a:lnTo>
                  <a:cubicBezTo>
                    <a:pt x="2699" y="75"/>
                    <a:pt x="2662" y="38"/>
                    <a:pt x="2625" y="1"/>
                  </a:cubicBezTo>
                  <a:cubicBezTo>
                    <a:pt x="2588" y="1"/>
                    <a:pt x="2514" y="1"/>
                    <a:pt x="2477" y="1"/>
                  </a:cubicBezTo>
                  <a:lnTo>
                    <a:pt x="887" y="481"/>
                  </a:lnTo>
                  <a:cubicBezTo>
                    <a:pt x="851" y="481"/>
                    <a:pt x="814" y="518"/>
                    <a:pt x="814" y="5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5" name="Google Shape;4075;p27"/>
            <p:cNvSpPr/>
            <p:nvPr/>
          </p:nvSpPr>
          <p:spPr>
            <a:xfrm>
              <a:off x="2619832" y="4053699"/>
              <a:ext cx="235933" cy="223937"/>
            </a:xfrm>
            <a:custGeom>
              <a:avLst/>
              <a:gdLst/>
              <a:ahLst/>
              <a:cxnLst/>
              <a:rect l="l" t="t" r="r" b="b"/>
              <a:pathLst>
                <a:path w="2183" h="2072" extrusionOk="0">
                  <a:moveTo>
                    <a:pt x="1" y="2034"/>
                  </a:moveTo>
                  <a:lnTo>
                    <a:pt x="1" y="2034"/>
                  </a:lnTo>
                  <a:cubicBezTo>
                    <a:pt x="38" y="2071"/>
                    <a:pt x="149" y="2071"/>
                    <a:pt x="186" y="2071"/>
                  </a:cubicBezTo>
                  <a:lnTo>
                    <a:pt x="186" y="2071"/>
                  </a:lnTo>
                  <a:lnTo>
                    <a:pt x="1406" y="1701"/>
                  </a:lnTo>
                  <a:lnTo>
                    <a:pt x="1406" y="1701"/>
                  </a:lnTo>
                  <a:cubicBezTo>
                    <a:pt x="1443" y="1701"/>
                    <a:pt x="1517" y="1628"/>
                    <a:pt x="1517" y="1591"/>
                  </a:cubicBezTo>
                  <a:lnTo>
                    <a:pt x="2182" y="1"/>
                  </a:lnTo>
                  <a:lnTo>
                    <a:pt x="2182" y="1"/>
                  </a:lnTo>
                  <a:cubicBezTo>
                    <a:pt x="2145" y="1"/>
                    <a:pt x="2071" y="1"/>
                    <a:pt x="2034" y="1"/>
                  </a:cubicBezTo>
                  <a:lnTo>
                    <a:pt x="814" y="408"/>
                  </a:lnTo>
                  <a:lnTo>
                    <a:pt x="814" y="408"/>
                  </a:lnTo>
                  <a:cubicBezTo>
                    <a:pt x="740" y="408"/>
                    <a:pt x="703" y="444"/>
                    <a:pt x="666" y="5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6" name="Google Shape;4076;p27"/>
            <p:cNvSpPr/>
            <p:nvPr/>
          </p:nvSpPr>
          <p:spPr>
            <a:xfrm>
              <a:off x="2887542" y="3997822"/>
              <a:ext cx="203942" cy="187839"/>
            </a:xfrm>
            <a:custGeom>
              <a:avLst/>
              <a:gdLst/>
              <a:ahLst/>
              <a:cxnLst/>
              <a:rect l="l" t="t" r="r" b="b"/>
              <a:pathLst>
                <a:path w="1887" h="1738" extrusionOk="0">
                  <a:moveTo>
                    <a:pt x="666" y="1701"/>
                  </a:moveTo>
                  <a:lnTo>
                    <a:pt x="1739" y="1146"/>
                  </a:lnTo>
                  <a:cubicBezTo>
                    <a:pt x="1812" y="1109"/>
                    <a:pt x="1886" y="998"/>
                    <a:pt x="1849" y="925"/>
                  </a:cubicBezTo>
                  <a:lnTo>
                    <a:pt x="1739" y="222"/>
                  </a:lnTo>
                  <a:cubicBezTo>
                    <a:pt x="1702" y="111"/>
                    <a:pt x="1591" y="0"/>
                    <a:pt x="1480" y="37"/>
                  </a:cubicBezTo>
                  <a:lnTo>
                    <a:pt x="223" y="259"/>
                  </a:lnTo>
                  <a:cubicBezTo>
                    <a:pt x="75" y="259"/>
                    <a:pt x="1" y="407"/>
                    <a:pt x="38" y="518"/>
                  </a:cubicBezTo>
                  <a:lnTo>
                    <a:pt x="371" y="1590"/>
                  </a:lnTo>
                  <a:cubicBezTo>
                    <a:pt x="371" y="1627"/>
                    <a:pt x="408" y="1701"/>
                    <a:pt x="481" y="1701"/>
                  </a:cubicBezTo>
                  <a:cubicBezTo>
                    <a:pt x="555" y="1738"/>
                    <a:pt x="592" y="1738"/>
                    <a:pt x="666" y="1701"/>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7" name="Google Shape;4077;p27"/>
            <p:cNvSpPr/>
            <p:nvPr/>
          </p:nvSpPr>
          <p:spPr>
            <a:xfrm>
              <a:off x="2895540" y="4005820"/>
              <a:ext cx="183948" cy="171843"/>
            </a:xfrm>
            <a:custGeom>
              <a:avLst/>
              <a:gdLst/>
              <a:ahLst/>
              <a:cxnLst/>
              <a:rect l="l" t="t" r="r" b="b"/>
              <a:pathLst>
                <a:path w="1702" h="1590" extrusionOk="0">
                  <a:moveTo>
                    <a:pt x="629" y="1590"/>
                  </a:moveTo>
                  <a:lnTo>
                    <a:pt x="1591" y="1035"/>
                  </a:lnTo>
                  <a:cubicBezTo>
                    <a:pt x="1665" y="998"/>
                    <a:pt x="1701" y="924"/>
                    <a:pt x="1701" y="851"/>
                  </a:cubicBezTo>
                  <a:lnTo>
                    <a:pt x="1554" y="185"/>
                  </a:lnTo>
                  <a:cubicBezTo>
                    <a:pt x="1554" y="74"/>
                    <a:pt x="1443" y="0"/>
                    <a:pt x="1332" y="37"/>
                  </a:cubicBezTo>
                  <a:lnTo>
                    <a:pt x="186" y="222"/>
                  </a:lnTo>
                  <a:cubicBezTo>
                    <a:pt x="112" y="222"/>
                    <a:pt x="75" y="259"/>
                    <a:pt x="38" y="333"/>
                  </a:cubicBezTo>
                  <a:cubicBezTo>
                    <a:pt x="1" y="370"/>
                    <a:pt x="1" y="444"/>
                    <a:pt x="38" y="481"/>
                  </a:cubicBezTo>
                  <a:lnTo>
                    <a:pt x="334" y="1442"/>
                  </a:lnTo>
                  <a:cubicBezTo>
                    <a:pt x="371" y="1516"/>
                    <a:pt x="407" y="1553"/>
                    <a:pt x="481" y="1590"/>
                  </a:cubicBezTo>
                  <a:cubicBezTo>
                    <a:pt x="518" y="1590"/>
                    <a:pt x="555" y="1590"/>
                    <a:pt x="629" y="15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8" name="Google Shape;4078;p27"/>
            <p:cNvSpPr/>
            <p:nvPr/>
          </p:nvSpPr>
          <p:spPr>
            <a:xfrm>
              <a:off x="2951524" y="4009819"/>
              <a:ext cx="127964" cy="167844"/>
            </a:xfrm>
            <a:custGeom>
              <a:avLst/>
              <a:gdLst/>
              <a:ahLst/>
              <a:cxnLst/>
              <a:rect l="l" t="t" r="r" b="b"/>
              <a:pathLst>
                <a:path w="1184" h="1553" extrusionOk="0">
                  <a:moveTo>
                    <a:pt x="74" y="1553"/>
                  </a:moveTo>
                  <a:lnTo>
                    <a:pt x="74" y="1553"/>
                  </a:lnTo>
                  <a:lnTo>
                    <a:pt x="1073" y="998"/>
                  </a:lnTo>
                  <a:lnTo>
                    <a:pt x="1073" y="998"/>
                  </a:lnTo>
                  <a:cubicBezTo>
                    <a:pt x="1147" y="961"/>
                    <a:pt x="1183" y="887"/>
                    <a:pt x="1147" y="814"/>
                  </a:cubicBezTo>
                  <a:lnTo>
                    <a:pt x="1147" y="814"/>
                  </a:lnTo>
                  <a:lnTo>
                    <a:pt x="1036" y="185"/>
                  </a:lnTo>
                  <a:lnTo>
                    <a:pt x="1036" y="185"/>
                  </a:lnTo>
                  <a:cubicBezTo>
                    <a:pt x="1036" y="74"/>
                    <a:pt x="925" y="0"/>
                    <a:pt x="814" y="0"/>
                  </a:cubicBezTo>
                  <a:lnTo>
                    <a:pt x="666" y="37"/>
                  </a:lnTo>
                  <a:lnTo>
                    <a:pt x="0" y="1553"/>
                  </a:lnTo>
                  <a:cubicBezTo>
                    <a:pt x="37" y="1553"/>
                    <a:pt x="74" y="1553"/>
                    <a:pt x="74" y="155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9" name="Google Shape;4079;p27"/>
            <p:cNvSpPr/>
            <p:nvPr/>
          </p:nvSpPr>
          <p:spPr>
            <a:xfrm>
              <a:off x="2647824" y="4313410"/>
              <a:ext cx="20102" cy="20102"/>
            </a:xfrm>
            <a:custGeom>
              <a:avLst/>
              <a:gdLst/>
              <a:ahLst/>
              <a:cxnLst/>
              <a:rect l="l" t="t" r="r" b="b"/>
              <a:pathLst>
                <a:path w="186" h="186" extrusionOk="0">
                  <a:moveTo>
                    <a:pt x="112" y="186"/>
                  </a:moveTo>
                  <a:cubicBezTo>
                    <a:pt x="149" y="186"/>
                    <a:pt x="185" y="149"/>
                    <a:pt x="185" y="112"/>
                  </a:cubicBezTo>
                  <a:cubicBezTo>
                    <a:pt x="185" y="38"/>
                    <a:pt x="149" y="1"/>
                    <a:pt x="112" y="1"/>
                  </a:cubicBezTo>
                  <a:cubicBezTo>
                    <a:pt x="38" y="1"/>
                    <a:pt x="1" y="38"/>
                    <a:pt x="1" y="112"/>
                  </a:cubicBezTo>
                  <a:cubicBezTo>
                    <a:pt x="1" y="149"/>
                    <a:pt x="38" y="186"/>
                    <a:pt x="112" y="186"/>
                  </a:cubicBezTo>
                  <a:close/>
                </a:path>
              </a:pathLst>
            </a:custGeom>
            <a:solidFill>
              <a:srgbClr val="5C6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0" name="Google Shape;4080;p27"/>
            <p:cNvSpPr/>
            <p:nvPr/>
          </p:nvSpPr>
          <p:spPr>
            <a:xfrm>
              <a:off x="2643826" y="4309411"/>
              <a:ext cx="20102" cy="20102"/>
            </a:xfrm>
            <a:custGeom>
              <a:avLst/>
              <a:gdLst/>
              <a:ahLst/>
              <a:cxnLst/>
              <a:rect l="l" t="t" r="r" b="b"/>
              <a:pathLst>
                <a:path w="186" h="186" extrusionOk="0">
                  <a:moveTo>
                    <a:pt x="112" y="186"/>
                  </a:moveTo>
                  <a:cubicBezTo>
                    <a:pt x="149" y="186"/>
                    <a:pt x="186" y="149"/>
                    <a:pt x="186" y="112"/>
                  </a:cubicBezTo>
                  <a:cubicBezTo>
                    <a:pt x="186" y="1"/>
                    <a:pt x="1" y="1"/>
                    <a:pt x="1" y="112"/>
                  </a:cubicBezTo>
                  <a:cubicBezTo>
                    <a:pt x="1" y="149"/>
                    <a:pt x="38" y="186"/>
                    <a:pt x="112" y="186"/>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1" name="Google Shape;4081;p27"/>
            <p:cNvSpPr/>
            <p:nvPr/>
          </p:nvSpPr>
          <p:spPr>
            <a:xfrm>
              <a:off x="2727802" y="4385390"/>
              <a:ext cx="83976" cy="12105"/>
            </a:xfrm>
            <a:custGeom>
              <a:avLst/>
              <a:gdLst/>
              <a:ahLst/>
              <a:cxnLst/>
              <a:rect l="l" t="t" r="r" b="b"/>
              <a:pathLst>
                <a:path w="777" h="112" extrusionOk="0">
                  <a:moveTo>
                    <a:pt x="0" y="111"/>
                  </a:moveTo>
                  <a:lnTo>
                    <a:pt x="739" y="111"/>
                  </a:lnTo>
                  <a:cubicBezTo>
                    <a:pt x="739" y="111"/>
                    <a:pt x="776" y="74"/>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2" name="Google Shape;4082;p27"/>
            <p:cNvSpPr/>
            <p:nvPr/>
          </p:nvSpPr>
          <p:spPr>
            <a:xfrm>
              <a:off x="2727802" y="4405384"/>
              <a:ext cx="83976" cy="8106"/>
            </a:xfrm>
            <a:custGeom>
              <a:avLst/>
              <a:gdLst/>
              <a:ahLst/>
              <a:cxnLst/>
              <a:rect l="l" t="t" r="r" b="b"/>
              <a:pathLst>
                <a:path w="777" h="75"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3" name="Google Shape;4083;p27"/>
            <p:cNvSpPr/>
            <p:nvPr/>
          </p:nvSpPr>
          <p:spPr>
            <a:xfrm>
              <a:off x="2727802" y="4421380"/>
              <a:ext cx="83976" cy="8106"/>
            </a:xfrm>
            <a:custGeom>
              <a:avLst/>
              <a:gdLst/>
              <a:ahLst/>
              <a:cxnLst/>
              <a:rect l="l" t="t" r="r" b="b"/>
              <a:pathLst>
                <a:path w="777" h="75"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4" name="Google Shape;4084;p27"/>
            <p:cNvSpPr/>
            <p:nvPr/>
          </p:nvSpPr>
          <p:spPr>
            <a:xfrm>
              <a:off x="2727802" y="4437375"/>
              <a:ext cx="83976" cy="7998"/>
            </a:xfrm>
            <a:custGeom>
              <a:avLst/>
              <a:gdLst/>
              <a:ahLst/>
              <a:cxnLst/>
              <a:rect l="l" t="t" r="r" b="b"/>
              <a:pathLst>
                <a:path w="777" h="74"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5" name="Google Shape;4085;p27"/>
            <p:cNvSpPr/>
            <p:nvPr/>
          </p:nvSpPr>
          <p:spPr>
            <a:xfrm>
              <a:off x="2723803" y="4381391"/>
              <a:ext cx="91974" cy="8106"/>
            </a:xfrm>
            <a:custGeom>
              <a:avLst/>
              <a:gdLst/>
              <a:ahLst/>
              <a:cxnLst/>
              <a:rect l="l" t="t" r="r" b="b"/>
              <a:pathLst>
                <a:path w="851" h="75" extrusionOk="0">
                  <a:moveTo>
                    <a:pt x="37" y="0"/>
                  </a:moveTo>
                  <a:lnTo>
                    <a:pt x="813" y="0"/>
                  </a:lnTo>
                  <a:cubicBezTo>
                    <a:pt x="813" y="0"/>
                    <a:pt x="850" y="37"/>
                    <a:pt x="850" y="74"/>
                  </a:cubicBezTo>
                  <a:lnTo>
                    <a:pt x="850" y="74"/>
                  </a:lnTo>
                  <a:lnTo>
                    <a:pt x="0" y="74"/>
                  </a:lnTo>
                  <a:lnTo>
                    <a:pt x="0" y="74"/>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6" name="Google Shape;4086;p27"/>
            <p:cNvSpPr/>
            <p:nvPr/>
          </p:nvSpPr>
          <p:spPr>
            <a:xfrm>
              <a:off x="2723803" y="4397386"/>
              <a:ext cx="91974" cy="8106"/>
            </a:xfrm>
            <a:custGeom>
              <a:avLst/>
              <a:gdLst/>
              <a:ahLst/>
              <a:cxnLst/>
              <a:rect l="l" t="t" r="r" b="b"/>
              <a:pathLst>
                <a:path w="851" h="75" extrusionOk="0">
                  <a:moveTo>
                    <a:pt x="37" y="0"/>
                  </a:moveTo>
                  <a:lnTo>
                    <a:pt x="813" y="0"/>
                  </a:lnTo>
                  <a:cubicBezTo>
                    <a:pt x="813" y="0"/>
                    <a:pt x="850" y="37"/>
                    <a:pt x="850" y="74"/>
                  </a:cubicBezTo>
                  <a:lnTo>
                    <a:pt x="850" y="74"/>
                  </a:lnTo>
                  <a:lnTo>
                    <a:pt x="0" y="74"/>
                  </a:lnTo>
                  <a:lnTo>
                    <a:pt x="0" y="74"/>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7" name="Google Shape;4087;p27"/>
            <p:cNvSpPr/>
            <p:nvPr/>
          </p:nvSpPr>
          <p:spPr>
            <a:xfrm>
              <a:off x="2723803" y="4413382"/>
              <a:ext cx="91974" cy="12105"/>
            </a:xfrm>
            <a:custGeom>
              <a:avLst/>
              <a:gdLst/>
              <a:ahLst/>
              <a:cxnLst/>
              <a:rect l="l" t="t" r="r" b="b"/>
              <a:pathLst>
                <a:path w="851" h="112" extrusionOk="0">
                  <a:moveTo>
                    <a:pt x="37" y="0"/>
                  </a:moveTo>
                  <a:lnTo>
                    <a:pt x="813" y="0"/>
                  </a:lnTo>
                  <a:cubicBezTo>
                    <a:pt x="813" y="0"/>
                    <a:pt x="850" y="37"/>
                    <a:pt x="850" y="111"/>
                  </a:cubicBezTo>
                  <a:lnTo>
                    <a:pt x="850" y="111"/>
                  </a:lnTo>
                  <a:lnTo>
                    <a:pt x="0" y="111"/>
                  </a:lnTo>
                  <a:lnTo>
                    <a:pt x="0" y="111"/>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8" name="Google Shape;4088;p27"/>
            <p:cNvSpPr/>
            <p:nvPr/>
          </p:nvSpPr>
          <p:spPr>
            <a:xfrm>
              <a:off x="2723803" y="4429377"/>
              <a:ext cx="91974" cy="11997"/>
            </a:xfrm>
            <a:custGeom>
              <a:avLst/>
              <a:gdLst/>
              <a:ahLst/>
              <a:cxnLst/>
              <a:rect l="l" t="t" r="r" b="b"/>
              <a:pathLst>
                <a:path w="851" h="111" extrusionOk="0">
                  <a:moveTo>
                    <a:pt x="37" y="0"/>
                  </a:moveTo>
                  <a:lnTo>
                    <a:pt x="813" y="0"/>
                  </a:lnTo>
                  <a:cubicBezTo>
                    <a:pt x="813" y="0"/>
                    <a:pt x="850" y="37"/>
                    <a:pt x="850" y="111"/>
                  </a:cubicBezTo>
                  <a:lnTo>
                    <a:pt x="850" y="111"/>
                  </a:lnTo>
                  <a:lnTo>
                    <a:pt x="0" y="111"/>
                  </a:lnTo>
                  <a:lnTo>
                    <a:pt x="0" y="111"/>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9" name="Google Shape;4089;p27"/>
            <p:cNvSpPr/>
            <p:nvPr/>
          </p:nvSpPr>
          <p:spPr>
            <a:xfrm>
              <a:off x="2979516" y="4182636"/>
              <a:ext cx="95973" cy="35017"/>
            </a:xfrm>
            <a:custGeom>
              <a:avLst/>
              <a:gdLst/>
              <a:ahLst/>
              <a:cxnLst/>
              <a:rect l="l" t="t" r="r" b="b"/>
              <a:pathLst>
                <a:path w="888" h="324" extrusionOk="0">
                  <a:moveTo>
                    <a:pt x="758" y="0"/>
                  </a:moveTo>
                  <a:cubicBezTo>
                    <a:pt x="740" y="0"/>
                    <a:pt x="721" y="9"/>
                    <a:pt x="703" y="28"/>
                  </a:cubicBezTo>
                  <a:lnTo>
                    <a:pt x="111" y="176"/>
                  </a:lnTo>
                  <a:cubicBezTo>
                    <a:pt x="74" y="176"/>
                    <a:pt x="37" y="176"/>
                    <a:pt x="0" y="213"/>
                  </a:cubicBezTo>
                  <a:cubicBezTo>
                    <a:pt x="0" y="250"/>
                    <a:pt x="0" y="287"/>
                    <a:pt x="0" y="324"/>
                  </a:cubicBezTo>
                  <a:lnTo>
                    <a:pt x="74" y="324"/>
                  </a:lnTo>
                  <a:cubicBezTo>
                    <a:pt x="74" y="287"/>
                    <a:pt x="74" y="287"/>
                    <a:pt x="74" y="250"/>
                  </a:cubicBezTo>
                  <a:cubicBezTo>
                    <a:pt x="74" y="213"/>
                    <a:pt x="111" y="213"/>
                    <a:pt x="111" y="213"/>
                  </a:cubicBezTo>
                  <a:lnTo>
                    <a:pt x="740" y="65"/>
                  </a:lnTo>
                  <a:cubicBezTo>
                    <a:pt x="740" y="46"/>
                    <a:pt x="749" y="37"/>
                    <a:pt x="763" y="37"/>
                  </a:cubicBezTo>
                  <a:cubicBezTo>
                    <a:pt x="777" y="37"/>
                    <a:pt x="795" y="46"/>
                    <a:pt x="814" y="65"/>
                  </a:cubicBezTo>
                  <a:cubicBezTo>
                    <a:pt x="814" y="65"/>
                    <a:pt x="814" y="65"/>
                    <a:pt x="851" y="102"/>
                  </a:cubicBezTo>
                  <a:lnTo>
                    <a:pt x="888" y="102"/>
                  </a:lnTo>
                  <a:cubicBezTo>
                    <a:pt x="888" y="65"/>
                    <a:pt x="851" y="28"/>
                    <a:pt x="814" y="28"/>
                  </a:cubicBezTo>
                  <a:cubicBezTo>
                    <a:pt x="795" y="9"/>
                    <a:pt x="777" y="0"/>
                    <a:pt x="758"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0" name="Google Shape;4090;p27"/>
            <p:cNvSpPr/>
            <p:nvPr/>
          </p:nvSpPr>
          <p:spPr>
            <a:xfrm>
              <a:off x="2979516" y="4193551"/>
              <a:ext cx="111968" cy="48094"/>
            </a:xfrm>
            <a:custGeom>
              <a:avLst/>
              <a:gdLst/>
              <a:ahLst/>
              <a:cxnLst/>
              <a:rect l="l" t="t" r="r" b="b"/>
              <a:pathLst>
                <a:path w="1036" h="445" extrusionOk="0">
                  <a:moveTo>
                    <a:pt x="851" y="1"/>
                  </a:moveTo>
                  <a:cubicBezTo>
                    <a:pt x="851" y="38"/>
                    <a:pt x="961" y="186"/>
                    <a:pt x="924" y="186"/>
                  </a:cubicBezTo>
                  <a:cubicBezTo>
                    <a:pt x="924" y="223"/>
                    <a:pt x="924" y="223"/>
                    <a:pt x="888" y="223"/>
                  </a:cubicBezTo>
                  <a:lnTo>
                    <a:pt x="296" y="371"/>
                  </a:lnTo>
                  <a:cubicBezTo>
                    <a:pt x="277" y="389"/>
                    <a:pt x="259" y="398"/>
                    <a:pt x="245" y="398"/>
                  </a:cubicBezTo>
                  <a:cubicBezTo>
                    <a:pt x="231" y="398"/>
                    <a:pt x="222" y="389"/>
                    <a:pt x="222" y="371"/>
                  </a:cubicBezTo>
                  <a:cubicBezTo>
                    <a:pt x="148" y="334"/>
                    <a:pt x="111" y="297"/>
                    <a:pt x="74" y="223"/>
                  </a:cubicBezTo>
                  <a:lnTo>
                    <a:pt x="0" y="223"/>
                  </a:lnTo>
                  <a:cubicBezTo>
                    <a:pt x="37" y="297"/>
                    <a:pt x="111" y="371"/>
                    <a:pt x="185" y="407"/>
                  </a:cubicBezTo>
                  <a:cubicBezTo>
                    <a:pt x="222" y="444"/>
                    <a:pt x="259" y="444"/>
                    <a:pt x="296" y="444"/>
                  </a:cubicBezTo>
                  <a:lnTo>
                    <a:pt x="888" y="297"/>
                  </a:lnTo>
                  <a:cubicBezTo>
                    <a:pt x="924" y="297"/>
                    <a:pt x="961" y="260"/>
                    <a:pt x="998" y="223"/>
                  </a:cubicBezTo>
                  <a:cubicBezTo>
                    <a:pt x="998" y="223"/>
                    <a:pt x="1035" y="223"/>
                    <a:pt x="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1" name="Google Shape;4091;p27"/>
            <p:cNvSpPr/>
            <p:nvPr/>
          </p:nvSpPr>
          <p:spPr>
            <a:xfrm>
              <a:off x="5512761" y="3682127"/>
              <a:ext cx="84084" cy="295808"/>
            </a:xfrm>
            <a:custGeom>
              <a:avLst/>
              <a:gdLst/>
              <a:ahLst/>
              <a:cxnLst/>
              <a:rect l="l" t="t" r="r" b="b"/>
              <a:pathLst>
                <a:path w="778" h="2737" extrusionOk="0">
                  <a:moveTo>
                    <a:pt x="444" y="1"/>
                  </a:moveTo>
                  <a:cubicBezTo>
                    <a:pt x="407" y="1"/>
                    <a:pt x="333" y="38"/>
                    <a:pt x="333" y="75"/>
                  </a:cubicBezTo>
                  <a:cubicBezTo>
                    <a:pt x="296" y="75"/>
                    <a:pt x="259" y="111"/>
                    <a:pt x="259" y="185"/>
                  </a:cubicBezTo>
                  <a:lnTo>
                    <a:pt x="1" y="2589"/>
                  </a:lnTo>
                  <a:cubicBezTo>
                    <a:pt x="1" y="2625"/>
                    <a:pt x="38" y="2662"/>
                    <a:pt x="75" y="2699"/>
                  </a:cubicBezTo>
                  <a:cubicBezTo>
                    <a:pt x="75" y="2736"/>
                    <a:pt x="112" y="2736"/>
                    <a:pt x="149" y="2736"/>
                  </a:cubicBezTo>
                  <a:lnTo>
                    <a:pt x="481" y="2736"/>
                  </a:lnTo>
                  <a:lnTo>
                    <a:pt x="481" y="2699"/>
                  </a:lnTo>
                  <a:lnTo>
                    <a:pt x="149" y="2699"/>
                  </a:lnTo>
                  <a:cubicBezTo>
                    <a:pt x="149" y="2699"/>
                    <a:pt x="112" y="2699"/>
                    <a:pt x="75" y="2662"/>
                  </a:cubicBezTo>
                  <a:cubicBezTo>
                    <a:pt x="75" y="2662"/>
                    <a:pt x="75" y="2625"/>
                    <a:pt x="75" y="2589"/>
                  </a:cubicBezTo>
                  <a:lnTo>
                    <a:pt x="296" y="185"/>
                  </a:lnTo>
                  <a:cubicBezTo>
                    <a:pt x="296" y="148"/>
                    <a:pt x="333" y="111"/>
                    <a:pt x="370" y="75"/>
                  </a:cubicBezTo>
                  <a:lnTo>
                    <a:pt x="740" y="75"/>
                  </a:lnTo>
                  <a:lnTo>
                    <a:pt x="777" y="1"/>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2" name="Google Shape;4092;p27"/>
            <p:cNvSpPr/>
            <p:nvPr/>
          </p:nvSpPr>
          <p:spPr>
            <a:xfrm>
              <a:off x="5508762" y="3678128"/>
              <a:ext cx="88083" cy="295808"/>
            </a:xfrm>
            <a:custGeom>
              <a:avLst/>
              <a:gdLst/>
              <a:ahLst/>
              <a:cxnLst/>
              <a:rect l="l" t="t" r="r" b="b"/>
              <a:pathLst>
                <a:path w="815" h="2737" extrusionOk="0">
                  <a:moveTo>
                    <a:pt x="407" y="1"/>
                  </a:moveTo>
                  <a:cubicBezTo>
                    <a:pt x="370" y="1"/>
                    <a:pt x="333" y="1"/>
                    <a:pt x="296" y="38"/>
                  </a:cubicBezTo>
                  <a:cubicBezTo>
                    <a:pt x="259" y="75"/>
                    <a:pt x="222" y="112"/>
                    <a:pt x="222" y="148"/>
                  </a:cubicBezTo>
                  <a:lnTo>
                    <a:pt x="1" y="2589"/>
                  </a:lnTo>
                  <a:cubicBezTo>
                    <a:pt x="1" y="2626"/>
                    <a:pt x="1" y="2662"/>
                    <a:pt x="38" y="2699"/>
                  </a:cubicBezTo>
                  <a:cubicBezTo>
                    <a:pt x="75" y="2699"/>
                    <a:pt x="75" y="2736"/>
                    <a:pt x="149" y="2736"/>
                  </a:cubicBezTo>
                  <a:lnTo>
                    <a:pt x="518" y="2736"/>
                  </a:lnTo>
                  <a:lnTo>
                    <a:pt x="518" y="2699"/>
                  </a:lnTo>
                  <a:lnTo>
                    <a:pt x="149" y="2699"/>
                  </a:lnTo>
                  <a:cubicBezTo>
                    <a:pt x="112" y="2662"/>
                    <a:pt x="112" y="2662"/>
                    <a:pt x="75" y="2662"/>
                  </a:cubicBezTo>
                  <a:cubicBezTo>
                    <a:pt x="75" y="2626"/>
                    <a:pt x="38" y="2626"/>
                    <a:pt x="38" y="2589"/>
                  </a:cubicBezTo>
                  <a:lnTo>
                    <a:pt x="296" y="148"/>
                  </a:lnTo>
                  <a:cubicBezTo>
                    <a:pt x="296" y="112"/>
                    <a:pt x="333" y="112"/>
                    <a:pt x="333" y="75"/>
                  </a:cubicBezTo>
                  <a:cubicBezTo>
                    <a:pt x="370" y="75"/>
                    <a:pt x="370" y="38"/>
                    <a:pt x="407" y="38"/>
                  </a:cubicBezTo>
                  <a:lnTo>
                    <a:pt x="814" y="38"/>
                  </a:lnTo>
                  <a:lnTo>
                    <a:pt x="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3" name="Google Shape;4093;p27"/>
            <p:cNvSpPr/>
            <p:nvPr/>
          </p:nvSpPr>
          <p:spPr>
            <a:xfrm>
              <a:off x="5412897" y="3642138"/>
              <a:ext cx="183948" cy="12105"/>
            </a:xfrm>
            <a:custGeom>
              <a:avLst/>
              <a:gdLst/>
              <a:ahLst/>
              <a:cxnLst/>
              <a:rect l="l" t="t" r="r" b="b"/>
              <a:pathLst>
                <a:path w="1702" h="112" extrusionOk="0">
                  <a:moveTo>
                    <a:pt x="1701" y="112"/>
                  </a:moveTo>
                  <a:lnTo>
                    <a:pt x="222" y="112"/>
                  </a:lnTo>
                  <a:cubicBezTo>
                    <a:pt x="148" y="112"/>
                    <a:pt x="74" y="75"/>
                    <a:pt x="0" y="1"/>
                  </a:cubicBezTo>
                  <a:lnTo>
                    <a:pt x="1701" y="1"/>
                  </a:lnTo>
                  <a:lnTo>
                    <a:pt x="1701" y="1"/>
                  </a:lnTo>
                  <a:lnTo>
                    <a:pt x="1701" y="1"/>
                  </a:lnTo>
                  <a:lnTo>
                    <a:pt x="1701" y="38"/>
                  </a:lnTo>
                  <a:cubicBezTo>
                    <a:pt x="1701" y="75"/>
                    <a:pt x="1701" y="75"/>
                    <a:pt x="1701" y="112"/>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4094" name="Google Shape;4094;p27"/>
            <p:cNvGrpSpPr/>
            <p:nvPr/>
          </p:nvGrpSpPr>
          <p:grpSpPr>
            <a:xfrm>
              <a:off x="1465125" y="3730113"/>
              <a:ext cx="3556303" cy="283812"/>
              <a:chOff x="1465125" y="3730113"/>
              <a:chExt cx="3556303" cy="283812"/>
            </a:xfrm>
          </p:grpSpPr>
          <p:sp>
            <p:nvSpPr>
              <p:cNvPr id="4095" name="Google Shape;4095;p27"/>
              <p:cNvSpPr/>
              <p:nvPr/>
            </p:nvSpPr>
            <p:spPr>
              <a:xfrm>
                <a:off x="2967520" y="3841974"/>
                <a:ext cx="195836" cy="32099"/>
              </a:xfrm>
              <a:custGeom>
                <a:avLst/>
                <a:gdLst/>
                <a:ahLst/>
                <a:cxnLst/>
                <a:rect l="l" t="t" r="r" b="b"/>
                <a:pathLst>
                  <a:path w="1812" h="297" extrusionOk="0">
                    <a:moveTo>
                      <a:pt x="1812" y="0"/>
                    </a:moveTo>
                    <a:lnTo>
                      <a:pt x="0" y="74"/>
                    </a:lnTo>
                    <a:lnTo>
                      <a:pt x="37" y="296"/>
                    </a:lnTo>
                    <a:lnTo>
                      <a:pt x="1812" y="222"/>
                    </a:lnTo>
                    <a:lnTo>
                      <a:pt x="1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6" name="Google Shape;4096;p27"/>
              <p:cNvSpPr/>
              <p:nvPr/>
            </p:nvSpPr>
            <p:spPr>
              <a:xfrm>
                <a:off x="3315099" y="3825978"/>
                <a:ext cx="195945" cy="32099"/>
              </a:xfrm>
              <a:custGeom>
                <a:avLst/>
                <a:gdLst/>
                <a:ahLst/>
                <a:cxnLst/>
                <a:rect l="l" t="t" r="r" b="b"/>
                <a:pathLst>
                  <a:path w="1813" h="297" extrusionOk="0">
                    <a:moveTo>
                      <a:pt x="1775" y="1"/>
                    </a:moveTo>
                    <a:lnTo>
                      <a:pt x="1" y="74"/>
                    </a:lnTo>
                    <a:lnTo>
                      <a:pt x="1" y="296"/>
                    </a:lnTo>
                    <a:lnTo>
                      <a:pt x="1812" y="222"/>
                    </a:lnTo>
                    <a:lnTo>
                      <a:pt x="17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7" name="Google Shape;4097;p27"/>
              <p:cNvSpPr/>
              <p:nvPr/>
            </p:nvSpPr>
            <p:spPr>
              <a:xfrm>
                <a:off x="1465125" y="3849972"/>
                <a:ext cx="1502493" cy="127964"/>
              </a:xfrm>
              <a:custGeom>
                <a:avLst/>
                <a:gdLst/>
                <a:ahLst/>
                <a:cxnLst/>
                <a:rect l="l" t="t" r="r" b="b"/>
                <a:pathLst>
                  <a:path w="13902" h="1184" extrusionOk="0">
                    <a:moveTo>
                      <a:pt x="185" y="629"/>
                    </a:moveTo>
                    <a:lnTo>
                      <a:pt x="13901" y="0"/>
                    </a:lnTo>
                    <a:lnTo>
                      <a:pt x="13753" y="222"/>
                    </a:lnTo>
                    <a:lnTo>
                      <a:pt x="0" y="118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8" name="Google Shape;4098;p27"/>
              <p:cNvSpPr/>
              <p:nvPr/>
            </p:nvSpPr>
            <p:spPr>
              <a:xfrm>
                <a:off x="3510937" y="3758105"/>
                <a:ext cx="1510491" cy="91974"/>
              </a:xfrm>
              <a:custGeom>
                <a:avLst/>
                <a:gdLst/>
                <a:ahLst/>
                <a:cxnLst/>
                <a:rect l="l" t="t" r="r" b="b"/>
                <a:pathLst>
                  <a:path w="13976" h="851" extrusionOk="0">
                    <a:moveTo>
                      <a:pt x="13716" y="0"/>
                    </a:moveTo>
                    <a:lnTo>
                      <a:pt x="0" y="629"/>
                    </a:lnTo>
                    <a:lnTo>
                      <a:pt x="185" y="850"/>
                    </a:lnTo>
                    <a:lnTo>
                      <a:pt x="13975" y="55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9" name="Google Shape;4099;p27"/>
              <p:cNvSpPr/>
              <p:nvPr/>
            </p:nvSpPr>
            <p:spPr>
              <a:xfrm>
                <a:off x="3163249" y="3829977"/>
                <a:ext cx="32099" cy="44096"/>
              </a:xfrm>
              <a:custGeom>
                <a:avLst/>
                <a:gdLst/>
                <a:ahLst/>
                <a:cxnLst/>
                <a:rect l="l" t="t" r="r" b="b"/>
                <a:pathLst>
                  <a:path w="297" h="408" extrusionOk="0">
                    <a:moveTo>
                      <a:pt x="1" y="0"/>
                    </a:moveTo>
                    <a:lnTo>
                      <a:pt x="1" y="407"/>
                    </a:lnTo>
                    <a:lnTo>
                      <a:pt x="297" y="407"/>
                    </a:lnTo>
                    <a:lnTo>
                      <a:pt x="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0" name="Google Shape;4100;p27"/>
              <p:cNvSpPr/>
              <p:nvPr/>
            </p:nvSpPr>
            <p:spPr>
              <a:xfrm>
                <a:off x="3283108" y="3821980"/>
                <a:ext cx="32099" cy="48094"/>
              </a:xfrm>
              <a:custGeom>
                <a:avLst/>
                <a:gdLst/>
                <a:ahLst/>
                <a:cxnLst/>
                <a:rect l="l" t="t" r="r" b="b"/>
                <a:pathLst>
                  <a:path w="297" h="445" extrusionOk="0">
                    <a:moveTo>
                      <a:pt x="297" y="1"/>
                    </a:moveTo>
                    <a:lnTo>
                      <a:pt x="1" y="38"/>
                    </a:lnTo>
                    <a:lnTo>
                      <a:pt x="38" y="444"/>
                    </a:lnTo>
                    <a:lnTo>
                      <a:pt x="297" y="444"/>
                    </a:lnTo>
                    <a:lnTo>
                      <a:pt x="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1" name="Google Shape;4101;p27"/>
              <p:cNvSpPr/>
              <p:nvPr/>
            </p:nvSpPr>
            <p:spPr>
              <a:xfrm>
                <a:off x="2947525" y="3837975"/>
                <a:ext cx="36098" cy="48094"/>
              </a:xfrm>
              <a:custGeom>
                <a:avLst/>
                <a:gdLst/>
                <a:ahLst/>
                <a:cxnLst/>
                <a:rect l="l" t="t" r="r" b="b"/>
                <a:pathLst>
                  <a:path w="334" h="445" extrusionOk="0">
                    <a:moveTo>
                      <a:pt x="0" y="0"/>
                    </a:moveTo>
                    <a:lnTo>
                      <a:pt x="37" y="444"/>
                    </a:lnTo>
                    <a:lnTo>
                      <a:pt x="333" y="407"/>
                    </a:ln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2" name="Google Shape;4102;p27"/>
              <p:cNvSpPr/>
              <p:nvPr/>
            </p:nvSpPr>
            <p:spPr>
              <a:xfrm>
                <a:off x="3494941" y="3813982"/>
                <a:ext cx="32099" cy="48094"/>
              </a:xfrm>
              <a:custGeom>
                <a:avLst/>
                <a:gdLst/>
                <a:ahLst/>
                <a:cxnLst/>
                <a:rect l="l" t="t" r="r" b="b"/>
                <a:pathLst>
                  <a:path w="297" h="445" extrusionOk="0">
                    <a:moveTo>
                      <a:pt x="0" y="1"/>
                    </a:moveTo>
                    <a:lnTo>
                      <a:pt x="0" y="444"/>
                    </a:lnTo>
                    <a:lnTo>
                      <a:pt x="296" y="407"/>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4103" name="Google Shape;4103;p27"/>
              <p:cNvGrpSpPr/>
              <p:nvPr/>
            </p:nvGrpSpPr>
            <p:grpSpPr>
              <a:xfrm>
                <a:off x="3171247" y="3730113"/>
                <a:ext cx="227936" cy="283812"/>
                <a:chOff x="3171247" y="3730113"/>
                <a:chExt cx="227936" cy="283812"/>
              </a:xfrm>
            </p:grpSpPr>
            <p:sp>
              <p:nvSpPr>
                <p:cNvPr id="4104" name="Google Shape;4104;p27"/>
                <p:cNvSpPr/>
                <p:nvPr/>
              </p:nvSpPr>
              <p:spPr>
                <a:xfrm>
                  <a:off x="3203238" y="3813982"/>
                  <a:ext cx="79977" cy="147958"/>
                </a:xfrm>
                <a:custGeom>
                  <a:avLst/>
                  <a:gdLst/>
                  <a:ahLst/>
                  <a:cxnLst/>
                  <a:rect l="l" t="t" r="r" b="b"/>
                  <a:pathLst>
                    <a:path w="740" h="1369" extrusionOk="0">
                      <a:moveTo>
                        <a:pt x="1" y="38"/>
                      </a:moveTo>
                      <a:lnTo>
                        <a:pt x="666" y="1"/>
                      </a:lnTo>
                      <a:lnTo>
                        <a:pt x="740" y="1332"/>
                      </a:lnTo>
                      <a:lnTo>
                        <a:pt x="75" y="13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5" name="Google Shape;4105;p27"/>
                <p:cNvSpPr/>
                <p:nvPr/>
              </p:nvSpPr>
              <p:spPr>
                <a:xfrm>
                  <a:off x="3183244" y="3877964"/>
                  <a:ext cx="115967" cy="51985"/>
                </a:xfrm>
                <a:custGeom>
                  <a:avLst/>
                  <a:gdLst/>
                  <a:ahLst/>
                  <a:cxnLst/>
                  <a:rect l="l" t="t" r="r" b="b"/>
                  <a:pathLst>
                    <a:path w="1073" h="481" extrusionOk="0">
                      <a:moveTo>
                        <a:pt x="1073" y="0"/>
                      </a:moveTo>
                      <a:lnTo>
                        <a:pt x="1" y="74"/>
                      </a:lnTo>
                      <a:lnTo>
                        <a:pt x="1" y="481"/>
                      </a:lnTo>
                      <a:lnTo>
                        <a:pt x="1073" y="44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6" name="Google Shape;4106;p27"/>
                <p:cNvSpPr/>
                <p:nvPr/>
              </p:nvSpPr>
              <p:spPr>
                <a:xfrm>
                  <a:off x="3183244" y="3885962"/>
                  <a:ext cx="115967" cy="43988"/>
                </a:xfrm>
                <a:custGeom>
                  <a:avLst/>
                  <a:gdLst/>
                  <a:ahLst/>
                  <a:cxnLst/>
                  <a:rect l="l" t="t" r="r" b="b"/>
                  <a:pathLst>
                    <a:path w="1073" h="407" extrusionOk="0">
                      <a:moveTo>
                        <a:pt x="1073" y="0"/>
                      </a:moveTo>
                      <a:lnTo>
                        <a:pt x="1" y="74"/>
                      </a:lnTo>
                      <a:lnTo>
                        <a:pt x="1" y="407"/>
                      </a:lnTo>
                      <a:lnTo>
                        <a:pt x="1073" y="370"/>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7" name="Google Shape;4107;p27"/>
                <p:cNvSpPr/>
                <p:nvPr/>
              </p:nvSpPr>
              <p:spPr>
                <a:xfrm>
                  <a:off x="3175246" y="3785990"/>
                  <a:ext cx="123965" cy="32099"/>
                </a:xfrm>
                <a:custGeom>
                  <a:avLst/>
                  <a:gdLst/>
                  <a:ahLst/>
                  <a:cxnLst/>
                  <a:rect l="l" t="t" r="r" b="b"/>
                  <a:pathLst>
                    <a:path w="1147" h="297" extrusionOk="0">
                      <a:moveTo>
                        <a:pt x="1147" y="1"/>
                      </a:moveTo>
                      <a:lnTo>
                        <a:pt x="1" y="75"/>
                      </a:lnTo>
                      <a:lnTo>
                        <a:pt x="1" y="297"/>
                      </a:lnTo>
                      <a:lnTo>
                        <a:pt x="1147" y="260"/>
                      </a:lnTo>
                      <a:lnTo>
                        <a:pt x="11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8" name="Google Shape;4108;p27"/>
                <p:cNvSpPr/>
                <p:nvPr/>
              </p:nvSpPr>
              <p:spPr>
                <a:xfrm>
                  <a:off x="3275218" y="3750108"/>
                  <a:ext cx="123965" cy="31991"/>
                </a:xfrm>
                <a:custGeom>
                  <a:avLst/>
                  <a:gdLst/>
                  <a:ahLst/>
                  <a:cxnLst/>
                  <a:rect l="l" t="t" r="r" b="b"/>
                  <a:pathLst>
                    <a:path w="1147" h="296" extrusionOk="0">
                      <a:moveTo>
                        <a:pt x="1146" y="0"/>
                      </a:moveTo>
                      <a:lnTo>
                        <a:pt x="0" y="74"/>
                      </a:lnTo>
                      <a:lnTo>
                        <a:pt x="0" y="296"/>
                      </a:lnTo>
                      <a:lnTo>
                        <a:pt x="1146" y="259"/>
                      </a:lnTo>
                      <a:lnTo>
                        <a:pt x="11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9" name="Google Shape;4109;p27"/>
                <p:cNvSpPr/>
                <p:nvPr/>
              </p:nvSpPr>
              <p:spPr>
                <a:xfrm>
                  <a:off x="3171247" y="3754107"/>
                  <a:ext cx="127964" cy="23993"/>
                </a:xfrm>
                <a:custGeom>
                  <a:avLst/>
                  <a:gdLst/>
                  <a:ahLst/>
                  <a:cxnLst/>
                  <a:rect l="l" t="t" r="r" b="b"/>
                  <a:pathLst>
                    <a:path w="1184" h="222" extrusionOk="0">
                      <a:moveTo>
                        <a:pt x="1184" y="0"/>
                      </a:moveTo>
                      <a:lnTo>
                        <a:pt x="1" y="37"/>
                      </a:lnTo>
                      <a:lnTo>
                        <a:pt x="38" y="222"/>
                      </a:lnTo>
                      <a:lnTo>
                        <a:pt x="1184" y="185"/>
                      </a:lnTo>
                      <a:lnTo>
                        <a:pt x="1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0" name="Google Shape;4110;p27"/>
                <p:cNvSpPr/>
                <p:nvPr/>
              </p:nvSpPr>
              <p:spPr>
                <a:xfrm>
                  <a:off x="3183244" y="3773993"/>
                  <a:ext cx="107969" cy="20102"/>
                </a:xfrm>
                <a:custGeom>
                  <a:avLst/>
                  <a:gdLst/>
                  <a:ahLst/>
                  <a:cxnLst/>
                  <a:rect l="l" t="t" r="r" b="b"/>
                  <a:pathLst>
                    <a:path w="999" h="186" extrusionOk="0">
                      <a:moveTo>
                        <a:pt x="999" y="1"/>
                      </a:moveTo>
                      <a:lnTo>
                        <a:pt x="1" y="38"/>
                      </a:lnTo>
                      <a:lnTo>
                        <a:pt x="1" y="186"/>
                      </a:lnTo>
                      <a:lnTo>
                        <a:pt x="999" y="112"/>
                      </a:lnTo>
                      <a:lnTo>
                        <a:pt x="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1" name="Google Shape;4111;p27"/>
                <p:cNvSpPr/>
                <p:nvPr/>
              </p:nvSpPr>
              <p:spPr>
                <a:xfrm>
                  <a:off x="3179245" y="3730113"/>
                  <a:ext cx="111968" cy="20102"/>
                </a:xfrm>
                <a:custGeom>
                  <a:avLst/>
                  <a:gdLst/>
                  <a:ahLst/>
                  <a:cxnLst/>
                  <a:rect l="l" t="t" r="r" b="b"/>
                  <a:pathLst>
                    <a:path w="1036" h="186" extrusionOk="0">
                      <a:moveTo>
                        <a:pt x="999" y="0"/>
                      </a:moveTo>
                      <a:lnTo>
                        <a:pt x="1" y="74"/>
                      </a:lnTo>
                      <a:lnTo>
                        <a:pt x="1" y="185"/>
                      </a:lnTo>
                      <a:lnTo>
                        <a:pt x="1036" y="148"/>
                      </a:lnTo>
                      <a:lnTo>
                        <a:pt x="9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2" name="Google Shape;4112;p27"/>
                <p:cNvSpPr/>
                <p:nvPr/>
              </p:nvSpPr>
              <p:spPr>
                <a:xfrm>
                  <a:off x="3187243" y="3841974"/>
                  <a:ext cx="207941" cy="171951"/>
                </a:xfrm>
                <a:custGeom>
                  <a:avLst/>
                  <a:gdLst/>
                  <a:ahLst/>
                  <a:cxnLst/>
                  <a:rect l="l" t="t" r="r" b="b"/>
                  <a:pathLst>
                    <a:path w="1924" h="1591" extrusionOk="0">
                      <a:moveTo>
                        <a:pt x="38" y="1590"/>
                      </a:moveTo>
                      <a:lnTo>
                        <a:pt x="1" y="1479"/>
                      </a:lnTo>
                      <a:lnTo>
                        <a:pt x="186" y="185"/>
                      </a:lnTo>
                      <a:lnTo>
                        <a:pt x="851" y="0"/>
                      </a:lnTo>
                      <a:lnTo>
                        <a:pt x="1886" y="888"/>
                      </a:lnTo>
                      <a:lnTo>
                        <a:pt x="1923" y="99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3" name="Google Shape;4113;p27"/>
                <p:cNvSpPr/>
                <p:nvPr/>
              </p:nvSpPr>
              <p:spPr>
                <a:xfrm>
                  <a:off x="3187243" y="3825978"/>
                  <a:ext cx="203942" cy="175950"/>
                </a:xfrm>
                <a:custGeom>
                  <a:avLst/>
                  <a:gdLst/>
                  <a:ahLst/>
                  <a:cxnLst/>
                  <a:rect l="l" t="t" r="r" b="b"/>
                  <a:pathLst>
                    <a:path w="1887" h="1628" extrusionOk="0">
                      <a:moveTo>
                        <a:pt x="1" y="1627"/>
                      </a:moveTo>
                      <a:lnTo>
                        <a:pt x="1" y="1516"/>
                      </a:lnTo>
                      <a:lnTo>
                        <a:pt x="149" y="185"/>
                      </a:lnTo>
                      <a:lnTo>
                        <a:pt x="814" y="1"/>
                      </a:lnTo>
                      <a:lnTo>
                        <a:pt x="1812" y="962"/>
                      </a:lnTo>
                      <a:lnTo>
                        <a:pt x="1886" y="103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4" name="Google Shape;4114;p27"/>
                <p:cNvSpPr/>
                <p:nvPr/>
              </p:nvSpPr>
              <p:spPr>
                <a:xfrm>
                  <a:off x="3191242" y="3845973"/>
                  <a:ext cx="139960" cy="143959"/>
                </a:xfrm>
                <a:custGeom>
                  <a:avLst/>
                  <a:gdLst/>
                  <a:ahLst/>
                  <a:cxnLst/>
                  <a:rect l="l" t="t" r="r" b="b"/>
                  <a:pathLst>
                    <a:path w="1295" h="1332" extrusionOk="0">
                      <a:moveTo>
                        <a:pt x="1258" y="814"/>
                      </a:moveTo>
                      <a:lnTo>
                        <a:pt x="1184" y="740"/>
                      </a:lnTo>
                      <a:lnTo>
                        <a:pt x="629" y="925"/>
                      </a:lnTo>
                      <a:lnTo>
                        <a:pt x="629" y="999"/>
                      </a:lnTo>
                      <a:close/>
                      <a:moveTo>
                        <a:pt x="629" y="1109"/>
                      </a:moveTo>
                      <a:lnTo>
                        <a:pt x="629" y="1036"/>
                      </a:lnTo>
                      <a:lnTo>
                        <a:pt x="1258" y="814"/>
                      </a:lnTo>
                      <a:lnTo>
                        <a:pt x="1295" y="888"/>
                      </a:lnTo>
                      <a:close/>
                      <a:moveTo>
                        <a:pt x="629" y="925"/>
                      </a:moveTo>
                      <a:lnTo>
                        <a:pt x="629" y="851"/>
                      </a:lnTo>
                      <a:lnTo>
                        <a:pt x="1147" y="666"/>
                      </a:lnTo>
                      <a:lnTo>
                        <a:pt x="1184" y="740"/>
                      </a:lnTo>
                      <a:close/>
                      <a:moveTo>
                        <a:pt x="629" y="814"/>
                      </a:moveTo>
                      <a:lnTo>
                        <a:pt x="629" y="740"/>
                      </a:lnTo>
                      <a:lnTo>
                        <a:pt x="1073" y="592"/>
                      </a:lnTo>
                      <a:lnTo>
                        <a:pt x="1110" y="666"/>
                      </a:lnTo>
                      <a:close/>
                      <a:moveTo>
                        <a:pt x="629" y="740"/>
                      </a:moveTo>
                      <a:lnTo>
                        <a:pt x="1073" y="592"/>
                      </a:lnTo>
                      <a:lnTo>
                        <a:pt x="1036" y="518"/>
                      </a:lnTo>
                      <a:lnTo>
                        <a:pt x="629" y="666"/>
                      </a:lnTo>
                      <a:lnTo>
                        <a:pt x="629" y="740"/>
                      </a:lnTo>
                      <a:close/>
                      <a:moveTo>
                        <a:pt x="629" y="629"/>
                      </a:moveTo>
                      <a:lnTo>
                        <a:pt x="999" y="518"/>
                      </a:lnTo>
                      <a:lnTo>
                        <a:pt x="962" y="444"/>
                      </a:lnTo>
                      <a:lnTo>
                        <a:pt x="629" y="555"/>
                      </a:lnTo>
                      <a:close/>
                      <a:moveTo>
                        <a:pt x="629" y="555"/>
                      </a:moveTo>
                      <a:lnTo>
                        <a:pt x="629" y="481"/>
                      </a:lnTo>
                      <a:lnTo>
                        <a:pt x="925" y="370"/>
                      </a:lnTo>
                      <a:lnTo>
                        <a:pt x="962" y="444"/>
                      </a:lnTo>
                      <a:close/>
                      <a:moveTo>
                        <a:pt x="629" y="444"/>
                      </a:moveTo>
                      <a:lnTo>
                        <a:pt x="888" y="370"/>
                      </a:lnTo>
                      <a:lnTo>
                        <a:pt x="851" y="296"/>
                      </a:lnTo>
                      <a:lnTo>
                        <a:pt x="629" y="370"/>
                      </a:lnTo>
                      <a:close/>
                      <a:moveTo>
                        <a:pt x="629" y="333"/>
                      </a:moveTo>
                      <a:lnTo>
                        <a:pt x="629" y="296"/>
                      </a:lnTo>
                      <a:lnTo>
                        <a:pt x="814" y="222"/>
                      </a:lnTo>
                      <a:lnTo>
                        <a:pt x="851" y="296"/>
                      </a:lnTo>
                      <a:close/>
                      <a:moveTo>
                        <a:pt x="629" y="259"/>
                      </a:moveTo>
                      <a:lnTo>
                        <a:pt x="777" y="222"/>
                      </a:lnTo>
                      <a:lnTo>
                        <a:pt x="740" y="148"/>
                      </a:lnTo>
                      <a:lnTo>
                        <a:pt x="629" y="185"/>
                      </a:lnTo>
                      <a:lnTo>
                        <a:pt x="629" y="259"/>
                      </a:lnTo>
                      <a:close/>
                      <a:moveTo>
                        <a:pt x="629" y="148"/>
                      </a:moveTo>
                      <a:lnTo>
                        <a:pt x="629" y="111"/>
                      </a:lnTo>
                      <a:lnTo>
                        <a:pt x="703" y="111"/>
                      </a:lnTo>
                      <a:lnTo>
                        <a:pt x="703" y="148"/>
                      </a:lnTo>
                      <a:lnTo>
                        <a:pt x="629" y="185"/>
                      </a:lnTo>
                      <a:close/>
                      <a:moveTo>
                        <a:pt x="629" y="74"/>
                      </a:moveTo>
                      <a:lnTo>
                        <a:pt x="629" y="0"/>
                      </a:lnTo>
                      <a:lnTo>
                        <a:pt x="629" y="0"/>
                      </a:lnTo>
                      <a:lnTo>
                        <a:pt x="629" y="37"/>
                      </a:lnTo>
                      <a:close/>
                      <a:moveTo>
                        <a:pt x="629" y="925"/>
                      </a:moveTo>
                      <a:lnTo>
                        <a:pt x="1" y="1109"/>
                      </a:lnTo>
                      <a:lnTo>
                        <a:pt x="1" y="1220"/>
                      </a:lnTo>
                      <a:lnTo>
                        <a:pt x="629" y="999"/>
                      </a:lnTo>
                      <a:lnTo>
                        <a:pt x="629" y="925"/>
                      </a:lnTo>
                      <a:close/>
                      <a:moveTo>
                        <a:pt x="629" y="0"/>
                      </a:moveTo>
                      <a:lnTo>
                        <a:pt x="629" y="74"/>
                      </a:lnTo>
                      <a:lnTo>
                        <a:pt x="75" y="222"/>
                      </a:lnTo>
                      <a:lnTo>
                        <a:pt x="75" y="148"/>
                      </a:lnTo>
                      <a:lnTo>
                        <a:pt x="592" y="0"/>
                      </a:lnTo>
                      <a:close/>
                      <a:moveTo>
                        <a:pt x="629" y="111"/>
                      </a:moveTo>
                      <a:lnTo>
                        <a:pt x="112" y="259"/>
                      </a:lnTo>
                      <a:lnTo>
                        <a:pt x="112" y="296"/>
                      </a:lnTo>
                      <a:lnTo>
                        <a:pt x="629" y="148"/>
                      </a:lnTo>
                      <a:lnTo>
                        <a:pt x="629" y="111"/>
                      </a:lnTo>
                      <a:close/>
                      <a:moveTo>
                        <a:pt x="629" y="185"/>
                      </a:moveTo>
                      <a:lnTo>
                        <a:pt x="75" y="370"/>
                      </a:lnTo>
                      <a:lnTo>
                        <a:pt x="75" y="407"/>
                      </a:lnTo>
                      <a:lnTo>
                        <a:pt x="629" y="259"/>
                      </a:lnTo>
                      <a:lnTo>
                        <a:pt x="629" y="222"/>
                      </a:lnTo>
                      <a:close/>
                      <a:moveTo>
                        <a:pt x="629" y="296"/>
                      </a:moveTo>
                      <a:lnTo>
                        <a:pt x="629" y="333"/>
                      </a:lnTo>
                      <a:lnTo>
                        <a:pt x="75" y="518"/>
                      </a:lnTo>
                      <a:lnTo>
                        <a:pt x="75" y="444"/>
                      </a:lnTo>
                      <a:lnTo>
                        <a:pt x="629" y="296"/>
                      </a:lnTo>
                      <a:close/>
                      <a:moveTo>
                        <a:pt x="629" y="370"/>
                      </a:moveTo>
                      <a:lnTo>
                        <a:pt x="629" y="444"/>
                      </a:lnTo>
                      <a:lnTo>
                        <a:pt x="75" y="592"/>
                      </a:lnTo>
                      <a:lnTo>
                        <a:pt x="75" y="555"/>
                      </a:lnTo>
                      <a:lnTo>
                        <a:pt x="629" y="370"/>
                      </a:lnTo>
                      <a:close/>
                      <a:moveTo>
                        <a:pt x="629" y="481"/>
                      </a:moveTo>
                      <a:lnTo>
                        <a:pt x="38" y="666"/>
                      </a:lnTo>
                      <a:lnTo>
                        <a:pt x="38" y="740"/>
                      </a:lnTo>
                      <a:lnTo>
                        <a:pt x="629" y="555"/>
                      </a:lnTo>
                      <a:lnTo>
                        <a:pt x="629" y="481"/>
                      </a:lnTo>
                      <a:close/>
                      <a:moveTo>
                        <a:pt x="629" y="555"/>
                      </a:moveTo>
                      <a:lnTo>
                        <a:pt x="38" y="740"/>
                      </a:lnTo>
                      <a:lnTo>
                        <a:pt x="38" y="814"/>
                      </a:lnTo>
                      <a:lnTo>
                        <a:pt x="629" y="629"/>
                      </a:lnTo>
                      <a:lnTo>
                        <a:pt x="629" y="555"/>
                      </a:lnTo>
                      <a:close/>
                      <a:moveTo>
                        <a:pt x="629" y="666"/>
                      </a:moveTo>
                      <a:lnTo>
                        <a:pt x="629" y="740"/>
                      </a:lnTo>
                      <a:lnTo>
                        <a:pt x="38" y="888"/>
                      </a:lnTo>
                      <a:lnTo>
                        <a:pt x="38" y="814"/>
                      </a:lnTo>
                      <a:lnTo>
                        <a:pt x="629" y="666"/>
                      </a:lnTo>
                      <a:close/>
                      <a:moveTo>
                        <a:pt x="629" y="740"/>
                      </a:moveTo>
                      <a:lnTo>
                        <a:pt x="629" y="814"/>
                      </a:lnTo>
                      <a:lnTo>
                        <a:pt x="1" y="999"/>
                      </a:lnTo>
                      <a:lnTo>
                        <a:pt x="1" y="925"/>
                      </a:lnTo>
                      <a:lnTo>
                        <a:pt x="592" y="740"/>
                      </a:lnTo>
                      <a:close/>
                      <a:moveTo>
                        <a:pt x="629" y="851"/>
                      </a:moveTo>
                      <a:lnTo>
                        <a:pt x="629" y="925"/>
                      </a:lnTo>
                      <a:lnTo>
                        <a:pt x="1" y="1109"/>
                      </a:lnTo>
                      <a:lnTo>
                        <a:pt x="1" y="1036"/>
                      </a:lnTo>
                      <a:lnTo>
                        <a:pt x="592" y="851"/>
                      </a:lnTo>
                      <a:close/>
                      <a:moveTo>
                        <a:pt x="629" y="999"/>
                      </a:moveTo>
                      <a:lnTo>
                        <a:pt x="629" y="1146"/>
                      </a:lnTo>
                      <a:lnTo>
                        <a:pt x="1" y="1331"/>
                      </a:lnTo>
                      <a:lnTo>
                        <a:pt x="1" y="12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grpSp>
            <p:nvGrpSpPr>
              <p:cNvPr id="4115" name="Google Shape;4115;p27"/>
              <p:cNvGrpSpPr/>
              <p:nvPr/>
            </p:nvGrpSpPr>
            <p:grpSpPr>
              <a:xfrm>
                <a:off x="4370050" y="3758105"/>
                <a:ext cx="611398" cy="51985"/>
                <a:chOff x="4370050" y="3758105"/>
                <a:chExt cx="611398" cy="51985"/>
              </a:xfrm>
            </p:grpSpPr>
            <p:sp>
              <p:nvSpPr>
                <p:cNvPr id="4116" name="Google Shape;4116;p27"/>
                <p:cNvSpPr/>
                <p:nvPr/>
              </p:nvSpPr>
              <p:spPr>
                <a:xfrm>
                  <a:off x="4953348" y="3758105"/>
                  <a:ext cx="28100" cy="39989"/>
                </a:xfrm>
                <a:custGeom>
                  <a:avLst/>
                  <a:gdLst/>
                  <a:ahLst/>
                  <a:cxnLst/>
                  <a:rect l="l" t="t" r="r" b="b"/>
                  <a:pathLst>
                    <a:path w="260" h="370" extrusionOk="0">
                      <a:moveTo>
                        <a:pt x="112" y="0"/>
                      </a:moveTo>
                      <a:lnTo>
                        <a:pt x="260" y="333"/>
                      </a:lnTo>
                      <a:lnTo>
                        <a:pt x="149" y="370"/>
                      </a:lnTo>
                      <a:lnTo>
                        <a:pt x="1" y="3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7" name="Google Shape;4117;p27"/>
                <p:cNvSpPr/>
                <p:nvPr/>
              </p:nvSpPr>
              <p:spPr>
                <a:xfrm>
                  <a:off x="4901471" y="3761996"/>
                  <a:ext cx="23993" cy="36098"/>
                </a:xfrm>
                <a:custGeom>
                  <a:avLst/>
                  <a:gdLst/>
                  <a:ahLst/>
                  <a:cxnLst/>
                  <a:rect l="l" t="t" r="r" b="b"/>
                  <a:pathLst>
                    <a:path w="222" h="334" extrusionOk="0">
                      <a:moveTo>
                        <a:pt x="111" y="1"/>
                      </a:moveTo>
                      <a:lnTo>
                        <a:pt x="222" y="334"/>
                      </a:lnTo>
                      <a:lnTo>
                        <a:pt x="148" y="33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8" name="Google Shape;4118;p27"/>
                <p:cNvSpPr/>
                <p:nvPr/>
              </p:nvSpPr>
              <p:spPr>
                <a:xfrm>
                  <a:off x="4849485" y="3765995"/>
                  <a:ext cx="24101" cy="32099"/>
                </a:xfrm>
                <a:custGeom>
                  <a:avLst/>
                  <a:gdLst/>
                  <a:ahLst/>
                  <a:cxnLst/>
                  <a:rect l="l" t="t" r="r" b="b"/>
                  <a:pathLst>
                    <a:path w="223" h="297" extrusionOk="0">
                      <a:moveTo>
                        <a:pt x="74"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9" name="Google Shape;4119;p27"/>
                <p:cNvSpPr/>
                <p:nvPr/>
              </p:nvSpPr>
              <p:spPr>
                <a:xfrm>
                  <a:off x="4793501" y="3765995"/>
                  <a:ext cx="24101" cy="36098"/>
                </a:xfrm>
                <a:custGeom>
                  <a:avLst/>
                  <a:gdLst/>
                  <a:ahLst/>
                  <a:cxnLst/>
                  <a:rect l="l" t="t" r="r" b="b"/>
                  <a:pathLst>
                    <a:path w="223" h="334" extrusionOk="0">
                      <a:moveTo>
                        <a:pt x="112" y="1"/>
                      </a:moveTo>
                      <a:lnTo>
                        <a:pt x="223" y="297"/>
                      </a:lnTo>
                      <a:lnTo>
                        <a:pt x="149" y="33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0" name="Google Shape;4120;p27"/>
                <p:cNvSpPr/>
                <p:nvPr/>
              </p:nvSpPr>
              <p:spPr>
                <a:xfrm>
                  <a:off x="4741623" y="3769994"/>
                  <a:ext cx="24101" cy="32099"/>
                </a:xfrm>
                <a:custGeom>
                  <a:avLst/>
                  <a:gdLst/>
                  <a:ahLst/>
                  <a:cxnLst/>
                  <a:rect l="l" t="t" r="r" b="b"/>
                  <a:pathLst>
                    <a:path w="223" h="297" extrusionOk="0">
                      <a:moveTo>
                        <a:pt x="111"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1" name="Google Shape;4121;p27"/>
                <p:cNvSpPr/>
                <p:nvPr/>
              </p:nvSpPr>
              <p:spPr>
                <a:xfrm>
                  <a:off x="4689637" y="3769994"/>
                  <a:ext cx="24101" cy="32099"/>
                </a:xfrm>
                <a:custGeom>
                  <a:avLst/>
                  <a:gdLst/>
                  <a:ahLst/>
                  <a:cxnLst/>
                  <a:rect l="l" t="t" r="r" b="b"/>
                  <a:pathLst>
                    <a:path w="223" h="297" extrusionOk="0">
                      <a:moveTo>
                        <a:pt x="75" y="1"/>
                      </a:moveTo>
                      <a:lnTo>
                        <a:pt x="222" y="297"/>
                      </a:lnTo>
                      <a:lnTo>
                        <a:pt x="112" y="297"/>
                      </a:lnTo>
                      <a:lnTo>
                        <a:pt x="1" y="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2" name="Google Shape;4122;p27"/>
                <p:cNvSpPr/>
                <p:nvPr/>
              </p:nvSpPr>
              <p:spPr>
                <a:xfrm>
                  <a:off x="4633761" y="3773993"/>
                  <a:ext cx="23993" cy="32099"/>
                </a:xfrm>
                <a:custGeom>
                  <a:avLst/>
                  <a:gdLst/>
                  <a:ahLst/>
                  <a:cxnLst/>
                  <a:rect l="l" t="t" r="r" b="b"/>
                  <a:pathLst>
                    <a:path w="222" h="297" extrusionOk="0">
                      <a:moveTo>
                        <a:pt x="111"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3" name="Google Shape;4123;p27"/>
                <p:cNvSpPr/>
                <p:nvPr/>
              </p:nvSpPr>
              <p:spPr>
                <a:xfrm>
                  <a:off x="4581775" y="3777992"/>
                  <a:ext cx="24101" cy="28100"/>
                </a:xfrm>
                <a:custGeom>
                  <a:avLst/>
                  <a:gdLst/>
                  <a:ahLst/>
                  <a:cxnLst/>
                  <a:rect l="l" t="t" r="r" b="b"/>
                  <a:pathLst>
                    <a:path w="223" h="260" extrusionOk="0">
                      <a:moveTo>
                        <a:pt x="111" y="1"/>
                      </a:moveTo>
                      <a:lnTo>
                        <a:pt x="222" y="260"/>
                      </a:lnTo>
                      <a:lnTo>
                        <a:pt x="111" y="26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4" name="Google Shape;4124;p27"/>
                <p:cNvSpPr/>
                <p:nvPr/>
              </p:nvSpPr>
              <p:spPr>
                <a:xfrm>
                  <a:off x="4529790" y="3777992"/>
                  <a:ext cx="20102" cy="28100"/>
                </a:xfrm>
                <a:custGeom>
                  <a:avLst/>
                  <a:gdLst/>
                  <a:ahLst/>
                  <a:cxnLst/>
                  <a:rect l="l" t="t" r="r" b="b"/>
                  <a:pathLst>
                    <a:path w="186" h="260" extrusionOk="0">
                      <a:moveTo>
                        <a:pt x="75" y="1"/>
                      </a:moveTo>
                      <a:lnTo>
                        <a:pt x="186" y="260"/>
                      </a:lnTo>
                      <a:lnTo>
                        <a:pt x="112" y="26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5" name="Google Shape;4125;p27"/>
                <p:cNvSpPr/>
                <p:nvPr/>
              </p:nvSpPr>
              <p:spPr>
                <a:xfrm>
                  <a:off x="4473913" y="3781991"/>
                  <a:ext cx="24101" cy="28100"/>
                </a:xfrm>
                <a:custGeom>
                  <a:avLst/>
                  <a:gdLst/>
                  <a:ahLst/>
                  <a:cxnLst/>
                  <a:rect l="l" t="t" r="r" b="b"/>
                  <a:pathLst>
                    <a:path w="223" h="260" extrusionOk="0">
                      <a:moveTo>
                        <a:pt x="111" y="1"/>
                      </a:moveTo>
                      <a:lnTo>
                        <a:pt x="222" y="260"/>
                      </a:lnTo>
                      <a:lnTo>
                        <a:pt x="111" y="26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6" name="Google Shape;4126;p27"/>
                <p:cNvSpPr/>
                <p:nvPr/>
              </p:nvSpPr>
              <p:spPr>
                <a:xfrm>
                  <a:off x="4421928" y="3781991"/>
                  <a:ext cx="20102" cy="28100"/>
                </a:xfrm>
                <a:custGeom>
                  <a:avLst/>
                  <a:gdLst/>
                  <a:ahLst/>
                  <a:cxnLst/>
                  <a:rect l="l" t="t" r="r" b="b"/>
                  <a:pathLst>
                    <a:path w="186" h="260" extrusionOk="0">
                      <a:moveTo>
                        <a:pt x="112" y="1"/>
                      </a:moveTo>
                      <a:lnTo>
                        <a:pt x="185" y="260"/>
                      </a:lnTo>
                      <a:lnTo>
                        <a:pt x="112" y="260"/>
                      </a:lnTo>
                      <a:lnTo>
                        <a:pt x="1" y="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7" name="Google Shape;4127;p27"/>
                <p:cNvSpPr/>
                <p:nvPr/>
              </p:nvSpPr>
              <p:spPr>
                <a:xfrm>
                  <a:off x="4370050" y="3785990"/>
                  <a:ext cx="19994" cy="24101"/>
                </a:xfrm>
                <a:custGeom>
                  <a:avLst/>
                  <a:gdLst/>
                  <a:ahLst/>
                  <a:cxnLst/>
                  <a:rect l="l" t="t" r="r" b="b"/>
                  <a:pathLst>
                    <a:path w="185" h="223" extrusionOk="0">
                      <a:moveTo>
                        <a:pt x="74" y="1"/>
                      </a:moveTo>
                      <a:lnTo>
                        <a:pt x="185" y="223"/>
                      </a:lnTo>
                      <a:lnTo>
                        <a:pt x="74" y="22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4128"/>
        <p:cNvGrpSpPr/>
        <p:nvPr/>
      </p:nvGrpSpPr>
      <p:grpSpPr>
        <a:xfrm>
          <a:off x="0" y="0"/>
          <a:ext cx="0" cy="0"/>
          <a:chOff x="0" y="0"/>
          <a:chExt cx="0" cy="0"/>
        </a:xfrm>
      </p:grpSpPr>
      <p:grpSp>
        <p:nvGrpSpPr>
          <p:cNvPr id="4129" name="Google Shape;4129;p28"/>
          <p:cNvGrpSpPr/>
          <p:nvPr/>
        </p:nvGrpSpPr>
        <p:grpSpPr>
          <a:xfrm rot="10800000" flipH="1">
            <a:off x="-867079" y="1568300"/>
            <a:ext cx="10878172" cy="3575199"/>
            <a:chOff x="1170800" y="2112250"/>
            <a:chExt cx="5379375" cy="1767975"/>
          </a:xfrm>
        </p:grpSpPr>
        <p:sp>
          <p:nvSpPr>
            <p:cNvPr id="4130" name="Google Shape;4130;p28"/>
            <p:cNvSpPr/>
            <p:nvPr/>
          </p:nvSpPr>
          <p:spPr>
            <a:xfrm>
              <a:off x="1170800" y="2112250"/>
              <a:ext cx="4170700" cy="932500"/>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8"/>
            <p:cNvSpPr/>
            <p:nvPr/>
          </p:nvSpPr>
          <p:spPr>
            <a:xfrm>
              <a:off x="1512900" y="3411700"/>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8"/>
            <p:cNvSpPr/>
            <p:nvPr/>
          </p:nvSpPr>
          <p:spPr>
            <a:xfrm>
              <a:off x="3297897" y="3071392"/>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8"/>
            <p:cNvSpPr/>
            <p:nvPr/>
          </p:nvSpPr>
          <p:spPr>
            <a:xfrm>
              <a:off x="5084945" y="3509148"/>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8"/>
            <p:cNvSpPr/>
            <p:nvPr/>
          </p:nvSpPr>
          <p:spPr>
            <a:xfrm>
              <a:off x="5502200" y="2528050"/>
              <a:ext cx="1047975" cy="16530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5" name="Google Shape;4135;p28"/>
          <p:cNvSpPr/>
          <p:nvPr/>
        </p:nvSpPr>
        <p:spPr>
          <a:xfrm>
            <a:off x="-50" y="4783126"/>
            <a:ext cx="9144000" cy="381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6" name="Google Shape;4136;p28"/>
          <p:cNvGrpSpPr/>
          <p:nvPr/>
        </p:nvGrpSpPr>
        <p:grpSpPr>
          <a:xfrm>
            <a:off x="-159706" y="4073688"/>
            <a:ext cx="2777053" cy="841205"/>
            <a:chOff x="2492094" y="445303"/>
            <a:chExt cx="2278888" cy="690304"/>
          </a:xfrm>
        </p:grpSpPr>
        <p:sp>
          <p:nvSpPr>
            <p:cNvPr id="4137" name="Google Shape;4137;p28"/>
            <p:cNvSpPr/>
            <p:nvPr/>
          </p:nvSpPr>
          <p:spPr>
            <a:xfrm>
              <a:off x="2578756" y="836111"/>
              <a:ext cx="1596528" cy="275843"/>
            </a:xfrm>
            <a:custGeom>
              <a:avLst/>
              <a:gdLst/>
              <a:ahLst/>
              <a:cxnLst/>
              <a:rect l="l" t="t" r="r" b="b"/>
              <a:pathLst>
                <a:path w="37453" h="6471" extrusionOk="0">
                  <a:moveTo>
                    <a:pt x="1813" y="4511"/>
                  </a:moveTo>
                  <a:lnTo>
                    <a:pt x="6286" y="6471"/>
                  </a:lnTo>
                  <a:lnTo>
                    <a:pt x="29504" y="6471"/>
                  </a:lnTo>
                  <a:lnTo>
                    <a:pt x="36010" y="2959"/>
                  </a:lnTo>
                  <a:cubicBezTo>
                    <a:pt x="37452" y="2182"/>
                    <a:pt x="36861" y="1"/>
                    <a:pt x="34421" y="75"/>
                  </a:cubicBezTo>
                  <a:lnTo>
                    <a:pt x="2552" y="1036"/>
                  </a:lnTo>
                  <a:cubicBezTo>
                    <a:pt x="629" y="1110"/>
                    <a:pt x="1" y="3698"/>
                    <a:pt x="1813" y="45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8"/>
            <p:cNvSpPr/>
            <p:nvPr/>
          </p:nvSpPr>
          <p:spPr>
            <a:xfrm>
              <a:off x="2597682" y="832914"/>
              <a:ext cx="1560252" cy="285348"/>
            </a:xfrm>
            <a:custGeom>
              <a:avLst/>
              <a:gdLst/>
              <a:ahLst/>
              <a:cxnLst/>
              <a:rect l="l" t="t" r="r" b="b"/>
              <a:pathLst>
                <a:path w="36602" h="6694" extrusionOk="0">
                  <a:moveTo>
                    <a:pt x="34085" y="296"/>
                  </a:moveTo>
                  <a:cubicBezTo>
                    <a:pt x="35380" y="296"/>
                    <a:pt x="36014" y="942"/>
                    <a:pt x="36158" y="1518"/>
                  </a:cubicBezTo>
                  <a:cubicBezTo>
                    <a:pt x="36306" y="2072"/>
                    <a:pt x="36010" y="2664"/>
                    <a:pt x="35493" y="2923"/>
                  </a:cubicBezTo>
                  <a:lnTo>
                    <a:pt x="29023" y="6435"/>
                  </a:lnTo>
                  <a:lnTo>
                    <a:pt x="5879" y="6435"/>
                  </a:lnTo>
                  <a:lnTo>
                    <a:pt x="1406" y="4439"/>
                  </a:lnTo>
                  <a:cubicBezTo>
                    <a:pt x="703" y="4180"/>
                    <a:pt x="296" y="3403"/>
                    <a:pt x="444" y="2664"/>
                  </a:cubicBezTo>
                  <a:cubicBezTo>
                    <a:pt x="592" y="1851"/>
                    <a:pt x="1295" y="1259"/>
                    <a:pt x="2108" y="1259"/>
                  </a:cubicBezTo>
                  <a:lnTo>
                    <a:pt x="33977" y="298"/>
                  </a:lnTo>
                  <a:cubicBezTo>
                    <a:pt x="34013" y="297"/>
                    <a:pt x="34049" y="296"/>
                    <a:pt x="34085" y="296"/>
                  </a:cubicBezTo>
                  <a:close/>
                  <a:moveTo>
                    <a:pt x="34041" y="1"/>
                  </a:moveTo>
                  <a:cubicBezTo>
                    <a:pt x="34008" y="1"/>
                    <a:pt x="33974" y="1"/>
                    <a:pt x="33940" y="2"/>
                  </a:cubicBezTo>
                  <a:lnTo>
                    <a:pt x="2108" y="1000"/>
                  </a:lnTo>
                  <a:cubicBezTo>
                    <a:pt x="1147" y="1000"/>
                    <a:pt x="333" y="1703"/>
                    <a:pt x="185" y="2627"/>
                  </a:cubicBezTo>
                  <a:cubicBezTo>
                    <a:pt x="1" y="3514"/>
                    <a:pt x="481" y="4402"/>
                    <a:pt x="1295" y="4734"/>
                  </a:cubicBezTo>
                  <a:lnTo>
                    <a:pt x="5768" y="6694"/>
                  </a:lnTo>
                  <a:lnTo>
                    <a:pt x="29097" y="6694"/>
                  </a:lnTo>
                  <a:lnTo>
                    <a:pt x="35640" y="3145"/>
                  </a:lnTo>
                  <a:cubicBezTo>
                    <a:pt x="36269" y="2849"/>
                    <a:pt x="36602" y="2146"/>
                    <a:pt x="36417" y="1444"/>
                  </a:cubicBezTo>
                  <a:cubicBezTo>
                    <a:pt x="36272" y="793"/>
                    <a:pt x="35526" y="1"/>
                    <a:pt x="340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9" name="Google Shape;4139;p28"/>
            <p:cNvGrpSpPr/>
            <p:nvPr/>
          </p:nvGrpSpPr>
          <p:grpSpPr>
            <a:xfrm>
              <a:off x="2662305" y="929124"/>
              <a:ext cx="1472006" cy="176519"/>
              <a:chOff x="1496043" y="3011826"/>
              <a:chExt cx="4671551" cy="560201"/>
            </a:xfrm>
          </p:grpSpPr>
          <p:sp>
            <p:nvSpPr>
              <p:cNvPr id="4140" name="Google Shape;4140;p28"/>
              <p:cNvSpPr/>
              <p:nvPr/>
            </p:nvSpPr>
            <p:spPr>
              <a:xfrm>
                <a:off x="5442213" y="3376952"/>
                <a:ext cx="65070" cy="70075"/>
              </a:xfrm>
              <a:custGeom>
                <a:avLst/>
                <a:gdLst/>
                <a:ahLst/>
                <a:cxnLst/>
                <a:rect l="l" t="t" r="r" b="b"/>
                <a:pathLst>
                  <a:path w="481" h="518" extrusionOk="0">
                    <a:moveTo>
                      <a:pt x="74" y="0"/>
                    </a:moveTo>
                    <a:lnTo>
                      <a:pt x="481" y="259"/>
                    </a:lnTo>
                    <a:lnTo>
                      <a:pt x="0" y="518"/>
                    </a:lnTo>
                    <a:lnTo>
                      <a:pt x="0" y="74"/>
                    </a:lnTo>
                    <a:cubicBezTo>
                      <a:pt x="0" y="37"/>
                      <a:pt x="37" y="37"/>
                      <a:pt x="37" y="0"/>
                    </a:cubicBezTo>
                    <a:cubicBezTo>
                      <a:pt x="37" y="0"/>
                      <a:pt x="74"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8"/>
              <p:cNvSpPr/>
              <p:nvPr/>
            </p:nvSpPr>
            <p:spPr>
              <a:xfrm>
                <a:off x="5222110" y="3496947"/>
                <a:ext cx="65205" cy="75080"/>
              </a:xfrm>
              <a:custGeom>
                <a:avLst/>
                <a:gdLst/>
                <a:ahLst/>
                <a:cxnLst/>
                <a:rect l="l" t="t" r="r" b="b"/>
                <a:pathLst>
                  <a:path w="482" h="555" extrusionOk="0">
                    <a:moveTo>
                      <a:pt x="75" y="0"/>
                    </a:moveTo>
                    <a:lnTo>
                      <a:pt x="481" y="296"/>
                    </a:lnTo>
                    <a:lnTo>
                      <a:pt x="1" y="555"/>
                    </a:lnTo>
                    <a:lnTo>
                      <a:pt x="1" y="74"/>
                    </a:lnTo>
                    <a:cubicBezTo>
                      <a:pt x="1" y="74"/>
                      <a:pt x="1" y="37"/>
                      <a:pt x="38" y="37"/>
                    </a:cubicBezTo>
                    <a:cubicBezTo>
                      <a:pt x="38" y="0"/>
                      <a:pt x="7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8"/>
              <p:cNvSpPr/>
              <p:nvPr/>
            </p:nvSpPr>
            <p:spPr>
              <a:xfrm>
                <a:off x="5332094" y="3436882"/>
                <a:ext cx="65205" cy="70210"/>
              </a:xfrm>
              <a:custGeom>
                <a:avLst/>
                <a:gdLst/>
                <a:ahLst/>
                <a:cxnLst/>
                <a:rect l="l" t="t" r="r" b="b"/>
                <a:pathLst>
                  <a:path w="482" h="519" extrusionOk="0">
                    <a:moveTo>
                      <a:pt x="75" y="1"/>
                    </a:moveTo>
                    <a:lnTo>
                      <a:pt x="482" y="260"/>
                    </a:lnTo>
                    <a:lnTo>
                      <a:pt x="1" y="518"/>
                    </a:lnTo>
                    <a:lnTo>
                      <a:pt x="1" y="75"/>
                    </a:lnTo>
                    <a:cubicBezTo>
                      <a:pt x="1" y="38"/>
                      <a:pt x="1" y="38"/>
                      <a:pt x="38" y="1"/>
                    </a:cubicBezTo>
                    <a:cubicBezTo>
                      <a:pt x="38" y="1"/>
                      <a:pt x="75" y="1"/>
                      <a:pt x="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8"/>
              <p:cNvSpPr/>
              <p:nvPr/>
            </p:nvSpPr>
            <p:spPr>
              <a:xfrm>
                <a:off x="5552198" y="3316887"/>
                <a:ext cx="65205" cy="70210"/>
              </a:xfrm>
              <a:custGeom>
                <a:avLst/>
                <a:gdLst/>
                <a:ahLst/>
                <a:cxnLst/>
                <a:rect l="l" t="t" r="r" b="b"/>
                <a:pathLst>
                  <a:path w="482" h="519" extrusionOk="0">
                    <a:moveTo>
                      <a:pt x="75" y="0"/>
                    </a:moveTo>
                    <a:lnTo>
                      <a:pt x="481" y="259"/>
                    </a:lnTo>
                    <a:lnTo>
                      <a:pt x="1" y="518"/>
                    </a:lnTo>
                    <a:lnTo>
                      <a:pt x="1" y="74"/>
                    </a:lnTo>
                    <a:cubicBezTo>
                      <a:pt x="1" y="37"/>
                      <a:pt x="38" y="0"/>
                      <a:pt x="38" y="0"/>
                    </a:cubicBezTo>
                    <a:cubicBezTo>
                      <a:pt x="38" y="0"/>
                      <a:pt x="7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8"/>
              <p:cNvSpPr/>
              <p:nvPr/>
            </p:nvSpPr>
            <p:spPr>
              <a:xfrm>
                <a:off x="5662317" y="3256822"/>
                <a:ext cx="65070" cy="70210"/>
              </a:xfrm>
              <a:custGeom>
                <a:avLst/>
                <a:gdLst/>
                <a:ahLst/>
                <a:cxnLst/>
                <a:rect l="l" t="t" r="r" b="b"/>
                <a:pathLst>
                  <a:path w="481" h="519" extrusionOk="0">
                    <a:moveTo>
                      <a:pt x="74" y="1"/>
                    </a:moveTo>
                    <a:lnTo>
                      <a:pt x="481" y="260"/>
                    </a:lnTo>
                    <a:lnTo>
                      <a:pt x="0" y="518"/>
                    </a:lnTo>
                    <a:lnTo>
                      <a:pt x="0" y="75"/>
                    </a:lnTo>
                    <a:cubicBezTo>
                      <a:pt x="0" y="38"/>
                      <a:pt x="37" y="1"/>
                      <a:pt x="37" y="1"/>
                    </a:cubicBezTo>
                    <a:cubicBezTo>
                      <a:pt x="74" y="1"/>
                      <a:pt x="74" y="1"/>
                      <a:pt x="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8"/>
              <p:cNvSpPr/>
              <p:nvPr/>
            </p:nvSpPr>
            <p:spPr>
              <a:xfrm>
                <a:off x="5772301" y="3196892"/>
                <a:ext cx="65205" cy="70075"/>
              </a:xfrm>
              <a:custGeom>
                <a:avLst/>
                <a:gdLst/>
                <a:ahLst/>
                <a:cxnLst/>
                <a:rect l="l" t="t" r="r" b="b"/>
                <a:pathLst>
                  <a:path w="482" h="518" extrusionOk="0">
                    <a:moveTo>
                      <a:pt x="74" y="0"/>
                    </a:moveTo>
                    <a:lnTo>
                      <a:pt x="481" y="259"/>
                    </a:lnTo>
                    <a:lnTo>
                      <a:pt x="0" y="518"/>
                    </a:lnTo>
                    <a:lnTo>
                      <a:pt x="0" y="37"/>
                    </a:lnTo>
                    <a:cubicBezTo>
                      <a:pt x="0" y="37"/>
                      <a:pt x="37" y="0"/>
                      <a:pt x="37" y="0"/>
                    </a:cubicBezTo>
                    <a:cubicBezTo>
                      <a:pt x="74" y="0"/>
                      <a:pt x="74"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8"/>
              <p:cNvSpPr/>
              <p:nvPr/>
            </p:nvSpPr>
            <p:spPr>
              <a:xfrm>
                <a:off x="5887291" y="3136826"/>
                <a:ext cx="60200" cy="70210"/>
              </a:xfrm>
              <a:custGeom>
                <a:avLst/>
                <a:gdLst/>
                <a:ahLst/>
                <a:cxnLst/>
                <a:rect l="l" t="t" r="r" b="b"/>
                <a:pathLst>
                  <a:path w="445" h="519" extrusionOk="0">
                    <a:moveTo>
                      <a:pt x="38" y="1"/>
                    </a:moveTo>
                    <a:lnTo>
                      <a:pt x="444" y="259"/>
                    </a:lnTo>
                    <a:lnTo>
                      <a:pt x="1" y="518"/>
                    </a:lnTo>
                    <a:lnTo>
                      <a:pt x="1" y="37"/>
                    </a:lnTo>
                    <a:cubicBezTo>
                      <a:pt x="1" y="37"/>
                      <a:pt x="1" y="1"/>
                      <a:pt x="1" y="1"/>
                    </a:cubicBezTo>
                    <a:cubicBezTo>
                      <a:pt x="38" y="1"/>
                      <a:pt x="38" y="1"/>
                      <a:pt x="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8"/>
              <p:cNvSpPr/>
              <p:nvPr/>
            </p:nvSpPr>
            <p:spPr>
              <a:xfrm>
                <a:off x="5992405" y="3071756"/>
                <a:ext cx="65070" cy="75216"/>
              </a:xfrm>
              <a:custGeom>
                <a:avLst/>
                <a:gdLst/>
                <a:ahLst/>
                <a:cxnLst/>
                <a:rect l="l" t="t" r="r" b="b"/>
                <a:pathLst>
                  <a:path w="481" h="556" extrusionOk="0">
                    <a:moveTo>
                      <a:pt x="74" y="38"/>
                    </a:moveTo>
                    <a:lnTo>
                      <a:pt x="481" y="297"/>
                    </a:lnTo>
                    <a:lnTo>
                      <a:pt x="37" y="555"/>
                    </a:lnTo>
                    <a:lnTo>
                      <a:pt x="37" y="75"/>
                    </a:lnTo>
                    <a:cubicBezTo>
                      <a:pt x="0" y="75"/>
                      <a:pt x="37" y="38"/>
                      <a:pt x="37" y="38"/>
                    </a:cubicBezTo>
                    <a:cubicBezTo>
                      <a:pt x="74" y="38"/>
                      <a:pt x="74" y="1"/>
                      <a:pt x="74" y="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8"/>
              <p:cNvSpPr/>
              <p:nvPr/>
            </p:nvSpPr>
            <p:spPr>
              <a:xfrm>
                <a:off x="6107394" y="3011826"/>
                <a:ext cx="60200" cy="75080"/>
              </a:xfrm>
              <a:custGeom>
                <a:avLst/>
                <a:gdLst/>
                <a:ahLst/>
                <a:cxnLst/>
                <a:rect l="l" t="t" r="r" b="b"/>
                <a:pathLst>
                  <a:path w="445" h="555" extrusionOk="0">
                    <a:moveTo>
                      <a:pt x="37" y="0"/>
                    </a:moveTo>
                    <a:lnTo>
                      <a:pt x="444" y="296"/>
                    </a:lnTo>
                    <a:lnTo>
                      <a:pt x="0" y="555"/>
                    </a:lnTo>
                    <a:lnTo>
                      <a:pt x="0" y="74"/>
                    </a:lnTo>
                    <a:cubicBezTo>
                      <a:pt x="0" y="74"/>
                      <a:pt x="0" y="37"/>
                      <a:pt x="0" y="37"/>
                    </a:cubicBezTo>
                    <a:cubicBezTo>
                      <a:pt x="37" y="0"/>
                      <a:pt x="37"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8"/>
              <p:cNvSpPr/>
              <p:nvPr/>
            </p:nvSpPr>
            <p:spPr>
              <a:xfrm>
                <a:off x="1496043" y="3266832"/>
                <a:ext cx="70210" cy="75216"/>
              </a:xfrm>
              <a:custGeom>
                <a:avLst/>
                <a:gdLst/>
                <a:ahLst/>
                <a:cxnLst/>
                <a:rect l="l" t="t" r="r" b="b"/>
                <a:pathLst>
                  <a:path w="519" h="556" extrusionOk="0">
                    <a:moveTo>
                      <a:pt x="481" y="75"/>
                    </a:moveTo>
                    <a:lnTo>
                      <a:pt x="518" y="555"/>
                    </a:lnTo>
                    <a:lnTo>
                      <a:pt x="0" y="333"/>
                    </a:lnTo>
                    <a:lnTo>
                      <a:pt x="370" y="38"/>
                    </a:lnTo>
                    <a:cubicBezTo>
                      <a:pt x="407" y="1"/>
                      <a:pt x="407" y="1"/>
                      <a:pt x="444" y="38"/>
                    </a:cubicBezTo>
                    <a:cubicBezTo>
                      <a:pt x="481" y="38"/>
                      <a:pt x="481" y="38"/>
                      <a:pt x="481" y="7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8"/>
              <p:cNvSpPr/>
              <p:nvPr/>
            </p:nvSpPr>
            <p:spPr>
              <a:xfrm>
                <a:off x="1611032" y="3321892"/>
                <a:ext cx="70210" cy="70210"/>
              </a:xfrm>
              <a:custGeom>
                <a:avLst/>
                <a:gdLst/>
                <a:ahLst/>
                <a:cxnLst/>
                <a:rect l="l" t="t" r="r" b="b"/>
                <a:pathLst>
                  <a:path w="519" h="519" extrusionOk="0">
                    <a:moveTo>
                      <a:pt x="481" y="37"/>
                    </a:moveTo>
                    <a:lnTo>
                      <a:pt x="518" y="518"/>
                    </a:lnTo>
                    <a:lnTo>
                      <a:pt x="1" y="296"/>
                    </a:lnTo>
                    <a:lnTo>
                      <a:pt x="370" y="0"/>
                    </a:lnTo>
                    <a:cubicBezTo>
                      <a:pt x="407" y="0"/>
                      <a:pt x="444" y="0"/>
                      <a:pt x="444" y="0"/>
                    </a:cubicBezTo>
                    <a:cubicBezTo>
                      <a:pt x="481" y="0"/>
                      <a:pt x="481" y="37"/>
                      <a:pt x="481"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8"/>
              <p:cNvSpPr/>
              <p:nvPr/>
            </p:nvSpPr>
            <p:spPr>
              <a:xfrm>
                <a:off x="1726157" y="3371946"/>
                <a:ext cx="70075" cy="70075"/>
              </a:xfrm>
              <a:custGeom>
                <a:avLst/>
                <a:gdLst/>
                <a:ahLst/>
                <a:cxnLst/>
                <a:rect l="l" t="t" r="r" b="b"/>
                <a:pathLst>
                  <a:path w="518" h="518" extrusionOk="0">
                    <a:moveTo>
                      <a:pt x="481" y="74"/>
                    </a:moveTo>
                    <a:lnTo>
                      <a:pt x="518" y="518"/>
                    </a:lnTo>
                    <a:lnTo>
                      <a:pt x="0" y="296"/>
                    </a:lnTo>
                    <a:lnTo>
                      <a:pt x="370" y="0"/>
                    </a:lnTo>
                    <a:cubicBezTo>
                      <a:pt x="407" y="0"/>
                      <a:pt x="407" y="0"/>
                      <a:pt x="444" y="0"/>
                    </a:cubicBezTo>
                    <a:cubicBezTo>
                      <a:pt x="444" y="0"/>
                      <a:pt x="481" y="37"/>
                      <a:pt x="481" y="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8"/>
              <p:cNvSpPr/>
              <p:nvPr/>
            </p:nvSpPr>
            <p:spPr>
              <a:xfrm>
                <a:off x="1841147" y="3416860"/>
                <a:ext cx="70210" cy="75216"/>
              </a:xfrm>
              <a:custGeom>
                <a:avLst/>
                <a:gdLst/>
                <a:ahLst/>
                <a:cxnLst/>
                <a:rect l="l" t="t" r="r" b="b"/>
                <a:pathLst>
                  <a:path w="519" h="556" extrusionOk="0">
                    <a:moveTo>
                      <a:pt x="481" y="112"/>
                    </a:moveTo>
                    <a:lnTo>
                      <a:pt x="518" y="555"/>
                    </a:lnTo>
                    <a:lnTo>
                      <a:pt x="0" y="371"/>
                    </a:lnTo>
                    <a:lnTo>
                      <a:pt x="370" y="75"/>
                    </a:lnTo>
                    <a:cubicBezTo>
                      <a:pt x="407" y="1"/>
                      <a:pt x="481" y="38"/>
                      <a:pt x="481"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8"/>
              <p:cNvSpPr/>
              <p:nvPr/>
            </p:nvSpPr>
            <p:spPr>
              <a:xfrm>
                <a:off x="1956136" y="3471920"/>
                <a:ext cx="70210" cy="70210"/>
              </a:xfrm>
              <a:custGeom>
                <a:avLst/>
                <a:gdLst/>
                <a:ahLst/>
                <a:cxnLst/>
                <a:rect l="l" t="t" r="r" b="b"/>
                <a:pathLst>
                  <a:path w="519" h="519" extrusionOk="0">
                    <a:moveTo>
                      <a:pt x="481" y="74"/>
                    </a:moveTo>
                    <a:lnTo>
                      <a:pt x="518" y="518"/>
                    </a:lnTo>
                    <a:lnTo>
                      <a:pt x="1" y="296"/>
                    </a:lnTo>
                    <a:lnTo>
                      <a:pt x="370" y="1"/>
                    </a:lnTo>
                    <a:cubicBezTo>
                      <a:pt x="407" y="1"/>
                      <a:pt x="444" y="1"/>
                      <a:pt x="444" y="1"/>
                    </a:cubicBezTo>
                    <a:cubicBezTo>
                      <a:pt x="481" y="38"/>
                      <a:pt x="481" y="38"/>
                      <a:pt x="481" y="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8"/>
              <p:cNvSpPr/>
              <p:nvPr/>
            </p:nvSpPr>
            <p:spPr>
              <a:xfrm>
                <a:off x="2091148" y="3506958"/>
                <a:ext cx="75216" cy="60064"/>
              </a:xfrm>
              <a:custGeom>
                <a:avLst/>
                <a:gdLst/>
                <a:ahLst/>
                <a:cxnLst/>
                <a:rect l="l" t="t" r="r" b="b"/>
                <a:pathLst>
                  <a:path w="556" h="444" extrusionOk="0">
                    <a:moveTo>
                      <a:pt x="334" y="37"/>
                    </a:moveTo>
                    <a:lnTo>
                      <a:pt x="556" y="444"/>
                    </a:lnTo>
                    <a:lnTo>
                      <a:pt x="1" y="444"/>
                    </a:lnTo>
                    <a:lnTo>
                      <a:pt x="223" y="37"/>
                    </a:lnTo>
                    <a:cubicBezTo>
                      <a:pt x="223" y="0"/>
                      <a:pt x="260" y="0"/>
                      <a:pt x="297" y="0"/>
                    </a:cubicBezTo>
                    <a:cubicBezTo>
                      <a:pt x="297" y="0"/>
                      <a:pt x="334"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8"/>
              <p:cNvSpPr/>
              <p:nvPr/>
            </p:nvSpPr>
            <p:spPr>
              <a:xfrm>
                <a:off x="2216283" y="3506958"/>
                <a:ext cx="75080" cy="60064"/>
              </a:xfrm>
              <a:custGeom>
                <a:avLst/>
                <a:gdLst/>
                <a:ahLst/>
                <a:cxnLst/>
                <a:rect l="l" t="t" r="r" b="b"/>
                <a:pathLst>
                  <a:path w="555" h="444" extrusionOk="0">
                    <a:moveTo>
                      <a:pt x="333" y="37"/>
                    </a:moveTo>
                    <a:lnTo>
                      <a:pt x="555" y="444"/>
                    </a:lnTo>
                    <a:lnTo>
                      <a:pt x="0" y="444"/>
                    </a:lnTo>
                    <a:lnTo>
                      <a:pt x="222" y="37"/>
                    </a:lnTo>
                    <a:cubicBezTo>
                      <a:pt x="259"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8"/>
              <p:cNvSpPr/>
              <p:nvPr/>
            </p:nvSpPr>
            <p:spPr>
              <a:xfrm>
                <a:off x="2346289" y="3506958"/>
                <a:ext cx="70210" cy="60064"/>
              </a:xfrm>
              <a:custGeom>
                <a:avLst/>
                <a:gdLst/>
                <a:ahLst/>
                <a:cxnLst/>
                <a:rect l="l" t="t" r="r" b="b"/>
                <a:pathLst>
                  <a:path w="519" h="444" extrusionOk="0">
                    <a:moveTo>
                      <a:pt x="296" y="37"/>
                    </a:moveTo>
                    <a:lnTo>
                      <a:pt x="518" y="444"/>
                    </a:lnTo>
                    <a:lnTo>
                      <a:pt x="0" y="444"/>
                    </a:lnTo>
                    <a:lnTo>
                      <a:pt x="185" y="37"/>
                    </a:lnTo>
                    <a:cubicBezTo>
                      <a:pt x="222" y="0"/>
                      <a:pt x="222" y="0"/>
                      <a:pt x="259" y="0"/>
                    </a:cubicBezTo>
                    <a:cubicBezTo>
                      <a:pt x="259" y="0"/>
                      <a:pt x="296" y="0"/>
                      <a:pt x="296"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8"/>
              <p:cNvSpPr/>
              <p:nvPr/>
            </p:nvSpPr>
            <p:spPr>
              <a:xfrm>
                <a:off x="2471289" y="3506958"/>
                <a:ext cx="70210" cy="60064"/>
              </a:xfrm>
              <a:custGeom>
                <a:avLst/>
                <a:gdLst/>
                <a:ahLst/>
                <a:cxnLst/>
                <a:rect l="l" t="t" r="r" b="b"/>
                <a:pathLst>
                  <a:path w="519" h="444" extrusionOk="0">
                    <a:moveTo>
                      <a:pt x="333" y="37"/>
                    </a:moveTo>
                    <a:lnTo>
                      <a:pt x="518" y="444"/>
                    </a:lnTo>
                    <a:lnTo>
                      <a:pt x="1" y="444"/>
                    </a:lnTo>
                    <a:lnTo>
                      <a:pt x="223" y="37"/>
                    </a:lnTo>
                    <a:cubicBezTo>
                      <a:pt x="223"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8"/>
              <p:cNvSpPr/>
              <p:nvPr/>
            </p:nvSpPr>
            <p:spPr>
              <a:xfrm>
                <a:off x="2596290" y="3506958"/>
                <a:ext cx="75216" cy="60064"/>
              </a:xfrm>
              <a:custGeom>
                <a:avLst/>
                <a:gdLst/>
                <a:ahLst/>
                <a:cxnLst/>
                <a:rect l="l" t="t" r="r" b="b"/>
                <a:pathLst>
                  <a:path w="556" h="444" extrusionOk="0">
                    <a:moveTo>
                      <a:pt x="334" y="37"/>
                    </a:moveTo>
                    <a:lnTo>
                      <a:pt x="556" y="444"/>
                    </a:lnTo>
                    <a:lnTo>
                      <a:pt x="1" y="444"/>
                    </a:lnTo>
                    <a:lnTo>
                      <a:pt x="223" y="37"/>
                    </a:lnTo>
                    <a:cubicBezTo>
                      <a:pt x="223" y="0"/>
                      <a:pt x="260" y="0"/>
                      <a:pt x="260" y="0"/>
                    </a:cubicBezTo>
                    <a:cubicBezTo>
                      <a:pt x="297"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8"/>
              <p:cNvSpPr/>
              <p:nvPr/>
            </p:nvSpPr>
            <p:spPr>
              <a:xfrm>
                <a:off x="2721426"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8"/>
              <p:cNvSpPr/>
              <p:nvPr/>
            </p:nvSpPr>
            <p:spPr>
              <a:xfrm>
                <a:off x="2846426"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8"/>
              <p:cNvSpPr/>
              <p:nvPr/>
            </p:nvSpPr>
            <p:spPr>
              <a:xfrm>
                <a:off x="2971426"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8"/>
              <p:cNvSpPr/>
              <p:nvPr/>
            </p:nvSpPr>
            <p:spPr>
              <a:xfrm>
                <a:off x="3101567" y="3506958"/>
                <a:ext cx="70075" cy="60064"/>
              </a:xfrm>
              <a:custGeom>
                <a:avLst/>
                <a:gdLst/>
                <a:ahLst/>
                <a:cxnLst/>
                <a:rect l="l" t="t" r="r" b="b"/>
                <a:pathLst>
                  <a:path w="518" h="444" extrusionOk="0">
                    <a:moveTo>
                      <a:pt x="296" y="37"/>
                    </a:moveTo>
                    <a:lnTo>
                      <a:pt x="518" y="444"/>
                    </a:lnTo>
                    <a:lnTo>
                      <a:pt x="0" y="444"/>
                    </a:lnTo>
                    <a:lnTo>
                      <a:pt x="222" y="37"/>
                    </a:lnTo>
                    <a:cubicBezTo>
                      <a:pt x="222" y="0"/>
                      <a:pt x="259" y="0"/>
                      <a:pt x="259" y="0"/>
                    </a:cubicBezTo>
                    <a:cubicBezTo>
                      <a:pt x="296" y="0"/>
                      <a:pt x="296" y="37"/>
                      <a:pt x="296"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8"/>
              <p:cNvSpPr/>
              <p:nvPr/>
            </p:nvSpPr>
            <p:spPr>
              <a:xfrm>
                <a:off x="3226568" y="3506958"/>
                <a:ext cx="70075" cy="60064"/>
              </a:xfrm>
              <a:custGeom>
                <a:avLst/>
                <a:gdLst/>
                <a:ahLst/>
                <a:cxnLst/>
                <a:rect l="l" t="t" r="r" b="b"/>
                <a:pathLst>
                  <a:path w="518" h="444" extrusionOk="0">
                    <a:moveTo>
                      <a:pt x="333" y="37"/>
                    </a:moveTo>
                    <a:lnTo>
                      <a:pt x="518" y="444"/>
                    </a:lnTo>
                    <a:lnTo>
                      <a:pt x="0" y="444"/>
                    </a:lnTo>
                    <a:lnTo>
                      <a:pt x="222" y="37"/>
                    </a:lnTo>
                    <a:cubicBezTo>
                      <a:pt x="222" y="0"/>
                      <a:pt x="259" y="0"/>
                      <a:pt x="259" y="0"/>
                    </a:cubicBezTo>
                    <a:cubicBezTo>
                      <a:pt x="296" y="0"/>
                      <a:pt x="296" y="37"/>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8"/>
              <p:cNvSpPr/>
              <p:nvPr/>
            </p:nvSpPr>
            <p:spPr>
              <a:xfrm>
                <a:off x="3351568"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296" y="37"/>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8"/>
              <p:cNvSpPr/>
              <p:nvPr/>
            </p:nvSpPr>
            <p:spPr>
              <a:xfrm>
                <a:off x="3476569"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8"/>
              <p:cNvSpPr/>
              <p:nvPr/>
            </p:nvSpPr>
            <p:spPr>
              <a:xfrm>
                <a:off x="3601704"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8"/>
              <p:cNvSpPr/>
              <p:nvPr/>
            </p:nvSpPr>
            <p:spPr>
              <a:xfrm>
                <a:off x="3726705" y="3506958"/>
                <a:ext cx="75080" cy="60064"/>
              </a:xfrm>
              <a:custGeom>
                <a:avLst/>
                <a:gdLst/>
                <a:ahLst/>
                <a:cxnLst/>
                <a:rect l="l" t="t" r="r" b="b"/>
                <a:pathLst>
                  <a:path w="555" h="444" extrusionOk="0">
                    <a:moveTo>
                      <a:pt x="333" y="37"/>
                    </a:moveTo>
                    <a:lnTo>
                      <a:pt x="555" y="444"/>
                    </a:lnTo>
                    <a:lnTo>
                      <a:pt x="0"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8"/>
              <p:cNvSpPr/>
              <p:nvPr/>
            </p:nvSpPr>
            <p:spPr>
              <a:xfrm>
                <a:off x="3851705"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8"/>
              <p:cNvSpPr/>
              <p:nvPr/>
            </p:nvSpPr>
            <p:spPr>
              <a:xfrm>
                <a:off x="3976706"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8"/>
              <p:cNvSpPr/>
              <p:nvPr/>
            </p:nvSpPr>
            <p:spPr>
              <a:xfrm>
                <a:off x="4106847" y="3506958"/>
                <a:ext cx="75080" cy="60064"/>
              </a:xfrm>
              <a:custGeom>
                <a:avLst/>
                <a:gdLst/>
                <a:ahLst/>
                <a:cxnLst/>
                <a:rect l="l" t="t" r="r" b="b"/>
                <a:pathLst>
                  <a:path w="555" h="444" extrusionOk="0">
                    <a:moveTo>
                      <a:pt x="333" y="37"/>
                    </a:moveTo>
                    <a:lnTo>
                      <a:pt x="555" y="444"/>
                    </a:lnTo>
                    <a:lnTo>
                      <a:pt x="0" y="444"/>
                    </a:lnTo>
                    <a:lnTo>
                      <a:pt x="222" y="37"/>
                    </a:lnTo>
                    <a:cubicBezTo>
                      <a:pt x="222" y="0"/>
                      <a:pt x="222"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8"/>
              <p:cNvSpPr/>
              <p:nvPr/>
            </p:nvSpPr>
            <p:spPr>
              <a:xfrm>
                <a:off x="4231847"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8"/>
              <p:cNvSpPr/>
              <p:nvPr/>
            </p:nvSpPr>
            <p:spPr>
              <a:xfrm>
                <a:off x="4356847" y="3506958"/>
                <a:ext cx="75216" cy="60064"/>
              </a:xfrm>
              <a:custGeom>
                <a:avLst/>
                <a:gdLst/>
                <a:ahLst/>
                <a:cxnLst/>
                <a:rect l="l" t="t" r="r" b="b"/>
                <a:pathLst>
                  <a:path w="556" h="444" extrusionOk="0">
                    <a:moveTo>
                      <a:pt x="333" y="37"/>
                    </a:moveTo>
                    <a:lnTo>
                      <a:pt x="555" y="444"/>
                    </a:lnTo>
                    <a:lnTo>
                      <a:pt x="1" y="444"/>
                    </a:lnTo>
                    <a:lnTo>
                      <a:pt x="223" y="37"/>
                    </a:lnTo>
                    <a:cubicBezTo>
                      <a:pt x="223"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8"/>
              <p:cNvSpPr/>
              <p:nvPr/>
            </p:nvSpPr>
            <p:spPr>
              <a:xfrm>
                <a:off x="4481848" y="3506958"/>
                <a:ext cx="75216" cy="60064"/>
              </a:xfrm>
              <a:custGeom>
                <a:avLst/>
                <a:gdLst/>
                <a:ahLst/>
                <a:cxnLst/>
                <a:rect l="l" t="t" r="r" b="b"/>
                <a:pathLst>
                  <a:path w="556" h="444" extrusionOk="0">
                    <a:moveTo>
                      <a:pt x="334" y="37"/>
                    </a:moveTo>
                    <a:lnTo>
                      <a:pt x="556"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8"/>
              <p:cNvSpPr/>
              <p:nvPr/>
            </p:nvSpPr>
            <p:spPr>
              <a:xfrm>
                <a:off x="4606983" y="3506958"/>
                <a:ext cx="75080" cy="60064"/>
              </a:xfrm>
              <a:custGeom>
                <a:avLst/>
                <a:gdLst/>
                <a:ahLst/>
                <a:cxnLst/>
                <a:rect l="l" t="t" r="r" b="b"/>
                <a:pathLst>
                  <a:path w="555" h="444" extrusionOk="0">
                    <a:moveTo>
                      <a:pt x="333" y="37"/>
                    </a:moveTo>
                    <a:lnTo>
                      <a:pt x="555" y="444"/>
                    </a:lnTo>
                    <a:lnTo>
                      <a:pt x="0"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8"/>
              <p:cNvSpPr/>
              <p:nvPr/>
            </p:nvSpPr>
            <p:spPr>
              <a:xfrm>
                <a:off x="4731984" y="3506958"/>
                <a:ext cx="75216" cy="60064"/>
              </a:xfrm>
              <a:custGeom>
                <a:avLst/>
                <a:gdLst/>
                <a:ahLst/>
                <a:cxnLst/>
                <a:rect l="l" t="t" r="r" b="b"/>
                <a:pathLst>
                  <a:path w="556" h="444" extrusionOk="0">
                    <a:moveTo>
                      <a:pt x="333" y="37"/>
                    </a:moveTo>
                    <a:lnTo>
                      <a:pt x="555" y="444"/>
                    </a:lnTo>
                    <a:lnTo>
                      <a:pt x="0" y="444"/>
                    </a:lnTo>
                    <a:lnTo>
                      <a:pt x="222" y="37"/>
                    </a:lnTo>
                    <a:cubicBezTo>
                      <a:pt x="259"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8"/>
              <p:cNvSpPr/>
              <p:nvPr/>
            </p:nvSpPr>
            <p:spPr>
              <a:xfrm>
                <a:off x="4861990" y="3506958"/>
                <a:ext cx="70210" cy="60064"/>
              </a:xfrm>
              <a:custGeom>
                <a:avLst/>
                <a:gdLst/>
                <a:ahLst/>
                <a:cxnLst/>
                <a:rect l="l" t="t" r="r" b="b"/>
                <a:pathLst>
                  <a:path w="519" h="444" extrusionOk="0">
                    <a:moveTo>
                      <a:pt x="333" y="37"/>
                    </a:moveTo>
                    <a:lnTo>
                      <a:pt x="518" y="444"/>
                    </a:lnTo>
                    <a:lnTo>
                      <a:pt x="1" y="444"/>
                    </a:lnTo>
                    <a:lnTo>
                      <a:pt x="223" y="37"/>
                    </a:lnTo>
                    <a:cubicBezTo>
                      <a:pt x="223" y="0"/>
                      <a:pt x="223" y="0"/>
                      <a:pt x="260"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8"/>
              <p:cNvSpPr/>
              <p:nvPr/>
            </p:nvSpPr>
            <p:spPr>
              <a:xfrm>
                <a:off x="4986990" y="3506958"/>
                <a:ext cx="75216" cy="60064"/>
              </a:xfrm>
              <a:custGeom>
                <a:avLst/>
                <a:gdLst/>
                <a:ahLst/>
                <a:cxnLst/>
                <a:rect l="l" t="t" r="r" b="b"/>
                <a:pathLst>
                  <a:path w="556" h="444" extrusionOk="0">
                    <a:moveTo>
                      <a:pt x="334" y="37"/>
                    </a:moveTo>
                    <a:lnTo>
                      <a:pt x="556" y="444"/>
                    </a:lnTo>
                    <a:lnTo>
                      <a:pt x="1" y="444"/>
                    </a:lnTo>
                    <a:lnTo>
                      <a:pt x="223" y="37"/>
                    </a:lnTo>
                    <a:cubicBezTo>
                      <a:pt x="223"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8"/>
              <p:cNvSpPr/>
              <p:nvPr/>
            </p:nvSpPr>
            <p:spPr>
              <a:xfrm>
                <a:off x="5112126"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9" name="Google Shape;4179;p28"/>
            <p:cNvGrpSpPr/>
            <p:nvPr/>
          </p:nvGrpSpPr>
          <p:grpSpPr>
            <a:xfrm>
              <a:off x="2628002" y="885004"/>
              <a:ext cx="151325" cy="146593"/>
              <a:chOff x="1310977" y="2871809"/>
              <a:chExt cx="480244" cy="465228"/>
            </a:xfrm>
          </p:grpSpPr>
          <p:sp>
            <p:nvSpPr>
              <p:cNvPr id="4180" name="Google Shape;4180;p28"/>
              <p:cNvSpPr/>
              <p:nvPr/>
            </p:nvSpPr>
            <p:spPr>
              <a:xfrm>
                <a:off x="1310977" y="2871809"/>
                <a:ext cx="480244" cy="465228"/>
              </a:xfrm>
              <a:custGeom>
                <a:avLst/>
                <a:gdLst/>
                <a:ahLst/>
                <a:cxnLst/>
                <a:rect l="l" t="t" r="r" b="b"/>
                <a:pathLst>
                  <a:path w="3550" h="3439" extrusionOk="0">
                    <a:moveTo>
                      <a:pt x="2256" y="37"/>
                    </a:moveTo>
                    <a:cubicBezTo>
                      <a:pt x="2293" y="37"/>
                      <a:pt x="2367" y="37"/>
                      <a:pt x="2441" y="74"/>
                    </a:cubicBezTo>
                    <a:cubicBezTo>
                      <a:pt x="2367" y="259"/>
                      <a:pt x="2441" y="481"/>
                      <a:pt x="2625" y="592"/>
                    </a:cubicBezTo>
                    <a:cubicBezTo>
                      <a:pt x="2773" y="703"/>
                      <a:pt x="2995" y="703"/>
                      <a:pt x="3143" y="592"/>
                    </a:cubicBezTo>
                    <a:cubicBezTo>
                      <a:pt x="3217" y="629"/>
                      <a:pt x="3254" y="703"/>
                      <a:pt x="3291" y="739"/>
                    </a:cubicBezTo>
                    <a:cubicBezTo>
                      <a:pt x="3106" y="887"/>
                      <a:pt x="3069" y="1072"/>
                      <a:pt x="3106" y="1294"/>
                    </a:cubicBezTo>
                    <a:cubicBezTo>
                      <a:pt x="3180" y="1479"/>
                      <a:pt x="3365" y="1590"/>
                      <a:pt x="3550" y="1627"/>
                    </a:cubicBezTo>
                    <a:lnTo>
                      <a:pt x="3550" y="1701"/>
                    </a:lnTo>
                    <a:lnTo>
                      <a:pt x="3550" y="1812"/>
                    </a:lnTo>
                    <a:cubicBezTo>
                      <a:pt x="3106" y="1849"/>
                      <a:pt x="2921" y="2403"/>
                      <a:pt x="3291" y="2662"/>
                    </a:cubicBezTo>
                    <a:cubicBezTo>
                      <a:pt x="3254" y="2736"/>
                      <a:pt x="3180" y="2773"/>
                      <a:pt x="3143" y="2847"/>
                    </a:cubicBezTo>
                    <a:cubicBezTo>
                      <a:pt x="2773" y="2625"/>
                      <a:pt x="2330" y="2958"/>
                      <a:pt x="2441" y="3364"/>
                    </a:cubicBezTo>
                    <a:cubicBezTo>
                      <a:pt x="2367" y="3401"/>
                      <a:pt x="2293" y="3401"/>
                      <a:pt x="2256" y="3438"/>
                    </a:cubicBezTo>
                    <a:cubicBezTo>
                      <a:pt x="2071" y="2995"/>
                      <a:pt x="1479" y="2995"/>
                      <a:pt x="1331" y="3438"/>
                    </a:cubicBezTo>
                    <a:lnTo>
                      <a:pt x="1110" y="3364"/>
                    </a:lnTo>
                    <a:cubicBezTo>
                      <a:pt x="1221" y="2921"/>
                      <a:pt x="777" y="2588"/>
                      <a:pt x="407" y="2847"/>
                    </a:cubicBezTo>
                    <a:cubicBezTo>
                      <a:pt x="333" y="2773"/>
                      <a:pt x="296" y="2736"/>
                      <a:pt x="296" y="2662"/>
                    </a:cubicBezTo>
                    <a:cubicBezTo>
                      <a:pt x="444" y="2551"/>
                      <a:pt x="481" y="2329"/>
                      <a:pt x="444" y="2144"/>
                    </a:cubicBezTo>
                    <a:cubicBezTo>
                      <a:pt x="370" y="1960"/>
                      <a:pt x="185" y="1812"/>
                      <a:pt x="1" y="1812"/>
                    </a:cubicBezTo>
                    <a:lnTo>
                      <a:pt x="1" y="1627"/>
                    </a:lnTo>
                    <a:cubicBezTo>
                      <a:pt x="185" y="1590"/>
                      <a:pt x="370" y="1442"/>
                      <a:pt x="444" y="1257"/>
                    </a:cubicBezTo>
                    <a:cubicBezTo>
                      <a:pt x="481" y="1072"/>
                      <a:pt x="444" y="887"/>
                      <a:pt x="296" y="739"/>
                    </a:cubicBezTo>
                    <a:cubicBezTo>
                      <a:pt x="296" y="703"/>
                      <a:pt x="333" y="629"/>
                      <a:pt x="407" y="592"/>
                    </a:cubicBezTo>
                    <a:cubicBezTo>
                      <a:pt x="555" y="703"/>
                      <a:pt x="777" y="703"/>
                      <a:pt x="925" y="592"/>
                    </a:cubicBezTo>
                    <a:cubicBezTo>
                      <a:pt x="1110" y="481"/>
                      <a:pt x="1184" y="259"/>
                      <a:pt x="1110" y="74"/>
                    </a:cubicBezTo>
                    <a:cubicBezTo>
                      <a:pt x="1184" y="37"/>
                      <a:pt x="1258" y="37"/>
                      <a:pt x="1331" y="0"/>
                    </a:cubicBezTo>
                    <a:cubicBezTo>
                      <a:pt x="1479" y="444"/>
                      <a:pt x="2071" y="444"/>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8"/>
              <p:cNvSpPr/>
              <p:nvPr/>
            </p:nvSpPr>
            <p:spPr>
              <a:xfrm>
                <a:off x="1351021" y="2906712"/>
                <a:ext cx="405164" cy="385277"/>
              </a:xfrm>
              <a:custGeom>
                <a:avLst/>
                <a:gdLst/>
                <a:ahLst/>
                <a:cxnLst/>
                <a:rect l="l" t="t" r="r" b="b"/>
                <a:pathLst>
                  <a:path w="2995" h="2848" extrusionOk="0">
                    <a:moveTo>
                      <a:pt x="1923" y="38"/>
                    </a:moveTo>
                    <a:lnTo>
                      <a:pt x="1960" y="38"/>
                    </a:lnTo>
                    <a:cubicBezTo>
                      <a:pt x="1997" y="38"/>
                      <a:pt x="2034" y="75"/>
                      <a:pt x="2034" y="112"/>
                    </a:cubicBezTo>
                    <a:cubicBezTo>
                      <a:pt x="1997" y="260"/>
                      <a:pt x="2071" y="408"/>
                      <a:pt x="2182" y="481"/>
                    </a:cubicBezTo>
                    <a:cubicBezTo>
                      <a:pt x="2292" y="592"/>
                      <a:pt x="2477" y="592"/>
                      <a:pt x="2588" y="555"/>
                    </a:cubicBezTo>
                    <a:cubicBezTo>
                      <a:pt x="2625" y="518"/>
                      <a:pt x="2662" y="518"/>
                      <a:pt x="2699" y="555"/>
                    </a:cubicBezTo>
                    <a:lnTo>
                      <a:pt x="2699" y="592"/>
                    </a:lnTo>
                    <a:cubicBezTo>
                      <a:pt x="2736" y="592"/>
                      <a:pt x="2736" y="629"/>
                      <a:pt x="2699" y="666"/>
                    </a:cubicBezTo>
                    <a:cubicBezTo>
                      <a:pt x="2625" y="777"/>
                      <a:pt x="2588" y="925"/>
                      <a:pt x="2625" y="1073"/>
                    </a:cubicBezTo>
                    <a:cubicBezTo>
                      <a:pt x="2662" y="1221"/>
                      <a:pt x="2773" y="1332"/>
                      <a:pt x="2921" y="1369"/>
                    </a:cubicBezTo>
                    <a:cubicBezTo>
                      <a:pt x="2958" y="1369"/>
                      <a:pt x="2995" y="1369"/>
                      <a:pt x="2995" y="1406"/>
                    </a:cubicBezTo>
                    <a:lnTo>
                      <a:pt x="2995" y="1480"/>
                    </a:lnTo>
                    <a:cubicBezTo>
                      <a:pt x="2995" y="1517"/>
                      <a:pt x="2958" y="1517"/>
                      <a:pt x="2921" y="1517"/>
                    </a:cubicBezTo>
                    <a:cubicBezTo>
                      <a:pt x="2625" y="1591"/>
                      <a:pt x="2514" y="1960"/>
                      <a:pt x="2699" y="2219"/>
                    </a:cubicBezTo>
                    <a:cubicBezTo>
                      <a:pt x="2736" y="2219"/>
                      <a:pt x="2736" y="2256"/>
                      <a:pt x="2699" y="2293"/>
                    </a:cubicBezTo>
                    <a:lnTo>
                      <a:pt x="2662" y="2330"/>
                    </a:lnTo>
                    <a:cubicBezTo>
                      <a:pt x="2662" y="2367"/>
                      <a:pt x="2625" y="2367"/>
                      <a:pt x="2588" y="2330"/>
                    </a:cubicBezTo>
                    <a:cubicBezTo>
                      <a:pt x="2292" y="2219"/>
                      <a:pt x="1997" y="2441"/>
                      <a:pt x="2034" y="2774"/>
                    </a:cubicBezTo>
                    <a:cubicBezTo>
                      <a:pt x="2034" y="2811"/>
                      <a:pt x="1997" y="2811"/>
                      <a:pt x="1960" y="2848"/>
                    </a:cubicBezTo>
                    <a:lnTo>
                      <a:pt x="1923" y="2848"/>
                    </a:lnTo>
                    <a:cubicBezTo>
                      <a:pt x="1886" y="2848"/>
                      <a:pt x="1849" y="2848"/>
                      <a:pt x="1849" y="2811"/>
                    </a:cubicBezTo>
                    <a:cubicBezTo>
                      <a:pt x="1701" y="2515"/>
                      <a:pt x="1294" y="2515"/>
                      <a:pt x="1146" y="2811"/>
                    </a:cubicBezTo>
                    <a:cubicBezTo>
                      <a:pt x="1109" y="2848"/>
                      <a:pt x="1072" y="2848"/>
                      <a:pt x="1035" y="2848"/>
                    </a:cubicBezTo>
                    <a:lnTo>
                      <a:pt x="998" y="2848"/>
                    </a:lnTo>
                    <a:cubicBezTo>
                      <a:pt x="962" y="2811"/>
                      <a:pt x="962" y="2811"/>
                      <a:pt x="962" y="2774"/>
                    </a:cubicBezTo>
                    <a:cubicBezTo>
                      <a:pt x="962" y="2626"/>
                      <a:pt x="888" y="2478"/>
                      <a:pt x="777" y="2404"/>
                    </a:cubicBezTo>
                    <a:cubicBezTo>
                      <a:pt x="666" y="2293"/>
                      <a:pt x="518" y="2293"/>
                      <a:pt x="370" y="2330"/>
                    </a:cubicBezTo>
                    <a:cubicBezTo>
                      <a:pt x="333" y="2367"/>
                      <a:pt x="296" y="2330"/>
                      <a:pt x="296" y="2330"/>
                    </a:cubicBezTo>
                    <a:lnTo>
                      <a:pt x="259" y="2293"/>
                    </a:lnTo>
                    <a:cubicBezTo>
                      <a:pt x="259" y="2256"/>
                      <a:pt x="259" y="2219"/>
                      <a:pt x="259" y="2182"/>
                    </a:cubicBezTo>
                    <a:cubicBezTo>
                      <a:pt x="370" y="2071"/>
                      <a:pt x="407" y="1923"/>
                      <a:pt x="333" y="1775"/>
                    </a:cubicBezTo>
                    <a:cubicBezTo>
                      <a:pt x="296" y="1665"/>
                      <a:pt x="185" y="1554"/>
                      <a:pt x="37" y="1517"/>
                    </a:cubicBezTo>
                    <a:cubicBezTo>
                      <a:pt x="0" y="1517"/>
                      <a:pt x="0" y="1480"/>
                      <a:pt x="0" y="1443"/>
                    </a:cubicBezTo>
                    <a:lnTo>
                      <a:pt x="0" y="1406"/>
                    </a:lnTo>
                    <a:cubicBezTo>
                      <a:pt x="0" y="1369"/>
                      <a:pt x="0" y="1332"/>
                      <a:pt x="37" y="1332"/>
                    </a:cubicBezTo>
                    <a:cubicBezTo>
                      <a:pt x="333" y="1258"/>
                      <a:pt x="481" y="888"/>
                      <a:pt x="259" y="666"/>
                    </a:cubicBezTo>
                    <a:cubicBezTo>
                      <a:pt x="259" y="629"/>
                      <a:pt x="259" y="592"/>
                      <a:pt x="259" y="555"/>
                    </a:cubicBezTo>
                    <a:lnTo>
                      <a:pt x="296" y="518"/>
                    </a:lnTo>
                    <a:cubicBezTo>
                      <a:pt x="333" y="518"/>
                      <a:pt x="333" y="518"/>
                      <a:pt x="370" y="518"/>
                    </a:cubicBezTo>
                    <a:cubicBezTo>
                      <a:pt x="518" y="592"/>
                      <a:pt x="666" y="555"/>
                      <a:pt x="777" y="481"/>
                    </a:cubicBezTo>
                    <a:cubicBezTo>
                      <a:pt x="888" y="408"/>
                      <a:pt x="962" y="260"/>
                      <a:pt x="962" y="112"/>
                    </a:cubicBezTo>
                    <a:cubicBezTo>
                      <a:pt x="962" y="75"/>
                      <a:pt x="962" y="38"/>
                      <a:pt x="998" y="38"/>
                    </a:cubicBezTo>
                    <a:lnTo>
                      <a:pt x="1035" y="38"/>
                    </a:lnTo>
                    <a:cubicBezTo>
                      <a:pt x="1072" y="1"/>
                      <a:pt x="1109" y="38"/>
                      <a:pt x="1146" y="75"/>
                    </a:cubicBezTo>
                    <a:cubicBezTo>
                      <a:pt x="1294" y="334"/>
                      <a:pt x="1664" y="334"/>
                      <a:pt x="1849" y="75"/>
                    </a:cubicBezTo>
                    <a:cubicBezTo>
                      <a:pt x="1849" y="38"/>
                      <a:pt x="1886" y="38"/>
                      <a:pt x="1923" y="38"/>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8"/>
              <p:cNvSpPr/>
              <p:nvPr/>
            </p:nvSpPr>
            <p:spPr>
              <a:xfrm>
                <a:off x="1430972" y="2981793"/>
                <a:ext cx="240257" cy="245127"/>
              </a:xfrm>
              <a:custGeom>
                <a:avLst/>
                <a:gdLst/>
                <a:ahLst/>
                <a:cxnLst/>
                <a:rect l="l" t="t" r="r" b="b"/>
                <a:pathLst>
                  <a:path w="1776" h="1812" extrusionOk="0">
                    <a:moveTo>
                      <a:pt x="1073" y="1627"/>
                    </a:moveTo>
                    <a:lnTo>
                      <a:pt x="1147" y="1220"/>
                    </a:lnTo>
                    <a:cubicBezTo>
                      <a:pt x="1073" y="1183"/>
                      <a:pt x="962" y="1183"/>
                      <a:pt x="888" y="1220"/>
                    </a:cubicBezTo>
                    <a:cubicBezTo>
                      <a:pt x="814" y="1183"/>
                      <a:pt x="740" y="1183"/>
                      <a:pt x="666" y="1220"/>
                    </a:cubicBezTo>
                    <a:lnTo>
                      <a:pt x="703" y="1627"/>
                    </a:lnTo>
                    <a:cubicBezTo>
                      <a:pt x="703" y="1738"/>
                      <a:pt x="592" y="1812"/>
                      <a:pt x="518" y="1775"/>
                    </a:cubicBezTo>
                    <a:cubicBezTo>
                      <a:pt x="297" y="1664"/>
                      <a:pt x="112" y="1516"/>
                      <a:pt x="38" y="1294"/>
                    </a:cubicBezTo>
                    <a:cubicBezTo>
                      <a:pt x="1" y="1257"/>
                      <a:pt x="1" y="1183"/>
                      <a:pt x="38" y="1147"/>
                    </a:cubicBezTo>
                    <a:cubicBezTo>
                      <a:pt x="38" y="1110"/>
                      <a:pt x="112" y="1073"/>
                      <a:pt x="149" y="1110"/>
                    </a:cubicBezTo>
                    <a:lnTo>
                      <a:pt x="555" y="1147"/>
                    </a:lnTo>
                    <a:cubicBezTo>
                      <a:pt x="592" y="1073"/>
                      <a:pt x="592" y="999"/>
                      <a:pt x="555" y="925"/>
                    </a:cubicBezTo>
                    <a:cubicBezTo>
                      <a:pt x="592" y="814"/>
                      <a:pt x="592" y="740"/>
                      <a:pt x="555" y="666"/>
                    </a:cubicBezTo>
                    <a:lnTo>
                      <a:pt x="149" y="703"/>
                    </a:lnTo>
                    <a:cubicBezTo>
                      <a:pt x="112" y="740"/>
                      <a:pt x="38" y="703"/>
                      <a:pt x="38" y="666"/>
                    </a:cubicBezTo>
                    <a:cubicBezTo>
                      <a:pt x="1" y="629"/>
                      <a:pt x="1" y="555"/>
                      <a:pt x="38" y="518"/>
                    </a:cubicBezTo>
                    <a:cubicBezTo>
                      <a:pt x="112" y="333"/>
                      <a:pt x="297" y="148"/>
                      <a:pt x="481" y="74"/>
                    </a:cubicBezTo>
                    <a:cubicBezTo>
                      <a:pt x="518" y="37"/>
                      <a:pt x="592" y="37"/>
                      <a:pt x="629" y="74"/>
                    </a:cubicBezTo>
                    <a:cubicBezTo>
                      <a:pt x="666" y="74"/>
                      <a:pt x="703" y="148"/>
                      <a:pt x="703" y="185"/>
                    </a:cubicBezTo>
                    <a:lnTo>
                      <a:pt x="629" y="592"/>
                    </a:lnTo>
                    <a:cubicBezTo>
                      <a:pt x="703" y="592"/>
                      <a:pt x="777" y="592"/>
                      <a:pt x="851" y="592"/>
                    </a:cubicBezTo>
                    <a:cubicBezTo>
                      <a:pt x="962" y="592"/>
                      <a:pt x="1036" y="592"/>
                      <a:pt x="1110" y="592"/>
                    </a:cubicBezTo>
                    <a:lnTo>
                      <a:pt x="1073" y="185"/>
                    </a:lnTo>
                    <a:cubicBezTo>
                      <a:pt x="1036" y="74"/>
                      <a:pt x="1147" y="0"/>
                      <a:pt x="1258" y="37"/>
                    </a:cubicBezTo>
                    <a:cubicBezTo>
                      <a:pt x="1480" y="111"/>
                      <a:pt x="1665" y="296"/>
                      <a:pt x="1738" y="518"/>
                    </a:cubicBezTo>
                    <a:cubicBezTo>
                      <a:pt x="1775" y="555"/>
                      <a:pt x="1775" y="629"/>
                      <a:pt x="1738" y="666"/>
                    </a:cubicBezTo>
                    <a:cubicBezTo>
                      <a:pt x="1701" y="703"/>
                      <a:pt x="1665" y="740"/>
                      <a:pt x="1628" y="703"/>
                    </a:cubicBezTo>
                    <a:lnTo>
                      <a:pt x="1184" y="666"/>
                    </a:lnTo>
                    <a:cubicBezTo>
                      <a:pt x="1184" y="740"/>
                      <a:pt x="1184" y="814"/>
                      <a:pt x="1184" y="925"/>
                    </a:cubicBezTo>
                    <a:cubicBezTo>
                      <a:pt x="1184" y="999"/>
                      <a:pt x="1184" y="1073"/>
                      <a:pt x="1184" y="1147"/>
                    </a:cubicBezTo>
                    <a:lnTo>
                      <a:pt x="1628" y="1073"/>
                    </a:lnTo>
                    <a:cubicBezTo>
                      <a:pt x="1665" y="1073"/>
                      <a:pt x="1701" y="1110"/>
                      <a:pt x="1738" y="1147"/>
                    </a:cubicBezTo>
                    <a:cubicBezTo>
                      <a:pt x="1775" y="1183"/>
                      <a:pt x="1775" y="1220"/>
                      <a:pt x="1738" y="1294"/>
                    </a:cubicBezTo>
                    <a:cubicBezTo>
                      <a:pt x="1665" y="1516"/>
                      <a:pt x="1480" y="1701"/>
                      <a:pt x="1258" y="1812"/>
                    </a:cubicBezTo>
                    <a:cubicBezTo>
                      <a:pt x="1221" y="1812"/>
                      <a:pt x="1147" y="1812"/>
                      <a:pt x="1110" y="1812"/>
                    </a:cubicBezTo>
                    <a:cubicBezTo>
                      <a:pt x="1073" y="1738"/>
                      <a:pt x="1036" y="1701"/>
                      <a:pt x="1073" y="16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8"/>
              <p:cNvSpPr/>
              <p:nvPr/>
            </p:nvSpPr>
            <p:spPr>
              <a:xfrm>
                <a:off x="1491037" y="3046864"/>
                <a:ext cx="125134" cy="120129"/>
              </a:xfrm>
              <a:custGeom>
                <a:avLst/>
                <a:gdLst/>
                <a:ahLst/>
                <a:cxnLst/>
                <a:rect l="l" t="t" r="r" b="b"/>
                <a:pathLst>
                  <a:path w="925" h="888" extrusionOk="0">
                    <a:moveTo>
                      <a:pt x="444" y="0"/>
                    </a:moveTo>
                    <a:cubicBezTo>
                      <a:pt x="925" y="111"/>
                      <a:pt x="925" y="776"/>
                      <a:pt x="444" y="887"/>
                    </a:cubicBezTo>
                    <a:cubicBezTo>
                      <a:pt x="0" y="776"/>
                      <a:pt x="0" y="111"/>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8"/>
              <p:cNvSpPr/>
              <p:nvPr/>
            </p:nvSpPr>
            <p:spPr>
              <a:xfrm>
                <a:off x="1516065" y="3066750"/>
                <a:ext cx="95102" cy="100242"/>
              </a:xfrm>
              <a:custGeom>
                <a:avLst/>
                <a:gdLst/>
                <a:ahLst/>
                <a:cxnLst/>
                <a:rect l="l" t="t" r="r" b="b"/>
                <a:pathLst>
                  <a:path w="703" h="741" extrusionOk="0">
                    <a:moveTo>
                      <a:pt x="259" y="1"/>
                    </a:moveTo>
                    <a:cubicBezTo>
                      <a:pt x="703" y="1"/>
                      <a:pt x="0" y="740"/>
                      <a:pt x="0" y="297"/>
                    </a:cubicBezTo>
                    <a:cubicBezTo>
                      <a:pt x="0" y="149"/>
                      <a:pt x="111"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5" name="Google Shape;4185;p28"/>
            <p:cNvGrpSpPr/>
            <p:nvPr/>
          </p:nvGrpSpPr>
          <p:grpSpPr>
            <a:xfrm>
              <a:off x="2778933" y="937010"/>
              <a:ext cx="198598" cy="198598"/>
              <a:chOff x="1866174" y="3798853"/>
              <a:chExt cx="630270" cy="630270"/>
            </a:xfrm>
          </p:grpSpPr>
          <p:sp>
            <p:nvSpPr>
              <p:cNvPr id="4186" name="Google Shape;4186;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0" name="Google Shape;4200;p28"/>
            <p:cNvGrpSpPr/>
            <p:nvPr/>
          </p:nvGrpSpPr>
          <p:grpSpPr>
            <a:xfrm>
              <a:off x="4012513" y="858192"/>
              <a:ext cx="124555" cy="124555"/>
              <a:chOff x="5857258" y="2786717"/>
              <a:chExt cx="395288" cy="395288"/>
            </a:xfrm>
          </p:grpSpPr>
          <p:sp>
            <p:nvSpPr>
              <p:cNvPr id="4201" name="Google Shape;4201;p28"/>
              <p:cNvSpPr/>
              <p:nvPr/>
            </p:nvSpPr>
            <p:spPr>
              <a:xfrm>
                <a:off x="5857258" y="2786717"/>
                <a:ext cx="395288" cy="395288"/>
              </a:xfrm>
              <a:custGeom>
                <a:avLst/>
                <a:gdLst/>
                <a:ahLst/>
                <a:cxnLst/>
                <a:rect l="l" t="t" r="r" b="b"/>
                <a:pathLst>
                  <a:path w="2922" h="2922" extrusionOk="0">
                    <a:moveTo>
                      <a:pt x="1258" y="1"/>
                    </a:moveTo>
                    <a:cubicBezTo>
                      <a:pt x="2367" y="1"/>
                      <a:pt x="2922" y="1368"/>
                      <a:pt x="2108" y="2145"/>
                    </a:cubicBezTo>
                    <a:cubicBezTo>
                      <a:pt x="1332" y="2921"/>
                      <a:pt x="1" y="2367"/>
                      <a:pt x="1" y="1258"/>
                    </a:cubicBezTo>
                    <a:cubicBezTo>
                      <a:pt x="1" y="555"/>
                      <a:pt x="55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8"/>
              <p:cNvSpPr/>
              <p:nvPr/>
            </p:nvSpPr>
            <p:spPr>
              <a:xfrm>
                <a:off x="5882285" y="2816749"/>
                <a:ext cx="330218" cy="330218"/>
              </a:xfrm>
              <a:custGeom>
                <a:avLst/>
                <a:gdLst/>
                <a:ahLst/>
                <a:cxnLst/>
                <a:rect l="l" t="t" r="r" b="b"/>
                <a:pathLst>
                  <a:path w="2441" h="2441" extrusionOk="0">
                    <a:moveTo>
                      <a:pt x="1073" y="0"/>
                    </a:moveTo>
                    <a:cubicBezTo>
                      <a:pt x="1997" y="0"/>
                      <a:pt x="2441" y="1110"/>
                      <a:pt x="1775" y="1775"/>
                    </a:cubicBezTo>
                    <a:cubicBezTo>
                      <a:pt x="1147" y="2440"/>
                      <a:pt x="1" y="1960"/>
                      <a:pt x="1" y="1036"/>
                    </a:cubicBezTo>
                    <a:cubicBezTo>
                      <a:pt x="1" y="481"/>
                      <a:pt x="481" y="0"/>
                      <a:pt x="1073" y="0"/>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8"/>
              <p:cNvSpPr/>
              <p:nvPr/>
            </p:nvSpPr>
            <p:spPr>
              <a:xfrm>
                <a:off x="5907312" y="2836771"/>
                <a:ext cx="240257" cy="245127"/>
              </a:xfrm>
              <a:custGeom>
                <a:avLst/>
                <a:gdLst/>
                <a:ahLst/>
                <a:cxnLst/>
                <a:rect l="l" t="t" r="r" b="b"/>
                <a:pathLst>
                  <a:path w="1776" h="1812" extrusionOk="0">
                    <a:moveTo>
                      <a:pt x="1036" y="1627"/>
                    </a:moveTo>
                    <a:lnTo>
                      <a:pt x="1110" y="1183"/>
                    </a:lnTo>
                    <a:cubicBezTo>
                      <a:pt x="1036" y="1183"/>
                      <a:pt x="925" y="1183"/>
                      <a:pt x="851" y="1183"/>
                    </a:cubicBezTo>
                    <a:cubicBezTo>
                      <a:pt x="777" y="1183"/>
                      <a:pt x="703" y="1183"/>
                      <a:pt x="629" y="1183"/>
                    </a:cubicBezTo>
                    <a:lnTo>
                      <a:pt x="666" y="1627"/>
                    </a:lnTo>
                    <a:cubicBezTo>
                      <a:pt x="703" y="1664"/>
                      <a:pt x="666" y="1701"/>
                      <a:pt x="629" y="1738"/>
                    </a:cubicBezTo>
                    <a:cubicBezTo>
                      <a:pt x="592" y="1775"/>
                      <a:pt x="518" y="1775"/>
                      <a:pt x="481" y="1738"/>
                    </a:cubicBezTo>
                    <a:cubicBezTo>
                      <a:pt x="259" y="1627"/>
                      <a:pt x="112" y="1479"/>
                      <a:pt x="38" y="1257"/>
                    </a:cubicBezTo>
                    <a:cubicBezTo>
                      <a:pt x="1" y="1220"/>
                      <a:pt x="1" y="1146"/>
                      <a:pt x="38" y="1109"/>
                    </a:cubicBezTo>
                    <a:cubicBezTo>
                      <a:pt x="38" y="1072"/>
                      <a:pt x="112" y="1035"/>
                      <a:pt x="148" y="1035"/>
                    </a:cubicBezTo>
                    <a:lnTo>
                      <a:pt x="555" y="1109"/>
                    </a:lnTo>
                    <a:cubicBezTo>
                      <a:pt x="555" y="1035"/>
                      <a:pt x="555" y="962"/>
                      <a:pt x="555" y="888"/>
                    </a:cubicBezTo>
                    <a:cubicBezTo>
                      <a:pt x="555" y="777"/>
                      <a:pt x="555" y="703"/>
                      <a:pt x="555" y="629"/>
                    </a:cubicBezTo>
                    <a:lnTo>
                      <a:pt x="148" y="666"/>
                    </a:lnTo>
                    <a:cubicBezTo>
                      <a:pt x="112" y="703"/>
                      <a:pt x="38" y="666"/>
                      <a:pt x="1" y="629"/>
                    </a:cubicBezTo>
                    <a:cubicBezTo>
                      <a:pt x="1" y="592"/>
                      <a:pt x="1" y="518"/>
                      <a:pt x="1" y="481"/>
                    </a:cubicBezTo>
                    <a:cubicBezTo>
                      <a:pt x="112" y="296"/>
                      <a:pt x="259" y="111"/>
                      <a:pt x="481" y="37"/>
                    </a:cubicBezTo>
                    <a:cubicBezTo>
                      <a:pt x="518" y="0"/>
                      <a:pt x="592" y="0"/>
                      <a:pt x="629" y="37"/>
                    </a:cubicBezTo>
                    <a:cubicBezTo>
                      <a:pt x="666" y="37"/>
                      <a:pt x="666" y="111"/>
                      <a:pt x="666" y="148"/>
                    </a:cubicBezTo>
                    <a:lnTo>
                      <a:pt x="629" y="555"/>
                    </a:lnTo>
                    <a:cubicBezTo>
                      <a:pt x="703" y="555"/>
                      <a:pt x="777" y="555"/>
                      <a:pt x="851" y="555"/>
                    </a:cubicBezTo>
                    <a:cubicBezTo>
                      <a:pt x="925" y="555"/>
                      <a:pt x="1036" y="555"/>
                      <a:pt x="1110" y="555"/>
                    </a:cubicBezTo>
                    <a:lnTo>
                      <a:pt x="1036" y="148"/>
                    </a:lnTo>
                    <a:cubicBezTo>
                      <a:pt x="1036" y="111"/>
                      <a:pt x="1073" y="37"/>
                      <a:pt x="1110" y="0"/>
                    </a:cubicBezTo>
                    <a:cubicBezTo>
                      <a:pt x="1147" y="0"/>
                      <a:pt x="1184" y="0"/>
                      <a:pt x="1258" y="0"/>
                    </a:cubicBezTo>
                    <a:cubicBezTo>
                      <a:pt x="1479" y="111"/>
                      <a:pt x="1627" y="296"/>
                      <a:pt x="1738" y="481"/>
                    </a:cubicBezTo>
                    <a:cubicBezTo>
                      <a:pt x="1775" y="555"/>
                      <a:pt x="1775" y="592"/>
                      <a:pt x="1738" y="629"/>
                    </a:cubicBezTo>
                    <a:cubicBezTo>
                      <a:pt x="1701" y="703"/>
                      <a:pt x="1664" y="703"/>
                      <a:pt x="1590" y="703"/>
                    </a:cubicBezTo>
                    <a:lnTo>
                      <a:pt x="1184" y="629"/>
                    </a:lnTo>
                    <a:cubicBezTo>
                      <a:pt x="1184" y="703"/>
                      <a:pt x="1184" y="814"/>
                      <a:pt x="1184" y="888"/>
                    </a:cubicBezTo>
                    <a:cubicBezTo>
                      <a:pt x="1184" y="962"/>
                      <a:pt x="1184" y="1035"/>
                      <a:pt x="1184" y="1109"/>
                    </a:cubicBezTo>
                    <a:lnTo>
                      <a:pt x="1627" y="1072"/>
                    </a:lnTo>
                    <a:cubicBezTo>
                      <a:pt x="1664" y="1072"/>
                      <a:pt x="1701" y="1072"/>
                      <a:pt x="1738" y="1109"/>
                    </a:cubicBezTo>
                    <a:cubicBezTo>
                      <a:pt x="1775" y="1183"/>
                      <a:pt x="1775" y="1220"/>
                      <a:pt x="1738" y="1257"/>
                    </a:cubicBezTo>
                    <a:cubicBezTo>
                      <a:pt x="1627" y="1479"/>
                      <a:pt x="1479" y="1664"/>
                      <a:pt x="1221" y="1775"/>
                    </a:cubicBezTo>
                    <a:cubicBezTo>
                      <a:pt x="1147" y="1812"/>
                      <a:pt x="1036" y="1738"/>
                      <a:pt x="1036" y="15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8"/>
              <p:cNvSpPr/>
              <p:nvPr/>
            </p:nvSpPr>
            <p:spPr>
              <a:xfrm>
                <a:off x="5952361" y="2881820"/>
                <a:ext cx="170182" cy="175052"/>
              </a:xfrm>
              <a:custGeom>
                <a:avLst/>
                <a:gdLst/>
                <a:ahLst/>
                <a:cxnLst/>
                <a:rect l="l" t="t" r="r" b="b"/>
                <a:pathLst>
                  <a:path w="1258" h="1294" extrusionOk="0">
                    <a:moveTo>
                      <a:pt x="555" y="0"/>
                    </a:moveTo>
                    <a:cubicBezTo>
                      <a:pt x="1036" y="0"/>
                      <a:pt x="1257" y="592"/>
                      <a:pt x="925" y="961"/>
                    </a:cubicBezTo>
                    <a:cubicBezTo>
                      <a:pt x="592" y="1294"/>
                      <a:pt x="0" y="1035"/>
                      <a:pt x="0" y="555"/>
                    </a:cubicBezTo>
                    <a:cubicBezTo>
                      <a:pt x="0" y="259"/>
                      <a:pt x="222"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8"/>
              <p:cNvSpPr/>
              <p:nvPr/>
            </p:nvSpPr>
            <p:spPr>
              <a:xfrm>
                <a:off x="5967377" y="2901706"/>
                <a:ext cx="135145" cy="135280"/>
              </a:xfrm>
              <a:custGeom>
                <a:avLst/>
                <a:gdLst/>
                <a:ahLst/>
                <a:cxnLst/>
                <a:rect l="l" t="t" r="r" b="b"/>
                <a:pathLst>
                  <a:path w="999" h="1000" extrusionOk="0">
                    <a:moveTo>
                      <a:pt x="444" y="1"/>
                    </a:moveTo>
                    <a:cubicBezTo>
                      <a:pt x="814" y="1"/>
                      <a:pt x="998" y="445"/>
                      <a:pt x="740" y="703"/>
                    </a:cubicBezTo>
                    <a:cubicBezTo>
                      <a:pt x="444" y="999"/>
                      <a:pt x="0" y="814"/>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6" name="Google Shape;4206;p28"/>
            <p:cNvGrpSpPr/>
            <p:nvPr/>
          </p:nvGrpSpPr>
          <p:grpSpPr>
            <a:xfrm>
              <a:off x="2968839" y="937010"/>
              <a:ext cx="198598" cy="198598"/>
              <a:chOff x="1866174" y="3798853"/>
              <a:chExt cx="630270" cy="630270"/>
            </a:xfrm>
          </p:grpSpPr>
          <p:sp>
            <p:nvSpPr>
              <p:cNvPr id="4207" name="Google Shape;4207;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1" name="Google Shape;4221;p28"/>
            <p:cNvGrpSpPr/>
            <p:nvPr/>
          </p:nvGrpSpPr>
          <p:grpSpPr>
            <a:xfrm>
              <a:off x="3158744" y="937010"/>
              <a:ext cx="198598" cy="198598"/>
              <a:chOff x="1866174" y="3798853"/>
              <a:chExt cx="630270" cy="630270"/>
            </a:xfrm>
          </p:grpSpPr>
          <p:sp>
            <p:nvSpPr>
              <p:cNvPr id="4222" name="Google Shape;4222;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6" name="Google Shape;4236;p28"/>
            <p:cNvGrpSpPr/>
            <p:nvPr/>
          </p:nvGrpSpPr>
          <p:grpSpPr>
            <a:xfrm>
              <a:off x="3348649" y="937010"/>
              <a:ext cx="198598" cy="198598"/>
              <a:chOff x="1866174" y="3798853"/>
              <a:chExt cx="630270" cy="630270"/>
            </a:xfrm>
          </p:grpSpPr>
          <p:sp>
            <p:nvSpPr>
              <p:cNvPr id="4237" name="Google Shape;4237;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1" name="Google Shape;4251;p28"/>
            <p:cNvGrpSpPr/>
            <p:nvPr/>
          </p:nvGrpSpPr>
          <p:grpSpPr>
            <a:xfrm>
              <a:off x="3538554" y="937010"/>
              <a:ext cx="198598" cy="198598"/>
              <a:chOff x="1866174" y="3798853"/>
              <a:chExt cx="630270" cy="630270"/>
            </a:xfrm>
          </p:grpSpPr>
          <p:sp>
            <p:nvSpPr>
              <p:cNvPr id="4252" name="Google Shape;4252;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6" name="Google Shape;4266;p28"/>
            <p:cNvGrpSpPr/>
            <p:nvPr/>
          </p:nvGrpSpPr>
          <p:grpSpPr>
            <a:xfrm>
              <a:off x="3728459" y="937010"/>
              <a:ext cx="198598" cy="198598"/>
              <a:chOff x="1866174" y="3798853"/>
              <a:chExt cx="630270" cy="630270"/>
            </a:xfrm>
          </p:grpSpPr>
          <p:sp>
            <p:nvSpPr>
              <p:cNvPr id="4267" name="Google Shape;4267;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1" name="Google Shape;4281;p28"/>
            <p:cNvGrpSpPr/>
            <p:nvPr/>
          </p:nvGrpSpPr>
          <p:grpSpPr>
            <a:xfrm>
              <a:off x="2789974" y="445303"/>
              <a:ext cx="1981008" cy="334155"/>
              <a:chOff x="1901212" y="1476376"/>
              <a:chExt cx="6286919" cy="1060474"/>
            </a:xfrm>
          </p:grpSpPr>
          <p:grpSp>
            <p:nvGrpSpPr>
              <p:cNvPr id="4282" name="Google Shape;4282;p28"/>
              <p:cNvGrpSpPr/>
              <p:nvPr/>
            </p:nvGrpSpPr>
            <p:grpSpPr>
              <a:xfrm>
                <a:off x="2856437" y="1476376"/>
                <a:ext cx="1550596" cy="545320"/>
                <a:chOff x="2856437" y="1476376"/>
                <a:chExt cx="1550596" cy="545320"/>
              </a:xfrm>
            </p:grpSpPr>
            <p:sp>
              <p:nvSpPr>
                <p:cNvPr id="4283" name="Google Shape;4283;p28"/>
                <p:cNvSpPr/>
                <p:nvPr/>
              </p:nvSpPr>
              <p:spPr>
                <a:xfrm>
                  <a:off x="4086825" y="1801459"/>
                  <a:ext cx="320208" cy="130139"/>
                </a:xfrm>
                <a:custGeom>
                  <a:avLst/>
                  <a:gdLst/>
                  <a:ahLst/>
                  <a:cxnLst/>
                  <a:rect l="l" t="t" r="r" b="b"/>
                  <a:pathLst>
                    <a:path w="2367" h="962" extrusionOk="0">
                      <a:moveTo>
                        <a:pt x="666" y="0"/>
                      </a:moveTo>
                      <a:lnTo>
                        <a:pt x="2292" y="0"/>
                      </a:lnTo>
                      <a:cubicBezTo>
                        <a:pt x="2329" y="0"/>
                        <a:pt x="2366" y="37"/>
                        <a:pt x="2366" y="74"/>
                      </a:cubicBezTo>
                      <a:lnTo>
                        <a:pt x="2366" y="962"/>
                      </a:lnTo>
                      <a:lnTo>
                        <a:pt x="0" y="962"/>
                      </a:lnTo>
                      <a:lnTo>
                        <a:pt x="592" y="37"/>
                      </a:lnTo>
                      <a:cubicBezTo>
                        <a:pt x="592" y="0"/>
                        <a:pt x="629"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8"/>
                <p:cNvSpPr/>
                <p:nvPr/>
              </p:nvSpPr>
              <p:spPr>
                <a:xfrm>
                  <a:off x="4101841" y="1816475"/>
                  <a:ext cx="305192" cy="115123"/>
                </a:xfrm>
                <a:custGeom>
                  <a:avLst/>
                  <a:gdLst/>
                  <a:ahLst/>
                  <a:cxnLst/>
                  <a:rect l="l" t="t" r="r" b="b"/>
                  <a:pathLst>
                    <a:path w="2256" h="851" extrusionOk="0">
                      <a:moveTo>
                        <a:pt x="2255" y="0"/>
                      </a:moveTo>
                      <a:lnTo>
                        <a:pt x="2255" y="851"/>
                      </a:lnTo>
                      <a:lnTo>
                        <a:pt x="0" y="851"/>
                      </a:lnTo>
                      <a:lnTo>
                        <a:pt x="518" y="37"/>
                      </a:lnTo>
                      <a:cubicBezTo>
                        <a:pt x="518" y="0"/>
                        <a:pt x="555" y="0"/>
                        <a:pt x="555" y="0"/>
                      </a:cubicBezTo>
                      <a:lnTo>
                        <a:pt x="2218" y="0"/>
                      </a:lnTo>
                      <a:cubicBezTo>
                        <a:pt x="2218" y="0"/>
                        <a:pt x="2255" y="0"/>
                        <a:pt x="2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8"/>
                <p:cNvSpPr/>
                <p:nvPr/>
              </p:nvSpPr>
              <p:spPr>
                <a:xfrm>
                  <a:off x="3966695" y="1866394"/>
                  <a:ext cx="305327" cy="120264"/>
                </a:xfrm>
                <a:custGeom>
                  <a:avLst/>
                  <a:gdLst/>
                  <a:ahLst/>
                  <a:cxnLst/>
                  <a:rect l="l" t="t" r="r" b="b"/>
                  <a:pathLst>
                    <a:path w="2257" h="889" extrusionOk="0">
                      <a:moveTo>
                        <a:pt x="2256" y="38"/>
                      </a:moveTo>
                      <a:lnTo>
                        <a:pt x="2256" y="888"/>
                      </a:lnTo>
                      <a:lnTo>
                        <a:pt x="1" y="888"/>
                      </a:lnTo>
                      <a:lnTo>
                        <a:pt x="482" y="38"/>
                      </a:lnTo>
                      <a:cubicBezTo>
                        <a:pt x="519" y="38"/>
                        <a:pt x="519" y="1"/>
                        <a:pt x="556" y="1"/>
                      </a:cubicBezTo>
                      <a:lnTo>
                        <a:pt x="2182" y="1"/>
                      </a:lnTo>
                      <a:cubicBezTo>
                        <a:pt x="2219" y="1"/>
                        <a:pt x="2219" y="38"/>
                        <a:pt x="2256" y="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8"/>
                <p:cNvSpPr/>
                <p:nvPr/>
              </p:nvSpPr>
              <p:spPr>
                <a:xfrm>
                  <a:off x="3021481" y="1646425"/>
                  <a:ext cx="395288" cy="105113"/>
                </a:xfrm>
                <a:custGeom>
                  <a:avLst/>
                  <a:gdLst/>
                  <a:ahLst/>
                  <a:cxnLst/>
                  <a:rect l="l" t="t" r="r" b="b"/>
                  <a:pathLst>
                    <a:path w="2922" h="777" extrusionOk="0">
                      <a:moveTo>
                        <a:pt x="185" y="0"/>
                      </a:moveTo>
                      <a:lnTo>
                        <a:pt x="2736" y="0"/>
                      </a:lnTo>
                      <a:cubicBezTo>
                        <a:pt x="2847" y="0"/>
                        <a:pt x="2921" y="111"/>
                        <a:pt x="2921" y="222"/>
                      </a:cubicBezTo>
                      <a:lnTo>
                        <a:pt x="2921" y="555"/>
                      </a:lnTo>
                      <a:cubicBezTo>
                        <a:pt x="2921" y="666"/>
                        <a:pt x="2847" y="777"/>
                        <a:pt x="2736" y="777"/>
                      </a:cubicBezTo>
                      <a:lnTo>
                        <a:pt x="185" y="777"/>
                      </a:lnTo>
                      <a:cubicBezTo>
                        <a:pt x="111" y="777"/>
                        <a:pt x="1" y="666"/>
                        <a:pt x="1" y="555"/>
                      </a:cubicBezTo>
                      <a:lnTo>
                        <a:pt x="1" y="222"/>
                      </a:lnTo>
                      <a:cubicBezTo>
                        <a:pt x="1" y="111"/>
                        <a:pt x="111"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8"/>
                <p:cNvSpPr/>
                <p:nvPr/>
              </p:nvSpPr>
              <p:spPr>
                <a:xfrm>
                  <a:off x="3021481" y="1671453"/>
                  <a:ext cx="395288" cy="80086"/>
                </a:xfrm>
                <a:custGeom>
                  <a:avLst/>
                  <a:gdLst/>
                  <a:ahLst/>
                  <a:cxnLst/>
                  <a:rect l="l" t="t" r="r" b="b"/>
                  <a:pathLst>
                    <a:path w="2922" h="592" extrusionOk="0">
                      <a:moveTo>
                        <a:pt x="2921" y="0"/>
                      </a:moveTo>
                      <a:lnTo>
                        <a:pt x="2921" y="370"/>
                      </a:lnTo>
                      <a:cubicBezTo>
                        <a:pt x="2921" y="481"/>
                        <a:pt x="2810" y="592"/>
                        <a:pt x="2736" y="592"/>
                      </a:cubicBezTo>
                      <a:lnTo>
                        <a:pt x="185" y="592"/>
                      </a:lnTo>
                      <a:cubicBezTo>
                        <a:pt x="111" y="592"/>
                        <a:pt x="1" y="481"/>
                        <a:pt x="1" y="370"/>
                      </a:cubicBezTo>
                      <a:lnTo>
                        <a:pt x="1"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8"/>
                <p:cNvSpPr/>
                <p:nvPr/>
              </p:nvSpPr>
              <p:spPr>
                <a:xfrm>
                  <a:off x="3111443" y="1476376"/>
                  <a:ext cx="200214" cy="170182"/>
                </a:xfrm>
                <a:custGeom>
                  <a:avLst/>
                  <a:gdLst/>
                  <a:ahLst/>
                  <a:cxnLst/>
                  <a:rect l="l" t="t" r="r" b="b"/>
                  <a:pathLst>
                    <a:path w="1480" h="1258" extrusionOk="0">
                      <a:moveTo>
                        <a:pt x="1" y="740"/>
                      </a:moveTo>
                      <a:lnTo>
                        <a:pt x="814" y="0"/>
                      </a:lnTo>
                      <a:lnTo>
                        <a:pt x="1480" y="0"/>
                      </a:lnTo>
                      <a:lnTo>
                        <a:pt x="1480" y="1257"/>
                      </a:lnTo>
                      <a:lnTo>
                        <a:pt x="1" y="125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8"/>
                <p:cNvSpPr/>
                <p:nvPr/>
              </p:nvSpPr>
              <p:spPr>
                <a:xfrm>
                  <a:off x="2856437" y="1726377"/>
                  <a:ext cx="720366" cy="265284"/>
                </a:xfrm>
                <a:custGeom>
                  <a:avLst/>
                  <a:gdLst/>
                  <a:ahLst/>
                  <a:cxnLst/>
                  <a:rect l="l" t="t" r="r" b="b"/>
                  <a:pathLst>
                    <a:path w="5325" h="1961" extrusionOk="0">
                      <a:moveTo>
                        <a:pt x="222" y="1"/>
                      </a:moveTo>
                      <a:lnTo>
                        <a:pt x="5139" y="1"/>
                      </a:lnTo>
                      <a:cubicBezTo>
                        <a:pt x="5250" y="1"/>
                        <a:pt x="5324" y="112"/>
                        <a:pt x="5324" y="260"/>
                      </a:cubicBezTo>
                      <a:lnTo>
                        <a:pt x="5324" y="888"/>
                      </a:lnTo>
                      <a:lnTo>
                        <a:pt x="0" y="888"/>
                      </a:lnTo>
                      <a:lnTo>
                        <a:pt x="0" y="260"/>
                      </a:lnTo>
                      <a:cubicBezTo>
                        <a:pt x="0" y="112"/>
                        <a:pt x="74" y="1"/>
                        <a:pt x="222" y="1"/>
                      </a:cubicBezTo>
                      <a:close/>
                      <a:moveTo>
                        <a:pt x="5324" y="1073"/>
                      </a:moveTo>
                      <a:lnTo>
                        <a:pt x="5324" y="1738"/>
                      </a:lnTo>
                      <a:cubicBezTo>
                        <a:pt x="5324" y="1849"/>
                        <a:pt x="5250" y="1960"/>
                        <a:pt x="5139" y="1960"/>
                      </a:cubicBezTo>
                      <a:lnTo>
                        <a:pt x="222" y="1960"/>
                      </a:lnTo>
                      <a:cubicBezTo>
                        <a:pt x="74" y="1960"/>
                        <a:pt x="0" y="1849"/>
                        <a:pt x="0" y="1738"/>
                      </a:cubicBezTo>
                      <a:lnTo>
                        <a:pt x="0" y="1258"/>
                      </a:lnTo>
                      <a:cubicBezTo>
                        <a:pt x="0" y="1184"/>
                        <a:pt x="74" y="1110"/>
                        <a:pt x="148" y="1110"/>
                      </a:cubicBezTo>
                      <a:lnTo>
                        <a:pt x="5324" y="111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8"/>
                <p:cNvSpPr/>
                <p:nvPr/>
              </p:nvSpPr>
              <p:spPr>
                <a:xfrm>
                  <a:off x="2856437" y="1751404"/>
                  <a:ext cx="720366" cy="95237"/>
                </a:xfrm>
                <a:custGeom>
                  <a:avLst/>
                  <a:gdLst/>
                  <a:ahLst/>
                  <a:cxnLst/>
                  <a:rect l="l" t="t" r="r" b="b"/>
                  <a:pathLst>
                    <a:path w="5325" h="704" extrusionOk="0">
                      <a:moveTo>
                        <a:pt x="5324" y="1"/>
                      </a:moveTo>
                      <a:cubicBezTo>
                        <a:pt x="5324" y="1"/>
                        <a:pt x="5324" y="38"/>
                        <a:pt x="5324" y="75"/>
                      </a:cubicBezTo>
                      <a:lnTo>
                        <a:pt x="5324" y="703"/>
                      </a:lnTo>
                      <a:lnTo>
                        <a:pt x="0" y="703"/>
                      </a:lnTo>
                      <a:lnTo>
                        <a:pt x="0" y="75"/>
                      </a:lnTo>
                      <a:cubicBezTo>
                        <a:pt x="0" y="38"/>
                        <a:pt x="0" y="38"/>
                        <a:pt x="0" y="1"/>
                      </a:cubicBezTo>
                      <a:cubicBezTo>
                        <a:pt x="37" y="1"/>
                        <a:pt x="7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8"/>
                <p:cNvSpPr/>
                <p:nvPr/>
              </p:nvSpPr>
              <p:spPr>
                <a:xfrm>
                  <a:off x="2856437" y="1886416"/>
                  <a:ext cx="720366" cy="120264"/>
                </a:xfrm>
                <a:custGeom>
                  <a:avLst/>
                  <a:gdLst/>
                  <a:ahLst/>
                  <a:cxnLst/>
                  <a:rect l="l" t="t" r="r" b="b"/>
                  <a:pathLst>
                    <a:path w="5325" h="889" extrusionOk="0">
                      <a:moveTo>
                        <a:pt x="5324" y="1"/>
                      </a:moveTo>
                      <a:lnTo>
                        <a:pt x="5324" y="629"/>
                      </a:lnTo>
                      <a:cubicBezTo>
                        <a:pt x="5324" y="740"/>
                        <a:pt x="5250" y="851"/>
                        <a:pt x="5139" y="888"/>
                      </a:cubicBezTo>
                      <a:lnTo>
                        <a:pt x="222" y="888"/>
                      </a:lnTo>
                      <a:cubicBezTo>
                        <a:pt x="74" y="851"/>
                        <a:pt x="0" y="740"/>
                        <a:pt x="0" y="629"/>
                      </a:cubicBezTo>
                      <a:lnTo>
                        <a:pt x="0" y="186"/>
                      </a:lnTo>
                      <a:cubicBezTo>
                        <a:pt x="0" y="75"/>
                        <a:pt x="74" y="1"/>
                        <a:pt x="148" y="1"/>
                      </a:cubicBezTo>
                      <a:lnTo>
                        <a:pt x="53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8"/>
                <p:cNvSpPr/>
                <p:nvPr/>
              </p:nvSpPr>
              <p:spPr>
                <a:xfrm>
                  <a:off x="2881464" y="1846507"/>
                  <a:ext cx="820338" cy="25027"/>
                </a:xfrm>
                <a:custGeom>
                  <a:avLst/>
                  <a:gdLst/>
                  <a:ahLst/>
                  <a:cxnLst/>
                  <a:rect l="l" t="t" r="r" b="b"/>
                  <a:pathLst>
                    <a:path w="6064" h="185" extrusionOk="0">
                      <a:moveTo>
                        <a:pt x="0" y="0"/>
                      </a:moveTo>
                      <a:lnTo>
                        <a:pt x="0" y="185"/>
                      </a:lnTo>
                      <a:lnTo>
                        <a:pt x="6064" y="185"/>
                      </a:lnTo>
                      <a:lnTo>
                        <a:pt x="6064"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8"/>
                <p:cNvSpPr/>
                <p:nvPr/>
              </p:nvSpPr>
              <p:spPr>
                <a:xfrm>
                  <a:off x="3526623" y="1886416"/>
                  <a:ext cx="630270" cy="135280"/>
                </a:xfrm>
                <a:custGeom>
                  <a:avLst/>
                  <a:gdLst/>
                  <a:ahLst/>
                  <a:cxnLst/>
                  <a:rect l="l" t="t" r="r" b="b"/>
                  <a:pathLst>
                    <a:path w="4659" h="1000" extrusionOk="0">
                      <a:moveTo>
                        <a:pt x="1" y="1"/>
                      </a:moveTo>
                      <a:lnTo>
                        <a:pt x="1" y="999"/>
                      </a:lnTo>
                      <a:lnTo>
                        <a:pt x="4659" y="999"/>
                      </a:lnTo>
                      <a:lnTo>
                        <a:pt x="46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8"/>
                <p:cNvSpPr/>
                <p:nvPr/>
              </p:nvSpPr>
              <p:spPr>
                <a:xfrm>
                  <a:off x="3526623" y="1816475"/>
                  <a:ext cx="630270" cy="65070"/>
                </a:xfrm>
                <a:custGeom>
                  <a:avLst/>
                  <a:gdLst/>
                  <a:ahLst/>
                  <a:cxnLst/>
                  <a:rect l="l" t="t" r="r" b="b"/>
                  <a:pathLst>
                    <a:path w="4659" h="481" extrusionOk="0">
                      <a:moveTo>
                        <a:pt x="222" y="0"/>
                      </a:moveTo>
                      <a:lnTo>
                        <a:pt x="4400" y="0"/>
                      </a:lnTo>
                      <a:lnTo>
                        <a:pt x="4659" y="481"/>
                      </a:lnTo>
                      <a:lnTo>
                        <a:pt x="1" y="4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8"/>
                <p:cNvSpPr/>
                <p:nvPr/>
              </p:nvSpPr>
              <p:spPr>
                <a:xfrm>
                  <a:off x="3771754" y="1826486"/>
                  <a:ext cx="170182" cy="45048"/>
                </a:xfrm>
                <a:custGeom>
                  <a:avLst/>
                  <a:gdLst/>
                  <a:ahLst/>
                  <a:cxnLst/>
                  <a:rect l="l" t="t" r="r" b="b"/>
                  <a:pathLst>
                    <a:path w="1258" h="333" extrusionOk="0">
                      <a:moveTo>
                        <a:pt x="148" y="0"/>
                      </a:moveTo>
                      <a:lnTo>
                        <a:pt x="1109" y="0"/>
                      </a:lnTo>
                      <a:cubicBezTo>
                        <a:pt x="1183" y="0"/>
                        <a:pt x="1257" y="74"/>
                        <a:pt x="1257" y="148"/>
                      </a:cubicBezTo>
                      <a:lnTo>
                        <a:pt x="1257" y="185"/>
                      </a:lnTo>
                      <a:cubicBezTo>
                        <a:pt x="1257" y="259"/>
                        <a:pt x="1183" y="333"/>
                        <a:pt x="1109" y="333"/>
                      </a:cubicBezTo>
                      <a:lnTo>
                        <a:pt x="148" y="333"/>
                      </a:lnTo>
                      <a:cubicBezTo>
                        <a:pt x="37" y="333"/>
                        <a:pt x="0" y="259"/>
                        <a:pt x="0" y="185"/>
                      </a:cubicBezTo>
                      <a:lnTo>
                        <a:pt x="0" y="148"/>
                      </a:lnTo>
                      <a:cubicBezTo>
                        <a:pt x="0" y="74"/>
                        <a:pt x="37" y="0"/>
                        <a:pt x="148"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8"/>
                <p:cNvSpPr/>
                <p:nvPr/>
              </p:nvSpPr>
              <p:spPr>
                <a:xfrm>
                  <a:off x="3561661" y="1826486"/>
                  <a:ext cx="125134" cy="45048"/>
                </a:xfrm>
                <a:custGeom>
                  <a:avLst/>
                  <a:gdLst/>
                  <a:ahLst/>
                  <a:cxnLst/>
                  <a:rect l="l" t="t" r="r" b="b"/>
                  <a:pathLst>
                    <a:path w="925" h="333" extrusionOk="0">
                      <a:moveTo>
                        <a:pt x="111" y="0"/>
                      </a:moveTo>
                      <a:lnTo>
                        <a:pt x="814" y="0"/>
                      </a:lnTo>
                      <a:cubicBezTo>
                        <a:pt x="851" y="0"/>
                        <a:pt x="925" y="74"/>
                        <a:pt x="888" y="148"/>
                      </a:cubicBezTo>
                      <a:lnTo>
                        <a:pt x="888" y="185"/>
                      </a:lnTo>
                      <a:cubicBezTo>
                        <a:pt x="925" y="259"/>
                        <a:pt x="851" y="296"/>
                        <a:pt x="814" y="333"/>
                      </a:cubicBezTo>
                      <a:lnTo>
                        <a:pt x="111" y="333"/>
                      </a:lnTo>
                      <a:cubicBezTo>
                        <a:pt x="37" y="296"/>
                        <a:pt x="0" y="259"/>
                        <a:pt x="0" y="185"/>
                      </a:cubicBezTo>
                      <a:lnTo>
                        <a:pt x="0" y="148"/>
                      </a:lnTo>
                      <a:cubicBezTo>
                        <a:pt x="0" y="74"/>
                        <a:pt x="37" y="0"/>
                        <a:pt x="111"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8"/>
                <p:cNvSpPr/>
                <p:nvPr/>
              </p:nvSpPr>
              <p:spPr>
                <a:xfrm>
                  <a:off x="3991722" y="1826486"/>
                  <a:ext cx="125269" cy="45048"/>
                </a:xfrm>
                <a:custGeom>
                  <a:avLst/>
                  <a:gdLst/>
                  <a:ahLst/>
                  <a:cxnLst/>
                  <a:rect l="l" t="t" r="r" b="b"/>
                  <a:pathLst>
                    <a:path w="926" h="333" extrusionOk="0">
                      <a:moveTo>
                        <a:pt x="149" y="0"/>
                      </a:moveTo>
                      <a:lnTo>
                        <a:pt x="814" y="0"/>
                      </a:lnTo>
                      <a:cubicBezTo>
                        <a:pt x="888" y="0"/>
                        <a:pt x="925" y="74"/>
                        <a:pt x="925" y="148"/>
                      </a:cubicBezTo>
                      <a:lnTo>
                        <a:pt x="925" y="185"/>
                      </a:lnTo>
                      <a:cubicBezTo>
                        <a:pt x="925" y="259"/>
                        <a:pt x="888" y="296"/>
                        <a:pt x="814" y="333"/>
                      </a:cubicBezTo>
                      <a:lnTo>
                        <a:pt x="149" y="333"/>
                      </a:lnTo>
                      <a:cubicBezTo>
                        <a:pt x="75" y="296"/>
                        <a:pt x="1" y="259"/>
                        <a:pt x="38" y="185"/>
                      </a:cubicBezTo>
                      <a:lnTo>
                        <a:pt x="38" y="148"/>
                      </a:lnTo>
                      <a:cubicBezTo>
                        <a:pt x="1" y="74"/>
                        <a:pt x="75" y="0"/>
                        <a:pt x="149"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8"/>
                <p:cNvSpPr/>
                <p:nvPr/>
              </p:nvSpPr>
              <p:spPr>
                <a:xfrm>
                  <a:off x="3546645" y="1796453"/>
                  <a:ext cx="585221" cy="20157"/>
                </a:xfrm>
                <a:custGeom>
                  <a:avLst/>
                  <a:gdLst/>
                  <a:ahLst/>
                  <a:cxnLst/>
                  <a:rect l="l" t="t" r="r" b="b"/>
                  <a:pathLst>
                    <a:path w="4326" h="149" extrusionOk="0">
                      <a:moveTo>
                        <a:pt x="74" y="0"/>
                      </a:moveTo>
                      <a:lnTo>
                        <a:pt x="4252" y="0"/>
                      </a:lnTo>
                      <a:cubicBezTo>
                        <a:pt x="4289" y="0"/>
                        <a:pt x="4326" y="37"/>
                        <a:pt x="4326" y="74"/>
                      </a:cubicBezTo>
                      <a:lnTo>
                        <a:pt x="4326" y="74"/>
                      </a:lnTo>
                      <a:cubicBezTo>
                        <a:pt x="4326" y="111"/>
                        <a:pt x="4289" y="148"/>
                        <a:pt x="4252" y="148"/>
                      </a:cubicBezTo>
                      <a:lnTo>
                        <a:pt x="74" y="148"/>
                      </a:lnTo>
                      <a:cubicBezTo>
                        <a:pt x="37" y="148"/>
                        <a:pt x="0" y="111"/>
                        <a:pt x="0" y="74"/>
                      </a:cubicBezTo>
                      <a:lnTo>
                        <a:pt x="0" y="74"/>
                      </a:lnTo>
                      <a:cubicBezTo>
                        <a:pt x="0" y="37"/>
                        <a:pt x="37"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8"/>
                <p:cNvSpPr/>
                <p:nvPr/>
              </p:nvSpPr>
              <p:spPr>
                <a:xfrm>
                  <a:off x="3526623" y="1886416"/>
                  <a:ext cx="630270" cy="10146"/>
                </a:xfrm>
                <a:custGeom>
                  <a:avLst/>
                  <a:gdLst/>
                  <a:ahLst/>
                  <a:cxnLst/>
                  <a:rect l="l" t="t" r="r" b="b"/>
                  <a:pathLst>
                    <a:path w="4659" h="75" extrusionOk="0">
                      <a:moveTo>
                        <a:pt x="1" y="1"/>
                      </a:moveTo>
                      <a:lnTo>
                        <a:pt x="1" y="75"/>
                      </a:lnTo>
                      <a:lnTo>
                        <a:pt x="4659" y="75"/>
                      </a:lnTo>
                      <a:lnTo>
                        <a:pt x="46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8"/>
                <p:cNvSpPr/>
                <p:nvPr/>
              </p:nvSpPr>
              <p:spPr>
                <a:xfrm>
                  <a:off x="3781764" y="1836497"/>
                  <a:ext cx="140150" cy="25027"/>
                </a:xfrm>
                <a:custGeom>
                  <a:avLst/>
                  <a:gdLst/>
                  <a:ahLst/>
                  <a:cxnLst/>
                  <a:rect l="l" t="t" r="r" b="b"/>
                  <a:pathLst>
                    <a:path w="1036" h="185" extrusionOk="0">
                      <a:moveTo>
                        <a:pt x="0" y="0"/>
                      </a:moveTo>
                      <a:lnTo>
                        <a:pt x="0" y="185"/>
                      </a:lnTo>
                      <a:lnTo>
                        <a:pt x="1035" y="185"/>
                      </a:lnTo>
                      <a:lnTo>
                        <a:pt x="10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8"/>
                <p:cNvSpPr/>
                <p:nvPr/>
              </p:nvSpPr>
              <p:spPr>
                <a:xfrm>
                  <a:off x="3581683" y="1841502"/>
                  <a:ext cx="100107" cy="20021"/>
                </a:xfrm>
                <a:custGeom>
                  <a:avLst/>
                  <a:gdLst/>
                  <a:ahLst/>
                  <a:cxnLst/>
                  <a:rect l="l" t="t" r="r" b="b"/>
                  <a:pathLst>
                    <a:path w="740" h="148" extrusionOk="0">
                      <a:moveTo>
                        <a:pt x="0" y="0"/>
                      </a:moveTo>
                      <a:lnTo>
                        <a:pt x="740" y="0"/>
                      </a:lnTo>
                      <a:cubicBezTo>
                        <a:pt x="740" y="0"/>
                        <a:pt x="740" y="37"/>
                        <a:pt x="740" y="37"/>
                      </a:cubicBezTo>
                      <a:lnTo>
                        <a:pt x="740" y="74"/>
                      </a:lnTo>
                      <a:cubicBezTo>
                        <a:pt x="740" y="111"/>
                        <a:pt x="740" y="148"/>
                        <a:pt x="740" y="148"/>
                      </a:cubicBezTo>
                      <a:lnTo>
                        <a:pt x="0" y="14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8"/>
                <p:cNvSpPr/>
                <p:nvPr/>
              </p:nvSpPr>
              <p:spPr>
                <a:xfrm>
                  <a:off x="3996727" y="1841502"/>
                  <a:ext cx="105248" cy="20021"/>
                </a:xfrm>
                <a:custGeom>
                  <a:avLst/>
                  <a:gdLst/>
                  <a:ahLst/>
                  <a:cxnLst/>
                  <a:rect l="l" t="t" r="r" b="b"/>
                  <a:pathLst>
                    <a:path w="778" h="148" extrusionOk="0">
                      <a:moveTo>
                        <a:pt x="1" y="0"/>
                      </a:moveTo>
                      <a:lnTo>
                        <a:pt x="777" y="0"/>
                      </a:lnTo>
                      <a:lnTo>
                        <a:pt x="777" y="148"/>
                      </a:lnTo>
                      <a:lnTo>
                        <a:pt x="1" y="148"/>
                      </a:lnTo>
                      <a:cubicBezTo>
                        <a:pt x="1" y="148"/>
                        <a:pt x="1" y="111"/>
                        <a:pt x="1" y="74"/>
                      </a:cubicBezTo>
                      <a:lnTo>
                        <a:pt x="1" y="37"/>
                      </a:lnTo>
                      <a:cubicBezTo>
                        <a:pt x="1" y="3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3" name="Google Shape;4303;p28"/>
              <p:cNvSpPr/>
              <p:nvPr/>
            </p:nvSpPr>
            <p:spPr>
              <a:xfrm>
                <a:off x="4176787" y="2166584"/>
                <a:ext cx="1285566" cy="355245"/>
              </a:xfrm>
              <a:custGeom>
                <a:avLst/>
                <a:gdLst/>
                <a:ahLst/>
                <a:cxnLst/>
                <a:rect l="l" t="t" r="r" b="b"/>
                <a:pathLst>
                  <a:path w="9503" h="2626" extrusionOk="0">
                    <a:moveTo>
                      <a:pt x="112" y="740"/>
                    </a:moveTo>
                    <a:lnTo>
                      <a:pt x="9022" y="0"/>
                    </a:lnTo>
                    <a:cubicBezTo>
                      <a:pt x="9169" y="74"/>
                      <a:pt x="9317" y="148"/>
                      <a:pt x="9391" y="259"/>
                    </a:cubicBezTo>
                    <a:lnTo>
                      <a:pt x="9502" y="1405"/>
                    </a:lnTo>
                    <a:cubicBezTo>
                      <a:pt x="9428" y="1553"/>
                      <a:pt x="9317" y="1701"/>
                      <a:pt x="9206" y="1849"/>
                    </a:cubicBezTo>
                    <a:lnTo>
                      <a:pt x="297" y="2625"/>
                    </a:lnTo>
                    <a:cubicBezTo>
                      <a:pt x="223" y="2625"/>
                      <a:pt x="149" y="2588"/>
                      <a:pt x="149" y="2514"/>
                    </a:cubicBezTo>
                    <a:lnTo>
                      <a:pt x="1" y="851"/>
                    </a:lnTo>
                    <a:cubicBezTo>
                      <a:pt x="1" y="814"/>
                      <a:pt x="1" y="777"/>
                      <a:pt x="1" y="777"/>
                    </a:cubicBezTo>
                    <a:cubicBezTo>
                      <a:pt x="38" y="740"/>
                      <a:pt x="75" y="740"/>
                      <a:pt x="112" y="7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8"/>
              <p:cNvSpPr/>
              <p:nvPr/>
            </p:nvSpPr>
            <p:spPr>
              <a:xfrm>
                <a:off x="2866448" y="2481656"/>
                <a:ext cx="2125655" cy="55194"/>
              </a:xfrm>
              <a:custGeom>
                <a:avLst/>
                <a:gdLst/>
                <a:ahLst/>
                <a:cxnLst/>
                <a:rect l="l" t="t" r="r" b="b"/>
                <a:pathLst>
                  <a:path w="15713" h="408" extrusionOk="0">
                    <a:moveTo>
                      <a:pt x="0" y="0"/>
                    </a:moveTo>
                    <a:lnTo>
                      <a:pt x="0" y="407"/>
                    </a:lnTo>
                    <a:lnTo>
                      <a:pt x="15713" y="407"/>
                    </a:lnTo>
                    <a:lnTo>
                      <a:pt x="15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8"/>
              <p:cNvSpPr/>
              <p:nvPr/>
            </p:nvSpPr>
            <p:spPr>
              <a:xfrm>
                <a:off x="5737263" y="1996535"/>
                <a:ext cx="2450868" cy="315202"/>
              </a:xfrm>
              <a:custGeom>
                <a:avLst/>
                <a:gdLst/>
                <a:ahLst/>
                <a:cxnLst/>
                <a:rect l="l" t="t" r="r" b="b"/>
                <a:pathLst>
                  <a:path w="18117" h="2330" extrusionOk="0">
                    <a:moveTo>
                      <a:pt x="1221" y="1368"/>
                    </a:moveTo>
                    <a:lnTo>
                      <a:pt x="18005" y="0"/>
                    </a:lnTo>
                    <a:lnTo>
                      <a:pt x="18079" y="37"/>
                    </a:lnTo>
                    <a:lnTo>
                      <a:pt x="18116" y="629"/>
                    </a:lnTo>
                    <a:lnTo>
                      <a:pt x="18042" y="703"/>
                    </a:lnTo>
                    <a:lnTo>
                      <a:pt x="1" y="23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8"/>
              <p:cNvSpPr/>
              <p:nvPr/>
            </p:nvSpPr>
            <p:spPr>
              <a:xfrm>
                <a:off x="5767296" y="1996535"/>
                <a:ext cx="2410825" cy="290176"/>
              </a:xfrm>
              <a:custGeom>
                <a:avLst/>
                <a:gdLst/>
                <a:ahLst/>
                <a:cxnLst/>
                <a:rect l="l" t="t" r="r" b="b"/>
                <a:pathLst>
                  <a:path w="17821" h="2145" extrusionOk="0">
                    <a:moveTo>
                      <a:pt x="999" y="1368"/>
                    </a:moveTo>
                    <a:lnTo>
                      <a:pt x="17783" y="0"/>
                    </a:lnTo>
                    <a:lnTo>
                      <a:pt x="17820" y="518"/>
                    </a:lnTo>
                    <a:lnTo>
                      <a:pt x="0" y="2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8"/>
              <p:cNvSpPr/>
              <p:nvPr/>
            </p:nvSpPr>
            <p:spPr>
              <a:xfrm>
                <a:off x="5787317" y="2011551"/>
                <a:ext cx="2390803" cy="275160"/>
              </a:xfrm>
              <a:custGeom>
                <a:avLst/>
                <a:gdLst/>
                <a:ahLst/>
                <a:cxnLst/>
                <a:rect l="l" t="t" r="r" b="b"/>
                <a:pathLst>
                  <a:path w="17673" h="2034" extrusionOk="0">
                    <a:moveTo>
                      <a:pt x="17635" y="0"/>
                    </a:moveTo>
                    <a:lnTo>
                      <a:pt x="17672" y="407"/>
                    </a:lnTo>
                    <a:lnTo>
                      <a:pt x="0" y="2033"/>
                    </a:lnTo>
                    <a:lnTo>
                      <a:pt x="888" y="133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8"/>
              <p:cNvSpPr/>
              <p:nvPr/>
            </p:nvSpPr>
            <p:spPr>
              <a:xfrm>
                <a:off x="4767022" y="2001541"/>
                <a:ext cx="3170963" cy="415174"/>
              </a:xfrm>
              <a:custGeom>
                <a:avLst/>
                <a:gdLst/>
                <a:ahLst/>
                <a:cxnLst/>
                <a:rect l="l" t="t" r="r" b="b"/>
                <a:pathLst>
                  <a:path w="23440" h="3069" extrusionOk="0">
                    <a:moveTo>
                      <a:pt x="1664" y="1775"/>
                    </a:moveTo>
                    <a:lnTo>
                      <a:pt x="23329" y="0"/>
                    </a:lnTo>
                    <a:lnTo>
                      <a:pt x="23403" y="111"/>
                    </a:lnTo>
                    <a:lnTo>
                      <a:pt x="23440" y="814"/>
                    </a:lnTo>
                    <a:lnTo>
                      <a:pt x="23403" y="961"/>
                    </a:lnTo>
                    <a:lnTo>
                      <a:pt x="0" y="30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8"/>
              <p:cNvSpPr/>
              <p:nvPr/>
            </p:nvSpPr>
            <p:spPr>
              <a:xfrm>
                <a:off x="4856984" y="2001541"/>
                <a:ext cx="3070991" cy="345235"/>
              </a:xfrm>
              <a:custGeom>
                <a:avLst/>
                <a:gdLst/>
                <a:ahLst/>
                <a:cxnLst/>
                <a:rect l="l" t="t" r="r" b="b"/>
                <a:pathLst>
                  <a:path w="22701" h="2552" extrusionOk="0">
                    <a:moveTo>
                      <a:pt x="999" y="1775"/>
                    </a:moveTo>
                    <a:lnTo>
                      <a:pt x="22664" y="0"/>
                    </a:lnTo>
                    <a:lnTo>
                      <a:pt x="22701" y="629"/>
                    </a:lnTo>
                    <a:lnTo>
                      <a:pt x="1" y="25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8"/>
              <p:cNvSpPr/>
              <p:nvPr/>
            </p:nvSpPr>
            <p:spPr>
              <a:xfrm>
                <a:off x="4917049" y="2036443"/>
                <a:ext cx="3010927" cy="305327"/>
              </a:xfrm>
              <a:custGeom>
                <a:avLst/>
                <a:gdLst/>
                <a:ahLst/>
                <a:cxnLst/>
                <a:rect l="l" t="t" r="r" b="b"/>
                <a:pathLst>
                  <a:path w="22257" h="2257" extrusionOk="0">
                    <a:moveTo>
                      <a:pt x="22220" y="1"/>
                    </a:moveTo>
                    <a:lnTo>
                      <a:pt x="22257" y="371"/>
                    </a:lnTo>
                    <a:lnTo>
                      <a:pt x="0" y="2256"/>
                    </a:lnTo>
                    <a:lnTo>
                      <a:pt x="481" y="17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8"/>
              <p:cNvSpPr/>
              <p:nvPr/>
            </p:nvSpPr>
            <p:spPr>
              <a:xfrm>
                <a:off x="4176787" y="2166584"/>
                <a:ext cx="1280560" cy="300186"/>
              </a:xfrm>
              <a:custGeom>
                <a:avLst/>
                <a:gdLst/>
                <a:ahLst/>
                <a:cxnLst/>
                <a:rect l="l" t="t" r="r" b="b"/>
                <a:pathLst>
                  <a:path w="9466" h="2219" extrusionOk="0">
                    <a:moveTo>
                      <a:pt x="112" y="740"/>
                    </a:moveTo>
                    <a:lnTo>
                      <a:pt x="9022" y="0"/>
                    </a:lnTo>
                    <a:cubicBezTo>
                      <a:pt x="9169" y="74"/>
                      <a:pt x="9317" y="148"/>
                      <a:pt x="9391" y="259"/>
                    </a:cubicBezTo>
                    <a:lnTo>
                      <a:pt x="9465" y="924"/>
                    </a:lnTo>
                    <a:lnTo>
                      <a:pt x="9059" y="1368"/>
                    </a:lnTo>
                    <a:lnTo>
                      <a:pt x="112" y="2218"/>
                    </a:lnTo>
                    <a:lnTo>
                      <a:pt x="1" y="887"/>
                    </a:lnTo>
                    <a:cubicBezTo>
                      <a:pt x="1" y="851"/>
                      <a:pt x="1" y="814"/>
                      <a:pt x="1" y="777"/>
                    </a:cubicBezTo>
                    <a:cubicBezTo>
                      <a:pt x="38" y="740"/>
                      <a:pt x="75" y="740"/>
                      <a:pt x="112" y="7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8"/>
              <p:cNvSpPr/>
              <p:nvPr/>
            </p:nvSpPr>
            <p:spPr>
              <a:xfrm>
                <a:off x="5382148" y="2166584"/>
                <a:ext cx="35173" cy="250133"/>
              </a:xfrm>
              <a:custGeom>
                <a:avLst/>
                <a:gdLst/>
                <a:ahLst/>
                <a:cxnLst/>
                <a:rect l="l" t="t" r="r" b="b"/>
                <a:pathLst>
                  <a:path w="260" h="1849" extrusionOk="0">
                    <a:moveTo>
                      <a:pt x="75" y="0"/>
                    </a:moveTo>
                    <a:lnTo>
                      <a:pt x="1" y="37"/>
                    </a:lnTo>
                    <a:lnTo>
                      <a:pt x="149" y="1849"/>
                    </a:lnTo>
                    <a:lnTo>
                      <a:pt x="259" y="1849"/>
                    </a:lnTo>
                    <a:lnTo>
                      <a:pt x="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8"/>
              <p:cNvSpPr/>
              <p:nvPr/>
            </p:nvSpPr>
            <p:spPr>
              <a:xfrm>
                <a:off x="4831957" y="2061470"/>
                <a:ext cx="285306" cy="115259"/>
              </a:xfrm>
              <a:custGeom>
                <a:avLst/>
                <a:gdLst/>
                <a:ahLst/>
                <a:cxnLst/>
                <a:rect l="l" t="t" r="r" b="b"/>
                <a:pathLst>
                  <a:path w="2109" h="852" extrusionOk="0">
                    <a:moveTo>
                      <a:pt x="555" y="1"/>
                    </a:moveTo>
                    <a:lnTo>
                      <a:pt x="2034" y="1"/>
                    </a:lnTo>
                    <a:cubicBezTo>
                      <a:pt x="2071" y="1"/>
                      <a:pt x="2108" y="38"/>
                      <a:pt x="2108" y="75"/>
                    </a:cubicBezTo>
                    <a:lnTo>
                      <a:pt x="2108" y="851"/>
                    </a:lnTo>
                    <a:lnTo>
                      <a:pt x="1" y="851"/>
                    </a:lnTo>
                    <a:lnTo>
                      <a:pt x="482" y="38"/>
                    </a:lnTo>
                    <a:cubicBezTo>
                      <a:pt x="518" y="1"/>
                      <a:pt x="518"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8"/>
              <p:cNvSpPr/>
              <p:nvPr/>
            </p:nvSpPr>
            <p:spPr>
              <a:xfrm>
                <a:off x="4841968" y="2071481"/>
                <a:ext cx="275295" cy="105248"/>
              </a:xfrm>
              <a:custGeom>
                <a:avLst/>
                <a:gdLst/>
                <a:ahLst/>
                <a:cxnLst/>
                <a:rect l="l" t="t" r="r" b="b"/>
                <a:pathLst>
                  <a:path w="2035" h="778" extrusionOk="0">
                    <a:moveTo>
                      <a:pt x="2034" y="38"/>
                    </a:moveTo>
                    <a:lnTo>
                      <a:pt x="2034" y="777"/>
                    </a:lnTo>
                    <a:lnTo>
                      <a:pt x="1" y="777"/>
                    </a:lnTo>
                    <a:lnTo>
                      <a:pt x="444" y="38"/>
                    </a:lnTo>
                    <a:cubicBezTo>
                      <a:pt x="481" y="38"/>
                      <a:pt x="481" y="1"/>
                      <a:pt x="518" y="1"/>
                    </a:cubicBezTo>
                    <a:lnTo>
                      <a:pt x="1997" y="1"/>
                    </a:lnTo>
                    <a:cubicBezTo>
                      <a:pt x="1997" y="1"/>
                      <a:pt x="1997" y="38"/>
                      <a:pt x="2034"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8"/>
              <p:cNvSpPr/>
              <p:nvPr/>
            </p:nvSpPr>
            <p:spPr>
              <a:xfrm>
                <a:off x="4736989" y="2016557"/>
                <a:ext cx="285170" cy="115123"/>
              </a:xfrm>
              <a:custGeom>
                <a:avLst/>
                <a:gdLst/>
                <a:ahLst/>
                <a:cxnLst/>
                <a:rect l="l" t="t" r="r" b="b"/>
                <a:pathLst>
                  <a:path w="2108" h="851" extrusionOk="0">
                    <a:moveTo>
                      <a:pt x="592" y="0"/>
                    </a:moveTo>
                    <a:lnTo>
                      <a:pt x="2071" y="0"/>
                    </a:lnTo>
                    <a:cubicBezTo>
                      <a:pt x="2108" y="0"/>
                      <a:pt x="2108" y="37"/>
                      <a:pt x="2108" y="74"/>
                    </a:cubicBezTo>
                    <a:lnTo>
                      <a:pt x="2108" y="850"/>
                    </a:lnTo>
                    <a:lnTo>
                      <a:pt x="0" y="850"/>
                    </a:lnTo>
                    <a:lnTo>
                      <a:pt x="518" y="37"/>
                    </a:lnTo>
                    <a:cubicBezTo>
                      <a:pt x="518" y="37"/>
                      <a:pt x="555" y="0"/>
                      <a:pt x="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8"/>
              <p:cNvSpPr/>
              <p:nvPr/>
            </p:nvSpPr>
            <p:spPr>
              <a:xfrm>
                <a:off x="4747000" y="2031438"/>
                <a:ext cx="260143" cy="100242"/>
              </a:xfrm>
              <a:custGeom>
                <a:avLst/>
                <a:gdLst/>
                <a:ahLst/>
                <a:cxnLst/>
                <a:rect l="l" t="t" r="r" b="b"/>
                <a:pathLst>
                  <a:path w="1923" h="741" extrusionOk="0">
                    <a:moveTo>
                      <a:pt x="1923" y="1"/>
                    </a:moveTo>
                    <a:lnTo>
                      <a:pt x="1923" y="740"/>
                    </a:lnTo>
                    <a:lnTo>
                      <a:pt x="0" y="740"/>
                    </a:lnTo>
                    <a:lnTo>
                      <a:pt x="444" y="38"/>
                    </a:lnTo>
                    <a:cubicBezTo>
                      <a:pt x="444" y="1"/>
                      <a:pt x="481" y="1"/>
                      <a:pt x="518" y="1"/>
                    </a:cubicBezTo>
                    <a:lnTo>
                      <a:pt x="1886" y="1"/>
                    </a:lnTo>
                    <a:cubicBezTo>
                      <a:pt x="1923" y="1"/>
                      <a:pt x="1923" y="1"/>
                      <a:pt x="1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8"/>
              <p:cNvSpPr/>
              <p:nvPr/>
            </p:nvSpPr>
            <p:spPr>
              <a:xfrm>
                <a:off x="2726431" y="2046454"/>
                <a:ext cx="110118" cy="435331"/>
              </a:xfrm>
              <a:custGeom>
                <a:avLst/>
                <a:gdLst/>
                <a:ahLst/>
                <a:cxnLst/>
                <a:rect l="l" t="t" r="r" b="b"/>
                <a:pathLst>
                  <a:path w="814" h="3218" extrusionOk="0">
                    <a:moveTo>
                      <a:pt x="0" y="1"/>
                    </a:moveTo>
                    <a:lnTo>
                      <a:pt x="0" y="3217"/>
                    </a:lnTo>
                    <a:lnTo>
                      <a:pt x="814" y="3217"/>
                    </a:lnTo>
                    <a:lnTo>
                      <a:pt x="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8"/>
              <p:cNvSpPr/>
              <p:nvPr/>
            </p:nvSpPr>
            <p:spPr>
              <a:xfrm>
                <a:off x="5847247" y="2096508"/>
                <a:ext cx="750398" cy="235252"/>
              </a:xfrm>
              <a:custGeom>
                <a:avLst/>
                <a:gdLst/>
                <a:ahLst/>
                <a:cxnLst/>
                <a:rect l="l" t="t" r="r" b="b"/>
                <a:pathLst>
                  <a:path w="5547" h="1739" extrusionOk="0">
                    <a:moveTo>
                      <a:pt x="75" y="407"/>
                    </a:moveTo>
                    <a:lnTo>
                      <a:pt x="5362" y="1"/>
                    </a:lnTo>
                    <a:cubicBezTo>
                      <a:pt x="5399" y="1"/>
                      <a:pt x="5436" y="38"/>
                      <a:pt x="5436" y="75"/>
                    </a:cubicBezTo>
                    <a:lnTo>
                      <a:pt x="5547" y="1184"/>
                    </a:lnTo>
                    <a:cubicBezTo>
                      <a:pt x="5547" y="1221"/>
                      <a:pt x="5547" y="1221"/>
                      <a:pt x="5547" y="1258"/>
                    </a:cubicBezTo>
                    <a:cubicBezTo>
                      <a:pt x="5547" y="1258"/>
                      <a:pt x="5510" y="1295"/>
                      <a:pt x="5510" y="1295"/>
                    </a:cubicBezTo>
                    <a:lnTo>
                      <a:pt x="223" y="1738"/>
                    </a:lnTo>
                    <a:cubicBezTo>
                      <a:pt x="149" y="1738"/>
                      <a:pt x="112" y="1701"/>
                      <a:pt x="112" y="1664"/>
                    </a:cubicBezTo>
                    <a:lnTo>
                      <a:pt x="1" y="481"/>
                    </a:lnTo>
                    <a:cubicBezTo>
                      <a:pt x="1" y="481"/>
                      <a:pt x="1" y="444"/>
                      <a:pt x="1" y="444"/>
                    </a:cubicBezTo>
                    <a:cubicBezTo>
                      <a:pt x="38" y="407"/>
                      <a:pt x="38" y="407"/>
                      <a:pt x="75" y="4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8"/>
              <p:cNvSpPr/>
              <p:nvPr/>
            </p:nvSpPr>
            <p:spPr>
              <a:xfrm>
                <a:off x="5857258" y="2096508"/>
                <a:ext cx="725371" cy="190204"/>
              </a:xfrm>
              <a:custGeom>
                <a:avLst/>
                <a:gdLst/>
                <a:ahLst/>
                <a:cxnLst/>
                <a:rect l="l" t="t" r="r" b="b"/>
                <a:pathLst>
                  <a:path w="5362" h="1406" extrusionOk="0">
                    <a:moveTo>
                      <a:pt x="75" y="407"/>
                    </a:moveTo>
                    <a:lnTo>
                      <a:pt x="5177" y="1"/>
                    </a:lnTo>
                    <a:cubicBezTo>
                      <a:pt x="5251" y="1"/>
                      <a:pt x="5251" y="38"/>
                      <a:pt x="5288" y="75"/>
                    </a:cubicBezTo>
                    <a:lnTo>
                      <a:pt x="5362" y="962"/>
                    </a:lnTo>
                    <a:lnTo>
                      <a:pt x="75" y="1405"/>
                    </a:lnTo>
                    <a:lnTo>
                      <a:pt x="1" y="481"/>
                    </a:lnTo>
                    <a:cubicBezTo>
                      <a:pt x="1" y="481"/>
                      <a:pt x="1" y="444"/>
                      <a:pt x="1" y="444"/>
                    </a:cubicBezTo>
                    <a:cubicBezTo>
                      <a:pt x="1" y="407"/>
                      <a:pt x="38" y="407"/>
                      <a:pt x="75" y="4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8"/>
              <p:cNvSpPr/>
              <p:nvPr/>
            </p:nvSpPr>
            <p:spPr>
              <a:xfrm>
                <a:off x="5857258" y="2136552"/>
                <a:ext cx="725371" cy="150161"/>
              </a:xfrm>
              <a:custGeom>
                <a:avLst/>
                <a:gdLst/>
                <a:ahLst/>
                <a:cxnLst/>
                <a:rect l="l" t="t" r="r" b="b"/>
                <a:pathLst>
                  <a:path w="5362" h="1110" extrusionOk="0">
                    <a:moveTo>
                      <a:pt x="5288" y="0"/>
                    </a:moveTo>
                    <a:lnTo>
                      <a:pt x="5362" y="666"/>
                    </a:lnTo>
                    <a:lnTo>
                      <a:pt x="75" y="1109"/>
                    </a:lnTo>
                    <a:lnTo>
                      <a:pt x="1" y="444"/>
                    </a:lnTo>
                    <a:lnTo>
                      <a:pt x="1" y="44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8"/>
              <p:cNvSpPr/>
              <p:nvPr/>
            </p:nvSpPr>
            <p:spPr>
              <a:xfrm>
                <a:off x="2771345" y="1931464"/>
                <a:ext cx="2525948" cy="555324"/>
              </a:xfrm>
              <a:custGeom>
                <a:avLst/>
                <a:gdLst/>
                <a:ahLst/>
                <a:cxnLst/>
                <a:rect l="l" t="t" r="r" b="b"/>
                <a:pathLst>
                  <a:path w="18672" h="4105" extrusionOk="0">
                    <a:moveTo>
                      <a:pt x="1" y="111"/>
                    </a:moveTo>
                    <a:lnTo>
                      <a:pt x="5953" y="111"/>
                    </a:lnTo>
                    <a:lnTo>
                      <a:pt x="6545" y="1"/>
                    </a:lnTo>
                    <a:lnTo>
                      <a:pt x="12201" y="1"/>
                    </a:lnTo>
                    <a:lnTo>
                      <a:pt x="18671" y="2441"/>
                    </a:lnTo>
                    <a:lnTo>
                      <a:pt x="16453" y="4104"/>
                    </a:lnTo>
                    <a:lnTo>
                      <a:pt x="38" y="410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8"/>
              <p:cNvSpPr/>
              <p:nvPr/>
            </p:nvSpPr>
            <p:spPr>
              <a:xfrm>
                <a:off x="3921781" y="2326623"/>
                <a:ext cx="1410429" cy="160172"/>
              </a:xfrm>
              <a:custGeom>
                <a:avLst/>
                <a:gdLst/>
                <a:ahLst/>
                <a:cxnLst/>
                <a:rect l="l" t="t" r="r" b="b"/>
                <a:pathLst>
                  <a:path w="10426" h="1184" extrusionOk="0">
                    <a:moveTo>
                      <a:pt x="10426" y="0"/>
                    </a:moveTo>
                    <a:lnTo>
                      <a:pt x="7949" y="1183"/>
                    </a:lnTo>
                    <a:lnTo>
                      <a:pt x="0" y="1183"/>
                    </a:lnTo>
                    <a:lnTo>
                      <a:pt x="2182"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8"/>
              <p:cNvSpPr/>
              <p:nvPr/>
            </p:nvSpPr>
            <p:spPr>
              <a:xfrm>
                <a:off x="2771345" y="1926459"/>
                <a:ext cx="2560850" cy="400294"/>
              </a:xfrm>
              <a:custGeom>
                <a:avLst/>
                <a:gdLst/>
                <a:ahLst/>
                <a:cxnLst/>
                <a:rect l="l" t="t" r="r" b="b"/>
                <a:pathLst>
                  <a:path w="18930" h="2959" extrusionOk="0">
                    <a:moveTo>
                      <a:pt x="12201" y="1"/>
                    </a:moveTo>
                    <a:lnTo>
                      <a:pt x="18782" y="2219"/>
                    </a:lnTo>
                    <a:cubicBezTo>
                      <a:pt x="18856" y="2256"/>
                      <a:pt x="18930" y="2330"/>
                      <a:pt x="18930" y="2441"/>
                    </a:cubicBezTo>
                    <a:lnTo>
                      <a:pt x="18930" y="2958"/>
                    </a:lnTo>
                    <a:lnTo>
                      <a:pt x="11240" y="2958"/>
                    </a:lnTo>
                    <a:lnTo>
                      <a:pt x="8652" y="703"/>
                    </a:lnTo>
                    <a:lnTo>
                      <a:pt x="5584" y="703"/>
                    </a:lnTo>
                    <a:lnTo>
                      <a:pt x="3476" y="148"/>
                    </a:lnTo>
                    <a:lnTo>
                      <a:pt x="1" y="148"/>
                    </a:lnTo>
                    <a:lnTo>
                      <a:pt x="6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8"/>
              <p:cNvSpPr/>
              <p:nvPr/>
            </p:nvSpPr>
            <p:spPr>
              <a:xfrm>
                <a:off x="5897301" y="2146563"/>
                <a:ext cx="30167" cy="185198"/>
              </a:xfrm>
              <a:custGeom>
                <a:avLst/>
                <a:gdLst/>
                <a:ahLst/>
                <a:cxnLst/>
                <a:rect l="l" t="t" r="r" b="b"/>
                <a:pathLst>
                  <a:path w="223" h="1369" extrusionOk="0">
                    <a:moveTo>
                      <a:pt x="1" y="0"/>
                    </a:moveTo>
                    <a:lnTo>
                      <a:pt x="112" y="1368"/>
                    </a:lnTo>
                    <a:lnTo>
                      <a:pt x="222" y="1331"/>
                    </a:lnTo>
                    <a:lnTo>
                      <a:pt x="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8"/>
              <p:cNvSpPr/>
              <p:nvPr/>
            </p:nvSpPr>
            <p:spPr>
              <a:xfrm>
                <a:off x="6542460" y="2096508"/>
                <a:ext cx="30167" cy="175188"/>
              </a:xfrm>
              <a:custGeom>
                <a:avLst/>
                <a:gdLst/>
                <a:ahLst/>
                <a:cxnLst/>
                <a:rect l="l" t="t" r="r" b="b"/>
                <a:pathLst>
                  <a:path w="223" h="1295" extrusionOk="0">
                    <a:moveTo>
                      <a:pt x="1" y="1"/>
                    </a:moveTo>
                    <a:lnTo>
                      <a:pt x="149" y="1295"/>
                    </a:lnTo>
                    <a:lnTo>
                      <a:pt x="223" y="1295"/>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8"/>
              <p:cNvSpPr/>
              <p:nvPr/>
            </p:nvSpPr>
            <p:spPr>
              <a:xfrm>
                <a:off x="4181793" y="2231520"/>
                <a:ext cx="1140546" cy="95237"/>
              </a:xfrm>
              <a:custGeom>
                <a:avLst/>
                <a:gdLst/>
                <a:ahLst/>
                <a:cxnLst/>
                <a:rect l="l" t="t" r="r" b="b"/>
                <a:pathLst>
                  <a:path w="8431" h="704" extrusionOk="0">
                    <a:moveTo>
                      <a:pt x="1" y="1"/>
                    </a:moveTo>
                    <a:lnTo>
                      <a:pt x="8208" y="1"/>
                    </a:lnTo>
                    <a:cubicBezTo>
                      <a:pt x="8319" y="1"/>
                      <a:pt x="8430" y="112"/>
                      <a:pt x="8430" y="260"/>
                    </a:cubicBezTo>
                    <a:lnTo>
                      <a:pt x="8430" y="703"/>
                    </a:lnTo>
                    <a:lnTo>
                      <a:pt x="1" y="70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8"/>
              <p:cNvSpPr/>
              <p:nvPr/>
            </p:nvSpPr>
            <p:spPr>
              <a:xfrm>
                <a:off x="5942350" y="2141557"/>
                <a:ext cx="25162" cy="185198"/>
              </a:xfrm>
              <a:custGeom>
                <a:avLst/>
                <a:gdLst/>
                <a:ahLst/>
                <a:cxnLst/>
                <a:rect l="l" t="t" r="r" b="b"/>
                <a:pathLst>
                  <a:path w="186" h="1369" extrusionOk="0">
                    <a:moveTo>
                      <a:pt x="0" y="0"/>
                    </a:moveTo>
                    <a:lnTo>
                      <a:pt x="111" y="1368"/>
                    </a:lnTo>
                    <a:lnTo>
                      <a:pt x="185" y="1368"/>
                    </a:lnTo>
                    <a:lnTo>
                      <a:pt x="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8" name="Google Shape;4328;p28"/>
              <p:cNvGrpSpPr/>
              <p:nvPr/>
            </p:nvGrpSpPr>
            <p:grpSpPr>
              <a:xfrm>
                <a:off x="1901212" y="1946481"/>
                <a:ext cx="870257" cy="540314"/>
                <a:chOff x="1901212" y="1946481"/>
                <a:chExt cx="870257" cy="540314"/>
              </a:xfrm>
            </p:grpSpPr>
            <p:sp>
              <p:nvSpPr>
                <p:cNvPr id="4329" name="Google Shape;4329;p28"/>
                <p:cNvSpPr/>
                <p:nvPr/>
              </p:nvSpPr>
              <p:spPr>
                <a:xfrm>
                  <a:off x="1981163" y="2346645"/>
                  <a:ext cx="790306" cy="140150"/>
                </a:xfrm>
                <a:custGeom>
                  <a:avLst/>
                  <a:gdLst/>
                  <a:ahLst/>
                  <a:cxnLst/>
                  <a:rect l="l" t="t" r="r" b="b"/>
                  <a:pathLst>
                    <a:path w="5842" h="1036" extrusionOk="0">
                      <a:moveTo>
                        <a:pt x="1" y="148"/>
                      </a:moveTo>
                      <a:lnTo>
                        <a:pt x="5842" y="0"/>
                      </a:lnTo>
                      <a:lnTo>
                        <a:pt x="5842" y="1035"/>
                      </a:lnTo>
                      <a:lnTo>
                        <a:pt x="1369" y="66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8"/>
                <p:cNvSpPr/>
                <p:nvPr/>
              </p:nvSpPr>
              <p:spPr>
                <a:xfrm>
                  <a:off x="1936115" y="1986524"/>
                  <a:ext cx="815468" cy="380272"/>
                </a:xfrm>
                <a:custGeom>
                  <a:avLst/>
                  <a:gdLst/>
                  <a:ahLst/>
                  <a:cxnLst/>
                  <a:rect l="l" t="t" r="r" b="b"/>
                  <a:pathLst>
                    <a:path w="6028" h="2811" extrusionOk="0">
                      <a:moveTo>
                        <a:pt x="1" y="0"/>
                      </a:moveTo>
                      <a:lnTo>
                        <a:pt x="6027" y="0"/>
                      </a:lnTo>
                      <a:lnTo>
                        <a:pt x="6027" y="2810"/>
                      </a:lnTo>
                      <a:lnTo>
                        <a:pt x="334" y="281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8"/>
                <p:cNvSpPr/>
                <p:nvPr/>
              </p:nvSpPr>
              <p:spPr>
                <a:xfrm>
                  <a:off x="1941120" y="1966502"/>
                  <a:ext cx="810462" cy="40178"/>
                </a:xfrm>
                <a:custGeom>
                  <a:avLst/>
                  <a:gdLst/>
                  <a:ahLst/>
                  <a:cxnLst/>
                  <a:rect l="l" t="t" r="r" b="b"/>
                  <a:pathLst>
                    <a:path w="5991" h="297" extrusionOk="0">
                      <a:moveTo>
                        <a:pt x="1" y="0"/>
                      </a:moveTo>
                      <a:lnTo>
                        <a:pt x="1" y="296"/>
                      </a:lnTo>
                      <a:lnTo>
                        <a:pt x="5990" y="296"/>
                      </a:lnTo>
                      <a:lnTo>
                        <a:pt x="5990"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8"/>
                <p:cNvSpPr/>
                <p:nvPr/>
              </p:nvSpPr>
              <p:spPr>
                <a:xfrm>
                  <a:off x="1916093" y="1946481"/>
                  <a:ext cx="845500" cy="40178"/>
                </a:xfrm>
                <a:custGeom>
                  <a:avLst/>
                  <a:gdLst/>
                  <a:ahLst/>
                  <a:cxnLst/>
                  <a:rect l="l" t="t" r="r" b="b"/>
                  <a:pathLst>
                    <a:path w="6250" h="297" extrusionOk="0">
                      <a:moveTo>
                        <a:pt x="112" y="0"/>
                      </a:moveTo>
                      <a:lnTo>
                        <a:pt x="6249" y="0"/>
                      </a:lnTo>
                      <a:lnTo>
                        <a:pt x="6249" y="296"/>
                      </a:lnTo>
                      <a:lnTo>
                        <a:pt x="1" y="29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8"/>
                <p:cNvSpPr/>
                <p:nvPr/>
              </p:nvSpPr>
              <p:spPr>
                <a:xfrm>
                  <a:off x="2021207" y="2201487"/>
                  <a:ext cx="700345" cy="140285"/>
                </a:xfrm>
                <a:custGeom>
                  <a:avLst/>
                  <a:gdLst/>
                  <a:ahLst/>
                  <a:cxnLst/>
                  <a:rect l="l" t="t" r="r" b="b"/>
                  <a:pathLst>
                    <a:path w="5177" h="1037" extrusionOk="0">
                      <a:moveTo>
                        <a:pt x="4954" y="75"/>
                      </a:moveTo>
                      <a:cubicBezTo>
                        <a:pt x="5028" y="75"/>
                        <a:pt x="5102" y="149"/>
                        <a:pt x="5102" y="223"/>
                      </a:cubicBezTo>
                      <a:lnTo>
                        <a:pt x="5102" y="851"/>
                      </a:lnTo>
                      <a:cubicBezTo>
                        <a:pt x="5102" y="925"/>
                        <a:pt x="5028" y="962"/>
                        <a:pt x="4954" y="962"/>
                      </a:cubicBezTo>
                      <a:lnTo>
                        <a:pt x="296" y="962"/>
                      </a:lnTo>
                      <a:cubicBezTo>
                        <a:pt x="222" y="962"/>
                        <a:pt x="185" y="925"/>
                        <a:pt x="185" y="851"/>
                      </a:cubicBezTo>
                      <a:lnTo>
                        <a:pt x="111" y="223"/>
                      </a:lnTo>
                      <a:cubicBezTo>
                        <a:pt x="74" y="186"/>
                        <a:pt x="111" y="149"/>
                        <a:pt x="111" y="149"/>
                      </a:cubicBezTo>
                      <a:cubicBezTo>
                        <a:pt x="137" y="123"/>
                        <a:pt x="164" y="97"/>
                        <a:pt x="190" y="97"/>
                      </a:cubicBezTo>
                      <a:cubicBezTo>
                        <a:pt x="201" y="97"/>
                        <a:pt x="211" y="101"/>
                        <a:pt x="222" y="112"/>
                      </a:cubicBezTo>
                      <a:lnTo>
                        <a:pt x="4954" y="75"/>
                      </a:lnTo>
                      <a:close/>
                      <a:moveTo>
                        <a:pt x="222" y="1"/>
                      </a:moveTo>
                      <a:cubicBezTo>
                        <a:pt x="148" y="1"/>
                        <a:pt x="111" y="38"/>
                        <a:pt x="74" y="75"/>
                      </a:cubicBezTo>
                      <a:cubicBezTo>
                        <a:pt x="37" y="112"/>
                        <a:pt x="0" y="186"/>
                        <a:pt x="0" y="223"/>
                      </a:cubicBezTo>
                      <a:lnTo>
                        <a:pt x="74" y="888"/>
                      </a:lnTo>
                      <a:cubicBezTo>
                        <a:pt x="111" y="962"/>
                        <a:pt x="185" y="1036"/>
                        <a:pt x="296" y="1036"/>
                      </a:cubicBezTo>
                      <a:lnTo>
                        <a:pt x="4954" y="1036"/>
                      </a:lnTo>
                      <a:cubicBezTo>
                        <a:pt x="5065" y="1036"/>
                        <a:pt x="5176" y="962"/>
                        <a:pt x="5176" y="851"/>
                      </a:cubicBezTo>
                      <a:lnTo>
                        <a:pt x="5176" y="223"/>
                      </a:lnTo>
                      <a:cubicBezTo>
                        <a:pt x="5176" y="112"/>
                        <a:pt x="5065" y="1"/>
                        <a:pt x="4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8"/>
                <p:cNvSpPr/>
                <p:nvPr/>
              </p:nvSpPr>
              <p:spPr>
                <a:xfrm>
                  <a:off x="2016201" y="2196617"/>
                  <a:ext cx="700345" cy="145155"/>
                </a:xfrm>
                <a:custGeom>
                  <a:avLst/>
                  <a:gdLst/>
                  <a:ahLst/>
                  <a:cxnLst/>
                  <a:rect l="l" t="t" r="r" b="b"/>
                  <a:pathLst>
                    <a:path w="5177" h="1073" extrusionOk="0">
                      <a:moveTo>
                        <a:pt x="4954" y="111"/>
                      </a:moveTo>
                      <a:cubicBezTo>
                        <a:pt x="5028" y="111"/>
                        <a:pt x="5065" y="148"/>
                        <a:pt x="5102" y="222"/>
                      </a:cubicBezTo>
                      <a:lnTo>
                        <a:pt x="5102" y="850"/>
                      </a:lnTo>
                      <a:cubicBezTo>
                        <a:pt x="5065" y="924"/>
                        <a:pt x="5028" y="961"/>
                        <a:pt x="4954" y="961"/>
                      </a:cubicBezTo>
                      <a:lnTo>
                        <a:pt x="296" y="961"/>
                      </a:lnTo>
                      <a:cubicBezTo>
                        <a:pt x="222" y="961"/>
                        <a:pt x="185" y="924"/>
                        <a:pt x="148" y="887"/>
                      </a:cubicBezTo>
                      <a:lnTo>
                        <a:pt x="111" y="222"/>
                      </a:lnTo>
                      <a:cubicBezTo>
                        <a:pt x="74" y="185"/>
                        <a:pt x="111" y="148"/>
                        <a:pt x="111" y="148"/>
                      </a:cubicBezTo>
                      <a:cubicBezTo>
                        <a:pt x="148" y="111"/>
                        <a:pt x="185" y="111"/>
                        <a:pt x="222" y="111"/>
                      </a:cubicBezTo>
                      <a:close/>
                      <a:moveTo>
                        <a:pt x="222" y="0"/>
                      </a:moveTo>
                      <a:cubicBezTo>
                        <a:pt x="148" y="0"/>
                        <a:pt x="111" y="37"/>
                        <a:pt x="74" y="74"/>
                      </a:cubicBezTo>
                      <a:cubicBezTo>
                        <a:pt x="0" y="111"/>
                        <a:pt x="0" y="185"/>
                        <a:pt x="0" y="259"/>
                      </a:cubicBezTo>
                      <a:lnTo>
                        <a:pt x="74" y="887"/>
                      </a:lnTo>
                      <a:cubicBezTo>
                        <a:pt x="74" y="998"/>
                        <a:pt x="185" y="1072"/>
                        <a:pt x="296" y="1072"/>
                      </a:cubicBezTo>
                      <a:lnTo>
                        <a:pt x="4954" y="1035"/>
                      </a:lnTo>
                      <a:cubicBezTo>
                        <a:pt x="5065" y="1035"/>
                        <a:pt x="5176" y="961"/>
                        <a:pt x="5176" y="850"/>
                      </a:cubicBezTo>
                      <a:lnTo>
                        <a:pt x="5176" y="222"/>
                      </a:lnTo>
                      <a:cubicBezTo>
                        <a:pt x="5176" y="111"/>
                        <a:pt x="5065" y="0"/>
                        <a:pt x="4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8"/>
                <p:cNvSpPr/>
                <p:nvPr/>
              </p:nvSpPr>
              <p:spPr>
                <a:xfrm>
                  <a:off x="1991174" y="2021562"/>
                  <a:ext cx="730377" cy="105113"/>
                </a:xfrm>
                <a:custGeom>
                  <a:avLst/>
                  <a:gdLst/>
                  <a:ahLst/>
                  <a:cxnLst/>
                  <a:rect l="l" t="t" r="r" b="b"/>
                  <a:pathLst>
                    <a:path w="5399" h="777" extrusionOk="0">
                      <a:moveTo>
                        <a:pt x="5176" y="111"/>
                      </a:moveTo>
                      <a:cubicBezTo>
                        <a:pt x="5250" y="111"/>
                        <a:pt x="5324" y="148"/>
                        <a:pt x="5324" y="185"/>
                      </a:cubicBezTo>
                      <a:lnTo>
                        <a:pt x="5324" y="629"/>
                      </a:lnTo>
                      <a:cubicBezTo>
                        <a:pt x="5324" y="666"/>
                        <a:pt x="5250" y="702"/>
                        <a:pt x="5176" y="702"/>
                      </a:cubicBezTo>
                      <a:lnTo>
                        <a:pt x="296" y="702"/>
                      </a:lnTo>
                      <a:cubicBezTo>
                        <a:pt x="222" y="702"/>
                        <a:pt x="148" y="666"/>
                        <a:pt x="148" y="666"/>
                      </a:cubicBezTo>
                      <a:lnTo>
                        <a:pt x="74" y="185"/>
                      </a:lnTo>
                      <a:cubicBezTo>
                        <a:pt x="74" y="185"/>
                        <a:pt x="74" y="148"/>
                        <a:pt x="111" y="148"/>
                      </a:cubicBezTo>
                      <a:cubicBezTo>
                        <a:pt x="111" y="111"/>
                        <a:pt x="148" y="111"/>
                        <a:pt x="222" y="111"/>
                      </a:cubicBezTo>
                      <a:close/>
                      <a:moveTo>
                        <a:pt x="222" y="0"/>
                      </a:moveTo>
                      <a:cubicBezTo>
                        <a:pt x="148" y="0"/>
                        <a:pt x="74" y="37"/>
                        <a:pt x="38" y="74"/>
                      </a:cubicBezTo>
                      <a:cubicBezTo>
                        <a:pt x="1" y="74"/>
                        <a:pt x="1" y="148"/>
                        <a:pt x="1" y="185"/>
                      </a:cubicBezTo>
                      <a:lnTo>
                        <a:pt x="74" y="666"/>
                      </a:lnTo>
                      <a:cubicBezTo>
                        <a:pt x="111" y="739"/>
                        <a:pt x="185" y="776"/>
                        <a:pt x="296" y="776"/>
                      </a:cubicBezTo>
                      <a:lnTo>
                        <a:pt x="5176" y="776"/>
                      </a:lnTo>
                      <a:cubicBezTo>
                        <a:pt x="5287" y="776"/>
                        <a:pt x="5398" y="702"/>
                        <a:pt x="5398" y="629"/>
                      </a:cubicBezTo>
                      <a:lnTo>
                        <a:pt x="5398" y="185"/>
                      </a:lnTo>
                      <a:cubicBezTo>
                        <a:pt x="5398" y="74"/>
                        <a:pt x="5287" y="0"/>
                        <a:pt x="5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8"/>
                <p:cNvSpPr/>
                <p:nvPr/>
              </p:nvSpPr>
              <p:spPr>
                <a:xfrm>
                  <a:off x="1981163" y="2021562"/>
                  <a:ext cx="735382" cy="101460"/>
                </a:xfrm>
                <a:custGeom>
                  <a:avLst/>
                  <a:gdLst/>
                  <a:ahLst/>
                  <a:cxnLst/>
                  <a:rect l="l" t="t" r="r" b="b"/>
                  <a:pathLst>
                    <a:path w="5436" h="750" extrusionOk="0">
                      <a:moveTo>
                        <a:pt x="5213" y="74"/>
                      </a:moveTo>
                      <a:cubicBezTo>
                        <a:pt x="5287" y="74"/>
                        <a:pt x="5361" y="111"/>
                        <a:pt x="5361" y="148"/>
                      </a:cubicBezTo>
                      <a:lnTo>
                        <a:pt x="5361" y="592"/>
                      </a:lnTo>
                      <a:cubicBezTo>
                        <a:pt x="5361" y="629"/>
                        <a:pt x="5287" y="666"/>
                        <a:pt x="5213" y="666"/>
                      </a:cubicBezTo>
                      <a:lnTo>
                        <a:pt x="296" y="666"/>
                      </a:lnTo>
                      <a:cubicBezTo>
                        <a:pt x="222" y="666"/>
                        <a:pt x="185" y="629"/>
                        <a:pt x="185" y="629"/>
                      </a:cubicBezTo>
                      <a:lnTo>
                        <a:pt x="112" y="148"/>
                      </a:lnTo>
                      <a:cubicBezTo>
                        <a:pt x="112" y="148"/>
                        <a:pt x="112" y="111"/>
                        <a:pt x="112" y="111"/>
                      </a:cubicBezTo>
                      <a:cubicBezTo>
                        <a:pt x="148" y="74"/>
                        <a:pt x="185" y="74"/>
                        <a:pt x="222" y="74"/>
                      </a:cubicBezTo>
                      <a:close/>
                      <a:moveTo>
                        <a:pt x="222" y="0"/>
                      </a:moveTo>
                      <a:cubicBezTo>
                        <a:pt x="185" y="0"/>
                        <a:pt x="112" y="0"/>
                        <a:pt x="75" y="37"/>
                      </a:cubicBezTo>
                      <a:cubicBezTo>
                        <a:pt x="38" y="74"/>
                        <a:pt x="1" y="111"/>
                        <a:pt x="38" y="148"/>
                      </a:cubicBezTo>
                      <a:lnTo>
                        <a:pt x="112" y="629"/>
                      </a:lnTo>
                      <a:cubicBezTo>
                        <a:pt x="112" y="689"/>
                        <a:pt x="185" y="749"/>
                        <a:pt x="253" y="749"/>
                      </a:cubicBezTo>
                      <a:cubicBezTo>
                        <a:pt x="268" y="749"/>
                        <a:pt x="283" y="746"/>
                        <a:pt x="296" y="739"/>
                      </a:cubicBezTo>
                      <a:lnTo>
                        <a:pt x="5213" y="739"/>
                      </a:lnTo>
                      <a:cubicBezTo>
                        <a:pt x="5324" y="739"/>
                        <a:pt x="5435" y="702"/>
                        <a:pt x="5435" y="592"/>
                      </a:cubicBezTo>
                      <a:lnTo>
                        <a:pt x="5435" y="148"/>
                      </a:lnTo>
                      <a:cubicBezTo>
                        <a:pt x="5435" y="74"/>
                        <a:pt x="5324" y="0"/>
                        <a:pt x="5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8"/>
                <p:cNvSpPr/>
                <p:nvPr/>
              </p:nvSpPr>
              <p:spPr>
                <a:xfrm>
                  <a:off x="1901212" y="2146563"/>
                  <a:ext cx="815333" cy="20157"/>
                </a:xfrm>
                <a:custGeom>
                  <a:avLst/>
                  <a:gdLst/>
                  <a:ahLst/>
                  <a:cxnLst/>
                  <a:rect l="l" t="t" r="r" b="b"/>
                  <a:pathLst>
                    <a:path w="6027" h="149" extrusionOk="0">
                      <a:moveTo>
                        <a:pt x="74" y="0"/>
                      </a:moveTo>
                      <a:lnTo>
                        <a:pt x="5952" y="0"/>
                      </a:lnTo>
                      <a:cubicBezTo>
                        <a:pt x="5989" y="0"/>
                        <a:pt x="6026" y="37"/>
                        <a:pt x="6026" y="74"/>
                      </a:cubicBezTo>
                      <a:lnTo>
                        <a:pt x="6026" y="74"/>
                      </a:lnTo>
                      <a:cubicBezTo>
                        <a:pt x="6026" y="111"/>
                        <a:pt x="5989" y="148"/>
                        <a:pt x="5952" y="148"/>
                      </a:cubicBezTo>
                      <a:lnTo>
                        <a:pt x="74" y="148"/>
                      </a:lnTo>
                      <a:cubicBezTo>
                        <a:pt x="37" y="148"/>
                        <a:pt x="0" y="111"/>
                        <a:pt x="0" y="74"/>
                      </a:cubicBezTo>
                      <a:lnTo>
                        <a:pt x="0" y="74"/>
                      </a:lnTo>
                      <a:cubicBezTo>
                        <a:pt x="0" y="37"/>
                        <a:pt x="37"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8" name="Google Shape;4338;p28"/>
            <p:cNvGrpSpPr/>
            <p:nvPr/>
          </p:nvGrpSpPr>
          <p:grpSpPr>
            <a:xfrm>
              <a:off x="2492094" y="763644"/>
              <a:ext cx="1709949" cy="267953"/>
              <a:chOff x="955863" y="2486661"/>
              <a:chExt cx="5426686" cy="850374"/>
            </a:xfrm>
          </p:grpSpPr>
          <p:sp>
            <p:nvSpPr>
              <p:cNvPr id="4339" name="Google Shape;4339;p28"/>
              <p:cNvSpPr/>
              <p:nvPr/>
            </p:nvSpPr>
            <p:spPr>
              <a:xfrm>
                <a:off x="1120906" y="2486661"/>
                <a:ext cx="4606419" cy="825343"/>
              </a:xfrm>
              <a:custGeom>
                <a:avLst/>
                <a:gdLst/>
                <a:ahLst/>
                <a:cxnLst/>
                <a:rect l="l" t="t" r="r" b="b"/>
                <a:pathLst>
                  <a:path w="34051" h="6101" extrusionOk="0">
                    <a:moveTo>
                      <a:pt x="999" y="0"/>
                    </a:moveTo>
                    <a:lnTo>
                      <a:pt x="7432" y="0"/>
                    </a:lnTo>
                    <a:lnTo>
                      <a:pt x="11351" y="370"/>
                    </a:lnTo>
                    <a:lnTo>
                      <a:pt x="28653" y="370"/>
                    </a:lnTo>
                    <a:lnTo>
                      <a:pt x="34051" y="851"/>
                    </a:lnTo>
                    <a:lnTo>
                      <a:pt x="34051" y="4326"/>
                    </a:lnTo>
                    <a:lnTo>
                      <a:pt x="28209" y="5879"/>
                    </a:lnTo>
                    <a:lnTo>
                      <a:pt x="26213" y="5435"/>
                    </a:lnTo>
                    <a:lnTo>
                      <a:pt x="24179" y="5990"/>
                    </a:lnTo>
                    <a:lnTo>
                      <a:pt x="22405" y="5509"/>
                    </a:lnTo>
                    <a:lnTo>
                      <a:pt x="20445" y="6064"/>
                    </a:lnTo>
                    <a:lnTo>
                      <a:pt x="18486" y="5546"/>
                    </a:lnTo>
                    <a:lnTo>
                      <a:pt x="16637" y="6064"/>
                    </a:lnTo>
                    <a:lnTo>
                      <a:pt x="14789" y="5620"/>
                    </a:lnTo>
                    <a:lnTo>
                      <a:pt x="13051" y="6100"/>
                    </a:lnTo>
                    <a:lnTo>
                      <a:pt x="1" y="2958"/>
                    </a:lnTo>
                    <a:lnTo>
                      <a:pt x="259" y="2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8"/>
              <p:cNvSpPr/>
              <p:nvPr/>
            </p:nvSpPr>
            <p:spPr>
              <a:xfrm>
                <a:off x="1120906" y="2516694"/>
                <a:ext cx="4606419" cy="795311"/>
              </a:xfrm>
              <a:custGeom>
                <a:avLst/>
                <a:gdLst/>
                <a:ahLst/>
                <a:cxnLst/>
                <a:rect l="l" t="t" r="r" b="b"/>
                <a:pathLst>
                  <a:path w="34051" h="5879" extrusionOk="0">
                    <a:moveTo>
                      <a:pt x="34051" y="887"/>
                    </a:moveTo>
                    <a:lnTo>
                      <a:pt x="34051" y="4104"/>
                    </a:lnTo>
                    <a:lnTo>
                      <a:pt x="28209" y="5657"/>
                    </a:lnTo>
                    <a:lnTo>
                      <a:pt x="26213" y="5213"/>
                    </a:lnTo>
                    <a:lnTo>
                      <a:pt x="24179" y="5768"/>
                    </a:lnTo>
                    <a:lnTo>
                      <a:pt x="22405" y="5287"/>
                    </a:lnTo>
                    <a:lnTo>
                      <a:pt x="20445" y="5842"/>
                    </a:lnTo>
                    <a:lnTo>
                      <a:pt x="18486" y="5324"/>
                    </a:lnTo>
                    <a:lnTo>
                      <a:pt x="16637" y="5842"/>
                    </a:lnTo>
                    <a:lnTo>
                      <a:pt x="14789" y="5398"/>
                    </a:lnTo>
                    <a:lnTo>
                      <a:pt x="13051" y="5878"/>
                    </a:lnTo>
                    <a:lnTo>
                      <a:pt x="1" y="2736"/>
                    </a:lnTo>
                    <a:lnTo>
                      <a:pt x="259" y="0"/>
                    </a:lnTo>
                    <a:lnTo>
                      <a:pt x="7654" y="0"/>
                    </a:lnTo>
                    <a:lnTo>
                      <a:pt x="11314" y="407"/>
                    </a:lnTo>
                    <a:lnTo>
                      <a:pt x="28616" y="40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8"/>
              <p:cNvSpPr/>
              <p:nvPr/>
            </p:nvSpPr>
            <p:spPr>
              <a:xfrm>
                <a:off x="1125912" y="2766695"/>
                <a:ext cx="4606419" cy="570340"/>
              </a:xfrm>
              <a:custGeom>
                <a:avLst/>
                <a:gdLst/>
                <a:ahLst/>
                <a:cxnLst/>
                <a:rect l="l" t="t" r="r" b="b"/>
                <a:pathLst>
                  <a:path w="34051" h="4216" extrusionOk="0">
                    <a:moveTo>
                      <a:pt x="34051" y="1"/>
                    </a:moveTo>
                    <a:lnTo>
                      <a:pt x="34051" y="2404"/>
                    </a:lnTo>
                    <a:lnTo>
                      <a:pt x="28209" y="3994"/>
                    </a:lnTo>
                    <a:lnTo>
                      <a:pt x="26213" y="3550"/>
                    </a:lnTo>
                    <a:lnTo>
                      <a:pt x="24179" y="4104"/>
                    </a:lnTo>
                    <a:lnTo>
                      <a:pt x="22405" y="3624"/>
                    </a:lnTo>
                    <a:lnTo>
                      <a:pt x="20408" y="4178"/>
                    </a:lnTo>
                    <a:lnTo>
                      <a:pt x="18486" y="3661"/>
                    </a:lnTo>
                    <a:lnTo>
                      <a:pt x="16637" y="4178"/>
                    </a:lnTo>
                    <a:lnTo>
                      <a:pt x="14789" y="3735"/>
                    </a:lnTo>
                    <a:lnTo>
                      <a:pt x="13051" y="4215"/>
                    </a:lnTo>
                    <a:lnTo>
                      <a:pt x="1" y="1073"/>
                    </a:lnTo>
                    <a:lnTo>
                      <a:pt x="1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8"/>
              <p:cNvSpPr/>
              <p:nvPr/>
            </p:nvSpPr>
            <p:spPr>
              <a:xfrm>
                <a:off x="5727252" y="2601651"/>
                <a:ext cx="655296" cy="470233"/>
              </a:xfrm>
              <a:custGeom>
                <a:avLst/>
                <a:gdLst/>
                <a:ahLst/>
                <a:cxnLst/>
                <a:rect l="l" t="t" r="r" b="b"/>
                <a:pathLst>
                  <a:path w="4844" h="3476" extrusionOk="0">
                    <a:moveTo>
                      <a:pt x="4844" y="1332"/>
                    </a:moveTo>
                    <a:lnTo>
                      <a:pt x="1" y="3476"/>
                    </a:lnTo>
                    <a:lnTo>
                      <a:pt x="1" y="1"/>
                    </a:lnTo>
                    <a:lnTo>
                      <a:pt x="3846" y="33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8"/>
              <p:cNvSpPr/>
              <p:nvPr/>
            </p:nvSpPr>
            <p:spPr>
              <a:xfrm>
                <a:off x="955863" y="2766695"/>
                <a:ext cx="185198" cy="145155"/>
              </a:xfrm>
              <a:custGeom>
                <a:avLst/>
                <a:gdLst/>
                <a:ahLst/>
                <a:cxnLst/>
                <a:rect l="l" t="t" r="r" b="b"/>
                <a:pathLst>
                  <a:path w="1369" h="1073" extrusionOk="0">
                    <a:moveTo>
                      <a:pt x="1258" y="1073"/>
                    </a:moveTo>
                    <a:lnTo>
                      <a:pt x="1" y="814"/>
                    </a:lnTo>
                    <a:cubicBezTo>
                      <a:pt x="75" y="333"/>
                      <a:pt x="481" y="38"/>
                      <a:pt x="1369" y="1"/>
                    </a:cubicBezTo>
                    <a:cubicBezTo>
                      <a:pt x="1332" y="333"/>
                      <a:pt x="1295" y="703"/>
                      <a:pt x="1258" y="10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8"/>
              <p:cNvSpPr/>
              <p:nvPr/>
            </p:nvSpPr>
            <p:spPr>
              <a:xfrm>
                <a:off x="955863" y="2791722"/>
                <a:ext cx="185198" cy="120129"/>
              </a:xfrm>
              <a:custGeom>
                <a:avLst/>
                <a:gdLst/>
                <a:ahLst/>
                <a:cxnLst/>
                <a:rect l="l" t="t" r="r" b="b"/>
                <a:pathLst>
                  <a:path w="1369" h="888" extrusionOk="0">
                    <a:moveTo>
                      <a:pt x="1258" y="888"/>
                    </a:moveTo>
                    <a:lnTo>
                      <a:pt x="1" y="629"/>
                    </a:lnTo>
                    <a:cubicBezTo>
                      <a:pt x="1" y="555"/>
                      <a:pt x="1" y="481"/>
                      <a:pt x="38" y="444"/>
                    </a:cubicBezTo>
                    <a:cubicBezTo>
                      <a:pt x="407" y="148"/>
                      <a:pt x="888" y="1"/>
                      <a:pt x="136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5" name="Google Shape;4345;p28"/>
              <p:cNvGrpSpPr/>
              <p:nvPr/>
            </p:nvGrpSpPr>
            <p:grpSpPr>
              <a:xfrm>
                <a:off x="1330999" y="2545530"/>
                <a:ext cx="650291" cy="205222"/>
                <a:chOff x="1330999" y="2551597"/>
                <a:chExt cx="650291" cy="205222"/>
              </a:xfrm>
            </p:grpSpPr>
            <p:sp>
              <p:nvSpPr>
                <p:cNvPr id="4346" name="Google Shape;4346;p28"/>
                <p:cNvSpPr/>
                <p:nvPr/>
              </p:nvSpPr>
              <p:spPr>
                <a:xfrm>
                  <a:off x="1341010" y="2561608"/>
                  <a:ext cx="630270" cy="30167"/>
                </a:xfrm>
                <a:custGeom>
                  <a:avLst/>
                  <a:gdLst/>
                  <a:ahLst/>
                  <a:cxnLst/>
                  <a:rect l="l" t="t" r="r" b="b"/>
                  <a:pathLst>
                    <a:path w="4659" h="223" extrusionOk="0">
                      <a:moveTo>
                        <a:pt x="185" y="223"/>
                      </a:moveTo>
                      <a:lnTo>
                        <a:pt x="4474" y="223"/>
                      </a:lnTo>
                      <a:cubicBezTo>
                        <a:pt x="4585" y="223"/>
                        <a:pt x="4659" y="149"/>
                        <a:pt x="4659" y="38"/>
                      </a:cubicBezTo>
                      <a:lnTo>
                        <a:pt x="4659" y="1"/>
                      </a:lnTo>
                      <a:lnTo>
                        <a:pt x="0" y="1"/>
                      </a:lnTo>
                      <a:lnTo>
                        <a:pt x="0" y="38"/>
                      </a:lnTo>
                      <a:cubicBezTo>
                        <a:pt x="0" y="149"/>
                        <a:pt x="74" y="223"/>
                        <a:pt x="185" y="223"/>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8"/>
                <p:cNvSpPr/>
                <p:nvPr/>
              </p:nvSpPr>
              <p:spPr>
                <a:xfrm>
                  <a:off x="1330999" y="2551597"/>
                  <a:ext cx="650291" cy="30167"/>
                </a:xfrm>
                <a:custGeom>
                  <a:avLst/>
                  <a:gdLst/>
                  <a:ahLst/>
                  <a:cxnLst/>
                  <a:rect l="l" t="t" r="r" b="b"/>
                  <a:pathLst>
                    <a:path w="4807" h="223" extrusionOk="0">
                      <a:moveTo>
                        <a:pt x="185" y="1"/>
                      </a:moveTo>
                      <a:lnTo>
                        <a:pt x="4622" y="1"/>
                      </a:lnTo>
                      <a:cubicBezTo>
                        <a:pt x="4733" y="1"/>
                        <a:pt x="4807" y="75"/>
                        <a:pt x="4807" y="186"/>
                      </a:cubicBezTo>
                      <a:lnTo>
                        <a:pt x="4807" y="223"/>
                      </a:lnTo>
                      <a:lnTo>
                        <a:pt x="0" y="223"/>
                      </a:lnTo>
                      <a:lnTo>
                        <a:pt x="0" y="186"/>
                      </a:lnTo>
                      <a:cubicBezTo>
                        <a:pt x="0" y="75"/>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8"/>
                <p:cNvSpPr/>
                <p:nvPr/>
              </p:nvSpPr>
              <p:spPr>
                <a:xfrm>
                  <a:off x="1341010" y="2601651"/>
                  <a:ext cx="630270" cy="35173"/>
                </a:xfrm>
                <a:custGeom>
                  <a:avLst/>
                  <a:gdLst/>
                  <a:ahLst/>
                  <a:cxnLst/>
                  <a:rect l="l" t="t" r="r" b="b"/>
                  <a:pathLst>
                    <a:path w="4659" h="260" extrusionOk="0">
                      <a:moveTo>
                        <a:pt x="185" y="259"/>
                      </a:moveTo>
                      <a:lnTo>
                        <a:pt x="4474" y="259"/>
                      </a:lnTo>
                      <a:cubicBezTo>
                        <a:pt x="4585" y="222"/>
                        <a:pt x="4659" y="149"/>
                        <a:pt x="4659" y="38"/>
                      </a:cubicBezTo>
                      <a:lnTo>
                        <a:pt x="4659" y="1"/>
                      </a:lnTo>
                      <a:lnTo>
                        <a:pt x="0" y="1"/>
                      </a:lnTo>
                      <a:lnTo>
                        <a:pt x="0" y="38"/>
                      </a:lnTo>
                      <a:cubicBezTo>
                        <a:pt x="0" y="149"/>
                        <a:pt x="74" y="222"/>
                        <a:pt x="185" y="259"/>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8"/>
                <p:cNvSpPr/>
                <p:nvPr/>
              </p:nvSpPr>
              <p:spPr>
                <a:xfrm>
                  <a:off x="1341010" y="2646700"/>
                  <a:ext cx="630270" cy="30167"/>
                </a:xfrm>
                <a:custGeom>
                  <a:avLst/>
                  <a:gdLst/>
                  <a:ahLst/>
                  <a:cxnLst/>
                  <a:rect l="l" t="t" r="r" b="b"/>
                  <a:pathLst>
                    <a:path w="4659" h="223" extrusionOk="0">
                      <a:moveTo>
                        <a:pt x="185" y="222"/>
                      </a:moveTo>
                      <a:lnTo>
                        <a:pt x="4474" y="222"/>
                      </a:lnTo>
                      <a:cubicBezTo>
                        <a:pt x="4585" y="222"/>
                        <a:pt x="4659" y="111"/>
                        <a:pt x="4659" y="0"/>
                      </a:cubicBezTo>
                      <a:lnTo>
                        <a:pt x="4659" y="0"/>
                      </a:lnTo>
                      <a:lnTo>
                        <a:pt x="0" y="0"/>
                      </a:lnTo>
                      <a:lnTo>
                        <a:pt x="0" y="37"/>
                      </a:lnTo>
                      <a:cubicBezTo>
                        <a:pt x="0" y="148"/>
                        <a:pt x="74" y="222"/>
                        <a:pt x="18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8"/>
                <p:cNvSpPr/>
                <p:nvPr/>
              </p:nvSpPr>
              <p:spPr>
                <a:xfrm>
                  <a:off x="1341010" y="2686743"/>
                  <a:ext cx="630270" cy="30032"/>
                </a:xfrm>
                <a:custGeom>
                  <a:avLst/>
                  <a:gdLst/>
                  <a:ahLst/>
                  <a:cxnLst/>
                  <a:rect l="l" t="t" r="r" b="b"/>
                  <a:pathLst>
                    <a:path w="4659" h="222" extrusionOk="0">
                      <a:moveTo>
                        <a:pt x="185" y="222"/>
                      </a:moveTo>
                      <a:lnTo>
                        <a:pt x="4474" y="222"/>
                      </a:lnTo>
                      <a:cubicBezTo>
                        <a:pt x="4585" y="222"/>
                        <a:pt x="4659" y="111"/>
                        <a:pt x="4659" y="0"/>
                      </a:cubicBezTo>
                      <a:lnTo>
                        <a:pt x="4659" y="0"/>
                      </a:lnTo>
                      <a:lnTo>
                        <a:pt x="0" y="0"/>
                      </a:lnTo>
                      <a:lnTo>
                        <a:pt x="0" y="0"/>
                      </a:lnTo>
                      <a:cubicBezTo>
                        <a:pt x="0" y="111"/>
                        <a:pt x="74" y="185"/>
                        <a:pt x="18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8"/>
                <p:cNvSpPr/>
                <p:nvPr/>
              </p:nvSpPr>
              <p:spPr>
                <a:xfrm>
                  <a:off x="1341010" y="2726652"/>
                  <a:ext cx="630270" cy="30167"/>
                </a:xfrm>
                <a:custGeom>
                  <a:avLst/>
                  <a:gdLst/>
                  <a:ahLst/>
                  <a:cxnLst/>
                  <a:rect l="l" t="t" r="r" b="b"/>
                  <a:pathLst>
                    <a:path w="4659" h="223" extrusionOk="0">
                      <a:moveTo>
                        <a:pt x="185" y="223"/>
                      </a:moveTo>
                      <a:lnTo>
                        <a:pt x="4474" y="223"/>
                      </a:lnTo>
                      <a:cubicBezTo>
                        <a:pt x="4585" y="223"/>
                        <a:pt x="4659" y="149"/>
                        <a:pt x="4659" y="38"/>
                      </a:cubicBezTo>
                      <a:lnTo>
                        <a:pt x="4659" y="1"/>
                      </a:lnTo>
                      <a:lnTo>
                        <a:pt x="0" y="1"/>
                      </a:lnTo>
                      <a:lnTo>
                        <a:pt x="0" y="38"/>
                      </a:lnTo>
                      <a:cubicBezTo>
                        <a:pt x="0" y="149"/>
                        <a:pt x="74" y="223"/>
                        <a:pt x="185" y="223"/>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8"/>
                <p:cNvSpPr/>
                <p:nvPr/>
              </p:nvSpPr>
              <p:spPr>
                <a:xfrm>
                  <a:off x="1330999" y="2586635"/>
                  <a:ext cx="650291" cy="35173"/>
                </a:xfrm>
                <a:custGeom>
                  <a:avLst/>
                  <a:gdLst/>
                  <a:ahLst/>
                  <a:cxnLst/>
                  <a:rect l="l" t="t" r="r" b="b"/>
                  <a:pathLst>
                    <a:path w="4807" h="260" extrusionOk="0">
                      <a:moveTo>
                        <a:pt x="185" y="38"/>
                      </a:moveTo>
                      <a:lnTo>
                        <a:pt x="4622" y="38"/>
                      </a:lnTo>
                      <a:cubicBezTo>
                        <a:pt x="4733" y="1"/>
                        <a:pt x="4807" y="112"/>
                        <a:pt x="4807" y="223"/>
                      </a:cubicBezTo>
                      <a:lnTo>
                        <a:pt x="4807" y="260"/>
                      </a:lnTo>
                      <a:lnTo>
                        <a:pt x="0" y="260"/>
                      </a:lnTo>
                      <a:lnTo>
                        <a:pt x="0" y="223"/>
                      </a:lnTo>
                      <a:cubicBezTo>
                        <a:pt x="0" y="112"/>
                        <a:pt x="74" y="38"/>
                        <a:pt x="185" y="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8"/>
                <p:cNvSpPr/>
                <p:nvPr/>
              </p:nvSpPr>
              <p:spPr>
                <a:xfrm>
                  <a:off x="1330999" y="2631684"/>
                  <a:ext cx="650291" cy="30167"/>
                </a:xfrm>
                <a:custGeom>
                  <a:avLst/>
                  <a:gdLst/>
                  <a:ahLst/>
                  <a:cxnLst/>
                  <a:rect l="l" t="t" r="r" b="b"/>
                  <a:pathLst>
                    <a:path w="4807" h="223" extrusionOk="0">
                      <a:moveTo>
                        <a:pt x="185" y="0"/>
                      </a:moveTo>
                      <a:lnTo>
                        <a:pt x="4622" y="0"/>
                      </a:lnTo>
                      <a:cubicBezTo>
                        <a:pt x="4733" y="0"/>
                        <a:pt x="4807" y="74"/>
                        <a:pt x="4807" y="185"/>
                      </a:cubicBezTo>
                      <a:lnTo>
                        <a:pt x="4807" y="222"/>
                      </a:lnTo>
                      <a:lnTo>
                        <a:pt x="0" y="222"/>
                      </a:lnTo>
                      <a:lnTo>
                        <a:pt x="0" y="185"/>
                      </a:lnTo>
                      <a:cubicBezTo>
                        <a:pt x="0" y="74"/>
                        <a:pt x="74"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8"/>
                <p:cNvSpPr/>
                <p:nvPr/>
              </p:nvSpPr>
              <p:spPr>
                <a:xfrm>
                  <a:off x="1330999" y="2671727"/>
                  <a:ext cx="650291" cy="30167"/>
                </a:xfrm>
                <a:custGeom>
                  <a:avLst/>
                  <a:gdLst/>
                  <a:ahLst/>
                  <a:cxnLst/>
                  <a:rect l="l" t="t" r="r" b="b"/>
                  <a:pathLst>
                    <a:path w="4807" h="223" extrusionOk="0">
                      <a:moveTo>
                        <a:pt x="185" y="0"/>
                      </a:moveTo>
                      <a:lnTo>
                        <a:pt x="4622" y="0"/>
                      </a:lnTo>
                      <a:cubicBezTo>
                        <a:pt x="4733" y="0"/>
                        <a:pt x="4807" y="74"/>
                        <a:pt x="4807" y="185"/>
                      </a:cubicBezTo>
                      <a:lnTo>
                        <a:pt x="4807" y="222"/>
                      </a:lnTo>
                      <a:lnTo>
                        <a:pt x="0" y="222"/>
                      </a:lnTo>
                      <a:lnTo>
                        <a:pt x="0" y="185"/>
                      </a:lnTo>
                      <a:cubicBezTo>
                        <a:pt x="0" y="74"/>
                        <a:pt x="74"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8"/>
                <p:cNvSpPr/>
                <p:nvPr/>
              </p:nvSpPr>
              <p:spPr>
                <a:xfrm>
                  <a:off x="1330999" y="2716641"/>
                  <a:ext cx="650291" cy="30167"/>
                </a:xfrm>
                <a:custGeom>
                  <a:avLst/>
                  <a:gdLst/>
                  <a:ahLst/>
                  <a:cxnLst/>
                  <a:rect l="l" t="t" r="r" b="b"/>
                  <a:pathLst>
                    <a:path w="4807" h="223" extrusionOk="0">
                      <a:moveTo>
                        <a:pt x="185" y="1"/>
                      </a:moveTo>
                      <a:lnTo>
                        <a:pt x="4622" y="1"/>
                      </a:lnTo>
                      <a:cubicBezTo>
                        <a:pt x="4733" y="1"/>
                        <a:pt x="4807" y="75"/>
                        <a:pt x="4807" y="186"/>
                      </a:cubicBezTo>
                      <a:lnTo>
                        <a:pt x="4807" y="223"/>
                      </a:lnTo>
                      <a:lnTo>
                        <a:pt x="0" y="223"/>
                      </a:lnTo>
                      <a:lnTo>
                        <a:pt x="0" y="186"/>
                      </a:lnTo>
                      <a:cubicBezTo>
                        <a:pt x="0" y="75"/>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6" name="Google Shape;4356;p28"/>
              <p:cNvSpPr/>
              <p:nvPr/>
            </p:nvSpPr>
            <p:spPr>
              <a:xfrm>
                <a:off x="2101158" y="2726652"/>
                <a:ext cx="3091013" cy="35173"/>
              </a:xfrm>
              <a:custGeom>
                <a:avLst/>
                <a:gdLst/>
                <a:ahLst/>
                <a:cxnLst/>
                <a:rect l="l" t="t" r="r" b="b"/>
                <a:pathLst>
                  <a:path w="22849" h="260" extrusionOk="0">
                    <a:moveTo>
                      <a:pt x="149" y="1"/>
                    </a:moveTo>
                    <a:lnTo>
                      <a:pt x="22738" y="1"/>
                    </a:lnTo>
                    <a:cubicBezTo>
                      <a:pt x="22812" y="1"/>
                      <a:pt x="22849" y="112"/>
                      <a:pt x="22849" y="260"/>
                    </a:cubicBezTo>
                    <a:lnTo>
                      <a:pt x="22849" y="260"/>
                    </a:lnTo>
                    <a:lnTo>
                      <a:pt x="22849" y="260"/>
                    </a:lnTo>
                    <a:lnTo>
                      <a:pt x="1" y="260"/>
                    </a:lnTo>
                    <a:lnTo>
                      <a:pt x="1" y="260"/>
                    </a:lnTo>
                    <a:lnTo>
                      <a:pt x="1" y="260"/>
                    </a:lnTo>
                    <a:cubicBezTo>
                      <a:pt x="1" y="112"/>
                      <a:pt x="75" y="1"/>
                      <a:pt x="149" y="1"/>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8"/>
              <p:cNvSpPr/>
              <p:nvPr/>
            </p:nvSpPr>
            <p:spPr>
              <a:xfrm>
                <a:off x="1125912" y="2796728"/>
                <a:ext cx="4606419" cy="540308"/>
              </a:xfrm>
              <a:custGeom>
                <a:avLst/>
                <a:gdLst/>
                <a:ahLst/>
                <a:cxnLst/>
                <a:rect l="l" t="t" r="r" b="b"/>
                <a:pathLst>
                  <a:path w="34051" h="3994" extrusionOk="0">
                    <a:moveTo>
                      <a:pt x="34051" y="1"/>
                    </a:moveTo>
                    <a:lnTo>
                      <a:pt x="34051" y="2182"/>
                    </a:lnTo>
                    <a:lnTo>
                      <a:pt x="28209" y="3772"/>
                    </a:lnTo>
                    <a:lnTo>
                      <a:pt x="26213" y="3328"/>
                    </a:lnTo>
                    <a:lnTo>
                      <a:pt x="24179" y="3882"/>
                    </a:lnTo>
                    <a:lnTo>
                      <a:pt x="22405" y="3402"/>
                    </a:lnTo>
                    <a:lnTo>
                      <a:pt x="20408" y="3956"/>
                    </a:lnTo>
                    <a:lnTo>
                      <a:pt x="18560" y="3439"/>
                    </a:lnTo>
                    <a:lnTo>
                      <a:pt x="16637" y="3956"/>
                    </a:lnTo>
                    <a:lnTo>
                      <a:pt x="14789" y="3513"/>
                    </a:lnTo>
                    <a:lnTo>
                      <a:pt x="13051" y="3993"/>
                    </a:lnTo>
                    <a:lnTo>
                      <a:pt x="1" y="851"/>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8" name="Google Shape;4358;p28"/>
              <p:cNvGrpSpPr/>
              <p:nvPr/>
            </p:nvGrpSpPr>
            <p:grpSpPr>
              <a:xfrm>
                <a:off x="2056245" y="2796728"/>
                <a:ext cx="3176010" cy="480244"/>
                <a:chOff x="2056245" y="2796728"/>
                <a:chExt cx="3176010" cy="480244"/>
              </a:xfrm>
            </p:grpSpPr>
            <p:sp>
              <p:nvSpPr>
                <p:cNvPr id="4359" name="Google Shape;4359;p28"/>
                <p:cNvSpPr/>
                <p:nvPr/>
              </p:nvSpPr>
              <p:spPr>
                <a:xfrm>
                  <a:off x="2096153" y="2796728"/>
                  <a:ext cx="15151" cy="350240"/>
                </a:xfrm>
                <a:custGeom>
                  <a:avLst/>
                  <a:gdLst/>
                  <a:ahLst/>
                  <a:cxnLst/>
                  <a:rect l="l" t="t" r="r" b="b"/>
                  <a:pathLst>
                    <a:path w="112" h="2589" extrusionOk="0">
                      <a:moveTo>
                        <a:pt x="1" y="1"/>
                      </a:moveTo>
                      <a:lnTo>
                        <a:pt x="1" y="2588"/>
                      </a:lnTo>
                      <a:lnTo>
                        <a:pt x="112" y="258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8"/>
                <p:cNvSpPr/>
                <p:nvPr/>
              </p:nvSpPr>
              <p:spPr>
                <a:xfrm>
                  <a:off x="4661908" y="2796728"/>
                  <a:ext cx="15151" cy="450212"/>
                </a:xfrm>
                <a:custGeom>
                  <a:avLst/>
                  <a:gdLst/>
                  <a:ahLst/>
                  <a:cxnLst/>
                  <a:rect l="l" t="t" r="r" b="b"/>
                  <a:pathLst>
                    <a:path w="112" h="3328" extrusionOk="0">
                      <a:moveTo>
                        <a:pt x="1" y="1"/>
                      </a:moveTo>
                      <a:lnTo>
                        <a:pt x="1" y="3328"/>
                      </a:lnTo>
                      <a:lnTo>
                        <a:pt x="112" y="332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8"/>
                <p:cNvSpPr/>
                <p:nvPr/>
              </p:nvSpPr>
              <p:spPr>
                <a:xfrm>
                  <a:off x="4151760" y="2796728"/>
                  <a:ext cx="10146" cy="450212"/>
                </a:xfrm>
                <a:custGeom>
                  <a:avLst/>
                  <a:gdLst/>
                  <a:ahLst/>
                  <a:cxnLst/>
                  <a:rect l="l" t="t" r="r" b="b"/>
                  <a:pathLst>
                    <a:path w="75" h="3328" extrusionOk="0">
                      <a:moveTo>
                        <a:pt x="1" y="1"/>
                      </a:moveTo>
                      <a:lnTo>
                        <a:pt x="1" y="3328"/>
                      </a:lnTo>
                      <a:lnTo>
                        <a:pt x="75" y="3328"/>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8"/>
                <p:cNvSpPr/>
                <p:nvPr/>
              </p:nvSpPr>
              <p:spPr>
                <a:xfrm>
                  <a:off x="3636607" y="2796728"/>
                  <a:ext cx="15151" cy="470233"/>
                </a:xfrm>
                <a:custGeom>
                  <a:avLst/>
                  <a:gdLst/>
                  <a:ahLst/>
                  <a:cxnLst/>
                  <a:rect l="l" t="t" r="r" b="b"/>
                  <a:pathLst>
                    <a:path w="112" h="3476" extrusionOk="0">
                      <a:moveTo>
                        <a:pt x="1" y="1"/>
                      </a:moveTo>
                      <a:lnTo>
                        <a:pt x="1" y="3476"/>
                      </a:lnTo>
                      <a:lnTo>
                        <a:pt x="112" y="3476"/>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8"/>
                <p:cNvSpPr/>
                <p:nvPr/>
              </p:nvSpPr>
              <p:spPr>
                <a:xfrm>
                  <a:off x="3126459" y="2796728"/>
                  <a:ext cx="10146" cy="475239"/>
                </a:xfrm>
                <a:custGeom>
                  <a:avLst/>
                  <a:gdLst/>
                  <a:ahLst/>
                  <a:cxnLst/>
                  <a:rect l="l" t="t" r="r" b="b"/>
                  <a:pathLst>
                    <a:path w="75" h="3513" extrusionOk="0">
                      <a:moveTo>
                        <a:pt x="1" y="1"/>
                      </a:moveTo>
                      <a:lnTo>
                        <a:pt x="1" y="3513"/>
                      </a:lnTo>
                      <a:lnTo>
                        <a:pt x="75" y="3513"/>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8"/>
                <p:cNvSpPr/>
                <p:nvPr/>
              </p:nvSpPr>
              <p:spPr>
                <a:xfrm>
                  <a:off x="2611306" y="2796728"/>
                  <a:ext cx="15151" cy="480244"/>
                </a:xfrm>
                <a:custGeom>
                  <a:avLst/>
                  <a:gdLst/>
                  <a:ahLst/>
                  <a:cxnLst/>
                  <a:rect l="l" t="t" r="r" b="b"/>
                  <a:pathLst>
                    <a:path w="112" h="3550" extrusionOk="0">
                      <a:moveTo>
                        <a:pt x="1" y="1"/>
                      </a:moveTo>
                      <a:lnTo>
                        <a:pt x="1" y="3550"/>
                      </a:lnTo>
                      <a:lnTo>
                        <a:pt x="112" y="3550"/>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8"/>
                <p:cNvSpPr/>
                <p:nvPr/>
              </p:nvSpPr>
              <p:spPr>
                <a:xfrm>
                  <a:off x="5177061" y="2796728"/>
                  <a:ext cx="15151" cy="450212"/>
                </a:xfrm>
                <a:custGeom>
                  <a:avLst/>
                  <a:gdLst/>
                  <a:ahLst/>
                  <a:cxnLst/>
                  <a:rect l="l" t="t" r="r" b="b"/>
                  <a:pathLst>
                    <a:path w="112" h="3328" extrusionOk="0">
                      <a:moveTo>
                        <a:pt x="1" y="1"/>
                      </a:moveTo>
                      <a:lnTo>
                        <a:pt x="1" y="3328"/>
                      </a:lnTo>
                      <a:lnTo>
                        <a:pt x="112" y="332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6" name="Google Shape;4366;p28"/>
                <p:cNvGrpSpPr/>
                <p:nvPr/>
              </p:nvGrpSpPr>
              <p:grpSpPr>
                <a:xfrm>
                  <a:off x="2056245" y="2886690"/>
                  <a:ext cx="3176010" cy="300325"/>
                  <a:chOff x="2056245" y="2886690"/>
                  <a:chExt cx="3176010" cy="300325"/>
                </a:xfrm>
              </p:grpSpPr>
              <p:sp>
                <p:nvSpPr>
                  <p:cNvPr id="4367" name="Google Shape;4367;p28"/>
                  <p:cNvSpPr/>
                  <p:nvPr/>
                </p:nvSpPr>
                <p:spPr>
                  <a:xfrm>
                    <a:off x="2056245" y="305674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8"/>
                  <p:cNvSpPr/>
                  <p:nvPr/>
                </p:nvSpPr>
                <p:spPr>
                  <a:xfrm>
                    <a:off x="2566393" y="3146837"/>
                    <a:ext cx="105113" cy="40178"/>
                  </a:xfrm>
                  <a:custGeom>
                    <a:avLst/>
                    <a:gdLst/>
                    <a:ahLst/>
                    <a:cxnLst/>
                    <a:rect l="l" t="t" r="r" b="b"/>
                    <a:pathLst>
                      <a:path w="777" h="297" extrusionOk="0">
                        <a:moveTo>
                          <a:pt x="148" y="0"/>
                        </a:moveTo>
                        <a:cubicBezTo>
                          <a:pt x="74" y="0"/>
                          <a:pt x="0" y="74"/>
                          <a:pt x="0" y="148"/>
                        </a:cubicBezTo>
                        <a:lnTo>
                          <a:pt x="0" y="185"/>
                        </a:lnTo>
                        <a:cubicBezTo>
                          <a:pt x="0" y="259"/>
                          <a:pt x="74" y="296"/>
                          <a:pt x="148" y="296"/>
                        </a:cubicBezTo>
                        <a:lnTo>
                          <a:pt x="629" y="296"/>
                        </a:lnTo>
                        <a:cubicBezTo>
                          <a:pt x="703" y="296"/>
                          <a:pt x="777" y="259"/>
                          <a:pt x="777" y="185"/>
                        </a:cubicBezTo>
                        <a:lnTo>
                          <a:pt x="777" y="148"/>
                        </a:lnTo>
                        <a:cubicBezTo>
                          <a:pt x="777"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8"/>
                  <p:cNvSpPr/>
                  <p:nvPr/>
                </p:nvSpPr>
                <p:spPr>
                  <a:xfrm>
                    <a:off x="3081546" y="3146837"/>
                    <a:ext cx="100107" cy="40178"/>
                  </a:xfrm>
                  <a:custGeom>
                    <a:avLst/>
                    <a:gdLst/>
                    <a:ahLst/>
                    <a:cxnLst/>
                    <a:rect l="l" t="t" r="r" b="b"/>
                    <a:pathLst>
                      <a:path w="740" h="297" extrusionOk="0">
                        <a:moveTo>
                          <a:pt x="111" y="0"/>
                        </a:moveTo>
                        <a:cubicBezTo>
                          <a:pt x="37" y="0"/>
                          <a:pt x="0" y="74"/>
                          <a:pt x="0" y="148"/>
                        </a:cubicBezTo>
                        <a:lnTo>
                          <a:pt x="0" y="185"/>
                        </a:lnTo>
                        <a:cubicBezTo>
                          <a:pt x="0" y="259"/>
                          <a:pt x="37" y="296"/>
                          <a:pt x="111" y="296"/>
                        </a:cubicBezTo>
                        <a:lnTo>
                          <a:pt x="592" y="296"/>
                        </a:lnTo>
                        <a:cubicBezTo>
                          <a:pt x="666" y="296"/>
                          <a:pt x="740" y="259"/>
                          <a:pt x="740" y="185"/>
                        </a:cubicBezTo>
                        <a:lnTo>
                          <a:pt x="740" y="148"/>
                        </a:lnTo>
                        <a:cubicBezTo>
                          <a:pt x="740" y="74"/>
                          <a:pt x="666"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8"/>
                  <p:cNvSpPr/>
                  <p:nvPr/>
                </p:nvSpPr>
                <p:spPr>
                  <a:xfrm>
                    <a:off x="3591693" y="3146837"/>
                    <a:ext cx="100107" cy="40178"/>
                  </a:xfrm>
                  <a:custGeom>
                    <a:avLst/>
                    <a:gdLst/>
                    <a:ahLst/>
                    <a:cxnLst/>
                    <a:rect l="l" t="t" r="r" b="b"/>
                    <a:pathLst>
                      <a:path w="740" h="297" extrusionOk="0">
                        <a:moveTo>
                          <a:pt x="148" y="0"/>
                        </a:moveTo>
                        <a:cubicBezTo>
                          <a:pt x="74" y="0"/>
                          <a:pt x="0" y="74"/>
                          <a:pt x="0" y="148"/>
                        </a:cubicBezTo>
                        <a:lnTo>
                          <a:pt x="0" y="185"/>
                        </a:lnTo>
                        <a:cubicBezTo>
                          <a:pt x="0" y="259"/>
                          <a:pt x="74" y="296"/>
                          <a:pt x="148" y="296"/>
                        </a:cubicBezTo>
                        <a:lnTo>
                          <a:pt x="629" y="296"/>
                        </a:lnTo>
                        <a:cubicBezTo>
                          <a:pt x="703" y="296"/>
                          <a:pt x="740" y="259"/>
                          <a:pt x="740" y="185"/>
                        </a:cubicBezTo>
                        <a:lnTo>
                          <a:pt x="740" y="148"/>
                        </a:lnTo>
                        <a:cubicBezTo>
                          <a:pt x="740"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8"/>
                  <p:cNvSpPr/>
                  <p:nvPr/>
                </p:nvSpPr>
                <p:spPr>
                  <a:xfrm>
                    <a:off x="4106847" y="3146837"/>
                    <a:ext cx="100107" cy="40178"/>
                  </a:xfrm>
                  <a:custGeom>
                    <a:avLst/>
                    <a:gdLst/>
                    <a:ahLst/>
                    <a:cxnLst/>
                    <a:rect l="l" t="t" r="r" b="b"/>
                    <a:pathLst>
                      <a:path w="740" h="297" extrusionOk="0">
                        <a:moveTo>
                          <a:pt x="111" y="0"/>
                        </a:moveTo>
                        <a:cubicBezTo>
                          <a:pt x="37" y="0"/>
                          <a:pt x="0" y="74"/>
                          <a:pt x="0" y="148"/>
                        </a:cubicBezTo>
                        <a:lnTo>
                          <a:pt x="0" y="185"/>
                        </a:lnTo>
                        <a:cubicBezTo>
                          <a:pt x="0" y="259"/>
                          <a:pt x="37" y="296"/>
                          <a:pt x="111" y="296"/>
                        </a:cubicBezTo>
                        <a:lnTo>
                          <a:pt x="592" y="296"/>
                        </a:lnTo>
                        <a:cubicBezTo>
                          <a:pt x="666" y="296"/>
                          <a:pt x="740" y="259"/>
                          <a:pt x="740" y="185"/>
                        </a:cubicBezTo>
                        <a:lnTo>
                          <a:pt x="740" y="148"/>
                        </a:lnTo>
                        <a:cubicBezTo>
                          <a:pt x="740" y="74"/>
                          <a:pt x="666"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8"/>
                  <p:cNvSpPr/>
                  <p:nvPr/>
                </p:nvSpPr>
                <p:spPr>
                  <a:xfrm>
                    <a:off x="4616994" y="3146837"/>
                    <a:ext cx="105113" cy="40178"/>
                  </a:xfrm>
                  <a:custGeom>
                    <a:avLst/>
                    <a:gdLst/>
                    <a:ahLst/>
                    <a:cxnLst/>
                    <a:rect l="l" t="t" r="r" b="b"/>
                    <a:pathLst>
                      <a:path w="777" h="297" extrusionOk="0">
                        <a:moveTo>
                          <a:pt x="148" y="0"/>
                        </a:moveTo>
                        <a:cubicBezTo>
                          <a:pt x="74" y="0"/>
                          <a:pt x="0" y="74"/>
                          <a:pt x="0" y="148"/>
                        </a:cubicBezTo>
                        <a:lnTo>
                          <a:pt x="0" y="185"/>
                        </a:lnTo>
                        <a:cubicBezTo>
                          <a:pt x="0" y="259"/>
                          <a:pt x="74" y="296"/>
                          <a:pt x="148" y="296"/>
                        </a:cubicBezTo>
                        <a:lnTo>
                          <a:pt x="629" y="296"/>
                        </a:lnTo>
                        <a:cubicBezTo>
                          <a:pt x="703" y="296"/>
                          <a:pt x="777" y="259"/>
                          <a:pt x="777" y="185"/>
                        </a:cubicBezTo>
                        <a:lnTo>
                          <a:pt x="777" y="148"/>
                        </a:lnTo>
                        <a:cubicBezTo>
                          <a:pt x="777"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8"/>
                  <p:cNvSpPr/>
                  <p:nvPr/>
                </p:nvSpPr>
                <p:spPr>
                  <a:xfrm>
                    <a:off x="5132148" y="3146837"/>
                    <a:ext cx="100107" cy="40178"/>
                  </a:xfrm>
                  <a:custGeom>
                    <a:avLst/>
                    <a:gdLst/>
                    <a:ahLst/>
                    <a:cxnLst/>
                    <a:rect l="l" t="t" r="r" b="b"/>
                    <a:pathLst>
                      <a:path w="740" h="297" extrusionOk="0">
                        <a:moveTo>
                          <a:pt x="148" y="0"/>
                        </a:moveTo>
                        <a:cubicBezTo>
                          <a:pt x="74" y="0"/>
                          <a:pt x="0" y="74"/>
                          <a:pt x="0" y="148"/>
                        </a:cubicBezTo>
                        <a:lnTo>
                          <a:pt x="0" y="185"/>
                        </a:lnTo>
                        <a:cubicBezTo>
                          <a:pt x="0" y="259"/>
                          <a:pt x="74" y="296"/>
                          <a:pt x="148" y="296"/>
                        </a:cubicBezTo>
                        <a:lnTo>
                          <a:pt x="629" y="296"/>
                        </a:lnTo>
                        <a:cubicBezTo>
                          <a:pt x="703" y="296"/>
                          <a:pt x="740" y="259"/>
                          <a:pt x="740" y="185"/>
                        </a:cubicBezTo>
                        <a:lnTo>
                          <a:pt x="740" y="148"/>
                        </a:lnTo>
                        <a:cubicBezTo>
                          <a:pt x="740"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8"/>
                  <p:cNvSpPr/>
                  <p:nvPr/>
                </p:nvSpPr>
                <p:spPr>
                  <a:xfrm>
                    <a:off x="2566393" y="2886690"/>
                    <a:ext cx="105113" cy="40178"/>
                  </a:xfrm>
                  <a:custGeom>
                    <a:avLst/>
                    <a:gdLst/>
                    <a:ahLst/>
                    <a:cxnLst/>
                    <a:rect l="l" t="t" r="r" b="b"/>
                    <a:pathLst>
                      <a:path w="777" h="297" extrusionOk="0">
                        <a:moveTo>
                          <a:pt x="148" y="1"/>
                        </a:moveTo>
                        <a:cubicBezTo>
                          <a:pt x="74" y="1"/>
                          <a:pt x="0" y="75"/>
                          <a:pt x="0" y="149"/>
                        </a:cubicBezTo>
                        <a:lnTo>
                          <a:pt x="0" y="186"/>
                        </a:lnTo>
                        <a:cubicBezTo>
                          <a:pt x="0" y="260"/>
                          <a:pt x="74" y="297"/>
                          <a:pt x="148" y="297"/>
                        </a:cubicBezTo>
                        <a:lnTo>
                          <a:pt x="629" y="297"/>
                        </a:lnTo>
                        <a:cubicBezTo>
                          <a:pt x="703" y="297"/>
                          <a:pt x="777" y="260"/>
                          <a:pt x="777" y="186"/>
                        </a:cubicBezTo>
                        <a:lnTo>
                          <a:pt x="777" y="149"/>
                        </a:lnTo>
                        <a:cubicBezTo>
                          <a:pt x="777"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8"/>
                  <p:cNvSpPr/>
                  <p:nvPr/>
                </p:nvSpPr>
                <p:spPr>
                  <a:xfrm>
                    <a:off x="3081546" y="288669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8"/>
                  <p:cNvSpPr/>
                  <p:nvPr/>
                </p:nvSpPr>
                <p:spPr>
                  <a:xfrm>
                    <a:off x="3591693" y="2886690"/>
                    <a:ext cx="100107" cy="40178"/>
                  </a:xfrm>
                  <a:custGeom>
                    <a:avLst/>
                    <a:gdLst/>
                    <a:ahLst/>
                    <a:cxnLst/>
                    <a:rect l="l" t="t" r="r" b="b"/>
                    <a:pathLst>
                      <a:path w="740" h="297" extrusionOk="0">
                        <a:moveTo>
                          <a:pt x="148" y="1"/>
                        </a:moveTo>
                        <a:cubicBezTo>
                          <a:pt x="74" y="1"/>
                          <a:pt x="0" y="75"/>
                          <a:pt x="0" y="149"/>
                        </a:cubicBezTo>
                        <a:lnTo>
                          <a:pt x="0" y="186"/>
                        </a:lnTo>
                        <a:cubicBezTo>
                          <a:pt x="0" y="260"/>
                          <a:pt x="74" y="297"/>
                          <a:pt x="148" y="297"/>
                        </a:cubicBezTo>
                        <a:lnTo>
                          <a:pt x="629" y="297"/>
                        </a:lnTo>
                        <a:cubicBezTo>
                          <a:pt x="703" y="297"/>
                          <a:pt x="740" y="260"/>
                          <a:pt x="740" y="186"/>
                        </a:cubicBezTo>
                        <a:lnTo>
                          <a:pt x="740" y="149"/>
                        </a:lnTo>
                        <a:cubicBezTo>
                          <a:pt x="740"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8"/>
                  <p:cNvSpPr/>
                  <p:nvPr/>
                </p:nvSpPr>
                <p:spPr>
                  <a:xfrm>
                    <a:off x="4106847" y="288669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8"/>
                  <p:cNvSpPr/>
                  <p:nvPr/>
                </p:nvSpPr>
                <p:spPr>
                  <a:xfrm>
                    <a:off x="4616994" y="2886690"/>
                    <a:ext cx="105113" cy="40178"/>
                  </a:xfrm>
                  <a:custGeom>
                    <a:avLst/>
                    <a:gdLst/>
                    <a:ahLst/>
                    <a:cxnLst/>
                    <a:rect l="l" t="t" r="r" b="b"/>
                    <a:pathLst>
                      <a:path w="777" h="297" extrusionOk="0">
                        <a:moveTo>
                          <a:pt x="148" y="1"/>
                        </a:moveTo>
                        <a:cubicBezTo>
                          <a:pt x="74" y="1"/>
                          <a:pt x="0" y="75"/>
                          <a:pt x="0" y="149"/>
                        </a:cubicBezTo>
                        <a:lnTo>
                          <a:pt x="0" y="186"/>
                        </a:lnTo>
                        <a:cubicBezTo>
                          <a:pt x="0" y="260"/>
                          <a:pt x="74" y="297"/>
                          <a:pt x="148" y="297"/>
                        </a:cubicBezTo>
                        <a:lnTo>
                          <a:pt x="629" y="297"/>
                        </a:lnTo>
                        <a:cubicBezTo>
                          <a:pt x="703" y="297"/>
                          <a:pt x="777" y="260"/>
                          <a:pt x="777" y="186"/>
                        </a:cubicBezTo>
                        <a:lnTo>
                          <a:pt x="777" y="149"/>
                        </a:lnTo>
                        <a:cubicBezTo>
                          <a:pt x="777"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8"/>
                  <p:cNvSpPr/>
                  <p:nvPr/>
                </p:nvSpPr>
                <p:spPr>
                  <a:xfrm>
                    <a:off x="5132148" y="2886690"/>
                    <a:ext cx="100107" cy="40178"/>
                  </a:xfrm>
                  <a:custGeom>
                    <a:avLst/>
                    <a:gdLst/>
                    <a:ahLst/>
                    <a:cxnLst/>
                    <a:rect l="l" t="t" r="r" b="b"/>
                    <a:pathLst>
                      <a:path w="740" h="297" extrusionOk="0">
                        <a:moveTo>
                          <a:pt x="148" y="1"/>
                        </a:moveTo>
                        <a:cubicBezTo>
                          <a:pt x="74" y="1"/>
                          <a:pt x="0" y="75"/>
                          <a:pt x="0" y="149"/>
                        </a:cubicBezTo>
                        <a:lnTo>
                          <a:pt x="0" y="186"/>
                        </a:lnTo>
                        <a:cubicBezTo>
                          <a:pt x="0" y="260"/>
                          <a:pt x="74" y="297"/>
                          <a:pt x="148" y="297"/>
                        </a:cubicBezTo>
                        <a:lnTo>
                          <a:pt x="629" y="297"/>
                        </a:lnTo>
                        <a:cubicBezTo>
                          <a:pt x="703" y="297"/>
                          <a:pt x="740" y="260"/>
                          <a:pt x="740" y="186"/>
                        </a:cubicBezTo>
                        <a:lnTo>
                          <a:pt x="740" y="149"/>
                        </a:lnTo>
                        <a:cubicBezTo>
                          <a:pt x="740"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80" name="Google Shape;4380;p28"/>
              <p:cNvSpPr/>
              <p:nvPr/>
            </p:nvSpPr>
            <p:spPr>
              <a:xfrm>
                <a:off x="5717241" y="2641695"/>
                <a:ext cx="15151" cy="465228"/>
              </a:xfrm>
              <a:custGeom>
                <a:avLst/>
                <a:gdLst/>
                <a:ahLst/>
                <a:cxnLst/>
                <a:rect l="l" t="t" r="r" b="b"/>
                <a:pathLst>
                  <a:path w="112" h="3439" extrusionOk="0">
                    <a:moveTo>
                      <a:pt x="1" y="0"/>
                    </a:moveTo>
                    <a:lnTo>
                      <a:pt x="1" y="3439"/>
                    </a:lnTo>
                    <a:lnTo>
                      <a:pt x="112" y="3439"/>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8"/>
              <p:cNvSpPr/>
              <p:nvPr/>
            </p:nvSpPr>
            <p:spPr>
              <a:xfrm>
                <a:off x="5727252" y="2641695"/>
                <a:ext cx="615389" cy="430190"/>
              </a:xfrm>
              <a:custGeom>
                <a:avLst/>
                <a:gdLst/>
                <a:ahLst/>
                <a:cxnLst/>
                <a:rect l="l" t="t" r="r" b="b"/>
                <a:pathLst>
                  <a:path w="4549" h="3180" extrusionOk="0">
                    <a:moveTo>
                      <a:pt x="4548" y="1183"/>
                    </a:moveTo>
                    <a:lnTo>
                      <a:pt x="1" y="3180"/>
                    </a:lnTo>
                    <a:lnTo>
                      <a:pt x="1" y="0"/>
                    </a:lnTo>
                    <a:lnTo>
                      <a:pt x="3661" y="2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2" name="Google Shape;4382;p28"/>
            <p:cNvGrpSpPr/>
            <p:nvPr/>
          </p:nvGrpSpPr>
          <p:grpSpPr>
            <a:xfrm>
              <a:off x="3084335" y="625366"/>
              <a:ext cx="351500" cy="132437"/>
              <a:chOff x="723240" y="933384"/>
              <a:chExt cx="1115519" cy="420300"/>
            </a:xfrm>
          </p:grpSpPr>
          <p:sp>
            <p:nvSpPr>
              <p:cNvPr id="4383" name="Google Shape;4383;p28"/>
              <p:cNvSpPr/>
              <p:nvPr/>
            </p:nvSpPr>
            <p:spPr>
              <a:xfrm>
                <a:off x="723240" y="1118420"/>
                <a:ext cx="1115519" cy="50189"/>
              </a:xfrm>
              <a:custGeom>
                <a:avLst/>
                <a:gdLst/>
                <a:ahLst/>
                <a:cxnLst/>
                <a:rect l="l" t="t" r="r" b="b"/>
                <a:pathLst>
                  <a:path w="8246" h="371" extrusionOk="0">
                    <a:moveTo>
                      <a:pt x="1" y="260"/>
                    </a:moveTo>
                    <a:lnTo>
                      <a:pt x="8134" y="1"/>
                    </a:lnTo>
                    <a:lnTo>
                      <a:pt x="8245" y="371"/>
                    </a:lnTo>
                    <a:lnTo>
                      <a:pt x="75" y="371"/>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8"/>
              <p:cNvSpPr/>
              <p:nvPr/>
            </p:nvSpPr>
            <p:spPr>
              <a:xfrm>
                <a:off x="1093371" y="1153458"/>
                <a:ext cx="260143" cy="130139"/>
              </a:xfrm>
              <a:custGeom>
                <a:avLst/>
                <a:gdLst/>
                <a:ahLst/>
                <a:cxnLst/>
                <a:rect l="l" t="t" r="r" b="b"/>
                <a:pathLst>
                  <a:path w="1923" h="962" extrusionOk="0">
                    <a:moveTo>
                      <a:pt x="0" y="1"/>
                    </a:moveTo>
                    <a:lnTo>
                      <a:pt x="0" y="962"/>
                    </a:lnTo>
                    <a:lnTo>
                      <a:pt x="1923" y="962"/>
                    </a:lnTo>
                    <a:lnTo>
                      <a:pt x="1923" y="1"/>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8"/>
              <p:cNvSpPr/>
              <p:nvPr/>
            </p:nvSpPr>
            <p:spPr>
              <a:xfrm>
                <a:off x="1108387" y="1138442"/>
                <a:ext cx="225241" cy="60200"/>
              </a:xfrm>
              <a:custGeom>
                <a:avLst/>
                <a:gdLst/>
                <a:ahLst/>
                <a:cxnLst/>
                <a:rect l="l" t="t" r="r" b="b"/>
                <a:pathLst>
                  <a:path w="1665" h="445" extrusionOk="0">
                    <a:moveTo>
                      <a:pt x="0" y="1"/>
                    </a:moveTo>
                    <a:lnTo>
                      <a:pt x="0" y="444"/>
                    </a:lnTo>
                    <a:lnTo>
                      <a:pt x="1664" y="444"/>
                    </a:lnTo>
                    <a:lnTo>
                      <a:pt x="1664" y="1"/>
                    </a:lnTo>
                    <a:close/>
                  </a:path>
                </a:pathLst>
              </a:custGeom>
              <a:solidFill>
                <a:srgbClr val="BD9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8"/>
              <p:cNvSpPr/>
              <p:nvPr/>
            </p:nvSpPr>
            <p:spPr>
              <a:xfrm>
                <a:off x="723240" y="1118420"/>
                <a:ext cx="1100503" cy="35173"/>
              </a:xfrm>
              <a:custGeom>
                <a:avLst/>
                <a:gdLst/>
                <a:ahLst/>
                <a:cxnLst/>
                <a:rect l="l" t="t" r="r" b="b"/>
                <a:pathLst>
                  <a:path w="8135" h="260" extrusionOk="0">
                    <a:moveTo>
                      <a:pt x="1" y="1"/>
                    </a:moveTo>
                    <a:lnTo>
                      <a:pt x="1" y="260"/>
                    </a:lnTo>
                    <a:lnTo>
                      <a:pt x="8134" y="260"/>
                    </a:lnTo>
                    <a:lnTo>
                      <a:pt x="8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7" name="Google Shape;4387;p28"/>
              <p:cNvGrpSpPr/>
              <p:nvPr/>
            </p:nvGrpSpPr>
            <p:grpSpPr>
              <a:xfrm flipH="1">
                <a:off x="745870" y="933384"/>
                <a:ext cx="159979" cy="185075"/>
                <a:chOff x="3312848" y="1059076"/>
                <a:chExt cx="215518" cy="249193"/>
              </a:xfrm>
            </p:grpSpPr>
            <p:sp>
              <p:nvSpPr>
                <p:cNvPr id="4388" name="Google Shape;4388;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9" name="Google Shape;4399;p28"/>
              <p:cNvGrpSpPr/>
              <p:nvPr/>
            </p:nvGrpSpPr>
            <p:grpSpPr>
              <a:xfrm flipH="1">
                <a:off x="896635" y="933384"/>
                <a:ext cx="159979" cy="185075"/>
                <a:chOff x="3312848" y="1059076"/>
                <a:chExt cx="215518" cy="249193"/>
              </a:xfrm>
            </p:grpSpPr>
            <p:sp>
              <p:nvSpPr>
                <p:cNvPr id="4400" name="Google Shape;4400;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1" name="Google Shape;4411;p28"/>
              <p:cNvGrpSpPr/>
              <p:nvPr/>
            </p:nvGrpSpPr>
            <p:grpSpPr>
              <a:xfrm flipH="1">
                <a:off x="1047399" y="933384"/>
                <a:ext cx="159979" cy="185075"/>
                <a:chOff x="3312848" y="1059076"/>
                <a:chExt cx="215518" cy="249193"/>
              </a:xfrm>
            </p:grpSpPr>
            <p:sp>
              <p:nvSpPr>
                <p:cNvPr id="4412" name="Google Shape;4412;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3" name="Google Shape;4423;p28"/>
              <p:cNvGrpSpPr/>
              <p:nvPr/>
            </p:nvGrpSpPr>
            <p:grpSpPr>
              <a:xfrm flipH="1">
                <a:off x="1198164" y="933384"/>
                <a:ext cx="159979" cy="185075"/>
                <a:chOff x="3312848" y="1059076"/>
                <a:chExt cx="215518" cy="249193"/>
              </a:xfrm>
            </p:grpSpPr>
            <p:sp>
              <p:nvSpPr>
                <p:cNvPr id="4424" name="Google Shape;4424;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5" name="Google Shape;4435;p28"/>
              <p:cNvGrpSpPr/>
              <p:nvPr/>
            </p:nvGrpSpPr>
            <p:grpSpPr>
              <a:xfrm flipH="1">
                <a:off x="1348928" y="933384"/>
                <a:ext cx="159979" cy="185075"/>
                <a:chOff x="3312848" y="1059076"/>
                <a:chExt cx="215518" cy="249193"/>
              </a:xfrm>
            </p:grpSpPr>
            <p:sp>
              <p:nvSpPr>
                <p:cNvPr id="4436" name="Google Shape;4436;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7" name="Google Shape;4447;p28"/>
              <p:cNvGrpSpPr/>
              <p:nvPr/>
            </p:nvGrpSpPr>
            <p:grpSpPr>
              <a:xfrm flipH="1">
                <a:off x="1499693" y="933384"/>
                <a:ext cx="159979" cy="185075"/>
                <a:chOff x="3312848" y="1059076"/>
                <a:chExt cx="215518" cy="249193"/>
              </a:xfrm>
            </p:grpSpPr>
            <p:sp>
              <p:nvSpPr>
                <p:cNvPr id="4448" name="Google Shape;4448;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9" name="Google Shape;4459;p28"/>
              <p:cNvGrpSpPr/>
              <p:nvPr/>
            </p:nvGrpSpPr>
            <p:grpSpPr>
              <a:xfrm flipH="1">
                <a:off x="1650458" y="933384"/>
                <a:ext cx="159979" cy="185075"/>
                <a:chOff x="3312848" y="1059076"/>
                <a:chExt cx="215518" cy="249193"/>
              </a:xfrm>
            </p:grpSpPr>
            <p:sp>
              <p:nvSpPr>
                <p:cNvPr id="4460" name="Google Shape;4460;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1" name="Google Shape;4471;p28"/>
              <p:cNvGrpSpPr/>
              <p:nvPr/>
            </p:nvGrpSpPr>
            <p:grpSpPr>
              <a:xfrm rot="10800000">
                <a:off x="745870" y="1168609"/>
                <a:ext cx="159979" cy="185075"/>
                <a:chOff x="3312848" y="1059076"/>
                <a:chExt cx="215518" cy="249193"/>
              </a:xfrm>
            </p:grpSpPr>
            <p:sp>
              <p:nvSpPr>
                <p:cNvPr id="4472" name="Google Shape;4472;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3" name="Google Shape;4483;p28"/>
              <p:cNvGrpSpPr/>
              <p:nvPr/>
            </p:nvGrpSpPr>
            <p:grpSpPr>
              <a:xfrm rot="10800000">
                <a:off x="896635" y="1168609"/>
                <a:ext cx="159979" cy="185075"/>
                <a:chOff x="3312848" y="1059076"/>
                <a:chExt cx="215518" cy="249193"/>
              </a:xfrm>
            </p:grpSpPr>
            <p:sp>
              <p:nvSpPr>
                <p:cNvPr id="4484" name="Google Shape;4484;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5" name="Google Shape;4495;p28"/>
              <p:cNvGrpSpPr/>
              <p:nvPr/>
            </p:nvGrpSpPr>
            <p:grpSpPr>
              <a:xfrm rot="10800000">
                <a:off x="1411587" y="1168609"/>
                <a:ext cx="159979" cy="185075"/>
                <a:chOff x="3312848" y="1059076"/>
                <a:chExt cx="215518" cy="249193"/>
              </a:xfrm>
            </p:grpSpPr>
            <p:sp>
              <p:nvSpPr>
                <p:cNvPr id="4496" name="Google Shape;4496;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7" name="Google Shape;4507;p28"/>
              <p:cNvGrpSpPr/>
              <p:nvPr/>
            </p:nvGrpSpPr>
            <p:grpSpPr>
              <a:xfrm rot="10800000">
                <a:off x="1562351" y="1168609"/>
                <a:ext cx="159979" cy="185075"/>
                <a:chOff x="3312848" y="1059076"/>
                <a:chExt cx="215518" cy="249193"/>
              </a:xfrm>
            </p:grpSpPr>
            <p:sp>
              <p:nvSpPr>
                <p:cNvPr id="4508" name="Google Shape;4508;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19" name="Google Shape;4519;p28"/>
          <p:cNvGrpSpPr/>
          <p:nvPr/>
        </p:nvGrpSpPr>
        <p:grpSpPr>
          <a:xfrm>
            <a:off x="6658043" y="3934678"/>
            <a:ext cx="2485732" cy="980029"/>
            <a:chOff x="2411240" y="2968909"/>
            <a:chExt cx="4321509" cy="1703805"/>
          </a:xfrm>
        </p:grpSpPr>
        <p:sp>
          <p:nvSpPr>
            <p:cNvPr id="4520" name="Google Shape;4520;p28"/>
            <p:cNvSpPr/>
            <p:nvPr/>
          </p:nvSpPr>
          <p:spPr>
            <a:xfrm>
              <a:off x="5147060" y="3825202"/>
              <a:ext cx="1230118" cy="101774"/>
            </a:xfrm>
            <a:custGeom>
              <a:avLst/>
              <a:gdLst/>
              <a:ahLst/>
              <a:cxnLst/>
              <a:rect l="l" t="t" r="r" b="b"/>
              <a:pathLst>
                <a:path w="12534" h="1037" extrusionOk="0">
                  <a:moveTo>
                    <a:pt x="1" y="1"/>
                  </a:moveTo>
                  <a:lnTo>
                    <a:pt x="1" y="1036"/>
                  </a:lnTo>
                  <a:lnTo>
                    <a:pt x="12534" y="1036"/>
                  </a:lnTo>
                  <a:lnTo>
                    <a:pt x="12534" y="1"/>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8"/>
            <p:cNvSpPr/>
            <p:nvPr/>
          </p:nvSpPr>
          <p:spPr>
            <a:xfrm>
              <a:off x="3793675" y="3527732"/>
              <a:ext cx="475402" cy="388350"/>
            </a:xfrm>
            <a:custGeom>
              <a:avLst/>
              <a:gdLst/>
              <a:ahLst/>
              <a:cxnLst/>
              <a:rect l="l" t="t" r="r" b="b"/>
              <a:pathLst>
                <a:path w="4844" h="3957" extrusionOk="0">
                  <a:moveTo>
                    <a:pt x="222" y="0"/>
                  </a:moveTo>
                  <a:lnTo>
                    <a:pt x="4622" y="0"/>
                  </a:lnTo>
                  <a:cubicBezTo>
                    <a:pt x="4733" y="0"/>
                    <a:pt x="4844" y="111"/>
                    <a:pt x="4844" y="259"/>
                  </a:cubicBezTo>
                  <a:lnTo>
                    <a:pt x="4844" y="3956"/>
                  </a:lnTo>
                  <a:lnTo>
                    <a:pt x="1" y="3956"/>
                  </a:lnTo>
                  <a:lnTo>
                    <a:pt x="1" y="259"/>
                  </a:lnTo>
                  <a:cubicBezTo>
                    <a:pt x="1" y="111"/>
                    <a:pt x="75"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8"/>
            <p:cNvSpPr/>
            <p:nvPr/>
          </p:nvSpPr>
          <p:spPr>
            <a:xfrm>
              <a:off x="4268979" y="3705468"/>
              <a:ext cx="257722" cy="206983"/>
            </a:xfrm>
            <a:custGeom>
              <a:avLst/>
              <a:gdLst/>
              <a:ahLst/>
              <a:cxnLst/>
              <a:rect l="l" t="t" r="r" b="b"/>
              <a:pathLst>
                <a:path w="2626" h="2109" extrusionOk="0">
                  <a:moveTo>
                    <a:pt x="112" y="1"/>
                  </a:moveTo>
                  <a:lnTo>
                    <a:pt x="2478" y="1"/>
                  </a:lnTo>
                  <a:cubicBezTo>
                    <a:pt x="2552" y="1"/>
                    <a:pt x="2626" y="75"/>
                    <a:pt x="2626" y="149"/>
                  </a:cubicBezTo>
                  <a:lnTo>
                    <a:pt x="2626" y="2108"/>
                  </a:lnTo>
                  <a:lnTo>
                    <a:pt x="1" y="2108"/>
                  </a:lnTo>
                  <a:lnTo>
                    <a:pt x="1" y="149"/>
                  </a:lnTo>
                  <a:cubicBezTo>
                    <a:pt x="1" y="75"/>
                    <a:pt x="75"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8"/>
            <p:cNvSpPr/>
            <p:nvPr/>
          </p:nvSpPr>
          <p:spPr>
            <a:xfrm>
              <a:off x="4268979" y="3705468"/>
              <a:ext cx="167039" cy="196089"/>
            </a:xfrm>
            <a:custGeom>
              <a:avLst/>
              <a:gdLst/>
              <a:ahLst/>
              <a:cxnLst/>
              <a:rect l="l" t="t" r="r" b="b"/>
              <a:pathLst>
                <a:path w="1702" h="1998" extrusionOk="0">
                  <a:moveTo>
                    <a:pt x="112" y="1"/>
                  </a:moveTo>
                  <a:lnTo>
                    <a:pt x="703" y="1"/>
                  </a:lnTo>
                  <a:lnTo>
                    <a:pt x="1701" y="1997"/>
                  </a:lnTo>
                  <a:lnTo>
                    <a:pt x="1" y="1997"/>
                  </a:lnTo>
                  <a:lnTo>
                    <a:pt x="1" y="149"/>
                  </a:lnTo>
                  <a:cubicBezTo>
                    <a:pt x="1" y="75"/>
                    <a:pt x="38" y="1"/>
                    <a:pt x="112"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8"/>
            <p:cNvSpPr/>
            <p:nvPr/>
          </p:nvSpPr>
          <p:spPr>
            <a:xfrm>
              <a:off x="3822725" y="3556782"/>
              <a:ext cx="446352" cy="355668"/>
            </a:xfrm>
            <a:custGeom>
              <a:avLst/>
              <a:gdLst/>
              <a:ahLst/>
              <a:cxnLst/>
              <a:rect l="l" t="t" r="r" b="b"/>
              <a:pathLst>
                <a:path w="4548" h="3624" extrusionOk="0">
                  <a:moveTo>
                    <a:pt x="4548" y="0"/>
                  </a:moveTo>
                  <a:lnTo>
                    <a:pt x="4548" y="3623"/>
                  </a:lnTo>
                  <a:lnTo>
                    <a:pt x="0" y="3623"/>
                  </a:lnTo>
                  <a:lnTo>
                    <a:pt x="0" y="222"/>
                  </a:lnTo>
                  <a:cubicBezTo>
                    <a:pt x="0" y="74"/>
                    <a:pt x="111" y="0"/>
                    <a:pt x="222" y="0"/>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8"/>
            <p:cNvSpPr/>
            <p:nvPr/>
          </p:nvSpPr>
          <p:spPr>
            <a:xfrm>
              <a:off x="4283504" y="3719993"/>
              <a:ext cx="243197" cy="192457"/>
            </a:xfrm>
            <a:custGeom>
              <a:avLst/>
              <a:gdLst/>
              <a:ahLst/>
              <a:cxnLst/>
              <a:rect l="l" t="t" r="r" b="b"/>
              <a:pathLst>
                <a:path w="2478" h="1961" extrusionOk="0">
                  <a:moveTo>
                    <a:pt x="2478" y="1"/>
                  </a:moveTo>
                  <a:lnTo>
                    <a:pt x="2478" y="1960"/>
                  </a:lnTo>
                  <a:lnTo>
                    <a:pt x="1" y="1960"/>
                  </a:lnTo>
                  <a:lnTo>
                    <a:pt x="1" y="112"/>
                  </a:lnTo>
                  <a:cubicBezTo>
                    <a:pt x="1" y="38"/>
                    <a:pt x="75" y="1"/>
                    <a:pt x="149" y="1"/>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8"/>
            <p:cNvSpPr/>
            <p:nvPr/>
          </p:nvSpPr>
          <p:spPr>
            <a:xfrm>
              <a:off x="4283504" y="3719993"/>
              <a:ext cx="148882" cy="181564"/>
            </a:xfrm>
            <a:custGeom>
              <a:avLst/>
              <a:gdLst/>
              <a:ahLst/>
              <a:cxnLst/>
              <a:rect l="l" t="t" r="r" b="b"/>
              <a:pathLst>
                <a:path w="1517" h="1850" extrusionOk="0">
                  <a:moveTo>
                    <a:pt x="1" y="1849"/>
                  </a:moveTo>
                  <a:lnTo>
                    <a:pt x="1" y="149"/>
                  </a:lnTo>
                  <a:cubicBezTo>
                    <a:pt x="1" y="75"/>
                    <a:pt x="75" y="1"/>
                    <a:pt x="149" y="1"/>
                  </a:cubicBezTo>
                  <a:lnTo>
                    <a:pt x="592" y="1"/>
                  </a:lnTo>
                  <a:lnTo>
                    <a:pt x="1516" y="184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8"/>
            <p:cNvSpPr/>
            <p:nvPr/>
          </p:nvSpPr>
          <p:spPr>
            <a:xfrm>
              <a:off x="3514263" y="4209822"/>
              <a:ext cx="453713" cy="69092"/>
            </a:xfrm>
            <a:custGeom>
              <a:avLst/>
              <a:gdLst/>
              <a:ahLst/>
              <a:cxnLst/>
              <a:rect l="l" t="t" r="r" b="b"/>
              <a:pathLst>
                <a:path w="4623" h="704" extrusionOk="0">
                  <a:moveTo>
                    <a:pt x="1" y="1"/>
                  </a:moveTo>
                  <a:lnTo>
                    <a:pt x="1" y="703"/>
                  </a:lnTo>
                  <a:lnTo>
                    <a:pt x="4622" y="703"/>
                  </a:lnTo>
                  <a:lnTo>
                    <a:pt x="4622" y="1"/>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8"/>
            <p:cNvSpPr/>
            <p:nvPr/>
          </p:nvSpPr>
          <p:spPr>
            <a:xfrm>
              <a:off x="4363392" y="3495050"/>
              <a:ext cx="2187989" cy="359300"/>
            </a:xfrm>
            <a:custGeom>
              <a:avLst/>
              <a:gdLst/>
              <a:ahLst/>
              <a:cxnLst/>
              <a:rect l="l" t="t" r="r" b="b"/>
              <a:pathLst>
                <a:path w="22294" h="3661" extrusionOk="0">
                  <a:moveTo>
                    <a:pt x="0" y="1"/>
                  </a:moveTo>
                  <a:lnTo>
                    <a:pt x="22293" y="1"/>
                  </a:lnTo>
                  <a:lnTo>
                    <a:pt x="22293" y="3661"/>
                  </a:lnTo>
                  <a:lnTo>
                    <a:pt x="5102" y="36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8"/>
            <p:cNvSpPr/>
            <p:nvPr/>
          </p:nvSpPr>
          <p:spPr>
            <a:xfrm>
              <a:off x="3608676" y="3901459"/>
              <a:ext cx="2989813" cy="39944"/>
            </a:xfrm>
            <a:custGeom>
              <a:avLst/>
              <a:gdLst/>
              <a:ahLst/>
              <a:cxnLst/>
              <a:rect l="l" t="t" r="r" b="b"/>
              <a:pathLst>
                <a:path w="30464" h="407" extrusionOk="0">
                  <a:moveTo>
                    <a:pt x="30464" y="0"/>
                  </a:moveTo>
                  <a:lnTo>
                    <a:pt x="30464" y="407"/>
                  </a:lnTo>
                  <a:lnTo>
                    <a:pt x="1183" y="40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8"/>
            <p:cNvSpPr/>
            <p:nvPr/>
          </p:nvSpPr>
          <p:spPr>
            <a:xfrm>
              <a:off x="2766810" y="4202560"/>
              <a:ext cx="170670" cy="203351"/>
            </a:xfrm>
            <a:custGeom>
              <a:avLst/>
              <a:gdLst/>
              <a:ahLst/>
              <a:cxnLst/>
              <a:rect l="l" t="t" r="r" b="b"/>
              <a:pathLst>
                <a:path w="1739" h="2072" extrusionOk="0">
                  <a:moveTo>
                    <a:pt x="1443" y="223"/>
                  </a:moveTo>
                  <a:cubicBezTo>
                    <a:pt x="1517" y="223"/>
                    <a:pt x="1554" y="297"/>
                    <a:pt x="1554" y="371"/>
                  </a:cubicBezTo>
                  <a:lnTo>
                    <a:pt x="1554" y="1702"/>
                  </a:lnTo>
                  <a:cubicBezTo>
                    <a:pt x="1554" y="1812"/>
                    <a:pt x="1517" y="1849"/>
                    <a:pt x="1443" y="1849"/>
                  </a:cubicBezTo>
                  <a:lnTo>
                    <a:pt x="297" y="1849"/>
                  </a:lnTo>
                  <a:cubicBezTo>
                    <a:pt x="260" y="1849"/>
                    <a:pt x="186" y="1812"/>
                    <a:pt x="186" y="1702"/>
                  </a:cubicBezTo>
                  <a:lnTo>
                    <a:pt x="186" y="371"/>
                  </a:lnTo>
                  <a:cubicBezTo>
                    <a:pt x="186" y="297"/>
                    <a:pt x="260" y="223"/>
                    <a:pt x="297" y="223"/>
                  </a:cubicBezTo>
                  <a:close/>
                  <a:moveTo>
                    <a:pt x="297" y="1"/>
                  </a:moveTo>
                  <a:cubicBezTo>
                    <a:pt x="112" y="38"/>
                    <a:pt x="1" y="186"/>
                    <a:pt x="1" y="371"/>
                  </a:cubicBezTo>
                  <a:lnTo>
                    <a:pt x="1" y="1702"/>
                  </a:lnTo>
                  <a:cubicBezTo>
                    <a:pt x="1" y="1886"/>
                    <a:pt x="112" y="2034"/>
                    <a:pt x="297" y="2071"/>
                  </a:cubicBezTo>
                  <a:lnTo>
                    <a:pt x="1443" y="2071"/>
                  </a:lnTo>
                  <a:cubicBezTo>
                    <a:pt x="1628" y="2034"/>
                    <a:pt x="1739" y="1886"/>
                    <a:pt x="1739" y="1702"/>
                  </a:cubicBezTo>
                  <a:lnTo>
                    <a:pt x="1739" y="371"/>
                  </a:lnTo>
                  <a:cubicBezTo>
                    <a:pt x="1739" y="186"/>
                    <a:pt x="1628" y="38"/>
                    <a:pt x="1443" y="1"/>
                  </a:cubicBezTo>
                  <a:close/>
                </a:path>
              </a:pathLst>
            </a:custGeom>
            <a:solidFill>
              <a:srgbClr val="754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8"/>
            <p:cNvSpPr/>
            <p:nvPr/>
          </p:nvSpPr>
          <p:spPr>
            <a:xfrm>
              <a:off x="2610862" y="3828833"/>
              <a:ext cx="3896944" cy="373825"/>
            </a:xfrm>
            <a:custGeom>
              <a:avLst/>
              <a:gdLst/>
              <a:ahLst/>
              <a:cxnLst/>
              <a:rect l="l" t="t" r="r" b="b"/>
              <a:pathLst>
                <a:path w="39707" h="3809" extrusionOk="0">
                  <a:moveTo>
                    <a:pt x="0" y="75"/>
                  </a:moveTo>
                  <a:lnTo>
                    <a:pt x="11239" y="1"/>
                  </a:lnTo>
                  <a:lnTo>
                    <a:pt x="11091" y="1258"/>
                  </a:lnTo>
                  <a:lnTo>
                    <a:pt x="39707" y="1258"/>
                  </a:lnTo>
                  <a:lnTo>
                    <a:pt x="39707" y="3698"/>
                  </a:lnTo>
                  <a:lnTo>
                    <a:pt x="3660" y="3698"/>
                  </a:lnTo>
                  <a:lnTo>
                    <a:pt x="296" y="38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8"/>
            <p:cNvSpPr/>
            <p:nvPr/>
          </p:nvSpPr>
          <p:spPr>
            <a:xfrm>
              <a:off x="2465709" y="3135849"/>
              <a:ext cx="1302645" cy="925287"/>
            </a:xfrm>
            <a:custGeom>
              <a:avLst/>
              <a:gdLst/>
              <a:ahLst/>
              <a:cxnLst/>
              <a:rect l="l" t="t" r="r" b="b"/>
              <a:pathLst>
                <a:path w="13273" h="9428" extrusionOk="0">
                  <a:moveTo>
                    <a:pt x="13273" y="259"/>
                  </a:moveTo>
                  <a:lnTo>
                    <a:pt x="13273" y="7542"/>
                  </a:lnTo>
                  <a:cubicBezTo>
                    <a:pt x="13273" y="7690"/>
                    <a:pt x="13162" y="7801"/>
                    <a:pt x="13051" y="7801"/>
                  </a:cubicBezTo>
                  <a:lnTo>
                    <a:pt x="8504" y="7801"/>
                  </a:lnTo>
                  <a:lnTo>
                    <a:pt x="6433" y="9428"/>
                  </a:lnTo>
                  <a:lnTo>
                    <a:pt x="703" y="9428"/>
                  </a:lnTo>
                  <a:cubicBezTo>
                    <a:pt x="333" y="9428"/>
                    <a:pt x="0" y="9132"/>
                    <a:pt x="0" y="8763"/>
                  </a:cubicBezTo>
                  <a:lnTo>
                    <a:pt x="0" y="5065"/>
                  </a:lnTo>
                  <a:cubicBezTo>
                    <a:pt x="0" y="4696"/>
                    <a:pt x="333" y="4363"/>
                    <a:pt x="703" y="4363"/>
                  </a:cubicBezTo>
                  <a:lnTo>
                    <a:pt x="1035" y="4363"/>
                  </a:lnTo>
                  <a:lnTo>
                    <a:pt x="2034" y="148"/>
                  </a:lnTo>
                  <a:cubicBezTo>
                    <a:pt x="2071" y="74"/>
                    <a:pt x="2182" y="0"/>
                    <a:pt x="2256" y="37"/>
                  </a:cubicBezTo>
                  <a:lnTo>
                    <a:pt x="13051" y="37"/>
                  </a:lnTo>
                  <a:cubicBezTo>
                    <a:pt x="13162" y="37"/>
                    <a:pt x="13273" y="148"/>
                    <a:pt x="13273"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8"/>
            <p:cNvSpPr/>
            <p:nvPr/>
          </p:nvSpPr>
          <p:spPr>
            <a:xfrm>
              <a:off x="2487496" y="3150374"/>
              <a:ext cx="1280858" cy="910762"/>
            </a:xfrm>
            <a:custGeom>
              <a:avLst/>
              <a:gdLst/>
              <a:ahLst/>
              <a:cxnLst/>
              <a:rect l="l" t="t" r="r" b="b"/>
              <a:pathLst>
                <a:path w="13051" h="9280" extrusionOk="0">
                  <a:moveTo>
                    <a:pt x="13051" y="111"/>
                  </a:moveTo>
                  <a:lnTo>
                    <a:pt x="13051" y="7394"/>
                  </a:lnTo>
                  <a:cubicBezTo>
                    <a:pt x="13051" y="7542"/>
                    <a:pt x="12940" y="7653"/>
                    <a:pt x="12829" y="7653"/>
                  </a:cubicBezTo>
                  <a:lnTo>
                    <a:pt x="8282" y="7653"/>
                  </a:lnTo>
                  <a:lnTo>
                    <a:pt x="6211" y="9280"/>
                  </a:lnTo>
                  <a:lnTo>
                    <a:pt x="481" y="9280"/>
                  </a:lnTo>
                  <a:cubicBezTo>
                    <a:pt x="407" y="9280"/>
                    <a:pt x="296" y="9280"/>
                    <a:pt x="222" y="9243"/>
                  </a:cubicBezTo>
                  <a:cubicBezTo>
                    <a:pt x="74" y="9095"/>
                    <a:pt x="0" y="8910"/>
                    <a:pt x="0" y="8725"/>
                  </a:cubicBezTo>
                  <a:lnTo>
                    <a:pt x="0" y="5028"/>
                  </a:lnTo>
                  <a:cubicBezTo>
                    <a:pt x="0" y="4659"/>
                    <a:pt x="296" y="4363"/>
                    <a:pt x="666" y="4326"/>
                  </a:cubicBezTo>
                  <a:lnTo>
                    <a:pt x="1035" y="4326"/>
                  </a:lnTo>
                  <a:lnTo>
                    <a:pt x="2034" y="111"/>
                  </a:lnTo>
                  <a:cubicBezTo>
                    <a:pt x="2071" y="37"/>
                    <a:pt x="2144" y="0"/>
                    <a:pt x="2218" y="0"/>
                  </a:cubicBezTo>
                  <a:lnTo>
                    <a:pt x="13014" y="0"/>
                  </a:lnTo>
                  <a:cubicBezTo>
                    <a:pt x="13051" y="37"/>
                    <a:pt x="13051" y="74"/>
                    <a:pt x="13051" y="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8"/>
            <p:cNvSpPr/>
            <p:nvPr/>
          </p:nvSpPr>
          <p:spPr>
            <a:xfrm>
              <a:off x="2629018" y="3179424"/>
              <a:ext cx="591505" cy="852760"/>
            </a:xfrm>
            <a:custGeom>
              <a:avLst/>
              <a:gdLst/>
              <a:ahLst/>
              <a:cxnLst/>
              <a:rect l="l" t="t" r="r" b="b"/>
              <a:pathLst>
                <a:path w="6027" h="8689" extrusionOk="0">
                  <a:moveTo>
                    <a:pt x="6026" y="222"/>
                  </a:moveTo>
                  <a:lnTo>
                    <a:pt x="6026" y="6766"/>
                  </a:lnTo>
                  <a:cubicBezTo>
                    <a:pt x="6026" y="6914"/>
                    <a:pt x="5915" y="6988"/>
                    <a:pt x="5767" y="7025"/>
                  </a:cubicBezTo>
                  <a:lnTo>
                    <a:pt x="3993" y="7062"/>
                  </a:lnTo>
                  <a:cubicBezTo>
                    <a:pt x="3143" y="7209"/>
                    <a:pt x="2403" y="7764"/>
                    <a:pt x="2033" y="8540"/>
                  </a:cubicBezTo>
                  <a:cubicBezTo>
                    <a:pt x="1996" y="8614"/>
                    <a:pt x="1922" y="8688"/>
                    <a:pt x="1812" y="8688"/>
                  </a:cubicBezTo>
                  <a:lnTo>
                    <a:pt x="444" y="8688"/>
                  </a:lnTo>
                  <a:cubicBezTo>
                    <a:pt x="296" y="8688"/>
                    <a:pt x="222" y="8577"/>
                    <a:pt x="222" y="8466"/>
                  </a:cubicBezTo>
                  <a:lnTo>
                    <a:pt x="0" y="3845"/>
                  </a:lnTo>
                  <a:lnTo>
                    <a:pt x="1738" y="148"/>
                  </a:lnTo>
                  <a:cubicBezTo>
                    <a:pt x="1775" y="37"/>
                    <a:pt x="1849" y="0"/>
                    <a:pt x="1959" y="0"/>
                  </a:cubicBezTo>
                  <a:lnTo>
                    <a:pt x="5767" y="0"/>
                  </a:lnTo>
                  <a:cubicBezTo>
                    <a:pt x="5878" y="0"/>
                    <a:pt x="6026" y="74"/>
                    <a:pt x="6026" y="222"/>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8"/>
            <p:cNvSpPr/>
            <p:nvPr/>
          </p:nvSpPr>
          <p:spPr>
            <a:xfrm>
              <a:off x="2687020" y="3204745"/>
              <a:ext cx="515346" cy="319454"/>
            </a:xfrm>
            <a:custGeom>
              <a:avLst/>
              <a:gdLst/>
              <a:ahLst/>
              <a:cxnLst/>
              <a:rect l="l" t="t" r="r" b="b"/>
              <a:pathLst>
                <a:path w="5251" h="3255" extrusionOk="0">
                  <a:moveTo>
                    <a:pt x="851" y="38"/>
                  </a:moveTo>
                  <a:lnTo>
                    <a:pt x="5029" y="38"/>
                  </a:lnTo>
                  <a:cubicBezTo>
                    <a:pt x="5139" y="1"/>
                    <a:pt x="5250" y="112"/>
                    <a:pt x="5250" y="223"/>
                  </a:cubicBezTo>
                  <a:lnTo>
                    <a:pt x="5250" y="2996"/>
                  </a:lnTo>
                  <a:cubicBezTo>
                    <a:pt x="5250" y="3106"/>
                    <a:pt x="5139" y="3217"/>
                    <a:pt x="5029" y="3217"/>
                  </a:cubicBezTo>
                  <a:lnTo>
                    <a:pt x="481" y="3254"/>
                  </a:lnTo>
                  <a:cubicBezTo>
                    <a:pt x="333" y="3254"/>
                    <a:pt x="185" y="3217"/>
                    <a:pt x="111" y="3106"/>
                  </a:cubicBezTo>
                  <a:cubicBezTo>
                    <a:pt x="1" y="3033"/>
                    <a:pt x="1" y="2885"/>
                    <a:pt x="38" y="2774"/>
                  </a:cubicBezTo>
                  <a:lnTo>
                    <a:pt x="629" y="149"/>
                  </a:lnTo>
                  <a:cubicBezTo>
                    <a:pt x="629" y="75"/>
                    <a:pt x="740" y="38"/>
                    <a:pt x="851" y="38"/>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28"/>
            <p:cNvSpPr/>
            <p:nvPr/>
          </p:nvSpPr>
          <p:spPr>
            <a:xfrm>
              <a:off x="3271164" y="3212008"/>
              <a:ext cx="435556" cy="308560"/>
            </a:xfrm>
            <a:custGeom>
              <a:avLst/>
              <a:gdLst/>
              <a:ahLst/>
              <a:cxnLst/>
              <a:rect l="l" t="t" r="r" b="b"/>
              <a:pathLst>
                <a:path w="4438" h="3144" extrusionOk="0">
                  <a:moveTo>
                    <a:pt x="260" y="1"/>
                  </a:moveTo>
                  <a:lnTo>
                    <a:pt x="4179" y="1"/>
                  </a:lnTo>
                  <a:cubicBezTo>
                    <a:pt x="4289" y="1"/>
                    <a:pt x="4400" y="75"/>
                    <a:pt x="4437" y="223"/>
                  </a:cubicBezTo>
                  <a:lnTo>
                    <a:pt x="4437" y="2922"/>
                  </a:lnTo>
                  <a:cubicBezTo>
                    <a:pt x="4400" y="3032"/>
                    <a:pt x="4326" y="3106"/>
                    <a:pt x="4252" y="3143"/>
                  </a:cubicBezTo>
                  <a:lnTo>
                    <a:pt x="297" y="3143"/>
                  </a:lnTo>
                  <a:cubicBezTo>
                    <a:pt x="223" y="3143"/>
                    <a:pt x="149" y="3106"/>
                    <a:pt x="112" y="3106"/>
                  </a:cubicBezTo>
                  <a:cubicBezTo>
                    <a:pt x="38" y="3069"/>
                    <a:pt x="1" y="2995"/>
                    <a:pt x="1" y="2922"/>
                  </a:cubicBezTo>
                  <a:lnTo>
                    <a:pt x="1" y="186"/>
                  </a:lnTo>
                  <a:cubicBezTo>
                    <a:pt x="38" y="75"/>
                    <a:pt x="149" y="1"/>
                    <a:pt x="260" y="1"/>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8"/>
            <p:cNvSpPr/>
            <p:nvPr/>
          </p:nvSpPr>
          <p:spPr>
            <a:xfrm>
              <a:off x="3989665" y="4122770"/>
              <a:ext cx="711239" cy="279510"/>
            </a:xfrm>
            <a:custGeom>
              <a:avLst/>
              <a:gdLst/>
              <a:ahLst/>
              <a:cxnLst/>
              <a:rect l="l" t="t" r="r" b="b"/>
              <a:pathLst>
                <a:path w="7247" h="2848" extrusionOk="0">
                  <a:moveTo>
                    <a:pt x="7098" y="0"/>
                  </a:moveTo>
                  <a:lnTo>
                    <a:pt x="0" y="2367"/>
                  </a:lnTo>
                  <a:lnTo>
                    <a:pt x="185" y="2847"/>
                  </a:lnTo>
                  <a:lnTo>
                    <a:pt x="7246" y="481"/>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8"/>
            <p:cNvSpPr/>
            <p:nvPr/>
          </p:nvSpPr>
          <p:spPr>
            <a:xfrm>
              <a:off x="4874911" y="4122770"/>
              <a:ext cx="711337" cy="279510"/>
            </a:xfrm>
            <a:custGeom>
              <a:avLst/>
              <a:gdLst/>
              <a:ahLst/>
              <a:cxnLst/>
              <a:rect l="l" t="t" r="r" b="b"/>
              <a:pathLst>
                <a:path w="7248" h="2848" extrusionOk="0">
                  <a:moveTo>
                    <a:pt x="186" y="0"/>
                  </a:moveTo>
                  <a:lnTo>
                    <a:pt x="7247" y="2367"/>
                  </a:lnTo>
                  <a:lnTo>
                    <a:pt x="7099" y="2847"/>
                  </a:lnTo>
                  <a:lnTo>
                    <a:pt x="1" y="4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8"/>
            <p:cNvSpPr/>
            <p:nvPr/>
          </p:nvSpPr>
          <p:spPr>
            <a:xfrm>
              <a:off x="5673202" y="4209822"/>
              <a:ext cx="457246" cy="69092"/>
            </a:xfrm>
            <a:custGeom>
              <a:avLst/>
              <a:gdLst/>
              <a:ahLst/>
              <a:cxnLst/>
              <a:rect l="l" t="t" r="r" b="b"/>
              <a:pathLst>
                <a:path w="4659" h="704" extrusionOk="0">
                  <a:moveTo>
                    <a:pt x="0" y="1"/>
                  </a:moveTo>
                  <a:lnTo>
                    <a:pt x="0" y="703"/>
                  </a:lnTo>
                  <a:lnTo>
                    <a:pt x="4659" y="703"/>
                  </a:lnTo>
                  <a:lnTo>
                    <a:pt x="46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8"/>
            <p:cNvSpPr/>
            <p:nvPr/>
          </p:nvSpPr>
          <p:spPr>
            <a:xfrm>
              <a:off x="2679758" y="3197482"/>
              <a:ext cx="515346" cy="319454"/>
            </a:xfrm>
            <a:custGeom>
              <a:avLst/>
              <a:gdLst/>
              <a:ahLst/>
              <a:cxnLst/>
              <a:rect l="l" t="t" r="r" b="b"/>
              <a:pathLst>
                <a:path w="5251" h="3255" extrusionOk="0">
                  <a:moveTo>
                    <a:pt x="962" y="1"/>
                  </a:moveTo>
                  <a:lnTo>
                    <a:pt x="5029" y="1"/>
                  </a:lnTo>
                  <a:cubicBezTo>
                    <a:pt x="5140" y="1"/>
                    <a:pt x="5250" y="75"/>
                    <a:pt x="5250" y="223"/>
                  </a:cubicBezTo>
                  <a:lnTo>
                    <a:pt x="5250" y="2996"/>
                  </a:lnTo>
                  <a:cubicBezTo>
                    <a:pt x="5250" y="3107"/>
                    <a:pt x="5140" y="3180"/>
                    <a:pt x="5029" y="3180"/>
                  </a:cubicBezTo>
                  <a:lnTo>
                    <a:pt x="481" y="3217"/>
                  </a:lnTo>
                  <a:cubicBezTo>
                    <a:pt x="333" y="3254"/>
                    <a:pt x="185" y="3180"/>
                    <a:pt x="112" y="3107"/>
                  </a:cubicBezTo>
                  <a:cubicBezTo>
                    <a:pt x="1" y="2996"/>
                    <a:pt x="1" y="2848"/>
                    <a:pt x="38" y="2737"/>
                  </a:cubicBezTo>
                  <a:lnTo>
                    <a:pt x="740" y="149"/>
                  </a:lnTo>
                  <a:cubicBezTo>
                    <a:pt x="740" y="38"/>
                    <a:pt x="888"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8"/>
            <p:cNvSpPr/>
            <p:nvPr/>
          </p:nvSpPr>
          <p:spPr>
            <a:xfrm>
              <a:off x="2418502" y="3850621"/>
              <a:ext cx="105307" cy="181564"/>
            </a:xfrm>
            <a:custGeom>
              <a:avLst/>
              <a:gdLst/>
              <a:ahLst/>
              <a:cxnLst/>
              <a:rect l="l" t="t" r="r" b="b"/>
              <a:pathLst>
                <a:path w="1073" h="1850" extrusionOk="0">
                  <a:moveTo>
                    <a:pt x="259" y="1"/>
                  </a:moveTo>
                  <a:lnTo>
                    <a:pt x="814" y="1"/>
                  </a:lnTo>
                  <a:cubicBezTo>
                    <a:pt x="962" y="1"/>
                    <a:pt x="1073" y="149"/>
                    <a:pt x="1036" y="296"/>
                  </a:cubicBezTo>
                  <a:lnTo>
                    <a:pt x="1036" y="1590"/>
                  </a:lnTo>
                  <a:cubicBezTo>
                    <a:pt x="1036" y="1701"/>
                    <a:pt x="925" y="1849"/>
                    <a:pt x="814" y="1849"/>
                  </a:cubicBezTo>
                  <a:lnTo>
                    <a:pt x="259" y="1849"/>
                  </a:lnTo>
                  <a:cubicBezTo>
                    <a:pt x="112" y="1849"/>
                    <a:pt x="1" y="1738"/>
                    <a:pt x="1" y="1590"/>
                  </a:cubicBezTo>
                  <a:lnTo>
                    <a:pt x="1" y="296"/>
                  </a:lnTo>
                  <a:cubicBezTo>
                    <a:pt x="1" y="149"/>
                    <a:pt x="112"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8"/>
            <p:cNvSpPr/>
            <p:nvPr/>
          </p:nvSpPr>
          <p:spPr>
            <a:xfrm>
              <a:off x="2418502" y="3850621"/>
              <a:ext cx="101676" cy="21886"/>
            </a:xfrm>
            <a:custGeom>
              <a:avLst/>
              <a:gdLst/>
              <a:ahLst/>
              <a:cxnLst/>
              <a:rect l="l" t="t" r="r" b="b"/>
              <a:pathLst>
                <a:path w="1036" h="223" extrusionOk="0">
                  <a:moveTo>
                    <a:pt x="259" y="1"/>
                  </a:moveTo>
                  <a:lnTo>
                    <a:pt x="814" y="1"/>
                  </a:lnTo>
                  <a:cubicBezTo>
                    <a:pt x="925" y="1"/>
                    <a:pt x="1036" y="112"/>
                    <a:pt x="1036" y="223"/>
                  </a:cubicBezTo>
                  <a:lnTo>
                    <a:pt x="1" y="223"/>
                  </a:lnTo>
                  <a:cubicBezTo>
                    <a:pt x="1" y="112"/>
                    <a:pt x="112"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8"/>
            <p:cNvSpPr/>
            <p:nvPr/>
          </p:nvSpPr>
          <p:spPr>
            <a:xfrm>
              <a:off x="2418502" y="4003036"/>
              <a:ext cx="101676" cy="29148"/>
            </a:xfrm>
            <a:custGeom>
              <a:avLst/>
              <a:gdLst/>
              <a:ahLst/>
              <a:cxnLst/>
              <a:rect l="l" t="t" r="r" b="b"/>
              <a:pathLst>
                <a:path w="1036" h="297" extrusionOk="0">
                  <a:moveTo>
                    <a:pt x="1036" y="0"/>
                  </a:moveTo>
                  <a:lnTo>
                    <a:pt x="1036" y="37"/>
                  </a:lnTo>
                  <a:cubicBezTo>
                    <a:pt x="1036" y="185"/>
                    <a:pt x="925" y="296"/>
                    <a:pt x="814" y="296"/>
                  </a:cubicBezTo>
                  <a:lnTo>
                    <a:pt x="259" y="296"/>
                  </a:lnTo>
                  <a:cubicBezTo>
                    <a:pt x="112" y="296"/>
                    <a:pt x="1" y="185"/>
                    <a:pt x="1" y="37"/>
                  </a:cubicBezTo>
                  <a:lnTo>
                    <a:pt x="1" y="0"/>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8"/>
            <p:cNvSpPr/>
            <p:nvPr/>
          </p:nvSpPr>
          <p:spPr>
            <a:xfrm>
              <a:off x="4385082" y="4093720"/>
              <a:ext cx="751183" cy="319454"/>
            </a:xfrm>
            <a:custGeom>
              <a:avLst/>
              <a:gdLst/>
              <a:ahLst/>
              <a:cxnLst/>
              <a:rect l="l" t="t" r="r" b="b"/>
              <a:pathLst>
                <a:path w="7654" h="3255" extrusionOk="0">
                  <a:moveTo>
                    <a:pt x="1" y="1"/>
                  </a:moveTo>
                  <a:lnTo>
                    <a:pt x="1" y="3254"/>
                  </a:lnTo>
                  <a:lnTo>
                    <a:pt x="7654" y="3254"/>
                  </a:lnTo>
                  <a:lnTo>
                    <a:pt x="7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8"/>
            <p:cNvSpPr/>
            <p:nvPr/>
          </p:nvSpPr>
          <p:spPr>
            <a:xfrm>
              <a:off x="3173218" y="3680147"/>
              <a:ext cx="25517" cy="130628"/>
            </a:xfrm>
            <a:custGeom>
              <a:avLst/>
              <a:gdLst/>
              <a:ahLst/>
              <a:cxnLst/>
              <a:rect l="l" t="t" r="r" b="b"/>
              <a:pathLst>
                <a:path w="260" h="1331" extrusionOk="0">
                  <a:moveTo>
                    <a:pt x="1" y="0"/>
                  </a:moveTo>
                  <a:lnTo>
                    <a:pt x="1" y="1331"/>
                  </a:lnTo>
                  <a:lnTo>
                    <a:pt x="259" y="1331"/>
                  </a:ln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8"/>
            <p:cNvSpPr/>
            <p:nvPr/>
          </p:nvSpPr>
          <p:spPr>
            <a:xfrm>
              <a:off x="2679758" y="3197482"/>
              <a:ext cx="508084" cy="315823"/>
            </a:xfrm>
            <a:custGeom>
              <a:avLst/>
              <a:gdLst/>
              <a:ahLst/>
              <a:cxnLst/>
              <a:rect l="l" t="t" r="r" b="b"/>
              <a:pathLst>
                <a:path w="5177" h="3218" extrusionOk="0">
                  <a:moveTo>
                    <a:pt x="481" y="1073"/>
                  </a:moveTo>
                  <a:lnTo>
                    <a:pt x="1627" y="1"/>
                  </a:lnTo>
                  <a:lnTo>
                    <a:pt x="5029" y="1"/>
                  </a:lnTo>
                  <a:cubicBezTo>
                    <a:pt x="5103" y="1"/>
                    <a:pt x="5140" y="38"/>
                    <a:pt x="5176" y="75"/>
                  </a:cubicBezTo>
                  <a:lnTo>
                    <a:pt x="1812" y="3217"/>
                  </a:lnTo>
                  <a:lnTo>
                    <a:pt x="481" y="3217"/>
                  </a:lnTo>
                  <a:cubicBezTo>
                    <a:pt x="333" y="3217"/>
                    <a:pt x="222" y="3180"/>
                    <a:pt x="112" y="3070"/>
                  </a:cubicBezTo>
                  <a:cubicBezTo>
                    <a:pt x="38" y="2996"/>
                    <a:pt x="1" y="2848"/>
                    <a:pt x="75" y="273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8"/>
            <p:cNvSpPr/>
            <p:nvPr/>
          </p:nvSpPr>
          <p:spPr>
            <a:xfrm>
              <a:off x="2933750" y="3270108"/>
              <a:ext cx="261353" cy="243197"/>
            </a:xfrm>
            <a:custGeom>
              <a:avLst/>
              <a:gdLst/>
              <a:ahLst/>
              <a:cxnLst/>
              <a:rect l="l" t="t" r="r" b="b"/>
              <a:pathLst>
                <a:path w="2663" h="2478" extrusionOk="0">
                  <a:moveTo>
                    <a:pt x="1" y="2477"/>
                  </a:moveTo>
                  <a:lnTo>
                    <a:pt x="2662" y="0"/>
                  </a:lnTo>
                  <a:lnTo>
                    <a:pt x="2662" y="1109"/>
                  </a:lnTo>
                  <a:lnTo>
                    <a:pt x="1221" y="244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8"/>
            <p:cNvSpPr/>
            <p:nvPr/>
          </p:nvSpPr>
          <p:spPr>
            <a:xfrm>
              <a:off x="3263902" y="3201114"/>
              <a:ext cx="428294" cy="308560"/>
            </a:xfrm>
            <a:custGeom>
              <a:avLst/>
              <a:gdLst/>
              <a:ahLst/>
              <a:cxnLst/>
              <a:rect l="l" t="t" r="r" b="b"/>
              <a:pathLst>
                <a:path w="4364" h="3144" extrusionOk="0">
                  <a:moveTo>
                    <a:pt x="223" y="1"/>
                  </a:moveTo>
                  <a:lnTo>
                    <a:pt x="4142" y="1"/>
                  </a:lnTo>
                  <a:cubicBezTo>
                    <a:pt x="4253" y="1"/>
                    <a:pt x="4363" y="75"/>
                    <a:pt x="4363" y="223"/>
                  </a:cubicBezTo>
                  <a:lnTo>
                    <a:pt x="4363" y="2959"/>
                  </a:lnTo>
                  <a:cubicBezTo>
                    <a:pt x="4363" y="3033"/>
                    <a:pt x="4289" y="3143"/>
                    <a:pt x="4179" y="3143"/>
                  </a:cubicBezTo>
                  <a:lnTo>
                    <a:pt x="297" y="3143"/>
                  </a:lnTo>
                  <a:cubicBezTo>
                    <a:pt x="223" y="3143"/>
                    <a:pt x="149" y="3143"/>
                    <a:pt x="75" y="3106"/>
                  </a:cubicBezTo>
                  <a:cubicBezTo>
                    <a:pt x="1" y="3070"/>
                    <a:pt x="1" y="2996"/>
                    <a:pt x="1" y="2959"/>
                  </a:cubicBezTo>
                  <a:lnTo>
                    <a:pt x="1" y="223"/>
                  </a:lnTo>
                  <a:cubicBezTo>
                    <a:pt x="1" y="75"/>
                    <a:pt x="112" y="1"/>
                    <a:pt x="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8"/>
            <p:cNvSpPr/>
            <p:nvPr/>
          </p:nvSpPr>
          <p:spPr>
            <a:xfrm>
              <a:off x="3263902" y="3201114"/>
              <a:ext cx="431925" cy="308560"/>
            </a:xfrm>
            <a:custGeom>
              <a:avLst/>
              <a:gdLst/>
              <a:ahLst/>
              <a:cxnLst/>
              <a:rect l="l" t="t" r="r" b="b"/>
              <a:pathLst>
                <a:path w="4401" h="3144" extrusionOk="0">
                  <a:moveTo>
                    <a:pt x="1" y="1886"/>
                  </a:moveTo>
                  <a:lnTo>
                    <a:pt x="2034" y="1"/>
                  </a:lnTo>
                  <a:lnTo>
                    <a:pt x="4142" y="1"/>
                  </a:lnTo>
                  <a:cubicBezTo>
                    <a:pt x="4289" y="1"/>
                    <a:pt x="4400" y="75"/>
                    <a:pt x="4400" y="223"/>
                  </a:cubicBezTo>
                  <a:lnTo>
                    <a:pt x="4400" y="519"/>
                  </a:lnTo>
                  <a:lnTo>
                    <a:pt x="1591" y="3143"/>
                  </a:lnTo>
                  <a:lnTo>
                    <a:pt x="297" y="3143"/>
                  </a:lnTo>
                  <a:cubicBezTo>
                    <a:pt x="223" y="3143"/>
                    <a:pt x="149" y="3143"/>
                    <a:pt x="75" y="3106"/>
                  </a:cubicBezTo>
                  <a:cubicBezTo>
                    <a:pt x="38" y="3070"/>
                    <a:pt x="1" y="2996"/>
                    <a:pt x="1" y="295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8"/>
            <p:cNvSpPr/>
            <p:nvPr/>
          </p:nvSpPr>
          <p:spPr>
            <a:xfrm>
              <a:off x="4385082" y="4126401"/>
              <a:ext cx="751183" cy="286772"/>
            </a:xfrm>
            <a:custGeom>
              <a:avLst/>
              <a:gdLst/>
              <a:ahLst/>
              <a:cxnLst/>
              <a:rect l="l" t="t" r="r" b="b"/>
              <a:pathLst>
                <a:path w="7654" h="2922" extrusionOk="0">
                  <a:moveTo>
                    <a:pt x="1" y="0"/>
                  </a:moveTo>
                  <a:lnTo>
                    <a:pt x="1" y="2921"/>
                  </a:lnTo>
                  <a:lnTo>
                    <a:pt x="7654" y="2921"/>
                  </a:lnTo>
                  <a:lnTo>
                    <a:pt x="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8"/>
            <p:cNvSpPr/>
            <p:nvPr/>
          </p:nvSpPr>
          <p:spPr>
            <a:xfrm>
              <a:off x="4385082" y="4387657"/>
              <a:ext cx="751183" cy="25517"/>
            </a:xfrm>
            <a:custGeom>
              <a:avLst/>
              <a:gdLst/>
              <a:ahLst/>
              <a:cxnLst/>
              <a:rect l="l" t="t" r="r" b="b"/>
              <a:pathLst>
                <a:path w="7654" h="260" extrusionOk="0">
                  <a:moveTo>
                    <a:pt x="1" y="0"/>
                  </a:moveTo>
                  <a:lnTo>
                    <a:pt x="1" y="259"/>
                  </a:lnTo>
                  <a:lnTo>
                    <a:pt x="7654" y="259"/>
                  </a:lnTo>
                  <a:lnTo>
                    <a:pt x="76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8"/>
            <p:cNvSpPr/>
            <p:nvPr/>
          </p:nvSpPr>
          <p:spPr>
            <a:xfrm>
              <a:off x="4490290" y="4093720"/>
              <a:ext cx="47305" cy="319454"/>
            </a:xfrm>
            <a:custGeom>
              <a:avLst/>
              <a:gdLst/>
              <a:ahLst/>
              <a:cxnLst/>
              <a:rect l="l" t="t" r="r" b="b"/>
              <a:pathLst>
                <a:path w="482" h="3255" extrusionOk="0">
                  <a:moveTo>
                    <a:pt x="1" y="1"/>
                  </a:moveTo>
                  <a:lnTo>
                    <a:pt x="1" y="3254"/>
                  </a:lnTo>
                  <a:lnTo>
                    <a:pt x="482" y="3254"/>
                  </a:lnTo>
                  <a:lnTo>
                    <a:pt x="482"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8"/>
            <p:cNvSpPr/>
            <p:nvPr/>
          </p:nvSpPr>
          <p:spPr>
            <a:xfrm>
              <a:off x="4490290" y="4387657"/>
              <a:ext cx="47305" cy="25517"/>
            </a:xfrm>
            <a:custGeom>
              <a:avLst/>
              <a:gdLst/>
              <a:ahLst/>
              <a:cxnLst/>
              <a:rect l="l" t="t" r="r" b="b"/>
              <a:pathLst>
                <a:path w="482" h="260" extrusionOk="0">
                  <a:moveTo>
                    <a:pt x="1" y="0"/>
                  </a:moveTo>
                  <a:lnTo>
                    <a:pt x="1" y="259"/>
                  </a:lnTo>
                  <a:lnTo>
                    <a:pt x="482" y="259"/>
                  </a:lnTo>
                  <a:lnTo>
                    <a:pt x="482"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8"/>
            <p:cNvSpPr/>
            <p:nvPr/>
          </p:nvSpPr>
          <p:spPr>
            <a:xfrm>
              <a:off x="4987382" y="4093720"/>
              <a:ext cx="47305" cy="319454"/>
            </a:xfrm>
            <a:custGeom>
              <a:avLst/>
              <a:gdLst/>
              <a:ahLst/>
              <a:cxnLst/>
              <a:rect l="l" t="t" r="r" b="b"/>
              <a:pathLst>
                <a:path w="482" h="3255" extrusionOk="0">
                  <a:moveTo>
                    <a:pt x="1" y="1"/>
                  </a:moveTo>
                  <a:lnTo>
                    <a:pt x="1" y="3254"/>
                  </a:lnTo>
                  <a:lnTo>
                    <a:pt x="482" y="3254"/>
                  </a:lnTo>
                  <a:lnTo>
                    <a:pt x="482"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8"/>
            <p:cNvSpPr/>
            <p:nvPr/>
          </p:nvSpPr>
          <p:spPr>
            <a:xfrm>
              <a:off x="4987382" y="4387657"/>
              <a:ext cx="47305" cy="25517"/>
            </a:xfrm>
            <a:custGeom>
              <a:avLst/>
              <a:gdLst/>
              <a:ahLst/>
              <a:cxnLst/>
              <a:rect l="l" t="t" r="r" b="b"/>
              <a:pathLst>
                <a:path w="482" h="260" extrusionOk="0">
                  <a:moveTo>
                    <a:pt x="1" y="0"/>
                  </a:moveTo>
                  <a:lnTo>
                    <a:pt x="1" y="259"/>
                  </a:lnTo>
                  <a:lnTo>
                    <a:pt x="482" y="259"/>
                  </a:lnTo>
                  <a:lnTo>
                    <a:pt x="482"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8"/>
            <p:cNvSpPr/>
            <p:nvPr/>
          </p:nvSpPr>
          <p:spPr>
            <a:xfrm>
              <a:off x="4744283" y="4093720"/>
              <a:ext cx="47305" cy="319454"/>
            </a:xfrm>
            <a:custGeom>
              <a:avLst/>
              <a:gdLst/>
              <a:ahLst/>
              <a:cxnLst/>
              <a:rect l="l" t="t" r="r" b="b"/>
              <a:pathLst>
                <a:path w="482" h="3255" extrusionOk="0">
                  <a:moveTo>
                    <a:pt x="1" y="1"/>
                  </a:moveTo>
                  <a:lnTo>
                    <a:pt x="1" y="3254"/>
                  </a:lnTo>
                  <a:lnTo>
                    <a:pt x="482" y="3254"/>
                  </a:lnTo>
                  <a:lnTo>
                    <a:pt x="482"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8"/>
            <p:cNvSpPr/>
            <p:nvPr/>
          </p:nvSpPr>
          <p:spPr>
            <a:xfrm>
              <a:off x="4744283" y="4387657"/>
              <a:ext cx="47305" cy="25517"/>
            </a:xfrm>
            <a:custGeom>
              <a:avLst/>
              <a:gdLst/>
              <a:ahLst/>
              <a:cxnLst/>
              <a:rect l="l" t="t" r="r" b="b"/>
              <a:pathLst>
                <a:path w="482" h="260" extrusionOk="0">
                  <a:moveTo>
                    <a:pt x="1" y="0"/>
                  </a:moveTo>
                  <a:lnTo>
                    <a:pt x="1" y="259"/>
                  </a:lnTo>
                  <a:lnTo>
                    <a:pt x="482" y="259"/>
                  </a:lnTo>
                  <a:lnTo>
                    <a:pt x="482"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8"/>
            <p:cNvSpPr/>
            <p:nvPr/>
          </p:nvSpPr>
          <p:spPr>
            <a:xfrm>
              <a:off x="4871280" y="4119139"/>
              <a:ext cx="83617" cy="83519"/>
            </a:xfrm>
            <a:custGeom>
              <a:avLst/>
              <a:gdLst/>
              <a:ahLst/>
              <a:cxnLst/>
              <a:rect l="l" t="t" r="r" b="b"/>
              <a:pathLst>
                <a:path w="852" h="851" extrusionOk="0">
                  <a:moveTo>
                    <a:pt x="334" y="1"/>
                  </a:moveTo>
                  <a:cubicBezTo>
                    <a:pt x="666" y="1"/>
                    <a:pt x="851" y="370"/>
                    <a:pt x="629" y="629"/>
                  </a:cubicBezTo>
                  <a:cubicBezTo>
                    <a:pt x="408" y="851"/>
                    <a:pt x="1" y="703"/>
                    <a:pt x="1" y="370"/>
                  </a:cubicBezTo>
                  <a:cubicBezTo>
                    <a:pt x="1" y="185"/>
                    <a:pt x="149"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8"/>
            <p:cNvSpPr/>
            <p:nvPr/>
          </p:nvSpPr>
          <p:spPr>
            <a:xfrm>
              <a:off x="4871280" y="4108245"/>
              <a:ext cx="83617" cy="83519"/>
            </a:xfrm>
            <a:custGeom>
              <a:avLst/>
              <a:gdLst/>
              <a:ahLst/>
              <a:cxnLst/>
              <a:rect l="l" t="t" r="r" b="b"/>
              <a:pathLst>
                <a:path w="852" h="851" extrusionOk="0">
                  <a:moveTo>
                    <a:pt x="334" y="1"/>
                  </a:moveTo>
                  <a:cubicBezTo>
                    <a:pt x="666" y="1"/>
                    <a:pt x="851" y="370"/>
                    <a:pt x="629" y="629"/>
                  </a:cubicBezTo>
                  <a:cubicBezTo>
                    <a:pt x="408" y="851"/>
                    <a:pt x="1" y="703"/>
                    <a:pt x="1" y="370"/>
                  </a:cubicBezTo>
                  <a:cubicBezTo>
                    <a:pt x="1" y="185"/>
                    <a:pt x="149"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8"/>
            <p:cNvSpPr/>
            <p:nvPr/>
          </p:nvSpPr>
          <p:spPr>
            <a:xfrm>
              <a:off x="2672495" y="3193851"/>
              <a:ext cx="529871" cy="323085"/>
            </a:xfrm>
            <a:custGeom>
              <a:avLst/>
              <a:gdLst/>
              <a:ahLst/>
              <a:cxnLst/>
              <a:rect l="l" t="t" r="r" b="b"/>
              <a:pathLst>
                <a:path w="5399" h="3292" extrusionOk="0">
                  <a:moveTo>
                    <a:pt x="5103" y="38"/>
                  </a:moveTo>
                  <a:cubicBezTo>
                    <a:pt x="5177" y="38"/>
                    <a:pt x="5287" y="112"/>
                    <a:pt x="5287" y="223"/>
                  </a:cubicBezTo>
                  <a:lnTo>
                    <a:pt x="5287" y="2996"/>
                  </a:lnTo>
                  <a:cubicBezTo>
                    <a:pt x="5287" y="3070"/>
                    <a:pt x="5177" y="3144"/>
                    <a:pt x="5103" y="3144"/>
                  </a:cubicBezTo>
                  <a:lnTo>
                    <a:pt x="555" y="3180"/>
                  </a:lnTo>
                  <a:cubicBezTo>
                    <a:pt x="518" y="3190"/>
                    <a:pt x="484" y="3194"/>
                    <a:pt x="451" y="3194"/>
                  </a:cubicBezTo>
                  <a:cubicBezTo>
                    <a:pt x="352" y="3194"/>
                    <a:pt x="269" y="3153"/>
                    <a:pt x="186" y="3070"/>
                  </a:cubicBezTo>
                  <a:cubicBezTo>
                    <a:pt x="112" y="2996"/>
                    <a:pt x="112" y="2885"/>
                    <a:pt x="149" y="2774"/>
                  </a:cubicBezTo>
                  <a:lnTo>
                    <a:pt x="851" y="149"/>
                  </a:lnTo>
                  <a:cubicBezTo>
                    <a:pt x="888" y="112"/>
                    <a:pt x="962" y="75"/>
                    <a:pt x="1036" y="75"/>
                  </a:cubicBezTo>
                  <a:lnTo>
                    <a:pt x="5103" y="38"/>
                  </a:lnTo>
                  <a:close/>
                  <a:moveTo>
                    <a:pt x="1036" y="1"/>
                  </a:moveTo>
                  <a:cubicBezTo>
                    <a:pt x="925" y="1"/>
                    <a:pt x="814" y="38"/>
                    <a:pt x="777" y="149"/>
                  </a:cubicBezTo>
                  <a:lnTo>
                    <a:pt x="75" y="2774"/>
                  </a:lnTo>
                  <a:cubicBezTo>
                    <a:pt x="1" y="2885"/>
                    <a:pt x="38" y="3033"/>
                    <a:pt x="149" y="3144"/>
                  </a:cubicBezTo>
                  <a:cubicBezTo>
                    <a:pt x="222" y="3254"/>
                    <a:pt x="333" y="3291"/>
                    <a:pt x="481" y="3291"/>
                  </a:cubicBezTo>
                  <a:lnTo>
                    <a:pt x="555" y="3291"/>
                  </a:lnTo>
                  <a:lnTo>
                    <a:pt x="5103" y="3254"/>
                  </a:lnTo>
                  <a:cubicBezTo>
                    <a:pt x="5250" y="3254"/>
                    <a:pt x="5361" y="3144"/>
                    <a:pt x="5398" y="3033"/>
                  </a:cubicBezTo>
                  <a:lnTo>
                    <a:pt x="5398" y="260"/>
                  </a:lnTo>
                  <a:cubicBezTo>
                    <a:pt x="5361" y="112"/>
                    <a:pt x="5250" y="1"/>
                    <a:pt x="5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8"/>
            <p:cNvSpPr/>
            <p:nvPr/>
          </p:nvSpPr>
          <p:spPr>
            <a:xfrm>
              <a:off x="3260270" y="3197482"/>
              <a:ext cx="439188" cy="315823"/>
            </a:xfrm>
            <a:custGeom>
              <a:avLst/>
              <a:gdLst/>
              <a:ahLst/>
              <a:cxnLst/>
              <a:rect l="l" t="t" r="r" b="b"/>
              <a:pathLst>
                <a:path w="4475" h="3218" extrusionOk="0">
                  <a:moveTo>
                    <a:pt x="4179" y="75"/>
                  </a:moveTo>
                  <a:cubicBezTo>
                    <a:pt x="4290" y="75"/>
                    <a:pt x="4363" y="149"/>
                    <a:pt x="4363" y="260"/>
                  </a:cubicBezTo>
                  <a:lnTo>
                    <a:pt x="4363" y="2996"/>
                  </a:lnTo>
                  <a:cubicBezTo>
                    <a:pt x="4363" y="3070"/>
                    <a:pt x="4290" y="3143"/>
                    <a:pt x="4216" y="3143"/>
                  </a:cubicBezTo>
                  <a:lnTo>
                    <a:pt x="297" y="3143"/>
                  </a:lnTo>
                  <a:cubicBezTo>
                    <a:pt x="260" y="3143"/>
                    <a:pt x="186" y="3143"/>
                    <a:pt x="149" y="3107"/>
                  </a:cubicBezTo>
                  <a:cubicBezTo>
                    <a:pt x="75" y="3070"/>
                    <a:pt x="75" y="3033"/>
                    <a:pt x="75" y="2996"/>
                  </a:cubicBezTo>
                  <a:lnTo>
                    <a:pt x="75" y="260"/>
                  </a:lnTo>
                  <a:cubicBezTo>
                    <a:pt x="75" y="149"/>
                    <a:pt x="149" y="75"/>
                    <a:pt x="260" y="75"/>
                  </a:cubicBezTo>
                  <a:close/>
                  <a:moveTo>
                    <a:pt x="297" y="1"/>
                  </a:moveTo>
                  <a:cubicBezTo>
                    <a:pt x="112" y="1"/>
                    <a:pt x="1" y="112"/>
                    <a:pt x="1" y="260"/>
                  </a:cubicBezTo>
                  <a:lnTo>
                    <a:pt x="1" y="2996"/>
                  </a:lnTo>
                  <a:cubicBezTo>
                    <a:pt x="1" y="3070"/>
                    <a:pt x="38" y="3143"/>
                    <a:pt x="112" y="3180"/>
                  </a:cubicBezTo>
                  <a:cubicBezTo>
                    <a:pt x="149" y="3217"/>
                    <a:pt x="260" y="3217"/>
                    <a:pt x="334" y="3217"/>
                  </a:cubicBezTo>
                  <a:lnTo>
                    <a:pt x="4253" y="3217"/>
                  </a:lnTo>
                  <a:cubicBezTo>
                    <a:pt x="4363" y="3217"/>
                    <a:pt x="4474" y="3107"/>
                    <a:pt x="4474" y="2996"/>
                  </a:cubicBezTo>
                  <a:lnTo>
                    <a:pt x="4474" y="260"/>
                  </a:lnTo>
                  <a:cubicBezTo>
                    <a:pt x="4474" y="112"/>
                    <a:pt x="4326" y="1"/>
                    <a:pt x="4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8"/>
            <p:cNvSpPr/>
            <p:nvPr/>
          </p:nvSpPr>
          <p:spPr>
            <a:xfrm>
              <a:off x="3162324" y="3676516"/>
              <a:ext cx="25517" cy="127095"/>
            </a:xfrm>
            <a:custGeom>
              <a:avLst/>
              <a:gdLst/>
              <a:ahLst/>
              <a:cxnLst/>
              <a:rect l="l" t="t" r="r" b="b"/>
              <a:pathLst>
                <a:path w="260" h="1295" extrusionOk="0">
                  <a:moveTo>
                    <a:pt x="1" y="0"/>
                  </a:moveTo>
                  <a:lnTo>
                    <a:pt x="1" y="1294"/>
                  </a:lnTo>
                  <a:lnTo>
                    <a:pt x="259" y="12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8"/>
            <p:cNvSpPr/>
            <p:nvPr/>
          </p:nvSpPr>
          <p:spPr>
            <a:xfrm>
              <a:off x="2621755" y="3175793"/>
              <a:ext cx="598767" cy="794660"/>
            </a:xfrm>
            <a:custGeom>
              <a:avLst/>
              <a:gdLst/>
              <a:ahLst/>
              <a:cxnLst/>
              <a:rect l="l" t="t" r="r" b="b"/>
              <a:pathLst>
                <a:path w="6101" h="8097" extrusionOk="0">
                  <a:moveTo>
                    <a:pt x="5841" y="74"/>
                  </a:moveTo>
                  <a:cubicBezTo>
                    <a:pt x="5952" y="74"/>
                    <a:pt x="6026" y="148"/>
                    <a:pt x="6026" y="259"/>
                  </a:cubicBezTo>
                  <a:lnTo>
                    <a:pt x="6026" y="6803"/>
                  </a:lnTo>
                  <a:lnTo>
                    <a:pt x="4400" y="8023"/>
                  </a:lnTo>
                  <a:lnTo>
                    <a:pt x="111" y="8023"/>
                  </a:lnTo>
                  <a:lnTo>
                    <a:pt x="111" y="3919"/>
                  </a:lnTo>
                  <a:lnTo>
                    <a:pt x="1035" y="185"/>
                  </a:lnTo>
                  <a:cubicBezTo>
                    <a:pt x="1072" y="111"/>
                    <a:pt x="1146" y="74"/>
                    <a:pt x="1220" y="74"/>
                  </a:cubicBezTo>
                  <a:close/>
                  <a:moveTo>
                    <a:pt x="1183" y="0"/>
                  </a:moveTo>
                  <a:cubicBezTo>
                    <a:pt x="1072" y="0"/>
                    <a:pt x="961" y="74"/>
                    <a:pt x="924" y="185"/>
                  </a:cubicBezTo>
                  <a:lnTo>
                    <a:pt x="0" y="3919"/>
                  </a:lnTo>
                  <a:lnTo>
                    <a:pt x="0" y="8060"/>
                  </a:lnTo>
                  <a:lnTo>
                    <a:pt x="0" y="8097"/>
                  </a:lnTo>
                  <a:lnTo>
                    <a:pt x="4437" y="8097"/>
                  </a:lnTo>
                  <a:lnTo>
                    <a:pt x="6100" y="6840"/>
                  </a:lnTo>
                  <a:lnTo>
                    <a:pt x="6100" y="296"/>
                  </a:lnTo>
                  <a:cubicBezTo>
                    <a:pt x="6100" y="111"/>
                    <a:pt x="5952" y="0"/>
                    <a:pt x="5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8"/>
            <p:cNvSpPr/>
            <p:nvPr/>
          </p:nvSpPr>
          <p:spPr>
            <a:xfrm>
              <a:off x="2610862" y="3469632"/>
              <a:ext cx="29050" cy="72724"/>
            </a:xfrm>
            <a:custGeom>
              <a:avLst/>
              <a:gdLst/>
              <a:ahLst/>
              <a:cxnLst/>
              <a:rect l="l" t="t" r="r" b="b"/>
              <a:pathLst>
                <a:path w="296" h="741" extrusionOk="0">
                  <a:moveTo>
                    <a:pt x="0" y="1"/>
                  </a:moveTo>
                  <a:lnTo>
                    <a:pt x="0" y="740"/>
                  </a:lnTo>
                  <a:lnTo>
                    <a:pt x="296" y="740"/>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8"/>
            <p:cNvSpPr/>
            <p:nvPr/>
          </p:nvSpPr>
          <p:spPr>
            <a:xfrm>
              <a:off x="2639814" y="3335373"/>
              <a:ext cx="36411" cy="326716"/>
            </a:xfrm>
            <a:custGeom>
              <a:avLst/>
              <a:gdLst/>
              <a:ahLst/>
              <a:cxnLst/>
              <a:rect l="l" t="t" r="r" b="b"/>
              <a:pathLst>
                <a:path w="371" h="3329" extrusionOk="0">
                  <a:moveTo>
                    <a:pt x="149" y="1"/>
                  </a:moveTo>
                  <a:cubicBezTo>
                    <a:pt x="75" y="1"/>
                    <a:pt x="1" y="75"/>
                    <a:pt x="1" y="186"/>
                  </a:cubicBezTo>
                  <a:lnTo>
                    <a:pt x="1" y="3143"/>
                  </a:lnTo>
                  <a:cubicBezTo>
                    <a:pt x="1" y="3217"/>
                    <a:pt x="75" y="3328"/>
                    <a:pt x="149" y="3328"/>
                  </a:cubicBezTo>
                  <a:lnTo>
                    <a:pt x="186" y="3328"/>
                  </a:lnTo>
                  <a:cubicBezTo>
                    <a:pt x="297" y="3328"/>
                    <a:pt x="371" y="3217"/>
                    <a:pt x="371" y="3143"/>
                  </a:cubicBezTo>
                  <a:lnTo>
                    <a:pt x="371" y="186"/>
                  </a:lnTo>
                  <a:cubicBezTo>
                    <a:pt x="371" y="75"/>
                    <a:pt x="297"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8"/>
            <p:cNvSpPr/>
            <p:nvPr/>
          </p:nvSpPr>
          <p:spPr>
            <a:xfrm>
              <a:off x="2581811" y="3912352"/>
              <a:ext cx="4016678" cy="348406"/>
            </a:xfrm>
            <a:custGeom>
              <a:avLst/>
              <a:gdLst/>
              <a:ahLst/>
              <a:cxnLst/>
              <a:rect l="l" t="t" r="r" b="b"/>
              <a:pathLst>
                <a:path w="40927" h="3550" extrusionOk="0">
                  <a:moveTo>
                    <a:pt x="0" y="3549"/>
                  </a:moveTo>
                  <a:lnTo>
                    <a:pt x="3993" y="3549"/>
                  </a:lnTo>
                  <a:lnTo>
                    <a:pt x="7727" y="555"/>
                  </a:lnTo>
                  <a:lnTo>
                    <a:pt x="40927" y="555"/>
                  </a:lnTo>
                  <a:lnTo>
                    <a:pt x="40927" y="0"/>
                  </a:lnTo>
                  <a:lnTo>
                    <a:pt x="7395" y="0"/>
                  </a:lnTo>
                  <a:lnTo>
                    <a:pt x="5250" y="1775"/>
                  </a:lnTo>
                  <a:lnTo>
                    <a:pt x="0" y="1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8"/>
            <p:cNvSpPr/>
            <p:nvPr/>
          </p:nvSpPr>
          <p:spPr>
            <a:xfrm>
              <a:off x="2411240" y="4057505"/>
              <a:ext cx="315823" cy="221409"/>
            </a:xfrm>
            <a:custGeom>
              <a:avLst/>
              <a:gdLst/>
              <a:ahLst/>
              <a:cxnLst/>
              <a:rect l="l" t="t" r="r" b="b"/>
              <a:pathLst>
                <a:path w="3218" h="2256" extrusionOk="0">
                  <a:moveTo>
                    <a:pt x="777" y="2255"/>
                  </a:moveTo>
                  <a:lnTo>
                    <a:pt x="2958" y="2255"/>
                  </a:lnTo>
                  <a:cubicBezTo>
                    <a:pt x="3032" y="2255"/>
                    <a:pt x="3106" y="2218"/>
                    <a:pt x="3143" y="2181"/>
                  </a:cubicBezTo>
                  <a:cubicBezTo>
                    <a:pt x="3180" y="2107"/>
                    <a:pt x="3217" y="2033"/>
                    <a:pt x="3180" y="1959"/>
                  </a:cubicBezTo>
                  <a:lnTo>
                    <a:pt x="2700" y="185"/>
                  </a:lnTo>
                  <a:cubicBezTo>
                    <a:pt x="2663" y="74"/>
                    <a:pt x="2552" y="0"/>
                    <a:pt x="2441" y="0"/>
                  </a:cubicBezTo>
                  <a:lnTo>
                    <a:pt x="260" y="0"/>
                  </a:lnTo>
                  <a:cubicBezTo>
                    <a:pt x="186" y="0"/>
                    <a:pt x="112" y="37"/>
                    <a:pt x="75" y="111"/>
                  </a:cubicBezTo>
                  <a:cubicBezTo>
                    <a:pt x="38" y="148"/>
                    <a:pt x="1" y="259"/>
                    <a:pt x="38" y="296"/>
                  </a:cubicBezTo>
                  <a:lnTo>
                    <a:pt x="518" y="2070"/>
                  </a:lnTo>
                  <a:cubicBezTo>
                    <a:pt x="555" y="2181"/>
                    <a:pt x="666" y="2255"/>
                    <a:pt x="777" y="2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8"/>
            <p:cNvSpPr/>
            <p:nvPr/>
          </p:nvSpPr>
          <p:spPr>
            <a:xfrm>
              <a:off x="2414871" y="4079195"/>
              <a:ext cx="301297" cy="199720"/>
            </a:xfrm>
            <a:custGeom>
              <a:avLst/>
              <a:gdLst/>
              <a:ahLst/>
              <a:cxnLst/>
              <a:rect l="l" t="t" r="r" b="b"/>
              <a:pathLst>
                <a:path w="3070" h="2035" extrusionOk="0">
                  <a:moveTo>
                    <a:pt x="740" y="2034"/>
                  </a:moveTo>
                  <a:lnTo>
                    <a:pt x="2921" y="2034"/>
                  </a:lnTo>
                  <a:cubicBezTo>
                    <a:pt x="2958" y="2034"/>
                    <a:pt x="3032" y="2034"/>
                    <a:pt x="3069" y="1997"/>
                  </a:cubicBezTo>
                  <a:lnTo>
                    <a:pt x="3069" y="1960"/>
                  </a:lnTo>
                  <a:lnTo>
                    <a:pt x="2589" y="186"/>
                  </a:lnTo>
                  <a:cubicBezTo>
                    <a:pt x="2552" y="75"/>
                    <a:pt x="2441" y="1"/>
                    <a:pt x="2367" y="1"/>
                  </a:cubicBezTo>
                  <a:lnTo>
                    <a:pt x="149" y="1"/>
                  </a:lnTo>
                  <a:cubicBezTo>
                    <a:pt x="75" y="1"/>
                    <a:pt x="38" y="38"/>
                    <a:pt x="1" y="75"/>
                  </a:cubicBezTo>
                  <a:cubicBezTo>
                    <a:pt x="1" y="75"/>
                    <a:pt x="1" y="75"/>
                    <a:pt x="1" y="112"/>
                  </a:cubicBezTo>
                  <a:lnTo>
                    <a:pt x="481" y="1886"/>
                  </a:lnTo>
                  <a:cubicBezTo>
                    <a:pt x="518" y="1960"/>
                    <a:pt x="629" y="2034"/>
                    <a:pt x="740" y="2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8"/>
            <p:cNvSpPr/>
            <p:nvPr/>
          </p:nvSpPr>
          <p:spPr>
            <a:xfrm>
              <a:off x="2781335" y="4108245"/>
              <a:ext cx="130726" cy="134357"/>
            </a:xfrm>
            <a:custGeom>
              <a:avLst/>
              <a:gdLst/>
              <a:ahLst/>
              <a:cxnLst/>
              <a:rect l="l" t="t" r="r" b="b"/>
              <a:pathLst>
                <a:path w="1332" h="1369" extrusionOk="0">
                  <a:moveTo>
                    <a:pt x="334" y="1"/>
                  </a:moveTo>
                  <a:cubicBezTo>
                    <a:pt x="149" y="1"/>
                    <a:pt x="1" y="148"/>
                    <a:pt x="1" y="333"/>
                  </a:cubicBezTo>
                  <a:lnTo>
                    <a:pt x="1" y="1073"/>
                  </a:lnTo>
                  <a:cubicBezTo>
                    <a:pt x="1" y="1258"/>
                    <a:pt x="149" y="1369"/>
                    <a:pt x="334" y="1369"/>
                  </a:cubicBezTo>
                  <a:lnTo>
                    <a:pt x="999" y="1369"/>
                  </a:lnTo>
                  <a:cubicBezTo>
                    <a:pt x="1184" y="1369"/>
                    <a:pt x="1332" y="1258"/>
                    <a:pt x="1332" y="1073"/>
                  </a:cubicBezTo>
                  <a:lnTo>
                    <a:pt x="1332" y="333"/>
                  </a:lnTo>
                  <a:cubicBezTo>
                    <a:pt x="1332" y="148"/>
                    <a:pt x="118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8"/>
            <p:cNvSpPr/>
            <p:nvPr/>
          </p:nvSpPr>
          <p:spPr>
            <a:xfrm>
              <a:off x="2792229" y="4195297"/>
              <a:ext cx="108938" cy="47305"/>
            </a:xfrm>
            <a:custGeom>
              <a:avLst/>
              <a:gdLst/>
              <a:ahLst/>
              <a:cxnLst/>
              <a:rect l="l" t="t" r="r" b="b"/>
              <a:pathLst>
                <a:path w="1110" h="482" extrusionOk="0">
                  <a:moveTo>
                    <a:pt x="1110" y="38"/>
                  </a:moveTo>
                  <a:lnTo>
                    <a:pt x="1110" y="186"/>
                  </a:lnTo>
                  <a:cubicBezTo>
                    <a:pt x="1110" y="334"/>
                    <a:pt x="999" y="482"/>
                    <a:pt x="851" y="482"/>
                  </a:cubicBezTo>
                  <a:lnTo>
                    <a:pt x="296" y="482"/>
                  </a:lnTo>
                  <a:cubicBezTo>
                    <a:pt x="112" y="482"/>
                    <a:pt x="1" y="334"/>
                    <a:pt x="1" y="186"/>
                  </a:cubicBezTo>
                  <a:lnTo>
                    <a:pt x="1" y="75"/>
                  </a:lnTo>
                  <a:cubicBezTo>
                    <a:pt x="75" y="1"/>
                    <a:pt x="149" y="1"/>
                    <a:pt x="223" y="1"/>
                  </a:cubicBezTo>
                  <a:lnTo>
                    <a:pt x="962" y="1"/>
                  </a:lnTo>
                  <a:cubicBezTo>
                    <a:pt x="999" y="1"/>
                    <a:pt x="1073" y="1"/>
                    <a:pt x="1110"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8"/>
            <p:cNvSpPr/>
            <p:nvPr/>
          </p:nvSpPr>
          <p:spPr>
            <a:xfrm>
              <a:off x="3267533" y="3676516"/>
              <a:ext cx="21886" cy="137890"/>
            </a:xfrm>
            <a:custGeom>
              <a:avLst/>
              <a:gdLst/>
              <a:ahLst/>
              <a:cxnLst/>
              <a:rect l="l" t="t" r="r" b="b"/>
              <a:pathLst>
                <a:path w="223" h="1405" extrusionOk="0">
                  <a:moveTo>
                    <a:pt x="1" y="0"/>
                  </a:moveTo>
                  <a:lnTo>
                    <a:pt x="1" y="74"/>
                  </a:lnTo>
                  <a:cubicBezTo>
                    <a:pt x="38" y="74"/>
                    <a:pt x="75" y="74"/>
                    <a:pt x="112" y="111"/>
                  </a:cubicBezTo>
                  <a:cubicBezTo>
                    <a:pt x="112" y="148"/>
                    <a:pt x="149" y="148"/>
                    <a:pt x="149" y="185"/>
                  </a:cubicBezTo>
                  <a:lnTo>
                    <a:pt x="149" y="1146"/>
                  </a:lnTo>
                  <a:cubicBezTo>
                    <a:pt x="149" y="1183"/>
                    <a:pt x="112" y="1220"/>
                    <a:pt x="75" y="1257"/>
                  </a:cubicBezTo>
                  <a:cubicBezTo>
                    <a:pt x="75" y="1294"/>
                    <a:pt x="38" y="1294"/>
                    <a:pt x="1" y="1294"/>
                  </a:cubicBezTo>
                  <a:lnTo>
                    <a:pt x="1" y="1405"/>
                  </a:lnTo>
                  <a:cubicBezTo>
                    <a:pt x="38" y="1368"/>
                    <a:pt x="112" y="1368"/>
                    <a:pt x="149" y="1331"/>
                  </a:cubicBezTo>
                  <a:cubicBezTo>
                    <a:pt x="186" y="1257"/>
                    <a:pt x="223" y="1220"/>
                    <a:pt x="223" y="1183"/>
                  </a:cubicBezTo>
                  <a:lnTo>
                    <a:pt x="223" y="222"/>
                  </a:lnTo>
                  <a:cubicBezTo>
                    <a:pt x="223" y="148"/>
                    <a:pt x="186" y="111"/>
                    <a:pt x="149" y="74"/>
                  </a:cubicBezTo>
                  <a:cubicBezTo>
                    <a:pt x="112" y="0"/>
                    <a:pt x="75"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8"/>
            <p:cNvSpPr/>
            <p:nvPr/>
          </p:nvSpPr>
          <p:spPr>
            <a:xfrm>
              <a:off x="3565101" y="3571209"/>
              <a:ext cx="137988" cy="250460"/>
            </a:xfrm>
            <a:custGeom>
              <a:avLst/>
              <a:gdLst/>
              <a:ahLst/>
              <a:cxnLst/>
              <a:rect l="l" t="t" r="r" b="b"/>
              <a:pathLst>
                <a:path w="1406" h="2552" extrusionOk="0">
                  <a:moveTo>
                    <a:pt x="1220" y="112"/>
                  </a:moveTo>
                  <a:cubicBezTo>
                    <a:pt x="1294" y="112"/>
                    <a:pt x="1331" y="149"/>
                    <a:pt x="1331" y="223"/>
                  </a:cubicBezTo>
                  <a:lnTo>
                    <a:pt x="1331" y="2330"/>
                  </a:lnTo>
                  <a:cubicBezTo>
                    <a:pt x="1331" y="2404"/>
                    <a:pt x="1294" y="2441"/>
                    <a:pt x="1220" y="2441"/>
                  </a:cubicBezTo>
                  <a:lnTo>
                    <a:pt x="185" y="2441"/>
                  </a:lnTo>
                  <a:cubicBezTo>
                    <a:pt x="148" y="2441"/>
                    <a:pt x="111" y="2404"/>
                    <a:pt x="111" y="2330"/>
                  </a:cubicBezTo>
                  <a:lnTo>
                    <a:pt x="111" y="223"/>
                  </a:lnTo>
                  <a:cubicBezTo>
                    <a:pt x="111" y="149"/>
                    <a:pt x="148" y="112"/>
                    <a:pt x="185" y="112"/>
                  </a:cubicBezTo>
                  <a:close/>
                  <a:moveTo>
                    <a:pt x="185" y="1"/>
                  </a:moveTo>
                  <a:cubicBezTo>
                    <a:pt x="74" y="38"/>
                    <a:pt x="0" y="112"/>
                    <a:pt x="37" y="223"/>
                  </a:cubicBezTo>
                  <a:lnTo>
                    <a:pt x="37" y="2330"/>
                  </a:lnTo>
                  <a:cubicBezTo>
                    <a:pt x="0" y="2441"/>
                    <a:pt x="74" y="2515"/>
                    <a:pt x="185" y="2552"/>
                  </a:cubicBezTo>
                  <a:lnTo>
                    <a:pt x="1220" y="2552"/>
                  </a:lnTo>
                  <a:cubicBezTo>
                    <a:pt x="1331" y="2515"/>
                    <a:pt x="1405" y="2441"/>
                    <a:pt x="1405" y="2330"/>
                  </a:cubicBezTo>
                  <a:lnTo>
                    <a:pt x="1405" y="223"/>
                  </a:lnTo>
                  <a:cubicBezTo>
                    <a:pt x="1405" y="112"/>
                    <a:pt x="1331" y="38"/>
                    <a:pt x="1220" y="1"/>
                  </a:cubicBezTo>
                  <a:close/>
                </a:path>
              </a:pathLst>
            </a:custGeom>
            <a:solidFill>
              <a:srgbClr val="BD9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8"/>
            <p:cNvSpPr/>
            <p:nvPr/>
          </p:nvSpPr>
          <p:spPr>
            <a:xfrm>
              <a:off x="2679758" y="3571209"/>
              <a:ext cx="460877" cy="355767"/>
            </a:xfrm>
            <a:custGeom>
              <a:avLst/>
              <a:gdLst/>
              <a:ahLst/>
              <a:cxnLst/>
              <a:rect l="l" t="t" r="r" b="b"/>
              <a:pathLst>
                <a:path w="4696" h="3625" extrusionOk="0">
                  <a:moveTo>
                    <a:pt x="185" y="75"/>
                  </a:moveTo>
                  <a:lnTo>
                    <a:pt x="4511" y="112"/>
                  </a:lnTo>
                  <a:cubicBezTo>
                    <a:pt x="4548" y="112"/>
                    <a:pt x="4622" y="149"/>
                    <a:pt x="4622" y="223"/>
                  </a:cubicBezTo>
                  <a:lnTo>
                    <a:pt x="4622" y="2330"/>
                  </a:lnTo>
                  <a:cubicBezTo>
                    <a:pt x="4622" y="2367"/>
                    <a:pt x="4585" y="2404"/>
                    <a:pt x="4511" y="2441"/>
                  </a:cubicBezTo>
                  <a:lnTo>
                    <a:pt x="4474" y="2441"/>
                  </a:lnTo>
                  <a:lnTo>
                    <a:pt x="2958" y="3550"/>
                  </a:lnTo>
                  <a:lnTo>
                    <a:pt x="185" y="3550"/>
                  </a:lnTo>
                  <a:cubicBezTo>
                    <a:pt x="112" y="3550"/>
                    <a:pt x="75" y="3476"/>
                    <a:pt x="75" y="3402"/>
                  </a:cubicBezTo>
                  <a:lnTo>
                    <a:pt x="75" y="223"/>
                  </a:lnTo>
                  <a:cubicBezTo>
                    <a:pt x="75" y="149"/>
                    <a:pt x="112" y="75"/>
                    <a:pt x="185" y="75"/>
                  </a:cubicBezTo>
                  <a:close/>
                  <a:moveTo>
                    <a:pt x="185" y="1"/>
                  </a:moveTo>
                  <a:cubicBezTo>
                    <a:pt x="75" y="38"/>
                    <a:pt x="1" y="112"/>
                    <a:pt x="1" y="223"/>
                  </a:cubicBezTo>
                  <a:lnTo>
                    <a:pt x="1" y="3402"/>
                  </a:lnTo>
                  <a:cubicBezTo>
                    <a:pt x="1" y="3513"/>
                    <a:pt x="75" y="3624"/>
                    <a:pt x="185" y="3624"/>
                  </a:cubicBezTo>
                  <a:lnTo>
                    <a:pt x="2958" y="3624"/>
                  </a:lnTo>
                  <a:lnTo>
                    <a:pt x="4548" y="2515"/>
                  </a:lnTo>
                  <a:cubicBezTo>
                    <a:pt x="4622" y="2478"/>
                    <a:pt x="4696" y="2404"/>
                    <a:pt x="4696" y="2330"/>
                  </a:cubicBezTo>
                  <a:lnTo>
                    <a:pt x="4696" y="223"/>
                  </a:lnTo>
                  <a:cubicBezTo>
                    <a:pt x="4696" y="112"/>
                    <a:pt x="4622" y="38"/>
                    <a:pt x="4511" y="1"/>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8"/>
            <p:cNvSpPr/>
            <p:nvPr/>
          </p:nvSpPr>
          <p:spPr>
            <a:xfrm>
              <a:off x="3561470" y="3567578"/>
              <a:ext cx="137988" cy="246828"/>
            </a:xfrm>
            <a:custGeom>
              <a:avLst/>
              <a:gdLst/>
              <a:ahLst/>
              <a:cxnLst/>
              <a:rect l="l" t="t" r="r" b="b"/>
              <a:pathLst>
                <a:path w="1406" h="2515" extrusionOk="0">
                  <a:moveTo>
                    <a:pt x="1221" y="75"/>
                  </a:moveTo>
                  <a:cubicBezTo>
                    <a:pt x="1294" y="75"/>
                    <a:pt x="1331" y="149"/>
                    <a:pt x="1331" y="223"/>
                  </a:cubicBezTo>
                  <a:lnTo>
                    <a:pt x="1331" y="2293"/>
                  </a:lnTo>
                  <a:cubicBezTo>
                    <a:pt x="1331" y="2367"/>
                    <a:pt x="1294" y="2441"/>
                    <a:pt x="1221" y="2441"/>
                  </a:cubicBezTo>
                  <a:lnTo>
                    <a:pt x="222" y="2441"/>
                  </a:lnTo>
                  <a:cubicBezTo>
                    <a:pt x="148" y="2404"/>
                    <a:pt x="111" y="2367"/>
                    <a:pt x="111" y="2293"/>
                  </a:cubicBezTo>
                  <a:lnTo>
                    <a:pt x="111" y="223"/>
                  </a:lnTo>
                  <a:cubicBezTo>
                    <a:pt x="111" y="149"/>
                    <a:pt x="148" y="75"/>
                    <a:pt x="222" y="75"/>
                  </a:cubicBezTo>
                  <a:close/>
                  <a:moveTo>
                    <a:pt x="222" y="1"/>
                  </a:moveTo>
                  <a:cubicBezTo>
                    <a:pt x="111" y="1"/>
                    <a:pt x="0" y="112"/>
                    <a:pt x="37" y="223"/>
                  </a:cubicBezTo>
                  <a:lnTo>
                    <a:pt x="37" y="2293"/>
                  </a:lnTo>
                  <a:cubicBezTo>
                    <a:pt x="0" y="2404"/>
                    <a:pt x="111" y="2515"/>
                    <a:pt x="222" y="2515"/>
                  </a:cubicBezTo>
                  <a:lnTo>
                    <a:pt x="1221" y="2515"/>
                  </a:lnTo>
                  <a:cubicBezTo>
                    <a:pt x="1331" y="2515"/>
                    <a:pt x="1405" y="2404"/>
                    <a:pt x="1405" y="2293"/>
                  </a:cubicBezTo>
                  <a:lnTo>
                    <a:pt x="1405" y="223"/>
                  </a:lnTo>
                  <a:cubicBezTo>
                    <a:pt x="1405" y="112"/>
                    <a:pt x="1331" y="1"/>
                    <a:pt x="1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8"/>
            <p:cNvSpPr/>
            <p:nvPr/>
          </p:nvSpPr>
          <p:spPr>
            <a:xfrm>
              <a:off x="2672495" y="3567578"/>
              <a:ext cx="464508" cy="355767"/>
            </a:xfrm>
            <a:custGeom>
              <a:avLst/>
              <a:gdLst/>
              <a:ahLst/>
              <a:cxnLst/>
              <a:rect l="l" t="t" r="r" b="b"/>
              <a:pathLst>
                <a:path w="4733" h="3625" extrusionOk="0">
                  <a:moveTo>
                    <a:pt x="222" y="75"/>
                  </a:moveTo>
                  <a:lnTo>
                    <a:pt x="4548" y="112"/>
                  </a:lnTo>
                  <a:cubicBezTo>
                    <a:pt x="4585" y="112"/>
                    <a:pt x="4659" y="186"/>
                    <a:pt x="4622" y="223"/>
                  </a:cubicBezTo>
                  <a:lnTo>
                    <a:pt x="4622" y="2330"/>
                  </a:lnTo>
                  <a:cubicBezTo>
                    <a:pt x="4622" y="2404"/>
                    <a:pt x="4622" y="2404"/>
                    <a:pt x="4548" y="2441"/>
                  </a:cubicBezTo>
                  <a:lnTo>
                    <a:pt x="4511" y="2441"/>
                  </a:lnTo>
                  <a:lnTo>
                    <a:pt x="2995" y="3550"/>
                  </a:lnTo>
                  <a:lnTo>
                    <a:pt x="222" y="3550"/>
                  </a:lnTo>
                  <a:cubicBezTo>
                    <a:pt x="149" y="3513"/>
                    <a:pt x="112" y="3476"/>
                    <a:pt x="112" y="3402"/>
                  </a:cubicBezTo>
                  <a:lnTo>
                    <a:pt x="112" y="223"/>
                  </a:lnTo>
                  <a:cubicBezTo>
                    <a:pt x="112" y="149"/>
                    <a:pt x="149" y="75"/>
                    <a:pt x="222" y="75"/>
                  </a:cubicBezTo>
                  <a:close/>
                  <a:moveTo>
                    <a:pt x="222" y="1"/>
                  </a:moveTo>
                  <a:cubicBezTo>
                    <a:pt x="112" y="1"/>
                    <a:pt x="1" y="112"/>
                    <a:pt x="38" y="223"/>
                  </a:cubicBezTo>
                  <a:lnTo>
                    <a:pt x="38" y="3402"/>
                  </a:lnTo>
                  <a:cubicBezTo>
                    <a:pt x="1" y="3513"/>
                    <a:pt x="112" y="3624"/>
                    <a:pt x="222" y="3624"/>
                  </a:cubicBezTo>
                  <a:lnTo>
                    <a:pt x="2995" y="3624"/>
                  </a:lnTo>
                  <a:lnTo>
                    <a:pt x="4548" y="2515"/>
                  </a:lnTo>
                  <a:lnTo>
                    <a:pt x="4585" y="2478"/>
                  </a:lnTo>
                  <a:cubicBezTo>
                    <a:pt x="4659" y="2441"/>
                    <a:pt x="4733" y="2367"/>
                    <a:pt x="4733" y="2293"/>
                  </a:cubicBezTo>
                  <a:lnTo>
                    <a:pt x="4733" y="223"/>
                  </a:lnTo>
                  <a:cubicBezTo>
                    <a:pt x="4733" y="112"/>
                    <a:pt x="4659" y="1"/>
                    <a:pt x="4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8"/>
            <p:cNvSpPr/>
            <p:nvPr/>
          </p:nvSpPr>
          <p:spPr>
            <a:xfrm>
              <a:off x="3318371" y="3571209"/>
              <a:ext cx="225041" cy="250460"/>
            </a:xfrm>
            <a:custGeom>
              <a:avLst/>
              <a:gdLst/>
              <a:ahLst/>
              <a:cxnLst/>
              <a:rect l="l" t="t" r="r" b="b"/>
              <a:pathLst>
                <a:path w="2293" h="2552" extrusionOk="0">
                  <a:moveTo>
                    <a:pt x="1997" y="112"/>
                  </a:moveTo>
                  <a:cubicBezTo>
                    <a:pt x="2108" y="112"/>
                    <a:pt x="2219" y="149"/>
                    <a:pt x="2219" y="223"/>
                  </a:cubicBezTo>
                  <a:lnTo>
                    <a:pt x="2219" y="2330"/>
                  </a:lnTo>
                  <a:cubicBezTo>
                    <a:pt x="2219" y="2404"/>
                    <a:pt x="2108" y="2441"/>
                    <a:pt x="1997" y="2441"/>
                  </a:cubicBezTo>
                  <a:lnTo>
                    <a:pt x="259" y="2441"/>
                  </a:lnTo>
                  <a:cubicBezTo>
                    <a:pt x="148" y="2441"/>
                    <a:pt x="74" y="2404"/>
                    <a:pt x="74" y="2330"/>
                  </a:cubicBezTo>
                  <a:lnTo>
                    <a:pt x="74" y="223"/>
                  </a:lnTo>
                  <a:cubicBezTo>
                    <a:pt x="74" y="149"/>
                    <a:pt x="148" y="112"/>
                    <a:pt x="259" y="112"/>
                  </a:cubicBezTo>
                  <a:close/>
                  <a:moveTo>
                    <a:pt x="259" y="1"/>
                  </a:moveTo>
                  <a:cubicBezTo>
                    <a:pt x="148" y="1"/>
                    <a:pt x="0" y="75"/>
                    <a:pt x="0" y="223"/>
                  </a:cubicBezTo>
                  <a:lnTo>
                    <a:pt x="0" y="2330"/>
                  </a:lnTo>
                  <a:cubicBezTo>
                    <a:pt x="0" y="2441"/>
                    <a:pt x="111" y="2552"/>
                    <a:pt x="259" y="2552"/>
                  </a:cubicBezTo>
                  <a:lnTo>
                    <a:pt x="1997" y="2552"/>
                  </a:lnTo>
                  <a:cubicBezTo>
                    <a:pt x="2182" y="2552"/>
                    <a:pt x="2293" y="2441"/>
                    <a:pt x="2293" y="2330"/>
                  </a:cubicBezTo>
                  <a:lnTo>
                    <a:pt x="2293" y="223"/>
                  </a:lnTo>
                  <a:cubicBezTo>
                    <a:pt x="2256" y="75"/>
                    <a:pt x="2145" y="1"/>
                    <a:pt x="1997" y="1"/>
                  </a:cubicBezTo>
                  <a:close/>
                </a:path>
              </a:pathLst>
            </a:custGeom>
            <a:solidFill>
              <a:srgbClr val="BD9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8"/>
            <p:cNvSpPr/>
            <p:nvPr/>
          </p:nvSpPr>
          <p:spPr>
            <a:xfrm>
              <a:off x="3311108" y="3567578"/>
              <a:ext cx="225041" cy="246828"/>
            </a:xfrm>
            <a:custGeom>
              <a:avLst/>
              <a:gdLst/>
              <a:ahLst/>
              <a:cxnLst/>
              <a:rect l="l" t="t" r="r" b="b"/>
              <a:pathLst>
                <a:path w="2293" h="2515" extrusionOk="0">
                  <a:moveTo>
                    <a:pt x="2034" y="75"/>
                  </a:moveTo>
                  <a:cubicBezTo>
                    <a:pt x="2145" y="75"/>
                    <a:pt x="2219" y="149"/>
                    <a:pt x="2219" y="223"/>
                  </a:cubicBezTo>
                  <a:lnTo>
                    <a:pt x="2219" y="2293"/>
                  </a:lnTo>
                  <a:cubicBezTo>
                    <a:pt x="2219" y="2367"/>
                    <a:pt x="2145" y="2441"/>
                    <a:pt x="2034" y="2441"/>
                  </a:cubicBezTo>
                  <a:lnTo>
                    <a:pt x="296" y="2441"/>
                  </a:lnTo>
                  <a:cubicBezTo>
                    <a:pt x="185" y="2441"/>
                    <a:pt x="74" y="2367"/>
                    <a:pt x="74" y="2293"/>
                  </a:cubicBezTo>
                  <a:lnTo>
                    <a:pt x="74" y="223"/>
                  </a:lnTo>
                  <a:cubicBezTo>
                    <a:pt x="74" y="149"/>
                    <a:pt x="185" y="75"/>
                    <a:pt x="296" y="75"/>
                  </a:cubicBezTo>
                  <a:close/>
                  <a:moveTo>
                    <a:pt x="296" y="1"/>
                  </a:moveTo>
                  <a:cubicBezTo>
                    <a:pt x="111" y="1"/>
                    <a:pt x="0" y="75"/>
                    <a:pt x="0" y="223"/>
                  </a:cubicBezTo>
                  <a:lnTo>
                    <a:pt x="0" y="2293"/>
                  </a:lnTo>
                  <a:cubicBezTo>
                    <a:pt x="37" y="2441"/>
                    <a:pt x="148" y="2515"/>
                    <a:pt x="296" y="2515"/>
                  </a:cubicBezTo>
                  <a:lnTo>
                    <a:pt x="2034" y="2515"/>
                  </a:lnTo>
                  <a:cubicBezTo>
                    <a:pt x="2145" y="2515"/>
                    <a:pt x="2293" y="2441"/>
                    <a:pt x="2293" y="2293"/>
                  </a:cubicBezTo>
                  <a:lnTo>
                    <a:pt x="2293" y="223"/>
                  </a:lnTo>
                  <a:cubicBezTo>
                    <a:pt x="2293" y="75"/>
                    <a:pt x="2182" y="1"/>
                    <a:pt x="2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8"/>
            <p:cNvSpPr/>
            <p:nvPr/>
          </p:nvSpPr>
          <p:spPr>
            <a:xfrm>
              <a:off x="3826356" y="3368054"/>
              <a:ext cx="2906392" cy="127095"/>
            </a:xfrm>
            <a:custGeom>
              <a:avLst/>
              <a:gdLst/>
              <a:ahLst/>
              <a:cxnLst/>
              <a:rect l="l" t="t" r="r" b="b"/>
              <a:pathLst>
                <a:path w="29614" h="1295" extrusionOk="0">
                  <a:moveTo>
                    <a:pt x="0" y="1"/>
                  </a:moveTo>
                  <a:lnTo>
                    <a:pt x="0" y="1295"/>
                  </a:lnTo>
                  <a:lnTo>
                    <a:pt x="29614" y="1295"/>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8"/>
            <p:cNvSpPr/>
            <p:nvPr/>
          </p:nvSpPr>
          <p:spPr>
            <a:xfrm>
              <a:off x="3826356" y="3241058"/>
              <a:ext cx="2906392" cy="127095"/>
            </a:xfrm>
            <a:custGeom>
              <a:avLst/>
              <a:gdLst/>
              <a:ahLst/>
              <a:cxnLst/>
              <a:rect l="l" t="t" r="r" b="b"/>
              <a:pathLst>
                <a:path w="29614" h="1295" extrusionOk="0">
                  <a:moveTo>
                    <a:pt x="0" y="1"/>
                  </a:moveTo>
                  <a:lnTo>
                    <a:pt x="0" y="1295"/>
                  </a:lnTo>
                  <a:lnTo>
                    <a:pt x="29614" y="1295"/>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8"/>
            <p:cNvSpPr/>
            <p:nvPr/>
          </p:nvSpPr>
          <p:spPr>
            <a:xfrm>
              <a:off x="3826356" y="3117693"/>
              <a:ext cx="2906392" cy="123463"/>
            </a:xfrm>
            <a:custGeom>
              <a:avLst/>
              <a:gdLst/>
              <a:ahLst/>
              <a:cxnLst/>
              <a:rect l="l" t="t" r="r" b="b"/>
              <a:pathLst>
                <a:path w="29614" h="1258" extrusionOk="0">
                  <a:moveTo>
                    <a:pt x="0" y="1"/>
                  </a:moveTo>
                  <a:lnTo>
                    <a:pt x="0" y="1258"/>
                  </a:lnTo>
                  <a:lnTo>
                    <a:pt x="29614" y="1258"/>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8"/>
            <p:cNvSpPr/>
            <p:nvPr/>
          </p:nvSpPr>
          <p:spPr>
            <a:xfrm>
              <a:off x="3826356" y="2990696"/>
              <a:ext cx="2906392" cy="127095"/>
            </a:xfrm>
            <a:custGeom>
              <a:avLst/>
              <a:gdLst/>
              <a:ahLst/>
              <a:cxnLst/>
              <a:rect l="l" t="t" r="r" b="b"/>
              <a:pathLst>
                <a:path w="29614" h="1295" extrusionOk="0">
                  <a:moveTo>
                    <a:pt x="0" y="1"/>
                  </a:moveTo>
                  <a:lnTo>
                    <a:pt x="0" y="1295"/>
                  </a:lnTo>
                  <a:lnTo>
                    <a:pt x="29614" y="1295"/>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8"/>
            <p:cNvSpPr/>
            <p:nvPr/>
          </p:nvSpPr>
          <p:spPr>
            <a:xfrm>
              <a:off x="4363392" y="3495050"/>
              <a:ext cx="2187989" cy="72625"/>
            </a:xfrm>
            <a:custGeom>
              <a:avLst/>
              <a:gdLst/>
              <a:ahLst/>
              <a:cxnLst/>
              <a:rect l="l" t="t" r="r" b="b"/>
              <a:pathLst>
                <a:path w="22294" h="740" extrusionOk="0">
                  <a:moveTo>
                    <a:pt x="0" y="1"/>
                  </a:moveTo>
                  <a:lnTo>
                    <a:pt x="22293" y="1"/>
                  </a:lnTo>
                  <a:lnTo>
                    <a:pt x="22293" y="740"/>
                  </a:lnTo>
                  <a:lnTo>
                    <a:pt x="1035" y="74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8"/>
            <p:cNvSpPr/>
            <p:nvPr/>
          </p:nvSpPr>
          <p:spPr>
            <a:xfrm>
              <a:off x="3826356" y="3368054"/>
              <a:ext cx="2906392" cy="32780"/>
            </a:xfrm>
            <a:custGeom>
              <a:avLst/>
              <a:gdLst/>
              <a:ahLst/>
              <a:cxnLst/>
              <a:rect l="l" t="t" r="r" b="b"/>
              <a:pathLst>
                <a:path w="29614" h="334" extrusionOk="0">
                  <a:moveTo>
                    <a:pt x="0" y="1"/>
                  </a:moveTo>
                  <a:lnTo>
                    <a:pt x="0" y="333"/>
                  </a:lnTo>
                  <a:lnTo>
                    <a:pt x="29614" y="333"/>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8"/>
            <p:cNvSpPr/>
            <p:nvPr/>
          </p:nvSpPr>
          <p:spPr>
            <a:xfrm>
              <a:off x="3826356" y="3241058"/>
              <a:ext cx="2906392" cy="32780"/>
            </a:xfrm>
            <a:custGeom>
              <a:avLst/>
              <a:gdLst/>
              <a:ahLst/>
              <a:cxnLst/>
              <a:rect l="l" t="t" r="r" b="b"/>
              <a:pathLst>
                <a:path w="29614" h="334" extrusionOk="0">
                  <a:moveTo>
                    <a:pt x="0" y="1"/>
                  </a:moveTo>
                  <a:lnTo>
                    <a:pt x="0" y="333"/>
                  </a:lnTo>
                  <a:lnTo>
                    <a:pt x="29614" y="333"/>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8"/>
            <p:cNvSpPr/>
            <p:nvPr/>
          </p:nvSpPr>
          <p:spPr>
            <a:xfrm>
              <a:off x="3826356" y="3117693"/>
              <a:ext cx="2906392" cy="29148"/>
            </a:xfrm>
            <a:custGeom>
              <a:avLst/>
              <a:gdLst/>
              <a:ahLst/>
              <a:cxnLst/>
              <a:rect l="l" t="t" r="r" b="b"/>
              <a:pathLst>
                <a:path w="29614" h="297" extrusionOk="0">
                  <a:moveTo>
                    <a:pt x="0" y="1"/>
                  </a:moveTo>
                  <a:lnTo>
                    <a:pt x="0" y="296"/>
                  </a:lnTo>
                  <a:lnTo>
                    <a:pt x="29614" y="296"/>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8"/>
            <p:cNvSpPr/>
            <p:nvPr/>
          </p:nvSpPr>
          <p:spPr>
            <a:xfrm>
              <a:off x="3826356" y="2990696"/>
              <a:ext cx="2906392" cy="29148"/>
            </a:xfrm>
            <a:custGeom>
              <a:avLst/>
              <a:gdLst/>
              <a:ahLst/>
              <a:cxnLst/>
              <a:rect l="l" t="t" r="r" b="b"/>
              <a:pathLst>
                <a:path w="29614" h="297" extrusionOk="0">
                  <a:moveTo>
                    <a:pt x="0" y="1"/>
                  </a:moveTo>
                  <a:lnTo>
                    <a:pt x="0" y="296"/>
                  </a:lnTo>
                  <a:lnTo>
                    <a:pt x="29614" y="296"/>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8"/>
            <p:cNvSpPr/>
            <p:nvPr/>
          </p:nvSpPr>
          <p:spPr>
            <a:xfrm>
              <a:off x="3826356" y="3473263"/>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8"/>
            <p:cNvSpPr/>
            <p:nvPr/>
          </p:nvSpPr>
          <p:spPr>
            <a:xfrm>
              <a:off x="3826356" y="3346266"/>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8"/>
            <p:cNvSpPr/>
            <p:nvPr/>
          </p:nvSpPr>
          <p:spPr>
            <a:xfrm>
              <a:off x="3826356" y="3219270"/>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8"/>
            <p:cNvSpPr/>
            <p:nvPr/>
          </p:nvSpPr>
          <p:spPr>
            <a:xfrm>
              <a:off x="3826356" y="3092274"/>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8"/>
            <p:cNvSpPr/>
            <p:nvPr/>
          </p:nvSpPr>
          <p:spPr>
            <a:xfrm>
              <a:off x="4682650" y="2990696"/>
              <a:ext cx="72625" cy="123463"/>
            </a:xfrm>
            <a:custGeom>
              <a:avLst/>
              <a:gdLst/>
              <a:ahLst/>
              <a:cxnLst/>
              <a:rect l="l" t="t" r="r" b="b"/>
              <a:pathLst>
                <a:path w="740" h="1258" extrusionOk="0">
                  <a:moveTo>
                    <a:pt x="740" y="1"/>
                  </a:moveTo>
                  <a:lnTo>
                    <a:pt x="148" y="1"/>
                  </a:lnTo>
                  <a:lnTo>
                    <a:pt x="148" y="1258"/>
                  </a:lnTo>
                  <a:lnTo>
                    <a:pt x="740" y="1258"/>
                  </a:lnTo>
                  <a:cubicBezTo>
                    <a:pt x="0" y="1147"/>
                    <a:pt x="0" y="149"/>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8"/>
            <p:cNvSpPr/>
            <p:nvPr/>
          </p:nvSpPr>
          <p:spPr>
            <a:xfrm>
              <a:off x="4682650" y="3117693"/>
              <a:ext cx="72625" cy="123463"/>
            </a:xfrm>
            <a:custGeom>
              <a:avLst/>
              <a:gdLst/>
              <a:ahLst/>
              <a:cxnLst/>
              <a:rect l="l" t="t" r="r" b="b"/>
              <a:pathLst>
                <a:path w="740" h="1258" extrusionOk="0">
                  <a:moveTo>
                    <a:pt x="740" y="1"/>
                  </a:moveTo>
                  <a:lnTo>
                    <a:pt x="148" y="1"/>
                  </a:lnTo>
                  <a:lnTo>
                    <a:pt x="148" y="1258"/>
                  </a:lnTo>
                  <a:lnTo>
                    <a:pt x="740" y="1258"/>
                  </a:lnTo>
                  <a:cubicBezTo>
                    <a:pt x="0" y="1147"/>
                    <a:pt x="0" y="112"/>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8"/>
            <p:cNvSpPr/>
            <p:nvPr/>
          </p:nvSpPr>
          <p:spPr>
            <a:xfrm>
              <a:off x="4682650" y="3241058"/>
              <a:ext cx="72625" cy="127095"/>
            </a:xfrm>
            <a:custGeom>
              <a:avLst/>
              <a:gdLst/>
              <a:ahLst/>
              <a:cxnLst/>
              <a:rect l="l" t="t" r="r" b="b"/>
              <a:pathLst>
                <a:path w="740" h="1295" extrusionOk="0">
                  <a:moveTo>
                    <a:pt x="740" y="1"/>
                  </a:moveTo>
                  <a:lnTo>
                    <a:pt x="148" y="1"/>
                  </a:lnTo>
                  <a:lnTo>
                    <a:pt x="148" y="1295"/>
                  </a:lnTo>
                  <a:lnTo>
                    <a:pt x="740" y="1295"/>
                  </a:lnTo>
                  <a:cubicBezTo>
                    <a:pt x="0" y="1147"/>
                    <a:pt x="0" y="148"/>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8"/>
            <p:cNvSpPr/>
            <p:nvPr/>
          </p:nvSpPr>
          <p:spPr>
            <a:xfrm>
              <a:off x="4682650" y="3368054"/>
              <a:ext cx="72625" cy="123463"/>
            </a:xfrm>
            <a:custGeom>
              <a:avLst/>
              <a:gdLst/>
              <a:ahLst/>
              <a:cxnLst/>
              <a:rect l="l" t="t" r="r" b="b"/>
              <a:pathLst>
                <a:path w="740" h="1258" extrusionOk="0">
                  <a:moveTo>
                    <a:pt x="740" y="1"/>
                  </a:moveTo>
                  <a:lnTo>
                    <a:pt x="148" y="1"/>
                  </a:lnTo>
                  <a:lnTo>
                    <a:pt x="148" y="1258"/>
                  </a:lnTo>
                  <a:lnTo>
                    <a:pt x="740" y="1258"/>
                  </a:lnTo>
                  <a:cubicBezTo>
                    <a:pt x="0" y="1147"/>
                    <a:pt x="0" y="111"/>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8"/>
            <p:cNvSpPr/>
            <p:nvPr/>
          </p:nvSpPr>
          <p:spPr>
            <a:xfrm>
              <a:off x="4657231" y="2968909"/>
              <a:ext cx="40042" cy="642343"/>
            </a:xfrm>
            <a:custGeom>
              <a:avLst/>
              <a:gdLst/>
              <a:ahLst/>
              <a:cxnLst/>
              <a:rect l="l" t="t" r="r" b="b"/>
              <a:pathLst>
                <a:path w="408" h="6545" extrusionOk="0">
                  <a:moveTo>
                    <a:pt x="1" y="1"/>
                  </a:moveTo>
                  <a:lnTo>
                    <a:pt x="1" y="6545"/>
                  </a:lnTo>
                  <a:lnTo>
                    <a:pt x="407" y="6545"/>
                  </a:lnTo>
                  <a:lnTo>
                    <a:pt x="4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8"/>
            <p:cNvSpPr/>
            <p:nvPr/>
          </p:nvSpPr>
          <p:spPr>
            <a:xfrm>
              <a:off x="6264609" y="2990696"/>
              <a:ext cx="69092" cy="123463"/>
            </a:xfrm>
            <a:custGeom>
              <a:avLst/>
              <a:gdLst/>
              <a:ahLst/>
              <a:cxnLst/>
              <a:rect l="l" t="t" r="r" b="b"/>
              <a:pathLst>
                <a:path w="704" h="1258" extrusionOk="0">
                  <a:moveTo>
                    <a:pt x="703" y="1"/>
                  </a:moveTo>
                  <a:lnTo>
                    <a:pt x="149" y="1"/>
                  </a:lnTo>
                  <a:lnTo>
                    <a:pt x="149" y="1258"/>
                  </a:lnTo>
                  <a:lnTo>
                    <a:pt x="703" y="1258"/>
                  </a:lnTo>
                  <a:cubicBezTo>
                    <a:pt x="1" y="1147"/>
                    <a:pt x="1" y="149"/>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8"/>
            <p:cNvSpPr/>
            <p:nvPr/>
          </p:nvSpPr>
          <p:spPr>
            <a:xfrm>
              <a:off x="6264609" y="3117693"/>
              <a:ext cx="69092" cy="123463"/>
            </a:xfrm>
            <a:custGeom>
              <a:avLst/>
              <a:gdLst/>
              <a:ahLst/>
              <a:cxnLst/>
              <a:rect l="l" t="t" r="r" b="b"/>
              <a:pathLst>
                <a:path w="704" h="1258" extrusionOk="0">
                  <a:moveTo>
                    <a:pt x="703" y="1"/>
                  </a:moveTo>
                  <a:lnTo>
                    <a:pt x="149" y="1"/>
                  </a:lnTo>
                  <a:lnTo>
                    <a:pt x="149" y="1258"/>
                  </a:lnTo>
                  <a:lnTo>
                    <a:pt x="703" y="1258"/>
                  </a:lnTo>
                  <a:cubicBezTo>
                    <a:pt x="1" y="1147"/>
                    <a:pt x="1" y="112"/>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8"/>
            <p:cNvSpPr/>
            <p:nvPr/>
          </p:nvSpPr>
          <p:spPr>
            <a:xfrm>
              <a:off x="6264609" y="3241058"/>
              <a:ext cx="69092" cy="127095"/>
            </a:xfrm>
            <a:custGeom>
              <a:avLst/>
              <a:gdLst/>
              <a:ahLst/>
              <a:cxnLst/>
              <a:rect l="l" t="t" r="r" b="b"/>
              <a:pathLst>
                <a:path w="704" h="1295" extrusionOk="0">
                  <a:moveTo>
                    <a:pt x="703" y="1"/>
                  </a:moveTo>
                  <a:lnTo>
                    <a:pt x="149" y="1"/>
                  </a:lnTo>
                  <a:lnTo>
                    <a:pt x="149" y="1295"/>
                  </a:lnTo>
                  <a:lnTo>
                    <a:pt x="703" y="1295"/>
                  </a:lnTo>
                  <a:cubicBezTo>
                    <a:pt x="1" y="1147"/>
                    <a:pt x="1" y="148"/>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8"/>
            <p:cNvSpPr/>
            <p:nvPr/>
          </p:nvSpPr>
          <p:spPr>
            <a:xfrm>
              <a:off x="6264609" y="3368054"/>
              <a:ext cx="69092" cy="123463"/>
            </a:xfrm>
            <a:custGeom>
              <a:avLst/>
              <a:gdLst/>
              <a:ahLst/>
              <a:cxnLst/>
              <a:rect l="l" t="t" r="r" b="b"/>
              <a:pathLst>
                <a:path w="704" h="1258" extrusionOk="0">
                  <a:moveTo>
                    <a:pt x="703" y="1"/>
                  </a:moveTo>
                  <a:lnTo>
                    <a:pt x="149" y="1"/>
                  </a:lnTo>
                  <a:lnTo>
                    <a:pt x="149" y="1258"/>
                  </a:lnTo>
                  <a:lnTo>
                    <a:pt x="703" y="1258"/>
                  </a:lnTo>
                  <a:cubicBezTo>
                    <a:pt x="1" y="1147"/>
                    <a:pt x="1" y="11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8"/>
            <p:cNvSpPr/>
            <p:nvPr/>
          </p:nvSpPr>
          <p:spPr>
            <a:xfrm>
              <a:off x="6126718" y="2968909"/>
              <a:ext cx="152513" cy="642343"/>
            </a:xfrm>
            <a:custGeom>
              <a:avLst/>
              <a:gdLst/>
              <a:ahLst/>
              <a:cxnLst/>
              <a:rect l="l" t="t" r="r" b="b"/>
              <a:pathLst>
                <a:path w="1554" h="6545" extrusionOk="0">
                  <a:moveTo>
                    <a:pt x="1" y="1"/>
                  </a:moveTo>
                  <a:lnTo>
                    <a:pt x="1" y="6545"/>
                  </a:lnTo>
                  <a:lnTo>
                    <a:pt x="1554" y="6545"/>
                  </a:lnTo>
                  <a:lnTo>
                    <a:pt x="1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8"/>
            <p:cNvSpPr/>
            <p:nvPr/>
          </p:nvSpPr>
          <p:spPr>
            <a:xfrm>
              <a:off x="2476603" y="3915984"/>
              <a:ext cx="21886" cy="61732"/>
            </a:xfrm>
            <a:custGeom>
              <a:avLst/>
              <a:gdLst/>
              <a:ahLst/>
              <a:cxnLst/>
              <a:rect l="l" t="t" r="r" b="b"/>
              <a:pathLst>
                <a:path w="223" h="629" extrusionOk="0">
                  <a:moveTo>
                    <a:pt x="37" y="0"/>
                  </a:moveTo>
                  <a:cubicBezTo>
                    <a:pt x="0" y="0"/>
                    <a:pt x="0" y="37"/>
                    <a:pt x="0" y="74"/>
                  </a:cubicBezTo>
                  <a:lnTo>
                    <a:pt x="0" y="592"/>
                  </a:lnTo>
                  <a:cubicBezTo>
                    <a:pt x="0" y="592"/>
                    <a:pt x="0" y="629"/>
                    <a:pt x="37" y="629"/>
                  </a:cubicBezTo>
                  <a:lnTo>
                    <a:pt x="185" y="629"/>
                  </a:lnTo>
                  <a:cubicBezTo>
                    <a:pt x="222" y="629"/>
                    <a:pt x="222" y="592"/>
                    <a:pt x="222" y="592"/>
                  </a:cubicBezTo>
                  <a:lnTo>
                    <a:pt x="222" y="74"/>
                  </a:lnTo>
                  <a:cubicBezTo>
                    <a:pt x="222" y="37"/>
                    <a:pt x="222"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8"/>
            <p:cNvSpPr/>
            <p:nvPr/>
          </p:nvSpPr>
          <p:spPr>
            <a:xfrm>
              <a:off x="2469340" y="3912352"/>
              <a:ext cx="25517" cy="61732"/>
            </a:xfrm>
            <a:custGeom>
              <a:avLst/>
              <a:gdLst/>
              <a:ahLst/>
              <a:cxnLst/>
              <a:rect l="l" t="t" r="r" b="b"/>
              <a:pathLst>
                <a:path w="260" h="629" extrusionOk="0">
                  <a:moveTo>
                    <a:pt x="74" y="0"/>
                  </a:moveTo>
                  <a:cubicBezTo>
                    <a:pt x="37" y="0"/>
                    <a:pt x="0" y="37"/>
                    <a:pt x="0" y="74"/>
                  </a:cubicBezTo>
                  <a:lnTo>
                    <a:pt x="0" y="592"/>
                  </a:lnTo>
                  <a:cubicBezTo>
                    <a:pt x="0" y="629"/>
                    <a:pt x="37" y="629"/>
                    <a:pt x="74" y="629"/>
                  </a:cubicBezTo>
                  <a:lnTo>
                    <a:pt x="222" y="629"/>
                  </a:lnTo>
                  <a:cubicBezTo>
                    <a:pt x="222" y="629"/>
                    <a:pt x="259" y="629"/>
                    <a:pt x="259" y="592"/>
                  </a:cubicBezTo>
                  <a:lnTo>
                    <a:pt x="259" y="74"/>
                  </a:lnTo>
                  <a:cubicBezTo>
                    <a:pt x="259" y="37"/>
                    <a:pt x="222" y="0"/>
                    <a:pt x="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8"/>
            <p:cNvSpPr/>
            <p:nvPr/>
          </p:nvSpPr>
          <p:spPr>
            <a:xfrm>
              <a:off x="2472971" y="3919615"/>
              <a:ext cx="3729" cy="50838"/>
            </a:xfrm>
            <a:custGeom>
              <a:avLst/>
              <a:gdLst/>
              <a:ahLst/>
              <a:cxnLst/>
              <a:rect l="l" t="t" r="r" b="b"/>
              <a:pathLst>
                <a:path w="38" h="518" extrusionOk="0">
                  <a:moveTo>
                    <a:pt x="0" y="37"/>
                  </a:moveTo>
                  <a:lnTo>
                    <a:pt x="0" y="481"/>
                  </a:lnTo>
                  <a:lnTo>
                    <a:pt x="0" y="518"/>
                  </a:lnTo>
                  <a:lnTo>
                    <a:pt x="37" y="518"/>
                  </a:lnTo>
                  <a:lnTo>
                    <a:pt x="37" y="481"/>
                  </a:lnTo>
                  <a:lnTo>
                    <a:pt x="37" y="37"/>
                  </a:lnTo>
                  <a:lnTo>
                    <a:pt x="37" y="0"/>
                  </a:lnTo>
                  <a:lnTo>
                    <a:pt x="0"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8"/>
            <p:cNvSpPr/>
            <p:nvPr/>
          </p:nvSpPr>
          <p:spPr>
            <a:xfrm>
              <a:off x="4936642" y="3589365"/>
              <a:ext cx="36411" cy="32780"/>
            </a:xfrm>
            <a:custGeom>
              <a:avLst/>
              <a:gdLst/>
              <a:ahLst/>
              <a:cxnLst/>
              <a:rect l="l" t="t" r="r" b="b"/>
              <a:pathLst>
                <a:path w="371" h="334" extrusionOk="0">
                  <a:moveTo>
                    <a:pt x="148" y="334"/>
                  </a:moveTo>
                  <a:cubicBezTo>
                    <a:pt x="370" y="334"/>
                    <a:pt x="37"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8"/>
            <p:cNvSpPr/>
            <p:nvPr/>
          </p:nvSpPr>
          <p:spPr>
            <a:xfrm>
              <a:off x="4936642" y="3585734"/>
              <a:ext cx="32780" cy="32780"/>
            </a:xfrm>
            <a:custGeom>
              <a:avLst/>
              <a:gdLst/>
              <a:ahLst/>
              <a:cxnLst/>
              <a:rect l="l" t="t" r="r" b="b"/>
              <a:pathLst>
                <a:path w="334" h="334" extrusionOk="0">
                  <a:moveTo>
                    <a:pt x="111" y="334"/>
                  </a:moveTo>
                  <a:cubicBezTo>
                    <a:pt x="333" y="334"/>
                    <a:pt x="0" y="1"/>
                    <a:pt x="0" y="186"/>
                  </a:cubicBezTo>
                  <a:cubicBezTo>
                    <a:pt x="0" y="260"/>
                    <a:pt x="37" y="334"/>
                    <a:pt x="111"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8"/>
            <p:cNvSpPr/>
            <p:nvPr/>
          </p:nvSpPr>
          <p:spPr>
            <a:xfrm>
              <a:off x="5063639" y="3589365"/>
              <a:ext cx="36411" cy="32780"/>
            </a:xfrm>
            <a:custGeom>
              <a:avLst/>
              <a:gdLst/>
              <a:ahLst/>
              <a:cxnLst/>
              <a:rect l="l" t="t" r="r" b="b"/>
              <a:pathLst>
                <a:path w="371" h="334" extrusionOk="0">
                  <a:moveTo>
                    <a:pt x="148" y="334"/>
                  </a:moveTo>
                  <a:cubicBezTo>
                    <a:pt x="370" y="334"/>
                    <a:pt x="0"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8"/>
            <p:cNvSpPr/>
            <p:nvPr/>
          </p:nvSpPr>
          <p:spPr>
            <a:xfrm>
              <a:off x="5060008" y="3585734"/>
              <a:ext cx="36411" cy="32780"/>
            </a:xfrm>
            <a:custGeom>
              <a:avLst/>
              <a:gdLst/>
              <a:ahLst/>
              <a:cxnLst/>
              <a:rect l="l" t="t" r="r" b="b"/>
              <a:pathLst>
                <a:path w="371" h="334" extrusionOk="0">
                  <a:moveTo>
                    <a:pt x="148" y="334"/>
                  </a:moveTo>
                  <a:cubicBezTo>
                    <a:pt x="370" y="334"/>
                    <a:pt x="0" y="1"/>
                    <a:pt x="0" y="186"/>
                  </a:cubicBezTo>
                  <a:cubicBezTo>
                    <a:pt x="0" y="260"/>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8"/>
            <p:cNvSpPr/>
            <p:nvPr/>
          </p:nvSpPr>
          <p:spPr>
            <a:xfrm>
              <a:off x="5154323" y="3966723"/>
              <a:ext cx="1505899" cy="323085"/>
            </a:xfrm>
            <a:custGeom>
              <a:avLst/>
              <a:gdLst/>
              <a:ahLst/>
              <a:cxnLst/>
              <a:rect l="l" t="t" r="r" b="b"/>
              <a:pathLst>
                <a:path w="15344" h="3292" extrusionOk="0">
                  <a:moveTo>
                    <a:pt x="1627" y="1"/>
                  </a:moveTo>
                  <a:lnTo>
                    <a:pt x="333" y="925"/>
                  </a:lnTo>
                  <a:lnTo>
                    <a:pt x="1" y="3291"/>
                  </a:lnTo>
                  <a:lnTo>
                    <a:pt x="518" y="3291"/>
                  </a:lnTo>
                  <a:lnTo>
                    <a:pt x="851" y="1184"/>
                  </a:lnTo>
                  <a:lnTo>
                    <a:pt x="1886" y="481"/>
                  </a:lnTo>
                  <a:lnTo>
                    <a:pt x="13828" y="481"/>
                  </a:lnTo>
                  <a:lnTo>
                    <a:pt x="14826" y="1184"/>
                  </a:lnTo>
                  <a:lnTo>
                    <a:pt x="14826" y="3291"/>
                  </a:lnTo>
                  <a:lnTo>
                    <a:pt x="15343" y="3291"/>
                  </a:lnTo>
                  <a:lnTo>
                    <a:pt x="15343" y="925"/>
                  </a:lnTo>
                  <a:lnTo>
                    <a:pt x="14049" y="38"/>
                  </a:lnTo>
                  <a:lnTo>
                    <a:pt x="14049" y="1"/>
                  </a:lnTo>
                  <a:lnTo>
                    <a:pt x="140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8"/>
            <p:cNvSpPr/>
            <p:nvPr/>
          </p:nvSpPr>
          <p:spPr>
            <a:xfrm>
              <a:off x="4914855" y="3651097"/>
              <a:ext cx="1513161" cy="130726"/>
            </a:xfrm>
            <a:custGeom>
              <a:avLst/>
              <a:gdLst/>
              <a:ahLst/>
              <a:cxnLst/>
              <a:rect l="l" t="t" r="r" b="b"/>
              <a:pathLst>
                <a:path w="15418" h="1332" extrusionOk="0">
                  <a:moveTo>
                    <a:pt x="15159" y="74"/>
                  </a:moveTo>
                  <a:cubicBezTo>
                    <a:pt x="15269" y="74"/>
                    <a:pt x="15343" y="148"/>
                    <a:pt x="15343" y="259"/>
                  </a:cubicBezTo>
                  <a:lnTo>
                    <a:pt x="15343" y="1072"/>
                  </a:lnTo>
                  <a:cubicBezTo>
                    <a:pt x="15343" y="1183"/>
                    <a:pt x="15269" y="1257"/>
                    <a:pt x="15159" y="1257"/>
                  </a:cubicBezTo>
                  <a:lnTo>
                    <a:pt x="1479" y="1257"/>
                  </a:lnTo>
                  <a:cubicBezTo>
                    <a:pt x="1405" y="1257"/>
                    <a:pt x="1295" y="1220"/>
                    <a:pt x="1221" y="1146"/>
                  </a:cubicBezTo>
                  <a:lnTo>
                    <a:pt x="74" y="259"/>
                  </a:lnTo>
                  <a:cubicBezTo>
                    <a:pt x="74" y="222"/>
                    <a:pt x="74" y="222"/>
                    <a:pt x="111" y="185"/>
                  </a:cubicBezTo>
                  <a:cubicBezTo>
                    <a:pt x="148" y="148"/>
                    <a:pt x="222" y="111"/>
                    <a:pt x="333" y="74"/>
                  </a:cubicBezTo>
                  <a:close/>
                  <a:moveTo>
                    <a:pt x="333" y="0"/>
                  </a:moveTo>
                  <a:cubicBezTo>
                    <a:pt x="222" y="37"/>
                    <a:pt x="111" y="74"/>
                    <a:pt x="38" y="148"/>
                  </a:cubicBezTo>
                  <a:cubicBezTo>
                    <a:pt x="1" y="185"/>
                    <a:pt x="1" y="259"/>
                    <a:pt x="1" y="296"/>
                  </a:cubicBezTo>
                  <a:lnTo>
                    <a:pt x="1184" y="1220"/>
                  </a:lnTo>
                  <a:cubicBezTo>
                    <a:pt x="1258" y="1294"/>
                    <a:pt x="1368" y="1331"/>
                    <a:pt x="1479" y="1331"/>
                  </a:cubicBezTo>
                  <a:lnTo>
                    <a:pt x="15159" y="1331"/>
                  </a:lnTo>
                  <a:cubicBezTo>
                    <a:pt x="15306" y="1331"/>
                    <a:pt x="15417" y="1220"/>
                    <a:pt x="15417" y="1072"/>
                  </a:cubicBezTo>
                  <a:lnTo>
                    <a:pt x="15417" y="259"/>
                  </a:lnTo>
                  <a:cubicBezTo>
                    <a:pt x="15417" y="111"/>
                    <a:pt x="15306" y="0"/>
                    <a:pt x="15159" y="0"/>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8"/>
            <p:cNvSpPr/>
            <p:nvPr/>
          </p:nvSpPr>
          <p:spPr>
            <a:xfrm>
              <a:off x="4911224" y="3643835"/>
              <a:ext cx="1513161" cy="130726"/>
            </a:xfrm>
            <a:custGeom>
              <a:avLst/>
              <a:gdLst/>
              <a:ahLst/>
              <a:cxnLst/>
              <a:rect l="l" t="t" r="r" b="b"/>
              <a:pathLst>
                <a:path w="15418" h="1332" extrusionOk="0">
                  <a:moveTo>
                    <a:pt x="296" y="74"/>
                  </a:moveTo>
                  <a:lnTo>
                    <a:pt x="15159" y="111"/>
                  </a:lnTo>
                  <a:cubicBezTo>
                    <a:pt x="15233" y="111"/>
                    <a:pt x="15306" y="148"/>
                    <a:pt x="15306" y="259"/>
                  </a:cubicBezTo>
                  <a:lnTo>
                    <a:pt x="15306" y="1109"/>
                  </a:lnTo>
                  <a:cubicBezTo>
                    <a:pt x="15306" y="1183"/>
                    <a:pt x="15233" y="1257"/>
                    <a:pt x="15159" y="1257"/>
                  </a:cubicBezTo>
                  <a:lnTo>
                    <a:pt x="1553" y="1257"/>
                  </a:lnTo>
                  <a:cubicBezTo>
                    <a:pt x="1442" y="1257"/>
                    <a:pt x="1332" y="1220"/>
                    <a:pt x="1258" y="1183"/>
                  </a:cubicBezTo>
                  <a:lnTo>
                    <a:pt x="111" y="259"/>
                  </a:lnTo>
                  <a:cubicBezTo>
                    <a:pt x="111" y="222"/>
                    <a:pt x="111" y="222"/>
                    <a:pt x="111" y="222"/>
                  </a:cubicBezTo>
                  <a:cubicBezTo>
                    <a:pt x="148" y="148"/>
                    <a:pt x="222" y="111"/>
                    <a:pt x="296" y="74"/>
                  </a:cubicBezTo>
                  <a:close/>
                  <a:moveTo>
                    <a:pt x="296" y="0"/>
                  </a:moveTo>
                  <a:cubicBezTo>
                    <a:pt x="185" y="0"/>
                    <a:pt x="75" y="74"/>
                    <a:pt x="38" y="185"/>
                  </a:cubicBezTo>
                  <a:cubicBezTo>
                    <a:pt x="1" y="222"/>
                    <a:pt x="38" y="259"/>
                    <a:pt x="75" y="296"/>
                  </a:cubicBezTo>
                  <a:lnTo>
                    <a:pt x="1221" y="1220"/>
                  </a:lnTo>
                  <a:cubicBezTo>
                    <a:pt x="1332" y="1294"/>
                    <a:pt x="1442" y="1331"/>
                    <a:pt x="1553" y="1331"/>
                  </a:cubicBezTo>
                  <a:lnTo>
                    <a:pt x="15159" y="1331"/>
                  </a:lnTo>
                  <a:cubicBezTo>
                    <a:pt x="15306" y="1331"/>
                    <a:pt x="15417" y="1220"/>
                    <a:pt x="15417" y="1073"/>
                  </a:cubicBezTo>
                  <a:lnTo>
                    <a:pt x="15417" y="222"/>
                  </a:lnTo>
                  <a:cubicBezTo>
                    <a:pt x="15417" y="111"/>
                    <a:pt x="15269" y="0"/>
                    <a:pt x="1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8"/>
            <p:cNvSpPr/>
            <p:nvPr/>
          </p:nvSpPr>
          <p:spPr>
            <a:xfrm>
              <a:off x="5234112" y="3589365"/>
              <a:ext cx="36411" cy="32780"/>
            </a:xfrm>
            <a:custGeom>
              <a:avLst/>
              <a:gdLst/>
              <a:ahLst/>
              <a:cxnLst/>
              <a:rect l="l" t="t" r="r" b="b"/>
              <a:pathLst>
                <a:path w="371" h="334" extrusionOk="0">
                  <a:moveTo>
                    <a:pt x="149" y="334"/>
                  </a:moveTo>
                  <a:cubicBezTo>
                    <a:pt x="371" y="334"/>
                    <a:pt x="1" y="1"/>
                    <a:pt x="1" y="186"/>
                  </a:cubicBezTo>
                  <a:cubicBezTo>
                    <a:pt x="1" y="297"/>
                    <a:pt x="75"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8"/>
            <p:cNvSpPr/>
            <p:nvPr/>
          </p:nvSpPr>
          <p:spPr>
            <a:xfrm>
              <a:off x="5226948" y="3592997"/>
              <a:ext cx="36313" cy="25517"/>
            </a:xfrm>
            <a:custGeom>
              <a:avLst/>
              <a:gdLst/>
              <a:ahLst/>
              <a:cxnLst/>
              <a:rect l="l" t="t" r="r" b="b"/>
              <a:pathLst>
                <a:path w="370" h="260" extrusionOk="0">
                  <a:moveTo>
                    <a:pt x="185" y="260"/>
                  </a:moveTo>
                  <a:cubicBezTo>
                    <a:pt x="370" y="260"/>
                    <a:pt x="370" y="1"/>
                    <a:pt x="185" y="1"/>
                  </a:cubicBezTo>
                  <a:cubicBezTo>
                    <a:pt x="0" y="1"/>
                    <a:pt x="0" y="260"/>
                    <a:pt x="185"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8"/>
            <p:cNvSpPr/>
            <p:nvPr/>
          </p:nvSpPr>
          <p:spPr>
            <a:xfrm>
              <a:off x="5531680" y="3589365"/>
              <a:ext cx="36411" cy="32780"/>
            </a:xfrm>
            <a:custGeom>
              <a:avLst/>
              <a:gdLst/>
              <a:ahLst/>
              <a:cxnLst/>
              <a:rect l="l" t="t" r="r" b="b"/>
              <a:pathLst>
                <a:path w="371" h="334" extrusionOk="0">
                  <a:moveTo>
                    <a:pt x="148" y="334"/>
                  </a:moveTo>
                  <a:cubicBezTo>
                    <a:pt x="370" y="334"/>
                    <a:pt x="1" y="1"/>
                    <a:pt x="1" y="186"/>
                  </a:cubicBezTo>
                  <a:cubicBezTo>
                    <a:pt x="1" y="297"/>
                    <a:pt x="75"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8"/>
            <p:cNvSpPr/>
            <p:nvPr/>
          </p:nvSpPr>
          <p:spPr>
            <a:xfrm>
              <a:off x="5528049" y="3585734"/>
              <a:ext cx="32780" cy="32780"/>
            </a:xfrm>
            <a:custGeom>
              <a:avLst/>
              <a:gdLst/>
              <a:ahLst/>
              <a:cxnLst/>
              <a:rect l="l" t="t" r="r" b="b"/>
              <a:pathLst>
                <a:path w="334" h="334" extrusionOk="0">
                  <a:moveTo>
                    <a:pt x="148" y="334"/>
                  </a:moveTo>
                  <a:cubicBezTo>
                    <a:pt x="333" y="334"/>
                    <a:pt x="1" y="1"/>
                    <a:pt x="1" y="186"/>
                  </a:cubicBezTo>
                  <a:cubicBezTo>
                    <a:pt x="1" y="260"/>
                    <a:pt x="75"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8"/>
            <p:cNvSpPr/>
            <p:nvPr/>
          </p:nvSpPr>
          <p:spPr>
            <a:xfrm>
              <a:off x="5829249" y="3589365"/>
              <a:ext cx="32681" cy="32780"/>
            </a:xfrm>
            <a:custGeom>
              <a:avLst/>
              <a:gdLst/>
              <a:ahLst/>
              <a:cxnLst/>
              <a:rect l="l" t="t" r="r" b="b"/>
              <a:pathLst>
                <a:path w="333" h="334" extrusionOk="0">
                  <a:moveTo>
                    <a:pt x="148" y="334"/>
                  </a:moveTo>
                  <a:cubicBezTo>
                    <a:pt x="333" y="334"/>
                    <a:pt x="0"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8"/>
            <p:cNvSpPr/>
            <p:nvPr/>
          </p:nvSpPr>
          <p:spPr>
            <a:xfrm>
              <a:off x="5821986" y="3592997"/>
              <a:ext cx="32681" cy="25517"/>
            </a:xfrm>
            <a:custGeom>
              <a:avLst/>
              <a:gdLst/>
              <a:ahLst/>
              <a:cxnLst/>
              <a:rect l="l" t="t" r="r" b="b"/>
              <a:pathLst>
                <a:path w="333" h="260" extrusionOk="0">
                  <a:moveTo>
                    <a:pt x="185" y="260"/>
                  </a:moveTo>
                  <a:cubicBezTo>
                    <a:pt x="333" y="260"/>
                    <a:pt x="333" y="1"/>
                    <a:pt x="185" y="1"/>
                  </a:cubicBezTo>
                  <a:cubicBezTo>
                    <a:pt x="0" y="1"/>
                    <a:pt x="0" y="260"/>
                    <a:pt x="185"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8"/>
            <p:cNvSpPr/>
            <p:nvPr/>
          </p:nvSpPr>
          <p:spPr>
            <a:xfrm>
              <a:off x="6126718" y="3589365"/>
              <a:ext cx="32780" cy="32780"/>
            </a:xfrm>
            <a:custGeom>
              <a:avLst/>
              <a:gdLst/>
              <a:ahLst/>
              <a:cxnLst/>
              <a:rect l="l" t="t" r="r" b="b"/>
              <a:pathLst>
                <a:path w="334" h="334" extrusionOk="0">
                  <a:moveTo>
                    <a:pt x="149" y="334"/>
                  </a:moveTo>
                  <a:cubicBezTo>
                    <a:pt x="334" y="334"/>
                    <a:pt x="1" y="1"/>
                    <a:pt x="1" y="186"/>
                  </a:cubicBezTo>
                  <a:cubicBezTo>
                    <a:pt x="1" y="297"/>
                    <a:pt x="38"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8"/>
            <p:cNvSpPr/>
            <p:nvPr/>
          </p:nvSpPr>
          <p:spPr>
            <a:xfrm>
              <a:off x="6123087" y="3585734"/>
              <a:ext cx="32780" cy="32780"/>
            </a:xfrm>
            <a:custGeom>
              <a:avLst/>
              <a:gdLst/>
              <a:ahLst/>
              <a:cxnLst/>
              <a:rect l="l" t="t" r="r" b="b"/>
              <a:pathLst>
                <a:path w="334" h="334" extrusionOk="0">
                  <a:moveTo>
                    <a:pt x="112" y="334"/>
                  </a:moveTo>
                  <a:cubicBezTo>
                    <a:pt x="334" y="334"/>
                    <a:pt x="1" y="1"/>
                    <a:pt x="1" y="186"/>
                  </a:cubicBezTo>
                  <a:cubicBezTo>
                    <a:pt x="1" y="260"/>
                    <a:pt x="38" y="334"/>
                    <a:pt x="112"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8"/>
            <p:cNvSpPr/>
            <p:nvPr/>
          </p:nvSpPr>
          <p:spPr>
            <a:xfrm>
              <a:off x="5361109" y="3589365"/>
              <a:ext cx="36411" cy="32780"/>
            </a:xfrm>
            <a:custGeom>
              <a:avLst/>
              <a:gdLst/>
              <a:ahLst/>
              <a:cxnLst/>
              <a:rect l="l" t="t" r="r" b="b"/>
              <a:pathLst>
                <a:path w="371" h="334" extrusionOk="0">
                  <a:moveTo>
                    <a:pt x="149" y="334"/>
                  </a:moveTo>
                  <a:cubicBezTo>
                    <a:pt x="371" y="334"/>
                    <a:pt x="1" y="1"/>
                    <a:pt x="1" y="186"/>
                  </a:cubicBezTo>
                  <a:cubicBezTo>
                    <a:pt x="1" y="297"/>
                    <a:pt x="75"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8"/>
            <p:cNvSpPr/>
            <p:nvPr/>
          </p:nvSpPr>
          <p:spPr>
            <a:xfrm>
              <a:off x="5357478" y="3585734"/>
              <a:ext cx="36411" cy="32780"/>
            </a:xfrm>
            <a:custGeom>
              <a:avLst/>
              <a:gdLst/>
              <a:ahLst/>
              <a:cxnLst/>
              <a:rect l="l" t="t" r="r" b="b"/>
              <a:pathLst>
                <a:path w="371" h="334" extrusionOk="0">
                  <a:moveTo>
                    <a:pt x="149" y="334"/>
                  </a:moveTo>
                  <a:cubicBezTo>
                    <a:pt x="371" y="334"/>
                    <a:pt x="1" y="1"/>
                    <a:pt x="1" y="186"/>
                  </a:cubicBezTo>
                  <a:cubicBezTo>
                    <a:pt x="1" y="260"/>
                    <a:pt x="75"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8"/>
            <p:cNvSpPr/>
            <p:nvPr/>
          </p:nvSpPr>
          <p:spPr>
            <a:xfrm>
              <a:off x="5658677" y="3589365"/>
              <a:ext cx="32780" cy="32780"/>
            </a:xfrm>
            <a:custGeom>
              <a:avLst/>
              <a:gdLst/>
              <a:ahLst/>
              <a:cxnLst/>
              <a:rect l="l" t="t" r="r" b="b"/>
              <a:pathLst>
                <a:path w="334" h="334" extrusionOk="0">
                  <a:moveTo>
                    <a:pt x="148" y="334"/>
                  </a:moveTo>
                  <a:cubicBezTo>
                    <a:pt x="333" y="334"/>
                    <a:pt x="1" y="1"/>
                    <a:pt x="1" y="186"/>
                  </a:cubicBezTo>
                  <a:cubicBezTo>
                    <a:pt x="1"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8"/>
            <p:cNvSpPr/>
            <p:nvPr/>
          </p:nvSpPr>
          <p:spPr>
            <a:xfrm>
              <a:off x="5651414" y="3592997"/>
              <a:ext cx="32780" cy="25517"/>
            </a:xfrm>
            <a:custGeom>
              <a:avLst/>
              <a:gdLst/>
              <a:ahLst/>
              <a:cxnLst/>
              <a:rect l="l" t="t" r="r" b="b"/>
              <a:pathLst>
                <a:path w="334" h="260" extrusionOk="0">
                  <a:moveTo>
                    <a:pt x="185" y="260"/>
                  </a:moveTo>
                  <a:cubicBezTo>
                    <a:pt x="333" y="260"/>
                    <a:pt x="333" y="1"/>
                    <a:pt x="185" y="1"/>
                  </a:cubicBezTo>
                  <a:cubicBezTo>
                    <a:pt x="1" y="1"/>
                    <a:pt x="1" y="260"/>
                    <a:pt x="185"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8"/>
            <p:cNvSpPr/>
            <p:nvPr/>
          </p:nvSpPr>
          <p:spPr>
            <a:xfrm>
              <a:off x="5956245" y="3589365"/>
              <a:ext cx="32681" cy="32780"/>
            </a:xfrm>
            <a:custGeom>
              <a:avLst/>
              <a:gdLst/>
              <a:ahLst/>
              <a:cxnLst/>
              <a:rect l="l" t="t" r="r" b="b"/>
              <a:pathLst>
                <a:path w="333" h="334" extrusionOk="0">
                  <a:moveTo>
                    <a:pt x="148" y="334"/>
                  </a:moveTo>
                  <a:cubicBezTo>
                    <a:pt x="333" y="334"/>
                    <a:pt x="0"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8"/>
            <p:cNvSpPr/>
            <p:nvPr/>
          </p:nvSpPr>
          <p:spPr>
            <a:xfrm>
              <a:off x="5952614" y="3585734"/>
              <a:ext cx="32681" cy="32780"/>
            </a:xfrm>
            <a:custGeom>
              <a:avLst/>
              <a:gdLst/>
              <a:ahLst/>
              <a:cxnLst/>
              <a:rect l="l" t="t" r="r" b="b"/>
              <a:pathLst>
                <a:path w="333" h="334" extrusionOk="0">
                  <a:moveTo>
                    <a:pt x="148" y="334"/>
                  </a:moveTo>
                  <a:cubicBezTo>
                    <a:pt x="333" y="334"/>
                    <a:pt x="0" y="1"/>
                    <a:pt x="0" y="186"/>
                  </a:cubicBezTo>
                  <a:cubicBezTo>
                    <a:pt x="0" y="260"/>
                    <a:pt x="37"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8"/>
            <p:cNvSpPr/>
            <p:nvPr/>
          </p:nvSpPr>
          <p:spPr>
            <a:xfrm>
              <a:off x="6250084" y="3596628"/>
              <a:ext cx="32780" cy="25517"/>
            </a:xfrm>
            <a:custGeom>
              <a:avLst/>
              <a:gdLst/>
              <a:ahLst/>
              <a:cxnLst/>
              <a:rect l="l" t="t" r="r" b="b"/>
              <a:pathLst>
                <a:path w="334" h="260" extrusionOk="0">
                  <a:moveTo>
                    <a:pt x="149" y="260"/>
                  </a:moveTo>
                  <a:cubicBezTo>
                    <a:pt x="334" y="260"/>
                    <a:pt x="334" y="1"/>
                    <a:pt x="149" y="1"/>
                  </a:cubicBezTo>
                  <a:cubicBezTo>
                    <a:pt x="1" y="1"/>
                    <a:pt x="1" y="260"/>
                    <a:pt x="149"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8"/>
            <p:cNvSpPr/>
            <p:nvPr/>
          </p:nvSpPr>
          <p:spPr>
            <a:xfrm>
              <a:off x="6246452" y="3592997"/>
              <a:ext cx="32780" cy="25517"/>
            </a:xfrm>
            <a:custGeom>
              <a:avLst/>
              <a:gdLst/>
              <a:ahLst/>
              <a:cxnLst/>
              <a:rect l="l" t="t" r="r" b="b"/>
              <a:pathLst>
                <a:path w="334" h="260" extrusionOk="0">
                  <a:moveTo>
                    <a:pt x="149" y="260"/>
                  </a:moveTo>
                  <a:cubicBezTo>
                    <a:pt x="334" y="260"/>
                    <a:pt x="334" y="1"/>
                    <a:pt x="149" y="1"/>
                  </a:cubicBezTo>
                  <a:cubicBezTo>
                    <a:pt x="1" y="1"/>
                    <a:pt x="1" y="260"/>
                    <a:pt x="149"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8"/>
            <p:cNvSpPr/>
            <p:nvPr/>
          </p:nvSpPr>
          <p:spPr>
            <a:xfrm>
              <a:off x="3880727" y="3647466"/>
              <a:ext cx="308560" cy="90782"/>
            </a:xfrm>
            <a:custGeom>
              <a:avLst/>
              <a:gdLst/>
              <a:ahLst/>
              <a:cxnLst/>
              <a:rect l="l" t="t" r="r" b="b"/>
              <a:pathLst>
                <a:path w="3144" h="925" extrusionOk="0">
                  <a:moveTo>
                    <a:pt x="3069" y="74"/>
                  </a:moveTo>
                  <a:lnTo>
                    <a:pt x="3069" y="851"/>
                  </a:lnTo>
                  <a:lnTo>
                    <a:pt x="112" y="851"/>
                  </a:lnTo>
                  <a:lnTo>
                    <a:pt x="112" y="74"/>
                  </a:lnTo>
                  <a:close/>
                  <a:moveTo>
                    <a:pt x="1" y="0"/>
                  </a:moveTo>
                  <a:lnTo>
                    <a:pt x="1" y="925"/>
                  </a:lnTo>
                  <a:lnTo>
                    <a:pt x="3143" y="925"/>
                  </a:lnTo>
                  <a:lnTo>
                    <a:pt x="3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8"/>
            <p:cNvSpPr/>
            <p:nvPr/>
          </p:nvSpPr>
          <p:spPr>
            <a:xfrm>
              <a:off x="3880727" y="3730887"/>
              <a:ext cx="308560" cy="90782"/>
            </a:xfrm>
            <a:custGeom>
              <a:avLst/>
              <a:gdLst/>
              <a:ahLst/>
              <a:cxnLst/>
              <a:rect l="l" t="t" r="r" b="b"/>
              <a:pathLst>
                <a:path w="3144" h="925" extrusionOk="0">
                  <a:moveTo>
                    <a:pt x="3069" y="75"/>
                  </a:moveTo>
                  <a:lnTo>
                    <a:pt x="3069" y="814"/>
                  </a:lnTo>
                  <a:lnTo>
                    <a:pt x="112" y="814"/>
                  </a:lnTo>
                  <a:lnTo>
                    <a:pt x="112" y="75"/>
                  </a:lnTo>
                  <a:close/>
                  <a:moveTo>
                    <a:pt x="1" y="1"/>
                  </a:moveTo>
                  <a:lnTo>
                    <a:pt x="1" y="925"/>
                  </a:lnTo>
                  <a:lnTo>
                    <a:pt x="3143" y="925"/>
                  </a:lnTo>
                  <a:lnTo>
                    <a:pt x="3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8"/>
            <p:cNvSpPr/>
            <p:nvPr/>
          </p:nvSpPr>
          <p:spPr>
            <a:xfrm>
              <a:off x="3880727" y="3810775"/>
              <a:ext cx="308560" cy="90782"/>
            </a:xfrm>
            <a:custGeom>
              <a:avLst/>
              <a:gdLst/>
              <a:ahLst/>
              <a:cxnLst/>
              <a:rect l="l" t="t" r="r" b="b"/>
              <a:pathLst>
                <a:path w="3144" h="925" extrusionOk="0">
                  <a:moveTo>
                    <a:pt x="3069" y="111"/>
                  </a:moveTo>
                  <a:lnTo>
                    <a:pt x="3069" y="850"/>
                  </a:lnTo>
                  <a:lnTo>
                    <a:pt x="112" y="850"/>
                  </a:lnTo>
                  <a:lnTo>
                    <a:pt x="112" y="111"/>
                  </a:lnTo>
                  <a:close/>
                  <a:moveTo>
                    <a:pt x="1" y="0"/>
                  </a:moveTo>
                  <a:lnTo>
                    <a:pt x="1" y="924"/>
                  </a:lnTo>
                  <a:lnTo>
                    <a:pt x="3143" y="924"/>
                  </a:lnTo>
                  <a:lnTo>
                    <a:pt x="3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8"/>
            <p:cNvSpPr/>
            <p:nvPr/>
          </p:nvSpPr>
          <p:spPr>
            <a:xfrm>
              <a:off x="2766810" y="4202560"/>
              <a:ext cx="170670" cy="203351"/>
            </a:xfrm>
            <a:custGeom>
              <a:avLst/>
              <a:gdLst/>
              <a:ahLst/>
              <a:cxnLst/>
              <a:rect l="l" t="t" r="r" b="b"/>
              <a:pathLst>
                <a:path w="1739" h="2072" extrusionOk="0">
                  <a:moveTo>
                    <a:pt x="1443" y="223"/>
                  </a:moveTo>
                  <a:cubicBezTo>
                    <a:pt x="1517" y="223"/>
                    <a:pt x="1554" y="297"/>
                    <a:pt x="1554" y="371"/>
                  </a:cubicBezTo>
                  <a:lnTo>
                    <a:pt x="1554" y="1702"/>
                  </a:lnTo>
                  <a:cubicBezTo>
                    <a:pt x="1554" y="1812"/>
                    <a:pt x="1517" y="1849"/>
                    <a:pt x="1443" y="1849"/>
                  </a:cubicBezTo>
                  <a:lnTo>
                    <a:pt x="297" y="1849"/>
                  </a:lnTo>
                  <a:cubicBezTo>
                    <a:pt x="260" y="1849"/>
                    <a:pt x="186" y="1812"/>
                    <a:pt x="186" y="1702"/>
                  </a:cubicBezTo>
                  <a:lnTo>
                    <a:pt x="186" y="371"/>
                  </a:lnTo>
                  <a:cubicBezTo>
                    <a:pt x="186" y="297"/>
                    <a:pt x="260" y="223"/>
                    <a:pt x="297" y="223"/>
                  </a:cubicBezTo>
                  <a:close/>
                  <a:moveTo>
                    <a:pt x="297" y="1"/>
                  </a:moveTo>
                  <a:cubicBezTo>
                    <a:pt x="112" y="38"/>
                    <a:pt x="1" y="186"/>
                    <a:pt x="1" y="371"/>
                  </a:cubicBezTo>
                  <a:lnTo>
                    <a:pt x="1" y="1702"/>
                  </a:lnTo>
                  <a:cubicBezTo>
                    <a:pt x="1" y="1886"/>
                    <a:pt x="112" y="2034"/>
                    <a:pt x="297" y="2071"/>
                  </a:cubicBezTo>
                  <a:lnTo>
                    <a:pt x="1443" y="2071"/>
                  </a:lnTo>
                  <a:cubicBezTo>
                    <a:pt x="1628" y="2034"/>
                    <a:pt x="1739" y="1886"/>
                    <a:pt x="1739" y="1702"/>
                  </a:cubicBezTo>
                  <a:lnTo>
                    <a:pt x="1739" y="371"/>
                  </a:lnTo>
                  <a:cubicBezTo>
                    <a:pt x="1739" y="186"/>
                    <a:pt x="1628" y="38"/>
                    <a:pt x="14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1" name="Google Shape;4631;p28"/>
            <p:cNvGrpSpPr/>
            <p:nvPr/>
          </p:nvGrpSpPr>
          <p:grpSpPr>
            <a:xfrm>
              <a:off x="5903011" y="3990234"/>
              <a:ext cx="682226" cy="682479"/>
              <a:chOff x="2047771" y="2209841"/>
              <a:chExt cx="1265256" cy="1265256"/>
            </a:xfrm>
          </p:grpSpPr>
          <p:sp>
            <p:nvSpPr>
              <p:cNvPr id="4632" name="Google Shape;4632;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3" name="Google Shape;4633;p28"/>
              <p:cNvGrpSpPr/>
              <p:nvPr/>
            </p:nvGrpSpPr>
            <p:grpSpPr>
              <a:xfrm>
                <a:off x="2047771" y="2310683"/>
                <a:ext cx="1164414" cy="1164414"/>
                <a:chOff x="2047771" y="2310683"/>
                <a:chExt cx="1164414" cy="1164414"/>
              </a:xfrm>
            </p:grpSpPr>
            <p:sp>
              <p:nvSpPr>
                <p:cNvPr id="4634" name="Google Shape;4634;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7" name="Google Shape;4637;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0" name="Google Shape;4640;p28"/>
              <p:cNvGrpSpPr/>
              <p:nvPr/>
            </p:nvGrpSpPr>
            <p:grpSpPr>
              <a:xfrm>
                <a:off x="2376993" y="2712892"/>
                <a:ext cx="430854" cy="444324"/>
                <a:chOff x="2377419" y="2714598"/>
                <a:chExt cx="430854" cy="444324"/>
              </a:xfrm>
            </p:grpSpPr>
            <p:sp>
              <p:nvSpPr>
                <p:cNvPr id="4641" name="Google Shape;4641;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2" name="Google Shape;4652;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3" name="Google Shape;4653;p28"/>
            <p:cNvGrpSpPr/>
            <p:nvPr/>
          </p:nvGrpSpPr>
          <p:grpSpPr>
            <a:xfrm>
              <a:off x="5263242" y="3990234"/>
              <a:ext cx="682226" cy="682479"/>
              <a:chOff x="2047771" y="2209841"/>
              <a:chExt cx="1265256" cy="1265256"/>
            </a:xfrm>
          </p:grpSpPr>
          <p:sp>
            <p:nvSpPr>
              <p:cNvPr id="4654" name="Google Shape;4654;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5" name="Google Shape;4655;p28"/>
              <p:cNvGrpSpPr/>
              <p:nvPr/>
            </p:nvGrpSpPr>
            <p:grpSpPr>
              <a:xfrm>
                <a:off x="2047771" y="2310683"/>
                <a:ext cx="1164414" cy="1164414"/>
                <a:chOff x="2047771" y="2310683"/>
                <a:chExt cx="1164414" cy="1164414"/>
              </a:xfrm>
            </p:grpSpPr>
            <p:sp>
              <p:nvSpPr>
                <p:cNvPr id="4656" name="Google Shape;4656;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9" name="Google Shape;4659;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2" name="Google Shape;4662;p28"/>
              <p:cNvGrpSpPr/>
              <p:nvPr/>
            </p:nvGrpSpPr>
            <p:grpSpPr>
              <a:xfrm>
                <a:off x="2376993" y="2712892"/>
                <a:ext cx="430854" cy="444324"/>
                <a:chOff x="2377419" y="2714598"/>
                <a:chExt cx="430854" cy="444324"/>
              </a:xfrm>
            </p:grpSpPr>
            <p:sp>
              <p:nvSpPr>
                <p:cNvPr id="4663" name="Google Shape;4663;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5" name="Google Shape;4675;p28"/>
            <p:cNvGrpSpPr/>
            <p:nvPr/>
          </p:nvGrpSpPr>
          <p:grpSpPr>
            <a:xfrm>
              <a:off x="3725298" y="3990234"/>
              <a:ext cx="682226" cy="682479"/>
              <a:chOff x="2047771" y="2209841"/>
              <a:chExt cx="1265256" cy="1265256"/>
            </a:xfrm>
          </p:grpSpPr>
          <p:sp>
            <p:nvSpPr>
              <p:cNvPr id="4676" name="Google Shape;4676;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7" name="Google Shape;4677;p28"/>
              <p:cNvGrpSpPr/>
              <p:nvPr/>
            </p:nvGrpSpPr>
            <p:grpSpPr>
              <a:xfrm>
                <a:off x="2047771" y="2310683"/>
                <a:ext cx="1164414" cy="1164414"/>
                <a:chOff x="2047771" y="2310683"/>
                <a:chExt cx="1164414" cy="1164414"/>
              </a:xfrm>
            </p:grpSpPr>
            <p:sp>
              <p:nvSpPr>
                <p:cNvPr id="4678" name="Google Shape;4678;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1" name="Google Shape;4681;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4" name="Google Shape;4684;p28"/>
              <p:cNvGrpSpPr/>
              <p:nvPr/>
            </p:nvGrpSpPr>
            <p:grpSpPr>
              <a:xfrm>
                <a:off x="2376993" y="2712892"/>
                <a:ext cx="430854" cy="444324"/>
                <a:chOff x="2377419" y="2714598"/>
                <a:chExt cx="430854" cy="444324"/>
              </a:xfrm>
            </p:grpSpPr>
            <p:sp>
              <p:nvSpPr>
                <p:cNvPr id="4685" name="Google Shape;4685;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6" name="Google Shape;4696;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7" name="Google Shape;4697;p28"/>
            <p:cNvGrpSpPr/>
            <p:nvPr/>
          </p:nvGrpSpPr>
          <p:grpSpPr>
            <a:xfrm>
              <a:off x="3085529" y="3990234"/>
              <a:ext cx="682226" cy="682479"/>
              <a:chOff x="2047771" y="2209841"/>
              <a:chExt cx="1265256" cy="1265256"/>
            </a:xfrm>
          </p:grpSpPr>
          <p:sp>
            <p:nvSpPr>
              <p:cNvPr id="4698" name="Google Shape;4698;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9" name="Google Shape;4699;p28"/>
              <p:cNvGrpSpPr/>
              <p:nvPr/>
            </p:nvGrpSpPr>
            <p:grpSpPr>
              <a:xfrm>
                <a:off x="2047771" y="2310683"/>
                <a:ext cx="1164414" cy="1164414"/>
                <a:chOff x="2047771" y="2310683"/>
                <a:chExt cx="1164414" cy="1164414"/>
              </a:xfrm>
            </p:grpSpPr>
            <p:sp>
              <p:nvSpPr>
                <p:cNvPr id="4700" name="Google Shape;4700;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3" name="Google Shape;4703;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6" name="Google Shape;4706;p28"/>
              <p:cNvGrpSpPr/>
              <p:nvPr/>
            </p:nvGrpSpPr>
            <p:grpSpPr>
              <a:xfrm>
                <a:off x="2376993" y="2712892"/>
                <a:ext cx="430854" cy="444324"/>
                <a:chOff x="2377419" y="2714598"/>
                <a:chExt cx="430854" cy="444324"/>
              </a:xfrm>
            </p:grpSpPr>
            <p:sp>
              <p:nvSpPr>
                <p:cNvPr id="4707" name="Google Shape;4707;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8" name="Google Shape;4718;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9" name="Google Shape;4719;p28"/>
          <p:cNvGrpSpPr/>
          <p:nvPr/>
        </p:nvGrpSpPr>
        <p:grpSpPr>
          <a:xfrm>
            <a:off x="-398462" y="-478383"/>
            <a:ext cx="3494400" cy="1083041"/>
            <a:chOff x="-235759" y="3923169"/>
            <a:chExt cx="4089409" cy="1267456"/>
          </a:xfrm>
        </p:grpSpPr>
        <p:sp>
          <p:nvSpPr>
            <p:cNvPr id="4720" name="Google Shape;4720;p28"/>
            <p:cNvSpPr/>
            <p:nvPr/>
          </p:nvSpPr>
          <p:spPr>
            <a:xfrm rot="607683" flipH="1">
              <a:off x="-194853" y="4450752"/>
              <a:ext cx="646147" cy="522474"/>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1" name="Google Shape;4721;p28"/>
            <p:cNvGrpSpPr/>
            <p:nvPr/>
          </p:nvGrpSpPr>
          <p:grpSpPr>
            <a:xfrm flipH="1">
              <a:off x="6" y="4458306"/>
              <a:ext cx="3853644" cy="732319"/>
              <a:chOff x="4200950" y="2130100"/>
              <a:chExt cx="2188700" cy="415925"/>
            </a:xfrm>
          </p:grpSpPr>
          <p:sp>
            <p:nvSpPr>
              <p:cNvPr id="4722" name="Google Shape;4722;p28"/>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8"/>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4" name="Google Shape;4724;p28"/>
            <p:cNvSpPr/>
            <p:nvPr/>
          </p:nvSpPr>
          <p:spPr>
            <a:xfrm rot="607683" flipH="1">
              <a:off x="89179" y="4044996"/>
              <a:ext cx="745379" cy="612381"/>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8"/>
            <p:cNvSpPr/>
            <p:nvPr/>
          </p:nvSpPr>
          <p:spPr>
            <a:xfrm rot="607683" flipH="1">
              <a:off x="146302" y="4048184"/>
              <a:ext cx="692951" cy="558082"/>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8"/>
            <p:cNvSpPr/>
            <p:nvPr/>
          </p:nvSpPr>
          <p:spPr>
            <a:xfrm rot="607683" flipH="1">
              <a:off x="-139416" y="3964561"/>
              <a:ext cx="509431" cy="436366"/>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8"/>
            <p:cNvSpPr/>
            <p:nvPr/>
          </p:nvSpPr>
          <p:spPr>
            <a:xfrm rot="607683" flipH="1">
              <a:off x="-157147" y="4454093"/>
              <a:ext cx="614285" cy="453182"/>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8"/>
            <p:cNvSpPr/>
            <p:nvPr/>
          </p:nvSpPr>
          <p:spPr>
            <a:xfrm rot="607683" flipH="1">
              <a:off x="278888" y="4497252"/>
              <a:ext cx="367092" cy="297782"/>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8"/>
            <p:cNvSpPr/>
            <p:nvPr/>
          </p:nvSpPr>
          <p:spPr>
            <a:xfrm rot="607683" flipH="1">
              <a:off x="301105" y="4497347"/>
              <a:ext cx="348350" cy="260351"/>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665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777"/>
        <p:cNvGrpSpPr/>
        <p:nvPr/>
      </p:nvGrpSpPr>
      <p:grpSpPr>
        <a:xfrm>
          <a:off x="0" y="0"/>
          <a:ext cx="0" cy="0"/>
          <a:chOff x="0" y="0"/>
          <a:chExt cx="0" cy="0"/>
        </a:xfrm>
      </p:grpSpPr>
      <p:grpSp>
        <p:nvGrpSpPr>
          <p:cNvPr id="15778" name="Google Shape;15778;p23"/>
          <p:cNvGrpSpPr/>
          <p:nvPr/>
        </p:nvGrpSpPr>
        <p:grpSpPr>
          <a:xfrm>
            <a:off x="38150" y="35427"/>
            <a:ext cx="9067465" cy="5072518"/>
            <a:chOff x="0" y="-63776"/>
            <a:chExt cx="9309513" cy="5207389"/>
          </a:xfrm>
        </p:grpSpPr>
        <p:sp>
          <p:nvSpPr>
            <p:cNvPr id="15779" name="Google Shape;15779;p23"/>
            <p:cNvSpPr/>
            <p:nvPr/>
          </p:nvSpPr>
          <p:spPr>
            <a:xfrm>
              <a:off x="2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0" name="Google Shape;15780;p23"/>
            <p:cNvSpPr/>
            <p:nvPr/>
          </p:nvSpPr>
          <p:spPr>
            <a:xfrm>
              <a:off x="2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1" name="Google Shape;15781;p23"/>
            <p:cNvSpPr/>
            <p:nvPr/>
          </p:nvSpPr>
          <p:spPr>
            <a:xfrm>
              <a:off x="2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2" name="Google Shape;15782;p23"/>
            <p:cNvSpPr/>
            <p:nvPr/>
          </p:nvSpPr>
          <p:spPr>
            <a:xfrm>
              <a:off x="2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3" name="Google Shape;15783;p23"/>
            <p:cNvSpPr/>
            <p:nvPr/>
          </p:nvSpPr>
          <p:spPr>
            <a:xfrm>
              <a:off x="2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4" name="Google Shape;15784;p23"/>
            <p:cNvSpPr/>
            <p:nvPr/>
          </p:nvSpPr>
          <p:spPr>
            <a:xfrm>
              <a:off x="2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5" name="Google Shape;15785;p23"/>
            <p:cNvSpPr/>
            <p:nvPr/>
          </p:nvSpPr>
          <p:spPr>
            <a:xfrm>
              <a:off x="2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6" name="Google Shape;15786;p23"/>
            <p:cNvSpPr/>
            <p:nvPr/>
          </p:nvSpPr>
          <p:spPr>
            <a:xfrm>
              <a:off x="2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7" name="Google Shape;15787;p23"/>
            <p:cNvSpPr/>
            <p:nvPr/>
          </p:nvSpPr>
          <p:spPr>
            <a:xfrm>
              <a:off x="2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8" name="Google Shape;15788;p23"/>
            <p:cNvSpPr/>
            <p:nvPr/>
          </p:nvSpPr>
          <p:spPr>
            <a:xfrm>
              <a:off x="2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9" name="Google Shape;15789;p23"/>
            <p:cNvSpPr/>
            <p:nvPr/>
          </p:nvSpPr>
          <p:spPr>
            <a:xfrm>
              <a:off x="2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0" name="Google Shape;15790;p23"/>
            <p:cNvSpPr/>
            <p:nvPr/>
          </p:nvSpPr>
          <p:spPr>
            <a:xfrm>
              <a:off x="2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1" name="Google Shape;15791;p23"/>
            <p:cNvSpPr/>
            <p:nvPr/>
          </p:nvSpPr>
          <p:spPr>
            <a:xfrm>
              <a:off x="1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2" name="Google Shape;15792;p23"/>
            <p:cNvSpPr/>
            <p:nvPr/>
          </p:nvSpPr>
          <p:spPr>
            <a:xfrm>
              <a:off x="1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3" name="Google Shape;15793;p23"/>
            <p:cNvSpPr/>
            <p:nvPr/>
          </p:nvSpPr>
          <p:spPr>
            <a:xfrm>
              <a:off x="1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4" name="Google Shape;15794;p23"/>
            <p:cNvSpPr/>
            <p:nvPr/>
          </p:nvSpPr>
          <p:spPr>
            <a:xfrm>
              <a:off x="1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5" name="Google Shape;15795;p23"/>
            <p:cNvSpPr/>
            <p:nvPr/>
          </p:nvSpPr>
          <p:spPr>
            <a:xfrm>
              <a:off x="1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6" name="Google Shape;15796;p23"/>
            <p:cNvSpPr/>
            <p:nvPr/>
          </p:nvSpPr>
          <p:spPr>
            <a:xfrm>
              <a:off x="1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7" name="Google Shape;15797;p23"/>
            <p:cNvSpPr/>
            <p:nvPr/>
          </p:nvSpPr>
          <p:spPr>
            <a:xfrm>
              <a:off x="0"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8" name="Google Shape;15798;p23"/>
            <p:cNvSpPr/>
            <p:nvPr/>
          </p:nvSpPr>
          <p:spPr>
            <a:xfrm>
              <a:off x="0"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9" name="Google Shape;15799;p23"/>
            <p:cNvSpPr/>
            <p:nvPr/>
          </p:nvSpPr>
          <p:spPr>
            <a:xfrm>
              <a:off x="21763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0" name="Google Shape;15800;p23"/>
            <p:cNvSpPr/>
            <p:nvPr/>
          </p:nvSpPr>
          <p:spPr>
            <a:xfrm>
              <a:off x="21763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1" name="Google Shape;15801;p23"/>
            <p:cNvSpPr/>
            <p:nvPr/>
          </p:nvSpPr>
          <p:spPr>
            <a:xfrm>
              <a:off x="21763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2" name="Google Shape;15802;p23"/>
            <p:cNvSpPr/>
            <p:nvPr/>
          </p:nvSpPr>
          <p:spPr>
            <a:xfrm>
              <a:off x="21763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3" name="Google Shape;15803;p23"/>
            <p:cNvSpPr/>
            <p:nvPr/>
          </p:nvSpPr>
          <p:spPr>
            <a:xfrm>
              <a:off x="21763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4" name="Google Shape;15804;p23"/>
            <p:cNvSpPr/>
            <p:nvPr/>
          </p:nvSpPr>
          <p:spPr>
            <a:xfrm>
              <a:off x="21763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5" name="Google Shape;15805;p23"/>
            <p:cNvSpPr/>
            <p:nvPr/>
          </p:nvSpPr>
          <p:spPr>
            <a:xfrm>
              <a:off x="21763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6" name="Google Shape;15806;p23"/>
            <p:cNvSpPr/>
            <p:nvPr/>
          </p:nvSpPr>
          <p:spPr>
            <a:xfrm>
              <a:off x="21763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7" name="Google Shape;15807;p23"/>
            <p:cNvSpPr/>
            <p:nvPr/>
          </p:nvSpPr>
          <p:spPr>
            <a:xfrm>
              <a:off x="21763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8" name="Google Shape;15808;p23"/>
            <p:cNvSpPr/>
            <p:nvPr/>
          </p:nvSpPr>
          <p:spPr>
            <a:xfrm>
              <a:off x="21763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9" name="Google Shape;15809;p23"/>
            <p:cNvSpPr/>
            <p:nvPr/>
          </p:nvSpPr>
          <p:spPr>
            <a:xfrm>
              <a:off x="21763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0" name="Google Shape;15810;p23"/>
            <p:cNvSpPr/>
            <p:nvPr/>
          </p:nvSpPr>
          <p:spPr>
            <a:xfrm>
              <a:off x="21763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1" name="Google Shape;15811;p23"/>
            <p:cNvSpPr/>
            <p:nvPr/>
          </p:nvSpPr>
          <p:spPr>
            <a:xfrm>
              <a:off x="21761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2" name="Google Shape;15812;p23"/>
            <p:cNvSpPr/>
            <p:nvPr/>
          </p:nvSpPr>
          <p:spPr>
            <a:xfrm>
              <a:off x="21761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3" name="Google Shape;15813;p23"/>
            <p:cNvSpPr/>
            <p:nvPr/>
          </p:nvSpPr>
          <p:spPr>
            <a:xfrm>
              <a:off x="21761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4" name="Google Shape;15814;p23"/>
            <p:cNvSpPr/>
            <p:nvPr/>
          </p:nvSpPr>
          <p:spPr>
            <a:xfrm>
              <a:off x="21761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5" name="Google Shape;15815;p23"/>
            <p:cNvSpPr/>
            <p:nvPr/>
          </p:nvSpPr>
          <p:spPr>
            <a:xfrm>
              <a:off x="21761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6" name="Google Shape;15816;p23"/>
            <p:cNvSpPr/>
            <p:nvPr/>
          </p:nvSpPr>
          <p:spPr>
            <a:xfrm>
              <a:off x="21761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7" name="Google Shape;15817;p23"/>
            <p:cNvSpPr/>
            <p:nvPr/>
          </p:nvSpPr>
          <p:spPr>
            <a:xfrm>
              <a:off x="21760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8" name="Google Shape;15818;p23"/>
            <p:cNvSpPr/>
            <p:nvPr/>
          </p:nvSpPr>
          <p:spPr>
            <a:xfrm>
              <a:off x="21760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9" name="Google Shape;15819;p23"/>
            <p:cNvSpPr/>
            <p:nvPr/>
          </p:nvSpPr>
          <p:spPr>
            <a:xfrm>
              <a:off x="43523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0" name="Google Shape;15820;p23"/>
            <p:cNvSpPr/>
            <p:nvPr/>
          </p:nvSpPr>
          <p:spPr>
            <a:xfrm>
              <a:off x="43523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1" name="Google Shape;15821;p23"/>
            <p:cNvSpPr/>
            <p:nvPr/>
          </p:nvSpPr>
          <p:spPr>
            <a:xfrm>
              <a:off x="43523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2" name="Google Shape;15822;p23"/>
            <p:cNvSpPr/>
            <p:nvPr/>
          </p:nvSpPr>
          <p:spPr>
            <a:xfrm>
              <a:off x="43523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3" name="Google Shape;15823;p23"/>
            <p:cNvSpPr/>
            <p:nvPr/>
          </p:nvSpPr>
          <p:spPr>
            <a:xfrm>
              <a:off x="43523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4" name="Google Shape;15824;p23"/>
            <p:cNvSpPr/>
            <p:nvPr/>
          </p:nvSpPr>
          <p:spPr>
            <a:xfrm>
              <a:off x="43523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5" name="Google Shape;15825;p23"/>
            <p:cNvSpPr/>
            <p:nvPr/>
          </p:nvSpPr>
          <p:spPr>
            <a:xfrm>
              <a:off x="43523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6" name="Google Shape;15826;p23"/>
            <p:cNvSpPr/>
            <p:nvPr/>
          </p:nvSpPr>
          <p:spPr>
            <a:xfrm>
              <a:off x="43523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7" name="Google Shape;15827;p23"/>
            <p:cNvSpPr/>
            <p:nvPr/>
          </p:nvSpPr>
          <p:spPr>
            <a:xfrm>
              <a:off x="43523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8" name="Google Shape;15828;p23"/>
            <p:cNvSpPr/>
            <p:nvPr/>
          </p:nvSpPr>
          <p:spPr>
            <a:xfrm>
              <a:off x="43523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9" name="Google Shape;15829;p23"/>
            <p:cNvSpPr/>
            <p:nvPr/>
          </p:nvSpPr>
          <p:spPr>
            <a:xfrm>
              <a:off x="43523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0" name="Google Shape;15830;p23"/>
            <p:cNvSpPr/>
            <p:nvPr/>
          </p:nvSpPr>
          <p:spPr>
            <a:xfrm>
              <a:off x="43523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1" name="Google Shape;15831;p23"/>
            <p:cNvSpPr/>
            <p:nvPr/>
          </p:nvSpPr>
          <p:spPr>
            <a:xfrm>
              <a:off x="43522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2" name="Google Shape;15832;p23"/>
            <p:cNvSpPr/>
            <p:nvPr/>
          </p:nvSpPr>
          <p:spPr>
            <a:xfrm>
              <a:off x="43522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3" name="Google Shape;15833;p23"/>
            <p:cNvSpPr/>
            <p:nvPr/>
          </p:nvSpPr>
          <p:spPr>
            <a:xfrm>
              <a:off x="43522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4" name="Google Shape;15834;p23"/>
            <p:cNvSpPr/>
            <p:nvPr/>
          </p:nvSpPr>
          <p:spPr>
            <a:xfrm>
              <a:off x="43522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5" name="Google Shape;15835;p23"/>
            <p:cNvSpPr/>
            <p:nvPr/>
          </p:nvSpPr>
          <p:spPr>
            <a:xfrm>
              <a:off x="43522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6" name="Google Shape;15836;p23"/>
            <p:cNvSpPr/>
            <p:nvPr/>
          </p:nvSpPr>
          <p:spPr>
            <a:xfrm>
              <a:off x="43522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7" name="Google Shape;15837;p23"/>
            <p:cNvSpPr/>
            <p:nvPr/>
          </p:nvSpPr>
          <p:spPr>
            <a:xfrm>
              <a:off x="43521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8" name="Google Shape;15838;p23"/>
            <p:cNvSpPr/>
            <p:nvPr/>
          </p:nvSpPr>
          <p:spPr>
            <a:xfrm>
              <a:off x="43521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9" name="Google Shape;15839;p23"/>
            <p:cNvSpPr/>
            <p:nvPr/>
          </p:nvSpPr>
          <p:spPr>
            <a:xfrm>
              <a:off x="65284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0" name="Google Shape;15840;p23"/>
            <p:cNvSpPr/>
            <p:nvPr/>
          </p:nvSpPr>
          <p:spPr>
            <a:xfrm>
              <a:off x="65284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1" name="Google Shape;15841;p23"/>
            <p:cNvSpPr/>
            <p:nvPr/>
          </p:nvSpPr>
          <p:spPr>
            <a:xfrm>
              <a:off x="65284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2" name="Google Shape;15842;p23"/>
            <p:cNvSpPr/>
            <p:nvPr/>
          </p:nvSpPr>
          <p:spPr>
            <a:xfrm>
              <a:off x="65284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3" name="Google Shape;15843;p23"/>
            <p:cNvSpPr/>
            <p:nvPr/>
          </p:nvSpPr>
          <p:spPr>
            <a:xfrm>
              <a:off x="65284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4" name="Google Shape;15844;p23"/>
            <p:cNvSpPr/>
            <p:nvPr/>
          </p:nvSpPr>
          <p:spPr>
            <a:xfrm>
              <a:off x="65284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5" name="Google Shape;15845;p23"/>
            <p:cNvSpPr/>
            <p:nvPr/>
          </p:nvSpPr>
          <p:spPr>
            <a:xfrm>
              <a:off x="65284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6" name="Google Shape;15846;p23"/>
            <p:cNvSpPr/>
            <p:nvPr/>
          </p:nvSpPr>
          <p:spPr>
            <a:xfrm>
              <a:off x="65284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7" name="Google Shape;15847;p23"/>
            <p:cNvSpPr/>
            <p:nvPr/>
          </p:nvSpPr>
          <p:spPr>
            <a:xfrm>
              <a:off x="65284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8" name="Google Shape;15848;p23"/>
            <p:cNvSpPr/>
            <p:nvPr/>
          </p:nvSpPr>
          <p:spPr>
            <a:xfrm>
              <a:off x="65284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9" name="Google Shape;15849;p23"/>
            <p:cNvSpPr/>
            <p:nvPr/>
          </p:nvSpPr>
          <p:spPr>
            <a:xfrm>
              <a:off x="65284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0" name="Google Shape;15850;p23"/>
            <p:cNvSpPr/>
            <p:nvPr/>
          </p:nvSpPr>
          <p:spPr>
            <a:xfrm>
              <a:off x="65284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1" name="Google Shape;15851;p23"/>
            <p:cNvSpPr/>
            <p:nvPr/>
          </p:nvSpPr>
          <p:spPr>
            <a:xfrm>
              <a:off x="65283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2" name="Google Shape;15852;p23"/>
            <p:cNvSpPr/>
            <p:nvPr/>
          </p:nvSpPr>
          <p:spPr>
            <a:xfrm>
              <a:off x="65283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3" name="Google Shape;15853;p23"/>
            <p:cNvSpPr/>
            <p:nvPr/>
          </p:nvSpPr>
          <p:spPr>
            <a:xfrm>
              <a:off x="65283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4" name="Google Shape;15854;p23"/>
            <p:cNvSpPr/>
            <p:nvPr/>
          </p:nvSpPr>
          <p:spPr>
            <a:xfrm>
              <a:off x="65283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5" name="Google Shape;15855;p23"/>
            <p:cNvSpPr/>
            <p:nvPr/>
          </p:nvSpPr>
          <p:spPr>
            <a:xfrm>
              <a:off x="65283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6" name="Google Shape;15856;p23"/>
            <p:cNvSpPr/>
            <p:nvPr/>
          </p:nvSpPr>
          <p:spPr>
            <a:xfrm>
              <a:off x="65283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7" name="Google Shape;15857;p23"/>
            <p:cNvSpPr/>
            <p:nvPr/>
          </p:nvSpPr>
          <p:spPr>
            <a:xfrm>
              <a:off x="65281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8" name="Google Shape;15858;p23"/>
            <p:cNvSpPr/>
            <p:nvPr/>
          </p:nvSpPr>
          <p:spPr>
            <a:xfrm>
              <a:off x="65281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9" name="Google Shape;15859;p23"/>
            <p:cNvSpPr/>
            <p:nvPr/>
          </p:nvSpPr>
          <p:spPr>
            <a:xfrm>
              <a:off x="87044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0" name="Google Shape;15860;p23"/>
            <p:cNvSpPr/>
            <p:nvPr/>
          </p:nvSpPr>
          <p:spPr>
            <a:xfrm>
              <a:off x="87044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1" name="Google Shape;15861;p23"/>
            <p:cNvSpPr/>
            <p:nvPr/>
          </p:nvSpPr>
          <p:spPr>
            <a:xfrm>
              <a:off x="87044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2" name="Google Shape;15862;p23"/>
            <p:cNvSpPr/>
            <p:nvPr/>
          </p:nvSpPr>
          <p:spPr>
            <a:xfrm>
              <a:off x="87044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3" name="Google Shape;15863;p23"/>
            <p:cNvSpPr/>
            <p:nvPr/>
          </p:nvSpPr>
          <p:spPr>
            <a:xfrm>
              <a:off x="87044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4" name="Google Shape;15864;p23"/>
            <p:cNvSpPr/>
            <p:nvPr/>
          </p:nvSpPr>
          <p:spPr>
            <a:xfrm>
              <a:off x="87044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5" name="Google Shape;15865;p23"/>
            <p:cNvSpPr/>
            <p:nvPr/>
          </p:nvSpPr>
          <p:spPr>
            <a:xfrm>
              <a:off x="87044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6" name="Google Shape;15866;p23"/>
            <p:cNvSpPr/>
            <p:nvPr/>
          </p:nvSpPr>
          <p:spPr>
            <a:xfrm>
              <a:off x="87044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7" name="Google Shape;15867;p23"/>
            <p:cNvSpPr/>
            <p:nvPr/>
          </p:nvSpPr>
          <p:spPr>
            <a:xfrm>
              <a:off x="87044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8" name="Google Shape;15868;p23"/>
            <p:cNvSpPr/>
            <p:nvPr/>
          </p:nvSpPr>
          <p:spPr>
            <a:xfrm>
              <a:off x="87044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9" name="Google Shape;15869;p23"/>
            <p:cNvSpPr/>
            <p:nvPr/>
          </p:nvSpPr>
          <p:spPr>
            <a:xfrm>
              <a:off x="87044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0" name="Google Shape;15870;p23"/>
            <p:cNvSpPr/>
            <p:nvPr/>
          </p:nvSpPr>
          <p:spPr>
            <a:xfrm>
              <a:off x="87044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1" name="Google Shape;15871;p23"/>
            <p:cNvSpPr/>
            <p:nvPr/>
          </p:nvSpPr>
          <p:spPr>
            <a:xfrm>
              <a:off x="870436"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2" name="Google Shape;15872;p23"/>
            <p:cNvSpPr/>
            <p:nvPr/>
          </p:nvSpPr>
          <p:spPr>
            <a:xfrm>
              <a:off x="870436"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3" name="Google Shape;15873;p23"/>
            <p:cNvSpPr/>
            <p:nvPr/>
          </p:nvSpPr>
          <p:spPr>
            <a:xfrm>
              <a:off x="870436"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4" name="Google Shape;15874;p23"/>
            <p:cNvSpPr/>
            <p:nvPr/>
          </p:nvSpPr>
          <p:spPr>
            <a:xfrm>
              <a:off x="870436"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5" name="Google Shape;15875;p23"/>
            <p:cNvSpPr/>
            <p:nvPr/>
          </p:nvSpPr>
          <p:spPr>
            <a:xfrm>
              <a:off x="870436"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6" name="Google Shape;15876;p23"/>
            <p:cNvSpPr/>
            <p:nvPr/>
          </p:nvSpPr>
          <p:spPr>
            <a:xfrm>
              <a:off x="870436"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7" name="Google Shape;15877;p23"/>
            <p:cNvSpPr/>
            <p:nvPr/>
          </p:nvSpPr>
          <p:spPr>
            <a:xfrm>
              <a:off x="870424"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8" name="Google Shape;15878;p23"/>
            <p:cNvSpPr/>
            <p:nvPr/>
          </p:nvSpPr>
          <p:spPr>
            <a:xfrm>
              <a:off x="870424"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9" name="Google Shape;15879;p23"/>
            <p:cNvSpPr/>
            <p:nvPr/>
          </p:nvSpPr>
          <p:spPr>
            <a:xfrm>
              <a:off x="1088054"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0" name="Google Shape;15880;p23"/>
            <p:cNvSpPr/>
            <p:nvPr/>
          </p:nvSpPr>
          <p:spPr>
            <a:xfrm>
              <a:off x="1088054"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1" name="Google Shape;15881;p23"/>
            <p:cNvSpPr/>
            <p:nvPr/>
          </p:nvSpPr>
          <p:spPr>
            <a:xfrm>
              <a:off x="1088054"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2" name="Google Shape;15882;p23"/>
            <p:cNvSpPr/>
            <p:nvPr/>
          </p:nvSpPr>
          <p:spPr>
            <a:xfrm>
              <a:off x="1088054"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3" name="Google Shape;15883;p23"/>
            <p:cNvSpPr/>
            <p:nvPr/>
          </p:nvSpPr>
          <p:spPr>
            <a:xfrm>
              <a:off x="1088054"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4" name="Google Shape;15884;p23"/>
            <p:cNvSpPr/>
            <p:nvPr/>
          </p:nvSpPr>
          <p:spPr>
            <a:xfrm>
              <a:off x="1088054"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5" name="Google Shape;15885;p23"/>
            <p:cNvSpPr/>
            <p:nvPr/>
          </p:nvSpPr>
          <p:spPr>
            <a:xfrm>
              <a:off x="1088054"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6" name="Google Shape;15886;p23"/>
            <p:cNvSpPr/>
            <p:nvPr/>
          </p:nvSpPr>
          <p:spPr>
            <a:xfrm>
              <a:off x="1088054"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7" name="Google Shape;15887;p23"/>
            <p:cNvSpPr/>
            <p:nvPr/>
          </p:nvSpPr>
          <p:spPr>
            <a:xfrm>
              <a:off x="1088054"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8" name="Google Shape;15888;p23"/>
            <p:cNvSpPr/>
            <p:nvPr/>
          </p:nvSpPr>
          <p:spPr>
            <a:xfrm>
              <a:off x="1088054"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9" name="Google Shape;15889;p23"/>
            <p:cNvSpPr/>
            <p:nvPr/>
          </p:nvSpPr>
          <p:spPr>
            <a:xfrm>
              <a:off x="1088054"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0" name="Google Shape;15890;p23"/>
            <p:cNvSpPr/>
            <p:nvPr/>
          </p:nvSpPr>
          <p:spPr>
            <a:xfrm>
              <a:off x="1088054"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1" name="Google Shape;15891;p23"/>
            <p:cNvSpPr/>
            <p:nvPr/>
          </p:nvSpPr>
          <p:spPr>
            <a:xfrm>
              <a:off x="108804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2" name="Google Shape;15892;p23"/>
            <p:cNvSpPr/>
            <p:nvPr/>
          </p:nvSpPr>
          <p:spPr>
            <a:xfrm>
              <a:off x="108804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3" name="Google Shape;15893;p23"/>
            <p:cNvSpPr/>
            <p:nvPr/>
          </p:nvSpPr>
          <p:spPr>
            <a:xfrm>
              <a:off x="108804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4" name="Google Shape;15894;p23"/>
            <p:cNvSpPr/>
            <p:nvPr/>
          </p:nvSpPr>
          <p:spPr>
            <a:xfrm>
              <a:off x="108804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5" name="Google Shape;15895;p23"/>
            <p:cNvSpPr/>
            <p:nvPr/>
          </p:nvSpPr>
          <p:spPr>
            <a:xfrm>
              <a:off x="108804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6" name="Google Shape;15896;p23"/>
            <p:cNvSpPr/>
            <p:nvPr/>
          </p:nvSpPr>
          <p:spPr>
            <a:xfrm>
              <a:off x="108804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7" name="Google Shape;15897;p23"/>
            <p:cNvSpPr/>
            <p:nvPr/>
          </p:nvSpPr>
          <p:spPr>
            <a:xfrm>
              <a:off x="1088029"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8" name="Google Shape;15898;p23"/>
            <p:cNvSpPr/>
            <p:nvPr/>
          </p:nvSpPr>
          <p:spPr>
            <a:xfrm>
              <a:off x="1088029"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9" name="Google Shape;15899;p23"/>
            <p:cNvSpPr/>
            <p:nvPr/>
          </p:nvSpPr>
          <p:spPr>
            <a:xfrm>
              <a:off x="1305660"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0" name="Google Shape;15900;p23"/>
            <p:cNvSpPr/>
            <p:nvPr/>
          </p:nvSpPr>
          <p:spPr>
            <a:xfrm>
              <a:off x="1305660"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1" name="Google Shape;15901;p23"/>
            <p:cNvSpPr/>
            <p:nvPr/>
          </p:nvSpPr>
          <p:spPr>
            <a:xfrm>
              <a:off x="1305660"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2" name="Google Shape;15902;p23"/>
            <p:cNvSpPr/>
            <p:nvPr/>
          </p:nvSpPr>
          <p:spPr>
            <a:xfrm>
              <a:off x="1305660"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3" name="Google Shape;15903;p23"/>
            <p:cNvSpPr/>
            <p:nvPr/>
          </p:nvSpPr>
          <p:spPr>
            <a:xfrm>
              <a:off x="1305660"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4" name="Google Shape;15904;p23"/>
            <p:cNvSpPr/>
            <p:nvPr/>
          </p:nvSpPr>
          <p:spPr>
            <a:xfrm>
              <a:off x="1305660"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5" name="Google Shape;15905;p23"/>
            <p:cNvSpPr/>
            <p:nvPr/>
          </p:nvSpPr>
          <p:spPr>
            <a:xfrm>
              <a:off x="1305660"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6" name="Google Shape;15906;p23"/>
            <p:cNvSpPr/>
            <p:nvPr/>
          </p:nvSpPr>
          <p:spPr>
            <a:xfrm>
              <a:off x="1305660"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7" name="Google Shape;15907;p23"/>
            <p:cNvSpPr/>
            <p:nvPr/>
          </p:nvSpPr>
          <p:spPr>
            <a:xfrm>
              <a:off x="1305660"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8" name="Google Shape;15908;p23"/>
            <p:cNvSpPr/>
            <p:nvPr/>
          </p:nvSpPr>
          <p:spPr>
            <a:xfrm>
              <a:off x="1305660"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9" name="Google Shape;15909;p23"/>
            <p:cNvSpPr/>
            <p:nvPr/>
          </p:nvSpPr>
          <p:spPr>
            <a:xfrm>
              <a:off x="1305660"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0" name="Google Shape;15910;p23"/>
            <p:cNvSpPr/>
            <p:nvPr/>
          </p:nvSpPr>
          <p:spPr>
            <a:xfrm>
              <a:off x="1305660"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1" name="Google Shape;15911;p23"/>
            <p:cNvSpPr/>
            <p:nvPr/>
          </p:nvSpPr>
          <p:spPr>
            <a:xfrm>
              <a:off x="130564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2" name="Google Shape;15912;p23"/>
            <p:cNvSpPr/>
            <p:nvPr/>
          </p:nvSpPr>
          <p:spPr>
            <a:xfrm>
              <a:off x="130564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3" name="Google Shape;15913;p23"/>
            <p:cNvSpPr/>
            <p:nvPr/>
          </p:nvSpPr>
          <p:spPr>
            <a:xfrm>
              <a:off x="130564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4" name="Google Shape;15914;p23"/>
            <p:cNvSpPr/>
            <p:nvPr/>
          </p:nvSpPr>
          <p:spPr>
            <a:xfrm>
              <a:off x="130564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5" name="Google Shape;15915;p23"/>
            <p:cNvSpPr/>
            <p:nvPr/>
          </p:nvSpPr>
          <p:spPr>
            <a:xfrm>
              <a:off x="130564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6" name="Google Shape;15916;p23"/>
            <p:cNvSpPr/>
            <p:nvPr/>
          </p:nvSpPr>
          <p:spPr>
            <a:xfrm>
              <a:off x="130564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7" name="Google Shape;15917;p23"/>
            <p:cNvSpPr/>
            <p:nvPr/>
          </p:nvSpPr>
          <p:spPr>
            <a:xfrm>
              <a:off x="1305635"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8" name="Google Shape;15918;p23"/>
            <p:cNvSpPr/>
            <p:nvPr/>
          </p:nvSpPr>
          <p:spPr>
            <a:xfrm>
              <a:off x="1305635"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9" name="Google Shape;15919;p23"/>
            <p:cNvSpPr/>
            <p:nvPr/>
          </p:nvSpPr>
          <p:spPr>
            <a:xfrm>
              <a:off x="155135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0" name="Google Shape;15920;p23"/>
            <p:cNvSpPr/>
            <p:nvPr/>
          </p:nvSpPr>
          <p:spPr>
            <a:xfrm>
              <a:off x="155135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1" name="Google Shape;15921;p23"/>
            <p:cNvSpPr/>
            <p:nvPr/>
          </p:nvSpPr>
          <p:spPr>
            <a:xfrm>
              <a:off x="155135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2" name="Google Shape;15922;p23"/>
            <p:cNvSpPr/>
            <p:nvPr/>
          </p:nvSpPr>
          <p:spPr>
            <a:xfrm>
              <a:off x="155135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3" name="Google Shape;15923;p23"/>
            <p:cNvSpPr/>
            <p:nvPr/>
          </p:nvSpPr>
          <p:spPr>
            <a:xfrm>
              <a:off x="155135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4" name="Google Shape;15924;p23"/>
            <p:cNvSpPr/>
            <p:nvPr/>
          </p:nvSpPr>
          <p:spPr>
            <a:xfrm>
              <a:off x="155135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5" name="Google Shape;15925;p23"/>
            <p:cNvSpPr/>
            <p:nvPr/>
          </p:nvSpPr>
          <p:spPr>
            <a:xfrm>
              <a:off x="155135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6" name="Google Shape;15926;p23"/>
            <p:cNvSpPr/>
            <p:nvPr/>
          </p:nvSpPr>
          <p:spPr>
            <a:xfrm>
              <a:off x="155135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7" name="Google Shape;15927;p23"/>
            <p:cNvSpPr/>
            <p:nvPr/>
          </p:nvSpPr>
          <p:spPr>
            <a:xfrm>
              <a:off x="155135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8" name="Google Shape;15928;p23"/>
            <p:cNvSpPr/>
            <p:nvPr/>
          </p:nvSpPr>
          <p:spPr>
            <a:xfrm>
              <a:off x="155135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9" name="Google Shape;15929;p23"/>
            <p:cNvSpPr/>
            <p:nvPr/>
          </p:nvSpPr>
          <p:spPr>
            <a:xfrm>
              <a:off x="155135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0" name="Google Shape;15930;p23"/>
            <p:cNvSpPr/>
            <p:nvPr/>
          </p:nvSpPr>
          <p:spPr>
            <a:xfrm>
              <a:off x="155135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1" name="Google Shape;15931;p23"/>
            <p:cNvSpPr/>
            <p:nvPr/>
          </p:nvSpPr>
          <p:spPr>
            <a:xfrm>
              <a:off x="155134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2" name="Google Shape;15932;p23"/>
            <p:cNvSpPr/>
            <p:nvPr/>
          </p:nvSpPr>
          <p:spPr>
            <a:xfrm>
              <a:off x="155134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3" name="Google Shape;15933;p23"/>
            <p:cNvSpPr/>
            <p:nvPr/>
          </p:nvSpPr>
          <p:spPr>
            <a:xfrm>
              <a:off x="155134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4" name="Google Shape;15934;p23"/>
            <p:cNvSpPr/>
            <p:nvPr/>
          </p:nvSpPr>
          <p:spPr>
            <a:xfrm>
              <a:off x="155134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5" name="Google Shape;15935;p23"/>
            <p:cNvSpPr/>
            <p:nvPr/>
          </p:nvSpPr>
          <p:spPr>
            <a:xfrm>
              <a:off x="155134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6" name="Google Shape;15936;p23"/>
            <p:cNvSpPr/>
            <p:nvPr/>
          </p:nvSpPr>
          <p:spPr>
            <a:xfrm>
              <a:off x="155134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7" name="Google Shape;15937;p23"/>
            <p:cNvSpPr/>
            <p:nvPr/>
          </p:nvSpPr>
          <p:spPr>
            <a:xfrm>
              <a:off x="155133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8" name="Google Shape;15938;p23"/>
            <p:cNvSpPr/>
            <p:nvPr/>
          </p:nvSpPr>
          <p:spPr>
            <a:xfrm>
              <a:off x="155133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9" name="Google Shape;15939;p23"/>
            <p:cNvSpPr/>
            <p:nvPr/>
          </p:nvSpPr>
          <p:spPr>
            <a:xfrm>
              <a:off x="179705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0" name="Google Shape;15940;p23"/>
            <p:cNvSpPr/>
            <p:nvPr/>
          </p:nvSpPr>
          <p:spPr>
            <a:xfrm>
              <a:off x="179705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1" name="Google Shape;15941;p23"/>
            <p:cNvSpPr/>
            <p:nvPr/>
          </p:nvSpPr>
          <p:spPr>
            <a:xfrm>
              <a:off x="179705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2" name="Google Shape;15942;p23"/>
            <p:cNvSpPr/>
            <p:nvPr/>
          </p:nvSpPr>
          <p:spPr>
            <a:xfrm>
              <a:off x="179705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3" name="Google Shape;15943;p23"/>
            <p:cNvSpPr/>
            <p:nvPr/>
          </p:nvSpPr>
          <p:spPr>
            <a:xfrm>
              <a:off x="179705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4" name="Google Shape;15944;p23"/>
            <p:cNvSpPr/>
            <p:nvPr/>
          </p:nvSpPr>
          <p:spPr>
            <a:xfrm>
              <a:off x="179705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5" name="Google Shape;15945;p23"/>
            <p:cNvSpPr/>
            <p:nvPr/>
          </p:nvSpPr>
          <p:spPr>
            <a:xfrm>
              <a:off x="179705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6" name="Google Shape;15946;p23"/>
            <p:cNvSpPr/>
            <p:nvPr/>
          </p:nvSpPr>
          <p:spPr>
            <a:xfrm>
              <a:off x="179705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7" name="Google Shape;15947;p23"/>
            <p:cNvSpPr/>
            <p:nvPr/>
          </p:nvSpPr>
          <p:spPr>
            <a:xfrm>
              <a:off x="179705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8" name="Google Shape;15948;p23"/>
            <p:cNvSpPr/>
            <p:nvPr/>
          </p:nvSpPr>
          <p:spPr>
            <a:xfrm>
              <a:off x="179705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9" name="Google Shape;15949;p23"/>
            <p:cNvSpPr/>
            <p:nvPr/>
          </p:nvSpPr>
          <p:spPr>
            <a:xfrm>
              <a:off x="179705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0" name="Google Shape;15950;p23"/>
            <p:cNvSpPr/>
            <p:nvPr/>
          </p:nvSpPr>
          <p:spPr>
            <a:xfrm>
              <a:off x="179705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1" name="Google Shape;15951;p23"/>
            <p:cNvSpPr/>
            <p:nvPr/>
          </p:nvSpPr>
          <p:spPr>
            <a:xfrm>
              <a:off x="179703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2" name="Google Shape;15952;p23"/>
            <p:cNvSpPr/>
            <p:nvPr/>
          </p:nvSpPr>
          <p:spPr>
            <a:xfrm>
              <a:off x="179703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3" name="Google Shape;15953;p23"/>
            <p:cNvSpPr/>
            <p:nvPr/>
          </p:nvSpPr>
          <p:spPr>
            <a:xfrm>
              <a:off x="179703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4" name="Google Shape;15954;p23"/>
            <p:cNvSpPr/>
            <p:nvPr/>
          </p:nvSpPr>
          <p:spPr>
            <a:xfrm>
              <a:off x="179703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5" name="Google Shape;15955;p23"/>
            <p:cNvSpPr/>
            <p:nvPr/>
          </p:nvSpPr>
          <p:spPr>
            <a:xfrm>
              <a:off x="179703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6" name="Google Shape;15956;p23"/>
            <p:cNvSpPr/>
            <p:nvPr/>
          </p:nvSpPr>
          <p:spPr>
            <a:xfrm>
              <a:off x="179703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7" name="Google Shape;15957;p23"/>
            <p:cNvSpPr/>
            <p:nvPr/>
          </p:nvSpPr>
          <p:spPr>
            <a:xfrm>
              <a:off x="179702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8" name="Google Shape;15958;p23"/>
            <p:cNvSpPr/>
            <p:nvPr/>
          </p:nvSpPr>
          <p:spPr>
            <a:xfrm>
              <a:off x="179702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9" name="Google Shape;15959;p23"/>
            <p:cNvSpPr/>
            <p:nvPr/>
          </p:nvSpPr>
          <p:spPr>
            <a:xfrm>
              <a:off x="204274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0" name="Google Shape;15960;p23"/>
            <p:cNvSpPr/>
            <p:nvPr/>
          </p:nvSpPr>
          <p:spPr>
            <a:xfrm>
              <a:off x="204274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1" name="Google Shape;15961;p23"/>
            <p:cNvSpPr/>
            <p:nvPr/>
          </p:nvSpPr>
          <p:spPr>
            <a:xfrm>
              <a:off x="204274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2" name="Google Shape;15962;p23"/>
            <p:cNvSpPr/>
            <p:nvPr/>
          </p:nvSpPr>
          <p:spPr>
            <a:xfrm>
              <a:off x="204274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3" name="Google Shape;15963;p23"/>
            <p:cNvSpPr/>
            <p:nvPr/>
          </p:nvSpPr>
          <p:spPr>
            <a:xfrm>
              <a:off x="204274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4" name="Google Shape;15964;p23"/>
            <p:cNvSpPr/>
            <p:nvPr/>
          </p:nvSpPr>
          <p:spPr>
            <a:xfrm>
              <a:off x="204274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5" name="Google Shape;15965;p23"/>
            <p:cNvSpPr/>
            <p:nvPr/>
          </p:nvSpPr>
          <p:spPr>
            <a:xfrm>
              <a:off x="204274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6" name="Google Shape;15966;p23"/>
            <p:cNvSpPr/>
            <p:nvPr/>
          </p:nvSpPr>
          <p:spPr>
            <a:xfrm>
              <a:off x="204274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7" name="Google Shape;15967;p23"/>
            <p:cNvSpPr/>
            <p:nvPr/>
          </p:nvSpPr>
          <p:spPr>
            <a:xfrm>
              <a:off x="204274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8" name="Google Shape;15968;p23"/>
            <p:cNvSpPr/>
            <p:nvPr/>
          </p:nvSpPr>
          <p:spPr>
            <a:xfrm>
              <a:off x="204274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9" name="Google Shape;15969;p23"/>
            <p:cNvSpPr/>
            <p:nvPr/>
          </p:nvSpPr>
          <p:spPr>
            <a:xfrm>
              <a:off x="204274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0" name="Google Shape;15970;p23"/>
            <p:cNvSpPr/>
            <p:nvPr/>
          </p:nvSpPr>
          <p:spPr>
            <a:xfrm>
              <a:off x="204274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1" name="Google Shape;15971;p23"/>
            <p:cNvSpPr/>
            <p:nvPr/>
          </p:nvSpPr>
          <p:spPr>
            <a:xfrm>
              <a:off x="204273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2" name="Google Shape;15972;p23"/>
            <p:cNvSpPr/>
            <p:nvPr/>
          </p:nvSpPr>
          <p:spPr>
            <a:xfrm>
              <a:off x="204273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3" name="Google Shape;15973;p23"/>
            <p:cNvSpPr/>
            <p:nvPr/>
          </p:nvSpPr>
          <p:spPr>
            <a:xfrm>
              <a:off x="204273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4" name="Google Shape;15974;p23"/>
            <p:cNvSpPr/>
            <p:nvPr/>
          </p:nvSpPr>
          <p:spPr>
            <a:xfrm>
              <a:off x="204273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5" name="Google Shape;15975;p23"/>
            <p:cNvSpPr/>
            <p:nvPr/>
          </p:nvSpPr>
          <p:spPr>
            <a:xfrm>
              <a:off x="204273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6" name="Google Shape;15976;p23"/>
            <p:cNvSpPr/>
            <p:nvPr/>
          </p:nvSpPr>
          <p:spPr>
            <a:xfrm>
              <a:off x="204273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7" name="Google Shape;15977;p23"/>
            <p:cNvSpPr/>
            <p:nvPr/>
          </p:nvSpPr>
          <p:spPr>
            <a:xfrm>
              <a:off x="204272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8" name="Google Shape;15978;p23"/>
            <p:cNvSpPr/>
            <p:nvPr/>
          </p:nvSpPr>
          <p:spPr>
            <a:xfrm>
              <a:off x="204272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9" name="Google Shape;15979;p23"/>
            <p:cNvSpPr/>
            <p:nvPr/>
          </p:nvSpPr>
          <p:spPr>
            <a:xfrm>
              <a:off x="228844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0" name="Google Shape;15980;p23"/>
            <p:cNvSpPr/>
            <p:nvPr/>
          </p:nvSpPr>
          <p:spPr>
            <a:xfrm>
              <a:off x="228844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1" name="Google Shape;15981;p23"/>
            <p:cNvSpPr/>
            <p:nvPr/>
          </p:nvSpPr>
          <p:spPr>
            <a:xfrm>
              <a:off x="228844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2" name="Google Shape;15982;p23"/>
            <p:cNvSpPr/>
            <p:nvPr/>
          </p:nvSpPr>
          <p:spPr>
            <a:xfrm>
              <a:off x="228844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3" name="Google Shape;15983;p23"/>
            <p:cNvSpPr/>
            <p:nvPr/>
          </p:nvSpPr>
          <p:spPr>
            <a:xfrm>
              <a:off x="228844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4" name="Google Shape;15984;p23"/>
            <p:cNvSpPr/>
            <p:nvPr/>
          </p:nvSpPr>
          <p:spPr>
            <a:xfrm>
              <a:off x="228844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5" name="Google Shape;15985;p23"/>
            <p:cNvSpPr/>
            <p:nvPr/>
          </p:nvSpPr>
          <p:spPr>
            <a:xfrm>
              <a:off x="228844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6" name="Google Shape;15986;p23"/>
            <p:cNvSpPr/>
            <p:nvPr/>
          </p:nvSpPr>
          <p:spPr>
            <a:xfrm>
              <a:off x="228844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7" name="Google Shape;15987;p23"/>
            <p:cNvSpPr/>
            <p:nvPr/>
          </p:nvSpPr>
          <p:spPr>
            <a:xfrm>
              <a:off x="228844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8" name="Google Shape;15988;p23"/>
            <p:cNvSpPr/>
            <p:nvPr/>
          </p:nvSpPr>
          <p:spPr>
            <a:xfrm>
              <a:off x="228844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9" name="Google Shape;15989;p23"/>
            <p:cNvSpPr/>
            <p:nvPr/>
          </p:nvSpPr>
          <p:spPr>
            <a:xfrm>
              <a:off x="228844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0" name="Google Shape;15990;p23"/>
            <p:cNvSpPr/>
            <p:nvPr/>
          </p:nvSpPr>
          <p:spPr>
            <a:xfrm>
              <a:off x="228844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1" name="Google Shape;15991;p23"/>
            <p:cNvSpPr/>
            <p:nvPr/>
          </p:nvSpPr>
          <p:spPr>
            <a:xfrm>
              <a:off x="228842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2" name="Google Shape;15992;p23"/>
            <p:cNvSpPr/>
            <p:nvPr/>
          </p:nvSpPr>
          <p:spPr>
            <a:xfrm>
              <a:off x="228842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3" name="Google Shape;15993;p23"/>
            <p:cNvSpPr/>
            <p:nvPr/>
          </p:nvSpPr>
          <p:spPr>
            <a:xfrm>
              <a:off x="228842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4" name="Google Shape;15994;p23"/>
            <p:cNvSpPr/>
            <p:nvPr/>
          </p:nvSpPr>
          <p:spPr>
            <a:xfrm>
              <a:off x="228842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5" name="Google Shape;15995;p23"/>
            <p:cNvSpPr/>
            <p:nvPr/>
          </p:nvSpPr>
          <p:spPr>
            <a:xfrm>
              <a:off x="228842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6" name="Google Shape;15996;p23"/>
            <p:cNvSpPr/>
            <p:nvPr/>
          </p:nvSpPr>
          <p:spPr>
            <a:xfrm>
              <a:off x="228842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7" name="Google Shape;15997;p23"/>
            <p:cNvSpPr/>
            <p:nvPr/>
          </p:nvSpPr>
          <p:spPr>
            <a:xfrm>
              <a:off x="228841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8" name="Google Shape;15998;p23"/>
            <p:cNvSpPr/>
            <p:nvPr/>
          </p:nvSpPr>
          <p:spPr>
            <a:xfrm>
              <a:off x="228841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9" name="Google Shape;15999;p23"/>
            <p:cNvSpPr/>
            <p:nvPr/>
          </p:nvSpPr>
          <p:spPr>
            <a:xfrm>
              <a:off x="253413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0" name="Google Shape;16000;p23"/>
            <p:cNvSpPr/>
            <p:nvPr/>
          </p:nvSpPr>
          <p:spPr>
            <a:xfrm>
              <a:off x="253413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1" name="Google Shape;16001;p23"/>
            <p:cNvSpPr/>
            <p:nvPr/>
          </p:nvSpPr>
          <p:spPr>
            <a:xfrm>
              <a:off x="253413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2" name="Google Shape;16002;p23"/>
            <p:cNvSpPr/>
            <p:nvPr/>
          </p:nvSpPr>
          <p:spPr>
            <a:xfrm>
              <a:off x="253413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3" name="Google Shape;16003;p23"/>
            <p:cNvSpPr/>
            <p:nvPr/>
          </p:nvSpPr>
          <p:spPr>
            <a:xfrm>
              <a:off x="253413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4" name="Google Shape;16004;p23"/>
            <p:cNvSpPr/>
            <p:nvPr/>
          </p:nvSpPr>
          <p:spPr>
            <a:xfrm>
              <a:off x="253413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5" name="Google Shape;16005;p23"/>
            <p:cNvSpPr/>
            <p:nvPr/>
          </p:nvSpPr>
          <p:spPr>
            <a:xfrm>
              <a:off x="253413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6" name="Google Shape;16006;p23"/>
            <p:cNvSpPr/>
            <p:nvPr/>
          </p:nvSpPr>
          <p:spPr>
            <a:xfrm>
              <a:off x="253413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7" name="Google Shape;16007;p23"/>
            <p:cNvSpPr/>
            <p:nvPr/>
          </p:nvSpPr>
          <p:spPr>
            <a:xfrm>
              <a:off x="253413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8" name="Google Shape;16008;p23"/>
            <p:cNvSpPr/>
            <p:nvPr/>
          </p:nvSpPr>
          <p:spPr>
            <a:xfrm>
              <a:off x="253413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9" name="Google Shape;16009;p23"/>
            <p:cNvSpPr/>
            <p:nvPr/>
          </p:nvSpPr>
          <p:spPr>
            <a:xfrm>
              <a:off x="253413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0" name="Google Shape;16010;p23"/>
            <p:cNvSpPr/>
            <p:nvPr/>
          </p:nvSpPr>
          <p:spPr>
            <a:xfrm>
              <a:off x="253413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1" name="Google Shape;16011;p23"/>
            <p:cNvSpPr/>
            <p:nvPr/>
          </p:nvSpPr>
          <p:spPr>
            <a:xfrm>
              <a:off x="253412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2" name="Google Shape;16012;p23"/>
            <p:cNvSpPr/>
            <p:nvPr/>
          </p:nvSpPr>
          <p:spPr>
            <a:xfrm>
              <a:off x="253412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3" name="Google Shape;16013;p23"/>
            <p:cNvSpPr/>
            <p:nvPr/>
          </p:nvSpPr>
          <p:spPr>
            <a:xfrm>
              <a:off x="253412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4" name="Google Shape;16014;p23"/>
            <p:cNvSpPr/>
            <p:nvPr/>
          </p:nvSpPr>
          <p:spPr>
            <a:xfrm>
              <a:off x="253412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5" name="Google Shape;16015;p23"/>
            <p:cNvSpPr/>
            <p:nvPr/>
          </p:nvSpPr>
          <p:spPr>
            <a:xfrm>
              <a:off x="253412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6" name="Google Shape;16016;p23"/>
            <p:cNvSpPr/>
            <p:nvPr/>
          </p:nvSpPr>
          <p:spPr>
            <a:xfrm>
              <a:off x="253412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7" name="Google Shape;16017;p23"/>
            <p:cNvSpPr/>
            <p:nvPr/>
          </p:nvSpPr>
          <p:spPr>
            <a:xfrm>
              <a:off x="253411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8" name="Google Shape;16018;p23"/>
            <p:cNvSpPr/>
            <p:nvPr/>
          </p:nvSpPr>
          <p:spPr>
            <a:xfrm>
              <a:off x="253411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9" name="Google Shape;16019;p23"/>
            <p:cNvSpPr/>
            <p:nvPr/>
          </p:nvSpPr>
          <p:spPr>
            <a:xfrm>
              <a:off x="277983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0" name="Google Shape;16020;p23"/>
            <p:cNvSpPr/>
            <p:nvPr/>
          </p:nvSpPr>
          <p:spPr>
            <a:xfrm>
              <a:off x="277983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1" name="Google Shape;16021;p23"/>
            <p:cNvSpPr/>
            <p:nvPr/>
          </p:nvSpPr>
          <p:spPr>
            <a:xfrm>
              <a:off x="277983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2" name="Google Shape;16022;p23"/>
            <p:cNvSpPr/>
            <p:nvPr/>
          </p:nvSpPr>
          <p:spPr>
            <a:xfrm>
              <a:off x="277983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3" name="Google Shape;16023;p23"/>
            <p:cNvSpPr/>
            <p:nvPr/>
          </p:nvSpPr>
          <p:spPr>
            <a:xfrm>
              <a:off x="277983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4" name="Google Shape;16024;p23"/>
            <p:cNvSpPr/>
            <p:nvPr/>
          </p:nvSpPr>
          <p:spPr>
            <a:xfrm>
              <a:off x="277983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5" name="Google Shape;16025;p23"/>
            <p:cNvSpPr/>
            <p:nvPr/>
          </p:nvSpPr>
          <p:spPr>
            <a:xfrm>
              <a:off x="277983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6" name="Google Shape;16026;p23"/>
            <p:cNvSpPr/>
            <p:nvPr/>
          </p:nvSpPr>
          <p:spPr>
            <a:xfrm>
              <a:off x="277983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7" name="Google Shape;16027;p23"/>
            <p:cNvSpPr/>
            <p:nvPr/>
          </p:nvSpPr>
          <p:spPr>
            <a:xfrm>
              <a:off x="277983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8" name="Google Shape;16028;p23"/>
            <p:cNvSpPr/>
            <p:nvPr/>
          </p:nvSpPr>
          <p:spPr>
            <a:xfrm>
              <a:off x="277983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9" name="Google Shape;16029;p23"/>
            <p:cNvSpPr/>
            <p:nvPr/>
          </p:nvSpPr>
          <p:spPr>
            <a:xfrm>
              <a:off x="277983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0" name="Google Shape;16030;p23"/>
            <p:cNvSpPr/>
            <p:nvPr/>
          </p:nvSpPr>
          <p:spPr>
            <a:xfrm>
              <a:off x="277983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1" name="Google Shape;16031;p23"/>
            <p:cNvSpPr/>
            <p:nvPr/>
          </p:nvSpPr>
          <p:spPr>
            <a:xfrm>
              <a:off x="277981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2" name="Google Shape;16032;p23"/>
            <p:cNvSpPr/>
            <p:nvPr/>
          </p:nvSpPr>
          <p:spPr>
            <a:xfrm>
              <a:off x="277981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3" name="Google Shape;16033;p23"/>
            <p:cNvSpPr/>
            <p:nvPr/>
          </p:nvSpPr>
          <p:spPr>
            <a:xfrm>
              <a:off x="277981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4" name="Google Shape;16034;p23"/>
            <p:cNvSpPr/>
            <p:nvPr/>
          </p:nvSpPr>
          <p:spPr>
            <a:xfrm>
              <a:off x="277981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5" name="Google Shape;16035;p23"/>
            <p:cNvSpPr/>
            <p:nvPr/>
          </p:nvSpPr>
          <p:spPr>
            <a:xfrm>
              <a:off x="277981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6" name="Google Shape;16036;p23"/>
            <p:cNvSpPr/>
            <p:nvPr/>
          </p:nvSpPr>
          <p:spPr>
            <a:xfrm>
              <a:off x="277981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7" name="Google Shape;16037;p23"/>
            <p:cNvSpPr/>
            <p:nvPr/>
          </p:nvSpPr>
          <p:spPr>
            <a:xfrm>
              <a:off x="277980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8" name="Google Shape;16038;p23"/>
            <p:cNvSpPr/>
            <p:nvPr/>
          </p:nvSpPr>
          <p:spPr>
            <a:xfrm>
              <a:off x="277980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9" name="Google Shape;16039;p23"/>
            <p:cNvSpPr/>
            <p:nvPr/>
          </p:nvSpPr>
          <p:spPr>
            <a:xfrm>
              <a:off x="302552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0" name="Google Shape;16040;p23"/>
            <p:cNvSpPr/>
            <p:nvPr/>
          </p:nvSpPr>
          <p:spPr>
            <a:xfrm>
              <a:off x="302552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1" name="Google Shape;16041;p23"/>
            <p:cNvSpPr/>
            <p:nvPr/>
          </p:nvSpPr>
          <p:spPr>
            <a:xfrm>
              <a:off x="302552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2" name="Google Shape;16042;p23"/>
            <p:cNvSpPr/>
            <p:nvPr/>
          </p:nvSpPr>
          <p:spPr>
            <a:xfrm>
              <a:off x="302552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3" name="Google Shape;16043;p23"/>
            <p:cNvSpPr/>
            <p:nvPr/>
          </p:nvSpPr>
          <p:spPr>
            <a:xfrm>
              <a:off x="302552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4" name="Google Shape;16044;p23"/>
            <p:cNvSpPr/>
            <p:nvPr/>
          </p:nvSpPr>
          <p:spPr>
            <a:xfrm>
              <a:off x="302552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5" name="Google Shape;16045;p23"/>
            <p:cNvSpPr/>
            <p:nvPr/>
          </p:nvSpPr>
          <p:spPr>
            <a:xfrm>
              <a:off x="302552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6" name="Google Shape;16046;p23"/>
            <p:cNvSpPr/>
            <p:nvPr/>
          </p:nvSpPr>
          <p:spPr>
            <a:xfrm>
              <a:off x="302552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7" name="Google Shape;16047;p23"/>
            <p:cNvSpPr/>
            <p:nvPr/>
          </p:nvSpPr>
          <p:spPr>
            <a:xfrm>
              <a:off x="302552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8" name="Google Shape;16048;p23"/>
            <p:cNvSpPr/>
            <p:nvPr/>
          </p:nvSpPr>
          <p:spPr>
            <a:xfrm>
              <a:off x="302552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9" name="Google Shape;16049;p23"/>
            <p:cNvSpPr/>
            <p:nvPr/>
          </p:nvSpPr>
          <p:spPr>
            <a:xfrm>
              <a:off x="302552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0" name="Google Shape;16050;p23"/>
            <p:cNvSpPr/>
            <p:nvPr/>
          </p:nvSpPr>
          <p:spPr>
            <a:xfrm>
              <a:off x="302552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1" name="Google Shape;16051;p23"/>
            <p:cNvSpPr/>
            <p:nvPr/>
          </p:nvSpPr>
          <p:spPr>
            <a:xfrm>
              <a:off x="302551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2" name="Google Shape;16052;p23"/>
            <p:cNvSpPr/>
            <p:nvPr/>
          </p:nvSpPr>
          <p:spPr>
            <a:xfrm>
              <a:off x="302551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3" name="Google Shape;16053;p23"/>
            <p:cNvSpPr/>
            <p:nvPr/>
          </p:nvSpPr>
          <p:spPr>
            <a:xfrm>
              <a:off x="302551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4" name="Google Shape;16054;p23"/>
            <p:cNvSpPr/>
            <p:nvPr/>
          </p:nvSpPr>
          <p:spPr>
            <a:xfrm>
              <a:off x="302551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5" name="Google Shape;16055;p23"/>
            <p:cNvSpPr/>
            <p:nvPr/>
          </p:nvSpPr>
          <p:spPr>
            <a:xfrm>
              <a:off x="302551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6" name="Google Shape;16056;p23"/>
            <p:cNvSpPr/>
            <p:nvPr/>
          </p:nvSpPr>
          <p:spPr>
            <a:xfrm>
              <a:off x="302551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7" name="Google Shape;16057;p23"/>
            <p:cNvSpPr/>
            <p:nvPr/>
          </p:nvSpPr>
          <p:spPr>
            <a:xfrm>
              <a:off x="302550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8" name="Google Shape;16058;p23"/>
            <p:cNvSpPr/>
            <p:nvPr/>
          </p:nvSpPr>
          <p:spPr>
            <a:xfrm>
              <a:off x="302550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9" name="Google Shape;16059;p23"/>
            <p:cNvSpPr/>
            <p:nvPr/>
          </p:nvSpPr>
          <p:spPr>
            <a:xfrm>
              <a:off x="327122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0" name="Google Shape;16060;p23"/>
            <p:cNvSpPr/>
            <p:nvPr/>
          </p:nvSpPr>
          <p:spPr>
            <a:xfrm>
              <a:off x="327122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1" name="Google Shape;16061;p23"/>
            <p:cNvSpPr/>
            <p:nvPr/>
          </p:nvSpPr>
          <p:spPr>
            <a:xfrm>
              <a:off x="327122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2" name="Google Shape;16062;p23"/>
            <p:cNvSpPr/>
            <p:nvPr/>
          </p:nvSpPr>
          <p:spPr>
            <a:xfrm>
              <a:off x="327122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3" name="Google Shape;16063;p23"/>
            <p:cNvSpPr/>
            <p:nvPr/>
          </p:nvSpPr>
          <p:spPr>
            <a:xfrm>
              <a:off x="327122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4" name="Google Shape;16064;p23"/>
            <p:cNvSpPr/>
            <p:nvPr/>
          </p:nvSpPr>
          <p:spPr>
            <a:xfrm>
              <a:off x="327122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5" name="Google Shape;16065;p23"/>
            <p:cNvSpPr/>
            <p:nvPr/>
          </p:nvSpPr>
          <p:spPr>
            <a:xfrm>
              <a:off x="327122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6" name="Google Shape;16066;p23"/>
            <p:cNvSpPr/>
            <p:nvPr/>
          </p:nvSpPr>
          <p:spPr>
            <a:xfrm>
              <a:off x="327122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7" name="Google Shape;16067;p23"/>
            <p:cNvSpPr/>
            <p:nvPr/>
          </p:nvSpPr>
          <p:spPr>
            <a:xfrm>
              <a:off x="327122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8" name="Google Shape;16068;p23"/>
            <p:cNvSpPr/>
            <p:nvPr/>
          </p:nvSpPr>
          <p:spPr>
            <a:xfrm>
              <a:off x="327122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9" name="Google Shape;16069;p23"/>
            <p:cNvSpPr/>
            <p:nvPr/>
          </p:nvSpPr>
          <p:spPr>
            <a:xfrm>
              <a:off x="327122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0" name="Google Shape;16070;p23"/>
            <p:cNvSpPr/>
            <p:nvPr/>
          </p:nvSpPr>
          <p:spPr>
            <a:xfrm>
              <a:off x="327122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1" name="Google Shape;16071;p23"/>
            <p:cNvSpPr/>
            <p:nvPr/>
          </p:nvSpPr>
          <p:spPr>
            <a:xfrm>
              <a:off x="327121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2" name="Google Shape;16072;p23"/>
            <p:cNvSpPr/>
            <p:nvPr/>
          </p:nvSpPr>
          <p:spPr>
            <a:xfrm>
              <a:off x="327121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3" name="Google Shape;16073;p23"/>
            <p:cNvSpPr/>
            <p:nvPr/>
          </p:nvSpPr>
          <p:spPr>
            <a:xfrm>
              <a:off x="327121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4" name="Google Shape;16074;p23"/>
            <p:cNvSpPr/>
            <p:nvPr/>
          </p:nvSpPr>
          <p:spPr>
            <a:xfrm>
              <a:off x="327121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5" name="Google Shape;16075;p23"/>
            <p:cNvSpPr/>
            <p:nvPr/>
          </p:nvSpPr>
          <p:spPr>
            <a:xfrm>
              <a:off x="327121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6" name="Google Shape;16076;p23"/>
            <p:cNvSpPr/>
            <p:nvPr/>
          </p:nvSpPr>
          <p:spPr>
            <a:xfrm>
              <a:off x="327121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7" name="Google Shape;16077;p23"/>
            <p:cNvSpPr/>
            <p:nvPr/>
          </p:nvSpPr>
          <p:spPr>
            <a:xfrm>
              <a:off x="327119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8" name="Google Shape;16078;p23"/>
            <p:cNvSpPr/>
            <p:nvPr/>
          </p:nvSpPr>
          <p:spPr>
            <a:xfrm>
              <a:off x="327119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9" name="Google Shape;16079;p23"/>
            <p:cNvSpPr/>
            <p:nvPr/>
          </p:nvSpPr>
          <p:spPr>
            <a:xfrm>
              <a:off x="351691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0" name="Google Shape;16080;p23"/>
            <p:cNvSpPr/>
            <p:nvPr/>
          </p:nvSpPr>
          <p:spPr>
            <a:xfrm>
              <a:off x="351691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1" name="Google Shape;16081;p23"/>
            <p:cNvSpPr/>
            <p:nvPr/>
          </p:nvSpPr>
          <p:spPr>
            <a:xfrm>
              <a:off x="351691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2" name="Google Shape;16082;p23"/>
            <p:cNvSpPr/>
            <p:nvPr/>
          </p:nvSpPr>
          <p:spPr>
            <a:xfrm>
              <a:off x="351691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3" name="Google Shape;16083;p23"/>
            <p:cNvSpPr/>
            <p:nvPr/>
          </p:nvSpPr>
          <p:spPr>
            <a:xfrm>
              <a:off x="351691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4" name="Google Shape;16084;p23"/>
            <p:cNvSpPr/>
            <p:nvPr/>
          </p:nvSpPr>
          <p:spPr>
            <a:xfrm>
              <a:off x="351691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5" name="Google Shape;16085;p23"/>
            <p:cNvSpPr/>
            <p:nvPr/>
          </p:nvSpPr>
          <p:spPr>
            <a:xfrm>
              <a:off x="351691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6" name="Google Shape;16086;p23"/>
            <p:cNvSpPr/>
            <p:nvPr/>
          </p:nvSpPr>
          <p:spPr>
            <a:xfrm>
              <a:off x="351691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7" name="Google Shape;16087;p23"/>
            <p:cNvSpPr/>
            <p:nvPr/>
          </p:nvSpPr>
          <p:spPr>
            <a:xfrm>
              <a:off x="351691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8" name="Google Shape;16088;p23"/>
            <p:cNvSpPr/>
            <p:nvPr/>
          </p:nvSpPr>
          <p:spPr>
            <a:xfrm>
              <a:off x="351691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9" name="Google Shape;16089;p23"/>
            <p:cNvSpPr/>
            <p:nvPr/>
          </p:nvSpPr>
          <p:spPr>
            <a:xfrm>
              <a:off x="351691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0" name="Google Shape;16090;p23"/>
            <p:cNvSpPr/>
            <p:nvPr/>
          </p:nvSpPr>
          <p:spPr>
            <a:xfrm>
              <a:off x="351691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1" name="Google Shape;16091;p23"/>
            <p:cNvSpPr/>
            <p:nvPr/>
          </p:nvSpPr>
          <p:spPr>
            <a:xfrm>
              <a:off x="351690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2" name="Google Shape;16092;p23"/>
            <p:cNvSpPr/>
            <p:nvPr/>
          </p:nvSpPr>
          <p:spPr>
            <a:xfrm>
              <a:off x="351690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3" name="Google Shape;16093;p23"/>
            <p:cNvSpPr/>
            <p:nvPr/>
          </p:nvSpPr>
          <p:spPr>
            <a:xfrm>
              <a:off x="351690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4" name="Google Shape;16094;p23"/>
            <p:cNvSpPr/>
            <p:nvPr/>
          </p:nvSpPr>
          <p:spPr>
            <a:xfrm>
              <a:off x="351690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5" name="Google Shape;16095;p23"/>
            <p:cNvSpPr/>
            <p:nvPr/>
          </p:nvSpPr>
          <p:spPr>
            <a:xfrm>
              <a:off x="351690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6" name="Google Shape;16096;p23"/>
            <p:cNvSpPr/>
            <p:nvPr/>
          </p:nvSpPr>
          <p:spPr>
            <a:xfrm>
              <a:off x="351690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7" name="Google Shape;16097;p23"/>
            <p:cNvSpPr/>
            <p:nvPr/>
          </p:nvSpPr>
          <p:spPr>
            <a:xfrm>
              <a:off x="3516893"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8" name="Google Shape;16098;p23"/>
            <p:cNvSpPr/>
            <p:nvPr/>
          </p:nvSpPr>
          <p:spPr>
            <a:xfrm>
              <a:off x="3516893"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9" name="Google Shape;16099;p23"/>
            <p:cNvSpPr/>
            <p:nvPr/>
          </p:nvSpPr>
          <p:spPr>
            <a:xfrm>
              <a:off x="376261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0" name="Google Shape;16100;p23"/>
            <p:cNvSpPr/>
            <p:nvPr/>
          </p:nvSpPr>
          <p:spPr>
            <a:xfrm>
              <a:off x="376261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1" name="Google Shape;16101;p23"/>
            <p:cNvSpPr/>
            <p:nvPr/>
          </p:nvSpPr>
          <p:spPr>
            <a:xfrm>
              <a:off x="376261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2" name="Google Shape;16102;p23"/>
            <p:cNvSpPr/>
            <p:nvPr/>
          </p:nvSpPr>
          <p:spPr>
            <a:xfrm>
              <a:off x="376261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3" name="Google Shape;16103;p23"/>
            <p:cNvSpPr/>
            <p:nvPr/>
          </p:nvSpPr>
          <p:spPr>
            <a:xfrm>
              <a:off x="376261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4" name="Google Shape;16104;p23"/>
            <p:cNvSpPr/>
            <p:nvPr/>
          </p:nvSpPr>
          <p:spPr>
            <a:xfrm>
              <a:off x="376261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5" name="Google Shape;16105;p23"/>
            <p:cNvSpPr/>
            <p:nvPr/>
          </p:nvSpPr>
          <p:spPr>
            <a:xfrm>
              <a:off x="376261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6" name="Google Shape;16106;p23"/>
            <p:cNvSpPr/>
            <p:nvPr/>
          </p:nvSpPr>
          <p:spPr>
            <a:xfrm>
              <a:off x="376261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7" name="Google Shape;16107;p23"/>
            <p:cNvSpPr/>
            <p:nvPr/>
          </p:nvSpPr>
          <p:spPr>
            <a:xfrm>
              <a:off x="376261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8" name="Google Shape;16108;p23"/>
            <p:cNvSpPr/>
            <p:nvPr/>
          </p:nvSpPr>
          <p:spPr>
            <a:xfrm>
              <a:off x="376261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9" name="Google Shape;16109;p23"/>
            <p:cNvSpPr/>
            <p:nvPr/>
          </p:nvSpPr>
          <p:spPr>
            <a:xfrm>
              <a:off x="376261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0" name="Google Shape;16110;p23"/>
            <p:cNvSpPr/>
            <p:nvPr/>
          </p:nvSpPr>
          <p:spPr>
            <a:xfrm>
              <a:off x="376261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1" name="Google Shape;16111;p23"/>
            <p:cNvSpPr/>
            <p:nvPr/>
          </p:nvSpPr>
          <p:spPr>
            <a:xfrm>
              <a:off x="376260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2" name="Google Shape;16112;p23"/>
            <p:cNvSpPr/>
            <p:nvPr/>
          </p:nvSpPr>
          <p:spPr>
            <a:xfrm>
              <a:off x="376260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3" name="Google Shape;16113;p23"/>
            <p:cNvSpPr/>
            <p:nvPr/>
          </p:nvSpPr>
          <p:spPr>
            <a:xfrm>
              <a:off x="376260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4" name="Google Shape;16114;p23"/>
            <p:cNvSpPr/>
            <p:nvPr/>
          </p:nvSpPr>
          <p:spPr>
            <a:xfrm>
              <a:off x="376260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5" name="Google Shape;16115;p23"/>
            <p:cNvSpPr/>
            <p:nvPr/>
          </p:nvSpPr>
          <p:spPr>
            <a:xfrm>
              <a:off x="376260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6" name="Google Shape;16116;p23"/>
            <p:cNvSpPr/>
            <p:nvPr/>
          </p:nvSpPr>
          <p:spPr>
            <a:xfrm>
              <a:off x="376260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7" name="Google Shape;16117;p23"/>
            <p:cNvSpPr/>
            <p:nvPr/>
          </p:nvSpPr>
          <p:spPr>
            <a:xfrm>
              <a:off x="376258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8" name="Google Shape;16118;p23"/>
            <p:cNvSpPr/>
            <p:nvPr/>
          </p:nvSpPr>
          <p:spPr>
            <a:xfrm>
              <a:off x="376258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9" name="Google Shape;16119;p23"/>
            <p:cNvSpPr/>
            <p:nvPr/>
          </p:nvSpPr>
          <p:spPr>
            <a:xfrm>
              <a:off x="400830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0" name="Google Shape;16120;p23"/>
            <p:cNvSpPr/>
            <p:nvPr/>
          </p:nvSpPr>
          <p:spPr>
            <a:xfrm>
              <a:off x="400830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1" name="Google Shape;16121;p23"/>
            <p:cNvSpPr/>
            <p:nvPr/>
          </p:nvSpPr>
          <p:spPr>
            <a:xfrm>
              <a:off x="400830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2" name="Google Shape;16122;p23"/>
            <p:cNvSpPr/>
            <p:nvPr/>
          </p:nvSpPr>
          <p:spPr>
            <a:xfrm>
              <a:off x="400830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3" name="Google Shape;16123;p23"/>
            <p:cNvSpPr/>
            <p:nvPr/>
          </p:nvSpPr>
          <p:spPr>
            <a:xfrm>
              <a:off x="400830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4" name="Google Shape;16124;p23"/>
            <p:cNvSpPr/>
            <p:nvPr/>
          </p:nvSpPr>
          <p:spPr>
            <a:xfrm>
              <a:off x="400830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5" name="Google Shape;16125;p23"/>
            <p:cNvSpPr/>
            <p:nvPr/>
          </p:nvSpPr>
          <p:spPr>
            <a:xfrm>
              <a:off x="400830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6" name="Google Shape;16126;p23"/>
            <p:cNvSpPr/>
            <p:nvPr/>
          </p:nvSpPr>
          <p:spPr>
            <a:xfrm>
              <a:off x="400830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7" name="Google Shape;16127;p23"/>
            <p:cNvSpPr/>
            <p:nvPr/>
          </p:nvSpPr>
          <p:spPr>
            <a:xfrm>
              <a:off x="400830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8" name="Google Shape;16128;p23"/>
            <p:cNvSpPr/>
            <p:nvPr/>
          </p:nvSpPr>
          <p:spPr>
            <a:xfrm>
              <a:off x="400830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9" name="Google Shape;16129;p23"/>
            <p:cNvSpPr/>
            <p:nvPr/>
          </p:nvSpPr>
          <p:spPr>
            <a:xfrm>
              <a:off x="400830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0" name="Google Shape;16130;p23"/>
            <p:cNvSpPr/>
            <p:nvPr/>
          </p:nvSpPr>
          <p:spPr>
            <a:xfrm>
              <a:off x="400830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1" name="Google Shape;16131;p23"/>
            <p:cNvSpPr/>
            <p:nvPr/>
          </p:nvSpPr>
          <p:spPr>
            <a:xfrm>
              <a:off x="400829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2" name="Google Shape;16132;p23"/>
            <p:cNvSpPr/>
            <p:nvPr/>
          </p:nvSpPr>
          <p:spPr>
            <a:xfrm>
              <a:off x="400829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3" name="Google Shape;16133;p23"/>
            <p:cNvSpPr/>
            <p:nvPr/>
          </p:nvSpPr>
          <p:spPr>
            <a:xfrm>
              <a:off x="400829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4" name="Google Shape;16134;p23"/>
            <p:cNvSpPr/>
            <p:nvPr/>
          </p:nvSpPr>
          <p:spPr>
            <a:xfrm>
              <a:off x="400829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5" name="Google Shape;16135;p23"/>
            <p:cNvSpPr/>
            <p:nvPr/>
          </p:nvSpPr>
          <p:spPr>
            <a:xfrm>
              <a:off x="400829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6" name="Google Shape;16136;p23"/>
            <p:cNvSpPr/>
            <p:nvPr/>
          </p:nvSpPr>
          <p:spPr>
            <a:xfrm>
              <a:off x="400829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7" name="Google Shape;16137;p23"/>
            <p:cNvSpPr/>
            <p:nvPr/>
          </p:nvSpPr>
          <p:spPr>
            <a:xfrm>
              <a:off x="4008283"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8" name="Google Shape;16138;p23"/>
            <p:cNvSpPr/>
            <p:nvPr/>
          </p:nvSpPr>
          <p:spPr>
            <a:xfrm>
              <a:off x="4008283"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9" name="Google Shape;16139;p23"/>
            <p:cNvSpPr/>
            <p:nvPr/>
          </p:nvSpPr>
          <p:spPr>
            <a:xfrm>
              <a:off x="425400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0" name="Google Shape;16140;p23"/>
            <p:cNvSpPr/>
            <p:nvPr/>
          </p:nvSpPr>
          <p:spPr>
            <a:xfrm>
              <a:off x="425400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1" name="Google Shape;16141;p23"/>
            <p:cNvSpPr/>
            <p:nvPr/>
          </p:nvSpPr>
          <p:spPr>
            <a:xfrm>
              <a:off x="425400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2" name="Google Shape;16142;p23"/>
            <p:cNvSpPr/>
            <p:nvPr/>
          </p:nvSpPr>
          <p:spPr>
            <a:xfrm>
              <a:off x="425400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3" name="Google Shape;16143;p23"/>
            <p:cNvSpPr/>
            <p:nvPr/>
          </p:nvSpPr>
          <p:spPr>
            <a:xfrm>
              <a:off x="425400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4" name="Google Shape;16144;p23"/>
            <p:cNvSpPr/>
            <p:nvPr/>
          </p:nvSpPr>
          <p:spPr>
            <a:xfrm>
              <a:off x="425400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5" name="Google Shape;16145;p23"/>
            <p:cNvSpPr/>
            <p:nvPr/>
          </p:nvSpPr>
          <p:spPr>
            <a:xfrm>
              <a:off x="425400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6" name="Google Shape;16146;p23"/>
            <p:cNvSpPr/>
            <p:nvPr/>
          </p:nvSpPr>
          <p:spPr>
            <a:xfrm>
              <a:off x="425400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7" name="Google Shape;16147;p23"/>
            <p:cNvSpPr/>
            <p:nvPr/>
          </p:nvSpPr>
          <p:spPr>
            <a:xfrm>
              <a:off x="425400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8" name="Google Shape;16148;p23"/>
            <p:cNvSpPr/>
            <p:nvPr/>
          </p:nvSpPr>
          <p:spPr>
            <a:xfrm>
              <a:off x="425400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9" name="Google Shape;16149;p23"/>
            <p:cNvSpPr/>
            <p:nvPr/>
          </p:nvSpPr>
          <p:spPr>
            <a:xfrm>
              <a:off x="425400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0" name="Google Shape;16150;p23"/>
            <p:cNvSpPr/>
            <p:nvPr/>
          </p:nvSpPr>
          <p:spPr>
            <a:xfrm>
              <a:off x="425400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1" name="Google Shape;16151;p23"/>
            <p:cNvSpPr/>
            <p:nvPr/>
          </p:nvSpPr>
          <p:spPr>
            <a:xfrm>
              <a:off x="4253991"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2" name="Google Shape;16152;p23"/>
            <p:cNvSpPr/>
            <p:nvPr/>
          </p:nvSpPr>
          <p:spPr>
            <a:xfrm>
              <a:off x="4253991"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3" name="Google Shape;16153;p23"/>
            <p:cNvSpPr/>
            <p:nvPr/>
          </p:nvSpPr>
          <p:spPr>
            <a:xfrm>
              <a:off x="4253991"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4" name="Google Shape;16154;p23"/>
            <p:cNvSpPr/>
            <p:nvPr/>
          </p:nvSpPr>
          <p:spPr>
            <a:xfrm>
              <a:off x="4253991"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5" name="Google Shape;16155;p23"/>
            <p:cNvSpPr/>
            <p:nvPr/>
          </p:nvSpPr>
          <p:spPr>
            <a:xfrm>
              <a:off x="4253991"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6" name="Google Shape;16156;p23"/>
            <p:cNvSpPr/>
            <p:nvPr/>
          </p:nvSpPr>
          <p:spPr>
            <a:xfrm>
              <a:off x="4253991"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7" name="Google Shape;16157;p23"/>
            <p:cNvSpPr/>
            <p:nvPr/>
          </p:nvSpPr>
          <p:spPr>
            <a:xfrm>
              <a:off x="425397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8" name="Google Shape;16158;p23"/>
            <p:cNvSpPr/>
            <p:nvPr/>
          </p:nvSpPr>
          <p:spPr>
            <a:xfrm>
              <a:off x="425397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9" name="Google Shape;16159;p23"/>
            <p:cNvSpPr/>
            <p:nvPr/>
          </p:nvSpPr>
          <p:spPr>
            <a:xfrm>
              <a:off x="449969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0" name="Google Shape;16160;p23"/>
            <p:cNvSpPr/>
            <p:nvPr/>
          </p:nvSpPr>
          <p:spPr>
            <a:xfrm>
              <a:off x="449969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1" name="Google Shape;16161;p23"/>
            <p:cNvSpPr/>
            <p:nvPr/>
          </p:nvSpPr>
          <p:spPr>
            <a:xfrm>
              <a:off x="449969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2" name="Google Shape;16162;p23"/>
            <p:cNvSpPr/>
            <p:nvPr/>
          </p:nvSpPr>
          <p:spPr>
            <a:xfrm>
              <a:off x="449969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3" name="Google Shape;16163;p23"/>
            <p:cNvSpPr/>
            <p:nvPr/>
          </p:nvSpPr>
          <p:spPr>
            <a:xfrm>
              <a:off x="449969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4" name="Google Shape;16164;p23"/>
            <p:cNvSpPr/>
            <p:nvPr/>
          </p:nvSpPr>
          <p:spPr>
            <a:xfrm>
              <a:off x="449969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5" name="Google Shape;16165;p23"/>
            <p:cNvSpPr/>
            <p:nvPr/>
          </p:nvSpPr>
          <p:spPr>
            <a:xfrm>
              <a:off x="449969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6" name="Google Shape;16166;p23"/>
            <p:cNvSpPr/>
            <p:nvPr/>
          </p:nvSpPr>
          <p:spPr>
            <a:xfrm>
              <a:off x="449969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7" name="Google Shape;16167;p23"/>
            <p:cNvSpPr/>
            <p:nvPr/>
          </p:nvSpPr>
          <p:spPr>
            <a:xfrm>
              <a:off x="449969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8" name="Google Shape;16168;p23"/>
            <p:cNvSpPr/>
            <p:nvPr/>
          </p:nvSpPr>
          <p:spPr>
            <a:xfrm>
              <a:off x="449969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9" name="Google Shape;16169;p23"/>
            <p:cNvSpPr/>
            <p:nvPr/>
          </p:nvSpPr>
          <p:spPr>
            <a:xfrm>
              <a:off x="449969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0" name="Google Shape;16170;p23"/>
            <p:cNvSpPr/>
            <p:nvPr/>
          </p:nvSpPr>
          <p:spPr>
            <a:xfrm>
              <a:off x="449969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1" name="Google Shape;16171;p23"/>
            <p:cNvSpPr/>
            <p:nvPr/>
          </p:nvSpPr>
          <p:spPr>
            <a:xfrm>
              <a:off x="4499686"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2" name="Google Shape;16172;p23"/>
            <p:cNvSpPr/>
            <p:nvPr/>
          </p:nvSpPr>
          <p:spPr>
            <a:xfrm>
              <a:off x="4499686"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3" name="Google Shape;16173;p23"/>
            <p:cNvSpPr/>
            <p:nvPr/>
          </p:nvSpPr>
          <p:spPr>
            <a:xfrm>
              <a:off x="4499686"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4" name="Google Shape;16174;p23"/>
            <p:cNvSpPr/>
            <p:nvPr/>
          </p:nvSpPr>
          <p:spPr>
            <a:xfrm>
              <a:off x="4499686"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5" name="Google Shape;16175;p23"/>
            <p:cNvSpPr/>
            <p:nvPr/>
          </p:nvSpPr>
          <p:spPr>
            <a:xfrm>
              <a:off x="4499686"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6" name="Google Shape;16176;p23"/>
            <p:cNvSpPr/>
            <p:nvPr/>
          </p:nvSpPr>
          <p:spPr>
            <a:xfrm>
              <a:off x="4499686"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7" name="Google Shape;16177;p23"/>
            <p:cNvSpPr/>
            <p:nvPr/>
          </p:nvSpPr>
          <p:spPr>
            <a:xfrm>
              <a:off x="4499674"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8" name="Google Shape;16178;p23"/>
            <p:cNvSpPr/>
            <p:nvPr/>
          </p:nvSpPr>
          <p:spPr>
            <a:xfrm>
              <a:off x="4499674"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9" name="Google Shape;16179;p23"/>
            <p:cNvSpPr/>
            <p:nvPr/>
          </p:nvSpPr>
          <p:spPr>
            <a:xfrm>
              <a:off x="4745394"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0" name="Google Shape;16180;p23"/>
            <p:cNvSpPr/>
            <p:nvPr/>
          </p:nvSpPr>
          <p:spPr>
            <a:xfrm>
              <a:off x="4745394"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1" name="Google Shape;16181;p23"/>
            <p:cNvSpPr/>
            <p:nvPr/>
          </p:nvSpPr>
          <p:spPr>
            <a:xfrm>
              <a:off x="4745394"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2" name="Google Shape;16182;p23"/>
            <p:cNvSpPr/>
            <p:nvPr/>
          </p:nvSpPr>
          <p:spPr>
            <a:xfrm>
              <a:off x="4745394"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3" name="Google Shape;16183;p23"/>
            <p:cNvSpPr/>
            <p:nvPr/>
          </p:nvSpPr>
          <p:spPr>
            <a:xfrm>
              <a:off x="4745394"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4" name="Google Shape;16184;p23"/>
            <p:cNvSpPr/>
            <p:nvPr/>
          </p:nvSpPr>
          <p:spPr>
            <a:xfrm>
              <a:off x="4745394"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5" name="Google Shape;16185;p23"/>
            <p:cNvSpPr/>
            <p:nvPr/>
          </p:nvSpPr>
          <p:spPr>
            <a:xfrm>
              <a:off x="4745394"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6" name="Google Shape;16186;p23"/>
            <p:cNvSpPr/>
            <p:nvPr/>
          </p:nvSpPr>
          <p:spPr>
            <a:xfrm>
              <a:off x="4745394"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7" name="Google Shape;16187;p23"/>
            <p:cNvSpPr/>
            <p:nvPr/>
          </p:nvSpPr>
          <p:spPr>
            <a:xfrm>
              <a:off x="4745394"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8" name="Google Shape;16188;p23"/>
            <p:cNvSpPr/>
            <p:nvPr/>
          </p:nvSpPr>
          <p:spPr>
            <a:xfrm>
              <a:off x="4745394"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9" name="Google Shape;16189;p23"/>
            <p:cNvSpPr/>
            <p:nvPr/>
          </p:nvSpPr>
          <p:spPr>
            <a:xfrm>
              <a:off x="4745394"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0" name="Google Shape;16190;p23"/>
            <p:cNvSpPr/>
            <p:nvPr/>
          </p:nvSpPr>
          <p:spPr>
            <a:xfrm>
              <a:off x="4745394"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1" name="Google Shape;16191;p23"/>
            <p:cNvSpPr/>
            <p:nvPr/>
          </p:nvSpPr>
          <p:spPr>
            <a:xfrm>
              <a:off x="4745381"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2" name="Google Shape;16192;p23"/>
            <p:cNvSpPr/>
            <p:nvPr/>
          </p:nvSpPr>
          <p:spPr>
            <a:xfrm>
              <a:off x="4745381"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3" name="Google Shape;16193;p23"/>
            <p:cNvSpPr/>
            <p:nvPr/>
          </p:nvSpPr>
          <p:spPr>
            <a:xfrm>
              <a:off x="4745381"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4" name="Google Shape;16194;p23"/>
            <p:cNvSpPr/>
            <p:nvPr/>
          </p:nvSpPr>
          <p:spPr>
            <a:xfrm>
              <a:off x="4745381"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5" name="Google Shape;16195;p23"/>
            <p:cNvSpPr/>
            <p:nvPr/>
          </p:nvSpPr>
          <p:spPr>
            <a:xfrm>
              <a:off x="4745381"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6" name="Google Shape;16196;p23"/>
            <p:cNvSpPr/>
            <p:nvPr/>
          </p:nvSpPr>
          <p:spPr>
            <a:xfrm>
              <a:off x="4745381"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7" name="Google Shape;16197;p23"/>
            <p:cNvSpPr/>
            <p:nvPr/>
          </p:nvSpPr>
          <p:spPr>
            <a:xfrm>
              <a:off x="4745369"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8" name="Google Shape;16198;p23"/>
            <p:cNvSpPr/>
            <p:nvPr/>
          </p:nvSpPr>
          <p:spPr>
            <a:xfrm>
              <a:off x="4745369"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9" name="Google Shape;16199;p23"/>
            <p:cNvSpPr/>
            <p:nvPr/>
          </p:nvSpPr>
          <p:spPr>
            <a:xfrm>
              <a:off x="4991089"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0" name="Google Shape;16200;p23"/>
            <p:cNvSpPr/>
            <p:nvPr/>
          </p:nvSpPr>
          <p:spPr>
            <a:xfrm>
              <a:off x="4991089"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1" name="Google Shape;16201;p23"/>
            <p:cNvSpPr/>
            <p:nvPr/>
          </p:nvSpPr>
          <p:spPr>
            <a:xfrm>
              <a:off x="4991089"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2" name="Google Shape;16202;p23"/>
            <p:cNvSpPr/>
            <p:nvPr/>
          </p:nvSpPr>
          <p:spPr>
            <a:xfrm>
              <a:off x="4991089"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3" name="Google Shape;16203;p23"/>
            <p:cNvSpPr/>
            <p:nvPr/>
          </p:nvSpPr>
          <p:spPr>
            <a:xfrm>
              <a:off x="4991089"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4" name="Google Shape;16204;p23"/>
            <p:cNvSpPr/>
            <p:nvPr/>
          </p:nvSpPr>
          <p:spPr>
            <a:xfrm>
              <a:off x="4991089"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5" name="Google Shape;16205;p23"/>
            <p:cNvSpPr/>
            <p:nvPr/>
          </p:nvSpPr>
          <p:spPr>
            <a:xfrm>
              <a:off x="4991089"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6" name="Google Shape;16206;p23"/>
            <p:cNvSpPr/>
            <p:nvPr/>
          </p:nvSpPr>
          <p:spPr>
            <a:xfrm>
              <a:off x="4991089"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7" name="Google Shape;16207;p23"/>
            <p:cNvSpPr/>
            <p:nvPr/>
          </p:nvSpPr>
          <p:spPr>
            <a:xfrm>
              <a:off x="4991089"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8" name="Google Shape;16208;p23"/>
            <p:cNvSpPr/>
            <p:nvPr/>
          </p:nvSpPr>
          <p:spPr>
            <a:xfrm>
              <a:off x="4991089"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9" name="Google Shape;16209;p23"/>
            <p:cNvSpPr/>
            <p:nvPr/>
          </p:nvSpPr>
          <p:spPr>
            <a:xfrm>
              <a:off x="4991089"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0" name="Google Shape;16210;p23"/>
            <p:cNvSpPr/>
            <p:nvPr/>
          </p:nvSpPr>
          <p:spPr>
            <a:xfrm>
              <a:off x="4991089"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1" name="Google Shape;16211;p23"/>
            <p:cNvSpPr/>
            <p:nvPr/>
          </p:nvSpPr>
          <p:spPr>
            <a:xfrm>
              <a:off x="4991076"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2" name="Google Shape;16212;p23"/>
            <p:cNvSpPr/>
            <p:nvPr/>
          </p:nvSpPr>
          <p:spPr>
            <a:xfrm>
              <a:off x="4991076"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3" name="Google Shape;16213;p23"/>
            <p:cNvSpPr/>
            <p:nvPr/>
          </p:nvSpPr>
          <p:spPr>
            <a:xfrm>
              <a:off x="4991076"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4" name="Google Shape;16214;p23"/>
            <p:cNvSpPr/>
            <p:nvPr/>
          </p:nvSpPr>
          <p:spPr>
            <a:xfrm>
              <a:off x="4991076"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5" name="Google Shape;16215;p23"/>
            <p:cNvSpPr/>
            <p:nvPr/>
          </p:nvSpPr>
          <p:spPr>
            <a:xfrm>
              <a:off x="4991076"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6" name="Google Shape;16216;p23"/>
            <p:cNvSpPr/>
            <p:nvPr/>
          </p:nvSpPr>
          <p:spPr>
            <a:xfrm>
              <a:off x="4991076"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7" name="Google Shape;16217;p23"/>
            <p:cNvSpPr/>
            <p:nvPr/>
          </p:nvSpPr>
          <p:spPr>
            <a:xfrm>
              <a:off x="4991064"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8" name="Google Shape;16218;p23"/>
            <p:cNvSpPr/>
            <p:nvPr/>
          </p:nvSpPr>
          <p:spPr>
            <a:xfrm>
              <a:off x="4991064"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9" name="Google Shape;16219;p23"/>
            <p:cNvSpPr/>
            <p:nvPr/>
          </p:nvSpPr>
          <p:spPr>
            <a:xfrm>
              <a:off x="5236784"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0" name="Google Shape;16220;p23"/>
            <p:cNvSpPr/>
            <p:nvPr/>
          </p:nvSpPr>
          <p:spPr>
            <a:xfrm>
              <a:off x="5236784"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1" name="Google Shape;16221;p23"/>
            <p:cNvSpPr/>
            <p:nvPr/>
          </p:nvSpPr>
          <p:spPr>
            <a:xfrm>
              <a:off x="5236784"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2" name="Google Shape;16222;p23"/>
            <p:cNvSpPr/>
            <p:nvPr/>
          </p:nvSpPr>
          <p:spPr>
            <a:xfrm>
              <a:off x="5236784"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3" name="Google Shape;16223;p23"/>
            <p:cNvSpPr/>
            <p:nvPr/>
          </p:nvSpPr>
          <p:spPr>
            <a:xfrm>
              <a:off x="5236784"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4" name="Google Shape;16224;p23"/>
            <p:cNvSpPr/>
            <p:nvPr/>
          </p:nvSpPr>
          <p:spPr>
            <a:xfrm>
              <a:off x="5236784"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5" name="Google Shape;16225;p23"/>
            <p:cNvSpPr/>
            <p:nvPr/>
          </p:nvSpPr>
          <p:spPr>
            <a:xfrm>
              <a:off x="5236784"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6" name="Google Shape;16226;p23"/>
            <p:cNvSpPr/>
            <p:nvPr/>
          </p:nvSpPr>
          <p:spPr>
            <a:xfrm>
              <a:off x="5236784"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7" name="Google Shape;16227;p23"/>
            <p:cNvSpPr/>
            <p:nvPr/>
          </p:nvSpPr>
          <p:spPr>
            <a:xfrm>
              <a:off x="5236784"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8" name="Google Shape;16228;p23"/>
            <p:cNvSpPr/>
            <p:nvPr/>
          </p:nvSpPr>
          <p:spPr>
            <a:xfrm>
              <a:off x="5236784"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9" name="Google Shape;16229;p23"/>
            <p:cNvSpPr/>
            <p:nvPr/>
          </p:nvSpPr>
          <p:spPr>
            <a:xfrm>
              <a:off x="5236784"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0" name="Google Shape;16230;p23"/>
            <p:cNvSpPr/>
            <p:nvPr/>
          </p:nvSpPr>
          <p:spPr>
            <a:xfrm>
              <a:off x="5236784"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1" name="Google Shape;16231;p23"/>
            <p:cNvSpPr/>
            <p:nvPr/>
          </p:nvSpPr>
          <p:spPr>
            <a:xfrm>
              <a:off x="523677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2" name="Google Shape;16232;p23"/>
            <p:cNvSpPr/>
            <p:nvPr/>
          </p:nvSpPr>
          <p:spPr>
            <a:xfrm>
              <a:off x="523677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3" name="Google Shape;16233;p23"/>
            <p:cNvSpPr/>
            <p:nvPr/>
          </p:nvSpPr>
          <p:spPr>
            <a:xfrm>
              <a:off x="523677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4" name="Google Shape;16234;p23"/>
            <p:cNvSpPr/>
            <p:nvPr/>
          </p:nvSpPr>
          <p:spPr>
            <a:xfrm>
              <a:off x="523677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5" name="Google Shape;16235;p23"/>
            <p:cNvSpPr/>
            <p:nvPr/>
          </p:nvSpPr>
          <p:spPr>
            <a:xfrm>
              <a:off x="523677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6" name="Google Shape;16236;p23"/>
            <p:cNvSpPr/>
            <p:nvPr/>
          </p:nvSpPr>
          <p:spPr>
            <a:xfrm>
              <a:off x="523677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7" name="Google Shape;16237;p23"/>
            <p:cNvSpPr/>
            <p:nvPr/>
          </p:nvSpPr>
          <p:spPr>
            <a:xfrm>
              <a:off x="5236759"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8" name="Google Shape;16238;p23"/>
            <p:cNvSpPr/>
            <p:nvPr/>
          </p:nvSpPr>
          <p:spPr>
            <a:xfrm>
              <a:off x="5236759"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9" name="Google Shape;16239;p23"/>
            <p:cNvSpPr/>
            <p:nvPr/>
          </p:nvSpPr>
          <p:spPr>
            <a:xfrm>
              <a:off x="5482479"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0" name="Google Shape;16240;p23"/>
            <p:cNvSpPr/>
            <p:nvPr/>
          </p:nvSpPr>
          <p:spPr>
            <a:xfrm>
              <a:off x="5482479"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1" name="Google Shape;16241;p23"/>
            <p:cNvSpPr/>
            <p:nvPr/>
          </p:nvSpPr>
          <p:spPr>
            <a:xfrm>
              <a:off x="5482479"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2" name="Google Shape;16242;p23"/>
            <p:cNvSpPr/>
            <p:nvPr/>
          </p:nvSpPr>
          <p:spPr>
            <a:xfrm>
              <a:off x="5482479"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3" name="Google Shape;16243;p23"/>
            <p:cNvSpPr/>
            <p:nvPr/>
          </p:nvSpPr>
          <p:spPr>
            <a:xfrm>
              <a:off x="5482479"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4" name="Google Shape;16244;p23"/>
            <p:cNvSpPr/>
            <p:nvPr/>
          </p:nvSpPr>
          <p:spPr>
            <a:xfrm>
              <a:off x="5482479"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5" name="Google Shape;16245;p23"/>
            <p:cNvSpPr/>
            <p:nvPr/>
          </p:nvSpPr>
          <p:spPr>
            <a:xfrm>
              <a:off x="5482479"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6" name="Google Shape;16246;p23"/>
            <p:cNvSpPr/>
            <p:nvPr/>
          </p:nvSpPr>
          <p:spPr>
            <a:xfrm>
              <a:off x="5482479"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7" name="Google Shape;16247;p23"/>
            <p:cNvSpPr/>
            <p:nvPr/>
          </p:nvSpPr>
          <p:spPr>
            <a:xfrm>
              <a:off x="5482479"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8" name="Google Shape;16248;p23"/>
            <p:cNvSpPr/>
            <p:nvPr/>
          </p:nvSpPr>
          <p:spPr>
            <a:xfrm>
              <a:off x="5482479"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9" name="Google Shape;16249;p23"/>
            <p:cNvSpPr/>
            <p:nvPr/>
          </p:nvSpPr>
          <p:spPr>
            <a:xfrm>
              <a:off x="5482479"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0" name="Google Shape;16250;p23"/>
            <p:cNvSpPr/>
            <p:nvPr/>
          </p:nvSpPr>
          <p:spPr>
            <a:xfrm>
              <a:off x="5482479"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1" name="Google Shape;16251;p23"/>
            <p:cNvSpPr/>
            <p:nvPr/>
          </p:nvSpPr>
          <p:spPr>
            <a:xfrm>
              <a:off x="5482467"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2" name="Google Shape;16252;p23"/>
            <p:cNvSpPr/>
            <p:nvPr/>
          </p:nvSpPr>
          <p:spPr>
            <a:xfrm>
              <a:off x="5482467"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3" name="Google Shape;16253;p23"/>
            <p:cNvSpPr/>
            <p:nvPr/>
          </p:nvSpPr>
          <p:spPr>
            <a:xfrm>
              <a:off x="5482467"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4" name="Google Shape;16254;p23"/>
            <p:cNvSpPr/>
            <p:nvPr/>
          </p:nvSpPr>
          <p:spPr>
            <a:xfrm>
              <a:off x="5482467"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5" name="Google Shape;16255;p23"/>
            <p:cNvSpPr/>
            <p:nvPr/>
          </p:nvSpPr>
          <p:spPr>
            <a:xfrm>
              <a:off x="5482467"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6" name="Google Shape;16256;p23"/>
            <p:cNvSpPr/>
            <p:nvPr/>
          </p:nvSpPr>
          <p:spPr>
            <a:xfrm>
              <a:off x="5482467"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7" name="Google Shape;16257;p23"/>
            <p:cNvSpPr/>
            <p:nvPr/>
          </p:nvSpPr>
          <p:spPr>
            <a:xfrm>
              <a:off x="5482455"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8" name="Google Shape;16258;p23"/>
            <p:cNvSpPr/>
            <p:nvPr/>
          </p:nvSpPr>
          <p:spPr>
            <a:xfrm>
              <a:off x="5482455"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9" name="Google Shape;16259;p23"/>
            <p:cNvSpPr/>
            <p:nvPr/>
          </p:nvSpPr>
          <p:spPr>
            <a:xfrm>
              <a:off x="572817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0" name="Google Shape;16260;p23"/>
            <p:cNvSpPr/>
            <p:nvPr/>
          </p:nvSpPr>
          <p:spPr>
            <a:xfrm>
              <a:off x="572817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1" name="Google Shape;16261;p23"/>
            <p:cNvSpPr/>
            <p:nvPr/>
          </p:nvSpPr>
          <p:spPr>
            <a:xfrm>
              <a:off x="572817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2" name="Google Shape;16262;p23"/>
            <p:cNvSpPr/>
            <p:nvPr/>
          </p:nvSpPr>
          <p:spPr>
            <a:xfrm>
              <a:off x="572817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3" name="Google Shape;16263;p23"/>
            <p:cNvSpPr/>
            <p:nvPr/>
          </p:nvSpPr>
          <p:spPr>
            <a:xfrm>
              <a:off x="572817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4" name="Google Shape;16264;p23"/>
            <p:cNvSpPr/>
            <p:nvPr/>
          </p:nvSpPr>
          <p:spPr>
            <a:xfrm>
              <a:off x="572817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5" name="Google Shape;16265;p23"/>
            <p:cNvSpPr/>
            <p:nvPr/>
          </p:nvSpPr>
          <p:spPr>
            <a:xfrm>
              <a:off x="572817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6" name="Google Shape;16266;p23"/>
            <p:cNvSpPr/>
            <p:nvPr/>
          </p:nvSpPr>
          <p:spPr>
            <a:xfrm>
              <a:off x="572817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7" name="Google Shape;16267;p23"/>
            <p:cNvSpPr/>
            <p:nvPr/>
          </p:nvSpPr>
          <p:spPr>
            <a:xfrm>
              <a:off x="572817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8" name="Google Shape;16268;p23"/>
            <p:cNvSpPr/>
            <p:nvPr/>
          </p:nvSpPr>
          <p:spPr>
            <a:xfrm>
              <a:off x="572817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9" name="Google Shape;16269;p23"/>
            <p:cNvSpPr/>
            <p:nvPr/>
          </p:nvSpPr>
          <p:spPr>
            <a:xfrm>
              <a:off x="572817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0" name="Google Shape;16270;p23"/>
            <p:cNvSpPr/>
            <p:nvPr/>
          </p:nvSpPr>
          <p:spPr>
            <a:xfrm>
              <a:off x="572817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1" name="Google Shape;16271;p23"/>
            <p:cNvSpPr/>
            <p:nvPr/>
          </p:nvSpPr>
          <p:spPr>
            <a:xfrm>
              <a:off x="572816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2" name="Google Shape;16272;p23"/>
            <p:cNvSpPr/>
            <p:nvPr/>
          </p:nvSpPr>
          <p:spPr>
            <a:xfrm>
              <a:off x="572816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3" name="Google Shape;16273;p23"/>
            <p:cNvSpPr/>
            <p:nvPr/>
          </p:nvSpPr>
          <p:spPr>
            <a:xfrm>
              <a:off x="572816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4" name="Google Shape;16274;p23"/>
            <p:cNvSpPr/>
            <p:nvPr/>
          </p:nvSpPr>
          <p:spPr>
            <a:xfrm>
              <a:off x="572816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5" name="Google Shape;16275;p23"/>
            <p:cNvSpPr/>
            <p:nvPr/>
          </p:nvSpPr>
          <p:spPr>
            <a:xfrm>
              <a:off x="572816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6" name="Google Shape;16276;p23"/>
            <p:cNvSpPr/>
            <p:nvPr/>
          </p:nvSpPr>
          <p:spPr>
            <a:xfrm>
              <a:off x="572816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7" name="Google Shape;16277;p23"/>
            <p:cNvSpPr/>
            <p:nvPr/>
          </p:nvSpPr>
          <p:spPr>
            <a:xfrm>
              <a:off x="5728150"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8" name="Google Shape;16278;p23"/>
            <p:cNvSpPr/>
            <p:nvPr/>
          </p:nvSpPr>
          <p:spPr>
            <a:xfrm>
              <a:off x="5728150"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9" name="Google Shape;16279;p23"/>
            <p:cNvSpPr/>
            <p:nvPr/>
          </p:nvSpPr>
          <p:spPr>
            <a:xfrm>
              <a:off x="5973870"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0" name="Google Shape;16280;p23"/>
            <p:cNvSpPr/>
            <p:nvPr/>
          </p:nvSpPr>
          <p:spPr>
            <a:xfrm>
              <a:off x="5973870"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1" name="Google Shape;16281;p23"/>
            <p:cNvSpPr/>
            <p:nvPr/>
          </p:nvSpPr>
          <p:spPr>
            <a:xfrm>
              <a:off x="5973870"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2" name="Google Shape;16282;p23"/>
            <p:cNvSpPr/>
            <p:nvPr/>
          </p:nvSpPr>
          <p:spPr>
            <a:xfrm>
              <a:off x="5973870"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3" name="Google Shape;16283;p23"/>
            <p:cNvSpPr/>
            <p:nvPr/>
          </p:nvSpPr>
          <p:spPr>
            <a:xfrm>
              <a:off x="5973870"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4" name="Google Shape;16284;p23"/>
            <p:cNvSpPr/>
            <p:nvPr/>
          </p:nvSpPr>
          <p:spPr>
            <a:xfrm>
              <a:off x="5973870"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5" name="Google Shape;16285;p23"/>
            <p:cNvSpPr/>
            <p:nvPr/>
          </p:nvSpPr>
          <p:spPr>
            <a:xfrm>
              <a:off x="5973870"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6" name="Google Shape;16286;p23"/>
            <p:cNvSpPr/>
            <p:nvPr/>
          </p:nvSpPr>
          <p:spPr>
            <a:xfrm>
              <a:off x="5973870"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7" name="Google Shape;16287;p23"/>
            <p:cNvSpPr/>
            <p:nvPr/>
          </p:nvSpPr>
          <p:spPr>
            <a:xfrm>
              <a:off x="5973870"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8" name="Google Shape;16288;p23"/>
            <p:cNvSpPr/>
            <p:nvPr/>
          </p:nvSpPr>
          <p:spPr>
            <a:xfrm>
              <a:off x="5973870"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9" name="Google Shape;16289;p23"/>
            <p:cNvSpPr/>
            <p:nvPr/>
          </p:nvSpPr>
          <p:spPr>
            <a:xfrm>
              <a:off x="5973870"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0" name="Google Shape;16290;p23"/>
            <p:cNvSpPr/>
            <p:nvPr/>
          </p:nvSpPr>
          <p:spPr>
            <a:xfrm>
              <a:off x="5973870"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1" name="Google Shape;16291;p23"/>
            <p:cNvSpPr/>
            <p:nvPr/>
          </p:nvSpPr>
          <p:spPr>
            <a:xfrm>
              <a:off x="5973857"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2" name="Google Shape;16292;p23"/>
            <p:cNvSpPr/>
            <p:nvPr/>
          </p:nvSpPr>
          <p:spPr>
            <a:xfrm>
              <a:off x="5973857"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3" name="Google Shape;16293;p23"/>
            <p:cNvSpPr/>
            <p:nvPr/>
          </p:nvSpPr>
          <p:spPr>
            <a:xfrm>
              <a:off x="5973857"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4" name="Google Shape;16294;p23"/>
            <p:cNvSpPr/>
            <p:nvPr/>
          </p:nvSpPr>
          <p:spPr>
            <a:xfrm>
              <a:off x="5973857"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5" name="Google Shape;16295;p23"/>
            <p:cNvSpPr/>
            <p:nvPr/>
          </p:nvSpPr>
          <p:spPr>
            <a:xfrm>
              <a:off x="5973857"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6" name="Google Shape;16296;p23"/>
            <p:cNvSpPr/>
            <p:nvPr/>
          </p:nvSpPr>
          <p:spPr>
            <a:xfrm>
              <a:off x="5973857"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7" name="Google Shape;16297;p23"/>
            <p:cNvSpPr/>
            <p:nvPr/>
          </p:nvSpPr>
          <p:spPr>
            <a:xfrm>
              <a:off x="5973845"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8" name="Google Shape;16298;p23"/>
            <p:cNvSpPr/>
            <p:nvPr/>
          </p:nvSpPr>
          <p:spPr>
            <a:xfrm>
              <a:off x="5973845"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9" name="Google Shape;16299;p23"/>
            <p:cNvSpPr/>
            <p:nvPr/>
          </p:nvSpPr>
          <p:spPr>
            <a:xfrm>
              <a:off x="621956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0" name="Google Shape;16300;p23"/>
            <p:cNvSpPr/>
            <p:nvPr/>
          </p:nvSpPr>
          <p:spPr>
            <a:xfrm>
              <a:off x="621956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1" name="Google Shape;16301;p23"/>
            <p:cNvSpPr/>
            <p:nvPr/>
          </p:nvSpPr>
          <p:spPr>
            <a:xfrm>
              <a:off x="621956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2" name="Google Shape;16302;p23"/>
            <p:cNvSpPr/>
            <p:nvPr/>
          </p:nvSpPr>
          <p:spPr>
            <a:xfrm>
              <a:off x="621956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3" name="Google Shape;16303;p23"/>
            <p:cNvSpPr/>
            <p:nvPr/>
          </p:nvSpPr>
          <p:spPr>
            <a:xfrm>
              <a:off x="621956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4" name="Google Shape;16304;p23"/>
            <p:cNvSpPr/>
            <p:nvPr/>
          </p:nvSpPr>
          <p:spPr>
            <a:xfrm>
              <a:off x="621956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5" name="Google Shape;16305;p23"/>
            <p:cNvSpPr/>
            <p:nvPr/>
          </p:nvSpPr>
          <p:spPr>
            <a:xfrm>
              <a:off x="621956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6" name="Google Shape;16306;p23"/>
            <p:cNvSpPr/>
            <p:nvPr/>
          </p:nvSpPr>
          <p:spPr>
            <a:xfrm>
              <a:off x="621956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7" name="Google Shape;16307;p23"/>
            <p:cNvSpPr/>
            <p:nvPr/>
          </p:nvSpPr>
          <p:spPr>
            <a:xfrm>
              <a:off x="621956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8" name="Google Shape;16308;p23"/>
            <p:cNvSpPr/>
            <p:nvPr/>
          </p:nvSpPr>
          <p:spPr>
            <a:xfrm>
              <a:off x="621956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9" name="Google Shape;16309;p23"/>
            <p:cNvSpPr/>
            <p:nvPr/>
          </p:nvSpPr>
          <p:spPr>
            <a:xfrm>
              <a:off x="621956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0" name="Google Shape;16310;p23"/>
            <p:cNvSpPr/>
            <p:nvPr/>
          </p:nvSpPr>
          <p:spPr>
            <a:xfrm>
              <a:off x="621956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1" name="Google Shape;16311;p23"/>
            <p:cNvSpPr/>
            <p:nvPr/>
          </p:nvSpPr>
          <p:spPr>
            <a:xfrm>
              <a:off x="621955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2" name="Google Shape;16312;p23"/>
            <p:cNvSpPr/>
            <p:nvPr/>
          </p:nvSpPr>
          <p:spPr>
            <a:xfrm>
              <a:off x="621955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3" name="Google Shape;16313;p23"/>
            <p:cNvSpPr/>
            <p:nvPr/>
          </p:nvSpPr>
          <p:spPr>
            <a:xfrm>
              <a:off x="621955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4" name="Google Shape;16314;p23"/>
            <p:cNvSpPr/>
            <p:nvPr/>
          </p:nvSpPr>
          <p:spPr>
            <a:xfrm>
              <a:off x="621955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5" name="Google Shape;16315;p23"/>
            <p:cNvSpPr/>
            <p:nvPr/>
          </p:nvSpPr>
          <p:spPr>
            <a:xfrm>
              <a:off x="621955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6" name="Google Shape;16316;p23"/>
            <p:cNvSpPr/>
            <p:nvPr/>
          </p:nvSpPr>
          <p:spPr>
            <a:xfrm>
              <a:off x="621955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7" name="Google Shape;16317;p23"/>
            <p:cNvSpPr/>
            <p:nvPr/>
          </p:nvSpPr>
          <p:spPr>
            <a:xfrm>
              <a:off x="6219540"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8" name="Google Shape;16318;p23"/>
            <p:cNvSpPr/>
            <p:nvPr/>
          </p:nvSpPr>
          <p:spPr>
            <a:xfrm>
              <a:off x="6219540"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9" name="Google Shape;16319;p23"/>
            <p:cNvSpPr/>
            <p:nvPr/>
          </p:nvSpPr>
          <p:spPr>
            <a:xfrm>
              <a:off x="6465260"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0" name="Google Shape;16320;p23"/>
            <p:cNvSpPr/>
            <p:nvPr/>
          </p:nvSpPr>
          <p:spPr>
            <a:xfrm>
              <a:off x="6465260"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1" name="Google Shape;16321;p23"/>
            <p:cNvSpPr/>
            <p:nvPr/>
          </p:nvSpPr>
          <p:spPr>
            <a:xfrm>
              <a:off x="6465260"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2" name="Google Shape;16322;p23"/>
            <p:cNvSpPr/>
            <p:nvPr/>
          </p:nvSpPr>
          <p:spPr>
            <a:xfrm>
              <a:off x="6465260"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3" name="Google Shape;16323;p23"/>
            <p:cNvSpPr/>
            <p:nvPr/>
          </p:nvSpPr>
          <p:spPr>
            <a:xfrm>
              <a:off x="6465260"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4" name="Google Shape;16324;p23"/>
            <p:cNvSpPr/>
            <p:nvPr/>
          </p:nvSpPr>
          <p:spPr>
            <a:xfrm>
              <a:off x="6465260"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5" name="Google Shape;16325;p23"/>
            <p:cNvSpPr/>
            <p:nvPr/>
          </p:nvSpPr>
          <p:spPr>
            <a:xfrm>
              <a:off x="6465260"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6" name="Google Shape;16326;p23"/>
            <p:cNvSpPr/>
            <p:nvPr/>
          </p:nvSpPr>
          <p:spPr>
            <a:xfrm>
              <a:off x="6465260"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7" name="Google Shape;16327;p23"/>
            <p:cNvSpPr/>
            <p:nvPr/>
          </p:nvSpPr>
          <p:spPr>
            <a:xfrm>
              <a:off x="6465260"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8" name="Google Shape;16328;p23"/>
            <p:cNvSpPr/>
            <p:nvPr/>
          </p:nvSpPr>
          <p:spPr>
            <a:xfrm>
              <a:off x="6465260"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9" name="Google Shape;16329;p23"/>
            <p:cNvSpPr/>
            <p:nvPr/>
          </p:nvSpPr>
          <p:spPr>
            <a:xfrm>
              <a:off x="6465260"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0" name="Google Shape;16330;p23"/>
            <p:cNvSpPr/>
            <p:nvPr/>
          </p:nvSpPr>
          <p:spPr>
            <a:xfrm>
              <a:off x="6465260"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1" name="Google Shape;16331;p23"/>
            <p:cNvSpPr/>
            <p:nvPr/>
          </p:nvSpPr>
          <p:spPr>
            <a:xfrm>
              <a:off x="646524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2" name="Google Shape;16332;p23"/>
            <p:cNvSpPr/>
            <p:nvPr/>
          </p:nvSpPr>
          <p:spPr>
            <a:xfrm>
              <a:off x="646524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3" name="Google Shape;16333;p23"/>
            <p:cNvSpPr/>
            <p:nvPr/>
          </p:nvSpPr>
          <p:spPr>
            <a:xfrm>
              <a:off x="646524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4" name="Google Shape;16334;p23"/>
            <p:cNvSpPr/>
            <p:nvPr/>
          </p:nvSpPr>
          <p:spPr>
            <a:xfrm>
              <a:off x="646524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5" name="Google Shape;16335;p23"/>
            <p:cNvSpPr/>
            <p:nvPr/>
          </p:nvSpPr>
          <p:spPr>
            <a:xfrm>
              <a:off x="646524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6" name="Google Shape;16336;p23"/>
            <p:cNvSpPr/>
            <p:nvPr/>
          </p:nvSpPr>
          <p:spPr>
            <a:xfrm>
              <a:off x="646524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7" name="Google Shape;16337;p23"/>
            <p:cNvSpPr/>
            <p:nvPr/>
          </p:nvSpPr>
          <p:spPr>
            <a:xfrm>
              <a:off x="646523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8" name="Google Shape;16338;p23"/>
            <p:cNvSpPr/>
            <p:nvPr/>
          </p:nvSpPr>
          <p:spPr>
            <a:xfrm>
              <a:off x="646523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9" name="Google Shape;16339;p23"/>
            <p:cNvSpPr/>
            <p:nvPr/>
          </p:nvSpPr>
          <p:spPr>
            <a:xfrm>
              <a:off x="671095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0" name="Google Shape;16340;p23"/>
            <p:cNvSpPr/>
            <p:nvPr/>
          </p:nvSpPr>
          <p:spPr>
            <a:xfrm>
              <a:off x="671095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1" name="Google Shape;16341;p23"/>
            <p:cNvSpPr/>
            <p:nvPr/>
          </p:nvSpPr>
          <p:spPr>
            <a:xfrm>
              <a:off x="671095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2" name="Google Shape;16342;p23"/>
            <p:cNvSpPr/>
            <p:nvPr/>
          </p:nvSpPr>
          <p:spPr>
            <a:xfrm>
              <a:off x="671095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3" name="Google Shape;16343;p23"/>
            <p:cNvSpPr/>
            <p:nvPr/>
          </p:nvSpPr>
          <p:spPr>
            <a:xfrm>
              <a:off x="671095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4" name="Google Shape;16344;p23"/>
            <p:cNvSpPr/>
            <p:nvPr/>
          </p:nvSpPr>
          <p:spPr>
            <a:xfrm>
              <a:off x="671095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5" name="Google Shape;16345;p23"/>
            <p:cNvSpPr/>
            <p:nvPr/>
          </p:nvSpPr>
          <p:spPr>
            <a:xfrm>
              <a:off x="671095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6" name="Google Shape;16346;p23"/>
            <p:cNvSpPr/>
            <p:nvPr/>
          </p:nvSpPr>
          <p:spPr>
            <a:xfrm>
              <a:off x="671095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7" name="Google Shape;16347;p23"/>
            <p:cNvSpPr/>
            <p:nvPr/>
          </p:nvSpPr>
          <p:spPr>
            <a:xfrm>
              <a:off x="671095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8" name="Google Shape;16348;p23"/>
            <p:cNvSpPr/>
            <p:nvPr/>
          </p:nvSpPr>
          <p:spPr>
            <a:xfrm>
              <a:off x="671095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9" name="Google Shape;16349;p23"/>
            <p:cNvSpPr/>
            <p:nvPr/>
          </p:nvSpPr>
          <p:spPr>
            <a:xfrm>
              <a:off x="671095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0" name="Google Shape;16350;p23"/>
            <p:cNvSpPr/>
            <p:nvPr/>
          </p:nvSpPr>
          <p:spPr>
            <a:xfrm>
              <a:off x="671095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1" name="Google Shape;16351;p23"/>
            <p:cNvSpPr/>
            <p:nvPr/>
          </p:nvSpPr>
          <p:spPr>
            <a:xfrm>
              <a:off x="671094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2" name="Google Shape;16352;p23"/>
            <p:cNvSpPr/>
            <p:nvPr/>
          </p:nvSpPr>
          <p:spPr>
            <a:xfrm>
              <a:off x="671094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3" name="Google Shape;16353;p23"/>
            <p:cNvSpPr/>
            <p:nvPr/>
          </p:nvSpPr>
          <p:spPr>
            <a:xfrm>
              <a:off x="671094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4" name="Google Shape;16354;p23"/>
            <p:cNvSpPr/>
            <p:nvPr/>
          </p:nvSpPr>
          <p:spPr>
            <a:xfrm>
              <a:off x="671094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5" name="Google Shape;16355;p23"/>
            <p:cNvSpPr/>
            <p:nvPr/>
          </p:nvSpPr>
          <p:spPr>
            <a:xfrm>
              <a:off x="671094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6" name="Google Shape;16356;p23"/>
            <p:cNvSpPr/>
            <p:nvPr/>
          </p:nvSpPr>
          <p:spPr>
            <a:xfrm>
              <a:off x="671094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7" name="Google Shape;16357;p23"/>
            <p:cNvSpPr/>
            <p:nvPr/>
          </p:nvSpPr>
          <p:spPr>
            <a:xfrm>
              <a:off x="671093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8" name="Google Shape;16358;p23"/>
            <p:cNvSpPr/>
            <p:nvPr/>
          </p:nvSpPr>
          <p:spPr>
            <a:xfrm>
              <a:off x="671093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9" name="Google Shape;16359;p23"/>
            <p:cNvSpPr/>
            <p:nvPr/>
          </p:nvSpPr>
          <p:spPr>
            <a:xfrm>
              <a:off x="695665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0" name="Google Shape;16360;p23"/>
            <p:cNvSpPr/>
            <p:nvPr/>
          </p:nvSpPr>
          <p:spPr>
            <a:xfrm>
              <a:off x="695665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1" name="Google Shape;16361;p23"/>
            <p:cNvSpPr/>
            <p:nvPr/>
          </p:nvSpPr>
          <p:spPr>
            <a:xfrm>
              <a:off x="695665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2" name="Google Shape;16362;p23"/>
            <p:cNvSpPr/>
            <p:nvPr/>
          </p:nvSpPr>
          <p:spPr>
            <a:xfrm>
              <a:off x="695665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3" name="Google Shape;16363;p23"/>
            <p:cNvSpPr/>
            <p:nvPr/>
          </p:nvSpPr>
          <p:spPr>
            <a:xfrm>
              <a:off x="695665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4" name="Google Shape;16364;p23"/>
            <p:cNvSpPr/>
            <p:nvPr/>
          </p:nvSpPr>
          <p:spPr>
            <a:xfrm>
              <a:off x="695665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5" name="Google Shape;16365;p23"/>
            <p:cNvSpPr/>
            <p:nvPr/>
          </p:nvSpPr>
          <p:spPr>
            <a:xfrm>
              <a:off x="695665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6" name="Google Shape;16366;p23"/>
            <p:cNvSpPr/>
            <p:nvPr/>
          </p:nvSpPr>
          <p:spPr>
            <a:xfrm>
              <a:off x="695665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7" name="Google Shape;16367;p23"/>
            <p:cNvSpPr/>
            <p:nvPr/>
          </p:nvSpPr>
          <p:spPr>
            <a:xfrm>
              <a:off x="695665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8" name="Google Shape;16368;p23"/>
            <p:cNvSpPr/>
            <p:nvPr/>
          </p:nvSpPr>
          <p:spPr>
            <a:xfrm>
              <a:off x="695665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9" name="Google Shape;16369;p23"/>
            <p:cNvSpPr/>
            <p:nvPr/>
          </p:nvSpPr>
          <p:spPr>
            <a:xfrm>
              <a:off x="695665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0" name="Google Shape;16370;p23"/>
            <p:cNvSpPr/>
            <p:nvPr/>
          </p:nvSpPr>
          <p:spPr>
            <a:xfrm>
              <a:off x="695665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1" name="Google Shape;16371;p23"/>
            <p:cNvSpPr/>
            <p:nvPr/>
          </p:nvSpPr>
          <p:spPr>
            <a:xfrm>
              <a:off x="695663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2" name="Google Shape;16372;p23"/>
            <p:cNvSpPr/>
            <p:nvPr/>
          </p:nvSpPr>
          <p:spPr>
            <a:xfrm>
              <a:off x="695663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3" name="Google Shape;16373;p23"/>
            <p:cNvSpPr/>
            <p:nvPr/>
          </p:nvSpPr>
          <p:spPr>
            <a:xfrm>
              <a:off x="695663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4" name="Google Shape;16374;p23"/>
            <p:cNvSpPr/>
            <p:nvPr/>
          </p:nvSpPr>
          <p:spPr>
            <a:xfrm>
              <a:off x="695663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5" name="Google Shape;16375;p23"/>
            <p:cNvSpPr/>
            <p:nvPr/>
          </p:nvSpPr>
          <p:spPr>
            <a:xfrm>
              <a:off x="695663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6" name="Google Shape;16376;p23"/>
            <p:cNvSpPr/>
            <p:nvPr/>
          </p:nvSpPr>
          <p:spPr>
            <a:xfrm>
              <a:off x="695663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7" name="Google Shape;16377;p23"/>
            <p:cNvSpPr/>
            <p:nvPr/>
          </p:nvSpPr>
          <p:spPr>
            <a:xfrm>
              <a:off x="695662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8" name="Google Shape;16378;p23"/>
            <p:cNvSpPr/>
            <p:nvPr/>
          </p:nvSpPr>
          <p:spPr>
            <a:xfrm>
              <a:off x="695662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9" name="Google Shape;16379;p23"/>
            <p:cNvSpPr/>
            <p:nvPr/>
          </p:nvSpPr>
          <p:spPr>
            <a:xfrm>
              <a:off x="720234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0" name="Google Shape;16380;p23"/>
            <p:cNvSpPr/>
            <p:nvPr/>
          </p:nvSpPr>
          <p:spPr>
            <a:xfrm>
              <a:off x="720234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1" name="Google Shape;16381;p23"/>
            <p:cNvSpPr/>
            <p:nvPr/>
          </p:nvSpPr>
          <p:spPr>
            <a:xfrm>
              <a:off x="720234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2" name="Google Shape;16382;p23"/>
            <p:cNvSpPr/>
            <p:nvPr/>
          </p:nvSpPr>
          <p:spPr>
            <a:xfrm>
              <a:off x="720234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3" name="Google Shape;16383;p23"/>
            <p:cNvSpPr/>
            <p:nvPr/>
          </p:nvSpPr>
          <p:spPr>
            <a:xfrm>
              <a:off x="720234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4" name="Google Shape;16384;p23"/>
            <p:cNvSpPr/>
            <p:nvPr/>
          </p:nvSpPr>
          <p:spPr>
            <a:xfrm>
              <a:off x="720234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5" name="Google Shape;16385;p23"/>
            <p:cNvSpPr/>
            <p:nvPr/>
          </p:nvSpPr>
          <p:spPr>
            <a:xfrm>
              <a:off x="720234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6" name="Google Shape;16386;p23"/>
            <p:cNvSpPr/>
            <p:nvPr/>
          </p:nvSpPr>
          <p:spPr>
            <a:xfrm>
              <a:off x="720234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7" name="Google Shape;16387;p23"/>
            <p:cNvSpPr/>
            <p:nvPr/>
          </p:nvSpPr>
          <p:spPr>
            <a:xfrm>
              <a:off x="720234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8" name="Google Shape;16388;p23"/>
            <p:cNvSpPr/>
            <p:nvPr/>
          </p:nvSpPr>
          <p:spPr>
            <a:xfrm>
              <a:off x="720234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9" name="Google Shape;16389;p23"/>
            <p:cNvSpPr/>
            <p:nvPr/>
          </p:nvSpPr>
          <p:spPr>
            <a:xfrm>
              <a:off x="720234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0" name="Google Shape;16390;p23"/>
            <p:cNvSpPr/>
            <p:nvPr/>
          </p:nvSpPr>
          <p:spPr>
            <a:xfrm>
              <a:off x="720234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1" name="Google Shape;16391;p23"/>
            <p:cNvSpPr/>
            <p:nvPr/>
          </p:nvSpPr>
          <p:spPr>
            <a:xfrm>
              <a:off x="720233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2" name="Google Shape;16392;p23"/>
            <p:cNvSpPr/>
            <p:nvPr/>
          </p:nvSpPr>
          <p:spPr>
            <a:xfrm>
              <a:off x="720233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3" name="Google Shape;16393;p23"/>
            <p:cNvSpPr/>
            <p:nvPr/>
          </p:nvSpPr>
          <p:spPr>
            <a:xfrm>
              <a:off x="720233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4" name="Google Shape;16394;p23"/>
            <p:cNvSpPr/>
            <p:nvPr/>
          </p:nvSpPr>
          <p:spPr>
            <a:xfrm>
              <a:off x="720233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5" name="Google Shape;16395;p23"/>
            <p:cNvSpPr/>
            <p:nvPr/>
          </p:nvSpPr>
          <p:spPr>
            <a:xfrm>
              <a:off x="720233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6" name="Google Shape;16396;p23"/>
            <p:cNvSpPr/>
            <p:nvPr/>
          </p:nvSpPr>
          <p:spPr>
            <a:xfrm>
              <a:off x="720233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7" name="Google Shape;16397;p23"/>
            <p:cNvSpPr/>
            <p:nvPr/>
          </p:nvSpPr>
          <p:spPr>
            <a:xfrm>
              <a:off x="720232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8" name="Google Shape;16398;p23"/>
            <p:cNvSpPr/>
            <p:nvPr/>
          </p:nvSpPr>
          <p:spPr>
            <a:xfrm>
              <a:off x="720232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9" name="Google Shape;16399;p23"/>
            <p:cNvSpPr/>
            <p:nvPr/>
          </p:nvSpPr>
          <p:spPr>
            <a:xfrm>
              <a:off x="744804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0" name="Google Shape;16400;p23"/>
            <p:cNvSpPr/>
            <p:nvPr/>
          </p:nvSpPr>
          <p:spPr>
            <a:xfrm>
              <a:off x="744804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1" name="Google Shape;16401;p23"/>
            <p:cNvSpPr/>
            <p:nvPr/>
          </p:nvSpPr>
          <p:spPr>
            <a:xfrm>
              <a:off x="744804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2" name="Google Shape;16402;p23"/>
            <p:cNvSpPr/>
            <p:nvPr/>
          </p:nvSpPr>
          <p:spPr>
            <a:xfrm>
              <a:off x="744804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3" name="Google Shape;16403;p23"/>
            <p:cNvSpPr/>
            <p:nvPr/>
          </p:nvSpPr>
          <p:spPr>
            <a:xfrm>
              <a:off x="744804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4" name="Google Shape;16404;p23"/>
            <p:cNvSpPr/>
            <p:nvPr/>
          </p:nvSpPr>
          <p:spPr>
            <a:xfrm>
              <a:off x="744804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5" name="Google Shape;16405;p23"/>
            <p:cNvSpPr/>
            <p:nvPr/>
          </p:nvSpPr>
          <p:spPr>
            <a:xfrm>
              <a:off x="744804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6" name="Google Shape;16406;p23"/>
            <p:cNvSpPr/>
            <p:nvPr/>
          </p:nvSpPr>
          <p:spPr>
            <a:xfrm>
              <a:off x="744804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7" name="Google Shape;16407;p23"/>
            <p:cNvSpPr/>
            <p:nvPr/>
          </p:nvSpPr>
          <p:spPr>
            <a:xfrm>
              <a:off x="744804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8" name="Google Shape;16408;p23"/>
            <p:cNvSpPr/>
            <p:nvPr/>
          </p:nvSpPr>
          <p:spPr>
            <a:xfrm>
              <a:off x="744804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9" name="Google Shape;16409;p23"/>
            <p:cNvSpPr/>
            <p:nvPr/>
          </p:nvSpPr>
          <p:spPr>
            <a:xfrm>
              <a:off x="744804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0" name="Google Shape;16410;p23"/>
            <p:cNvSpPr/>
            <p:nvPr/>
          </p:nvSpPr>
          <p:spPr>
            <a:xfrm>
              <a:off x="744804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1" name="Google Shape;16411;p23"/>
            <p:cNvSpPr/>
            <p:nvPr/>
          </p:nvSpPr>
          <p:spPr>
            <a:xfrm>
              <a:off x="744802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2" name="Google Shape;16412;p23"/>
            <p:cNvSpPr/>
            <p:nvPr/>
          </p:nvSpPr>
          <p:spPr>
            <a:xfrm>
              <a:off x="744802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3" name="Google Shape;16413;p23"/>
            <p:cNvSpPr/>
            <p:nvPr/>
          </p:nvSpPr>
          <p:spPr>
            <a:xfrm>
              <a:off x="744802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4" name="Google Shape;16414;p23"/>
            <p:cNvSpPr/>
            <p:nvPr/>
          </p:nvSpPr>
          <p:spPr>
            <a:xfrm>
              <a:off x="744802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5" name="Google Shape;16415;p23"/>
            <p:cNvSpPr/>
            <p:nvPr/>
          </p:nvSpPr>
          <p:spPr>
            <a:xfrm>
              <a:off x="744802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6" name="Google Shape;16416;p23"/>
            <p:cNvSpPr/>
            <p:nvPr/>
          </p:nvSpPr>
          <p:spPr>
            <a:xfrm>
              <a:off x="744802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7" name="Google Shape;16417;p23"/>
            <p:cNvSpPr/>
            <p:nvPr/>
          </p:nvSpPr>
          <p:spPr>
            <a:xfrm>
              <a:off x="744801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8" name="Google Shape;16418;p23"/>
            <p:cNvSpPr/>
            <p:nvPr/>
          </p:nvSpPr>
          <p:spPr>
            <a:xfrm>
              <a:off x="744801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9" name="Google Shape;16419;p23"/>
            <p:cNvSpPr/>
            <p:nvPr/>
          </p:nvSpPr>
          <p:spPr>
            <a:xfrm>
              <a:off x="769373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0" name="Google Shape;16420;p23"/>
            <p:cNvSpPr/>
            <p:nvPr/>
          </p:nvSpPr>
          <p:spPr>
            <a:xfrm>
              <a:off x="769373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1" name="Google Shape;16421;p23"/>
            <p:cNvSpPr/>
            <p:nvPr/>
          </p:nvSpPr>
          <p:spPr>
            <a:xfrm>
              <a:off x="769373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2" name="Google Shape;16422;p23"/>
            <p:cNvSpPr/>
            <p:nvPr/>
          </p:nvSpPr>
          <p:spPr>
            <a:xfrm>
              <a:off x="769373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3" name="Google Shape;16423;p23"/>
            <p:cNvSpPr/>
            <p:nvPr/>
          </p:nvSpPr>
          <p:spPr>
            <a:xfrm>
              <a:off x="769373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4" name="Google Shape;16424;p23"/>
            <p:cNvSpPr/>
            <p:nvPr/>
          </p:nvSpPr>
          <p:spPr>
            <a:xfrm>
              <a:off x="769373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5" name="Google Shape;16425;p23"/>
            <p:cNvSpPr/>
            <p:nvPr/>
          </p:nvSpPr>
          <p:spPr>
            <a:xfrm>
              <a:off x="769373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6" name="Google Shape;16426;p23"/>
            <p:cNvSpPr/>
            <p:nvPr/>
          </p:nvSpPr>
          <p:spPr>
            <a:xfrm>
              <a:off x="769373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7" name="Google Shape;16427;p23"/>
            <p:cNvSpPr/>
            <p:nvPr/>
          </p:nvSpPr>
          <p:spPr>
            <a:xfrm>
              <a:off x="769373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8" name="Google Shape;16428;p23"/>
            <p:cNvSpPr/>
            <p:nvPr/>
          </p:nvSpPr>
          <p:spPr>
            <a:xfrm>
              <a:off x="769373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9" name="Google Shape;16429;p23"/>
            <p:cNvSpPr/>
            <p:nvPr/>
          </p:nvSpPr>
          <p:spPr>
            <a:xfrm>
              <a:off x="769373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0" name="Google Shape;16430;p23"/>
            <p:cNvSpPr/>
            <p:nvPr/>
          </p:nvSpPr>
          <p:spPr>
            <a:xfrm>
              <a:off x="769373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1" name="Google Shape;16431;p23"/>
            <p:cNvSpPr/>
            <p:nvPr/>
          </p:nvSpPr>
          <p:spPr>
            <a:xfrm>
              <a:off x="769372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2" name="Google Shape;16432;p23"/>
            <p:cNvSpPr/>
            <p:nvPr/>
          </p:nvSpPr>
          <p:spPr>
            <a:xfrm>
              <a:off x="769372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3" name="Google Shape;16433;p23"/>
            <p:cNvSpPr/>
            <p:nvPr/>
          </p:nvSpPr>
          <p:spPr>
            <a:xfrm>
              <a:off x="769372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4" name="Google Shape;16434;p23"/>
            <p:cNvSpPr/>
            <p:nvPr/>
          </p:nvSpPr>
          <p:spPr>
            <a:xfrm>
              <a:off x="769372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5" name="Google Shape;16435;p23"/>
            <p:cNvSpPr/>
            <p:nvPr/>
          </p:nvSpPr>
          <p:spPr>
            <a:xfrm>
              <a:off x="769372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6" name="Google Shape;16436;p23"/>
            <p:cNvSpPr/>
            <p:nvPr/>
          </p:nvSpPr>
          <p:spPr>
            <a:xfrm>
              <a:off x="769372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7" name="Google Shape;16437;p23"/>
            <p:cNvSpPr/>
            <p:nvPr/>
          </p:nvSpPr>
          <p:spPr>
            <a:xfrm>
              <a:off x="769371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8" name="Google Shape;16438;p23"/>
            <p:cNvSpPr/>
            <p:nvPr/>
          </p:nvSpPr>
          <p:spPr>
            <a:xfrm>
              <a:off x="769371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9" name="Google Shape;16439;p23"/>
            <p:cNvSpPr/>
            <p:nvPr/>
          </p:nvSpPr>
          <p:spPr>
            <a:xfrm>
              <a:off x="793943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0" name="Google Shape;16440;p23"/>
            <p:cNvSpPr/>
            <p:nvPr/>
          </p:nvSpPr>
          <p:spPr>
            <a:xfrm>
              <a:off x="793943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1" name="Google Shape;16441;p23"/>
            <p:cNvSpPr/>
            <p:nvPr/>
          </p:nvSpPr>
          <p:spPr>
            <a:xfrm>
              <a:off x="793943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2" name="Google Shape;16442;p23"/>
            <p:cNvSpPr/>
            <p:nvPr/>
          </p:nvSpPr>
          <p:spPr>
            <a:xfrm>
              <a:off x="793943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3" name="Google Shape;16443;p23"/>
            <p:cNvSpPr/>
            <p:nvPr/>
          </p:nvSpPr>
          <p:spPr>
            <a:xfrm>
              <a:off x="793943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4" name="Google Shape;16444;p23"/>
            <p:cNvSpPr/>
            <p:nvPr/>
          </p:nvSpPr>
          <p:spPr>
            <a:xfrm>
              <a:off x="793943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5" name="Google Shape;16445;p23"/>
            <p:cNvSpPr/>
            <p:nvPr/>
          </p:nvSpPr>
          <p:spPr>
            <a:xfrm>
              <a:off x="793943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6" name="Google Shape;16446;p23"/>
            <p:cNvSpPr/>
            <p:nvPr/>
          </p:nvSpPr>
          <p:spPr>
            <a:xfrm>
              <a:off x="793943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7" name="Google Shape;16447;p23"/>
            <p:cNvSpPr/>
            <p:nvPr/>
          </p:nvSpPr>
          <p:spPr>
            <a:xfrm>
              <a:off x="793943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8" name="Google Shape;16448;p23"/>
            <p:cNvSpPr/>
            <p:nvPr/>
          </p:nvSpPr>
          <p:spPr>
            <a:xfrm>
              <a:off x="793943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9" name="Google Shape;16449;p23"/>
            <p:cNvSpPr/>
            <p:nvPr/>
          </p:nvSpPr>
          <p:spPr>
            <a:xfrm>
              <a:off x="793943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0" name="Google Shape;16450;p23"/>
            <p:cNvSpPr/>
            <p:nvPr/>
          </p:nvSpPr>
          <p:spPr>
            <a:xfrm>
              <a:off x="793943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1" name="Google Shape;16451;p23"/>
            <p:cNvSpPr/>
            <p:nvPr/>
          </p:nvSpPr>
          <p:spPr>
            <a:xfrm>
              <a:off x="793941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2" name="Google Shape;16452;p23"/>
            <p:cNvSpPr/>
            <p:nvPr/>
          </p:nvSpPr>
          <p:spPr>
            <a:xfrm>
              <a:off x="793941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3" name="Google Shape;16453;p23"/>
            <p:cNvSpPr/>
            <p:nvPr/>
          </p:nvSpPr>
          <p:spPr>
            <a:xfrm>
              <a:off x="793941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4" name="Google Shape;16454;p23"/>
            <p:cNvSpPr/>
            <p:nvPr/>
          </p:nvSpPr>
          <p:spPr>
            <a:xfrm>
              <a:off x="793941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5" name="Google Shape;16455;p23"/>
            <p:cNvSpPr/>
            <p:nvPr/>
          </p:nvSpPr>
          <p:spPr>
            <a:xfrm>
              <a:off x="793941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6" name="Google Shape;16456;p23"/>
            <p:cNvSpPr/>
            <p:nvPr/>
          </p:nvSpPr>
          <p:spPr>
            <a:xfrm>
              <a:off x="793941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7" name="Google Shape;16457;p23"/>
            <p:cNvSpPr/>
            <p:nvPr/>
          </p:nvSpPr>
          <p:spPr>
            <a:xfrm>
              <a:off x="793940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8" name="Google Shape;16458;p23"/>
            <p:cNvSpPr/>
            <p:nvPr/>
          </p:nvSpPr>
          <p:spPr>
            <a:xfrm>
              <a:off x="793940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9" name="Google Shape;16459;p23"/>
            <p:cNvSpPr/>
            <p:nvPr/>
          </p:nvSpPr>
          <p:spPr>
            <a:xfrm>
              <a:off x="818512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0" name="Google Shape;16460;p23"/>
            <p:cNvSpPr/>
            <p:nvPr/>
          </p:nvSpPr>
          <p:spPr>
            <a:xfrm>
              <a:off x="818512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1" name="Google Shape;16461;p23"/>
            <p:cNvSpPr/>
            <p:nvPr/>
          </p:nvSpPr>
          <p:spPr>
            <a:xfrm>
              <a:off x="818512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2" name="Google Shape;16462;p23"/>
            <p:cNvSpPr/>
            <p:nvPr/>
          </p:nvSpPr>
          <p:spPr>
            <a:xfrm>
              <a:off x="818512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3" name="Google Shape;16463;p23"/>
            <p:cNvSpPr/>
            <p:nvPr/>
          </p:nvSpPr>
          <p:spPr>
            <a:xfrm>
              <a:off x="818512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4" name="Google Shape;16464;p23"/>
            <p:cNvSpPr/>
            <p:nvPr/>
          </p:nvSpPr>
          <p:spPr>
            <a:xfrm>
              <a:off x="818512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5" name="Google Shape;16465;p23"/>
            <p:cNvSpPr/>
            <p:nvPr/>
          </p:nvSpPr>
          <p:spPr>
            <a:xfrm>
              <a:off x="818512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6" name="Google Shape;16466;p23"/>
            <p:cNvSpPr/>
            <p:nvPr/>
          </p:nvSpPr>
          <p:spPr>
            <a:xfrm>
              <a:off x="818512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7" name="Google Shape;16467;p23"/>
            <p:cNvSpPr/>
            <p:nvPr/>
          </p:nvSpPr>
          <p:spPr>
            <a:xfrm>
              <a:off x="818512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8" name="Google Shape;16468;p23"/>
            <p:cNvSpPr/>
            <p:nvPr/>
          </p:nvSpPr>
          <p:spPr>
            <a:xfrm>
              <a:off x="818512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9" name="Google Shape;16469;p23"/>
            <p:cNvSpPr/>
            <p:nvPr/>
          </p:nvSpPr>
          <p:spPr>
            <a:xfrm>
              <a:off x="818512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0" name="Google Shape;16470;p23"/>
            <p:cNvSpPr/>
            <p:nvPr/>
          </p:nvSpPr>
          <p:spPr>
            <a:xfrm>
              <a:off x="818512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1" name="Google Shape;16471;p23"/>
            <p:cNvSpPr/>
            <p:nvPr/>
          </p:nvSpPr>
          <p:spPr>
            <a:xfrm>
              <a:off x="818511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2" name="Google Shape;16472;p23"/>
            <p:cNvSpPr/>
            <p:nvPr/>
          </p:nvSpPr>
          <p:spPr>
            <a:xfrm>
              <a:off x="818511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3" name="Google Shape;16473;p23"/>
            <p:cNvSpPr/>
            <p:nvPr/>
          </p:nvSpPr>
          <p:spPr>
            <a:xfrm>
              <a:off x="818511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4" name="Google Shape;16474;p23"/>
            <p:cNvSpPr/>
            <p:nvPr/>
          </p:nvSpPr>
          <p:spPr>
            <a:xfrm>
              <a:off x="818511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5" name="Google Shape;16475;p23"/>
            <p:cNvSpPr/>
            <p:nvPr/>
          </p:nvSpPr>
          <p:spPr>
            <a:xfrm>
              <a:off x="818511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6" name="Google Shape;16476;p23"/>
            <p:cNvSpPr/>
            <p:nvPr/>
          </p:nvSpPr>
          <p:spPr>
            <a:xfrm>
              <a:off x="818511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7" name="Google Shape;16477;p23"/>
            <p:cNvSpPr/>
            <p:nvPr/>
          </p:nvSpPr>
          <p:spPr>
            <a:xfrm>
              <a:off x="818510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8" name="Google Shape;16478;p23"/>
            <p:cNvSpPr/>
            <p:nvPr/>
          </p:nvSpPr>
          <p:spPr>
            <a:xfrm>
              <a:off x="818510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9" name="Google Shape;16479;p23"/>
            <p:cNvSpPr/>
            <p:nvPr/>
          </p:nvSpPr>
          <p:spPr>
            <a:xfrm>
              <a:off x="843082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0" name="Google Shape;16480;p23"/>
            <p:cNvSpPr/>
            <p:nvPr/>
          </p:nvSpPr>
          <p:spPr>
            <a:xfrm>
              <a:off x="843082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1" name="Google Shape;16481;p23"/>
            <p:cNvSpPr/>
            <p:nvPr/>
          </p:nvSpPr>
          <p:spPr>
            <a:xfrm>
              <a:off x="843082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2" name="Google Shape;16482;p23"/>
            <p:cNvSpPr/>
            <p:nvPr/>
          </p:nvSpPr>
          <p:spPr>
            <a:xfrm>
              <a:off x="843082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3" name="Google Shape;16483;p23"/>
            <p:cNvSpPr/>
            <p:nvPr/>
          </p:nvSpPr>
          <p:spPr>
            <a:xfrm>
              <a:off x="843082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4" name="Google Shape;16484;p23"/>
            <p:cNvSpPr/>
            <p:nvPr/>
          </p:nvSpPr>
          <p:spPr>
            <a:xfrm>
              <a:off x="843082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5" name="Google Shape;16485;p23"/>
            <p:cNvSpPr/>
            <p:nvPr/>
          </p:nvSpPr>
          <p:spPr>
            <a:xfrm>
              <a:off x="843082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6" name="Google Shape;16486;p23"/>
            <p:cNvSpPr/>
            <p:nvPr/>
          </p:nvSpPr>
          <p:spPr>
            <a:xfrm>
              <a:off x="843082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7" name="Google Shape;16487;p23"/>
            <p:cNvSpPr/>
            <p:nvPr/>
          </p:nvSpPr>
          <p:spPr>
            <a:xfrm>
              <a:off x="843082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8" name="Google Shape;16488;p23"/>
            <p:cNvSpPr/>
            <p:nvPr/>
          </p:nvSpPr>
          <p:spPr>
            <a:xfrm>
              <a:off x="843082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9" name="Google Shape;16489;p23"/>
            <p:cNvSpPr/>
            <p:nvPr/>
          </p:nvSpPr>
          <p:spPr>
            <a:xfrm>
              <a:off x="843082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0" name="Google Shape;16490;p23"/>
            <p:cNvSpPr/>
            <p:nvPr/>
          </p:nvSpPr>
          <p:spPr>
            <a:xfrm>
              <a:off x="843082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1" name="Google Shape;16491;p23"/>
            <p:cNvSpPr/>
            <p:nvPr/>
          </p:nvSpPr>
          <p:spPr>
            <a:xfrm>
              <a:off x="843081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2" name="Google Shape;16492;p23"/>
            <p:cNvSpPr/>
            <p:nvPr/>
          </p:nvSpPr>
          <p:spPr>
            <a:xfrm>
              <a:off x="843081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3" name="Google Shape;16493;p23"/>
            <p:cNvSpPr/>
            <p:nvPr/>
          </p:nvSpPr>
          <p:spPr>
            <a:xfrm>
              <a:off x="843081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4" name="Google Shape;16494;p23"/>
            <p:cNvSpPr/>
            <p:nvPr/>
          </p:nvSpPr>
          <p:spPr>
            <a:xfrm>
              <a:off x="843081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5" name="Google Shape;16495;p23"/>
            <p:cNvSpPr/>
            <p:nvPr/>
          </p:nvSpPr>
          <p:spPr>
            <a:xfrm>
              <a:off x="843081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6" name="Google Shape;16496;p23"/>
            <p:cNvSpPr/>
            <p:nvPr/>
          </p:nvSpPr>
          <p:spPr>
            <a:xfrm>
              <a:off x="843081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7" name="Google Shape;16497;p23"/>
            <p:cNvSpPr/>
            <p:nvPr/>
          </p:nvSpPr>
          <p:spPr>
            <a:xfrm>
              <a:off x="843079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8" name="Google Shape;16498;p23"/>
            <p:cNvSpPr/>
            <p:nvPr/>
          </p:nvSpPr>
          <p:spPr>
            <a:xfrm>
              <a:off x="843079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9" name="Google Shape;16499;p23"/>
            <p:cNvSpPr/>
            <p:nvPr/>
          </p:nvSpPr>
          <p:spPr>
            <a:xfrm>
              <a:off x="867651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0" name="Google Shape;16500;p23"/>
            <p:cNvSpPr/>
            <p:nvPr/>
          </p:nvSpPr>
          <p:spPr>
            <a:xfrm>
              <a:off x="867651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1" name="Google Shape;16501;p23"/>
            <p:cNvSpPr/>
            <p:nvPr/>
          </p:nvSpPr>
          <p:spPr>
            <a:xfrm>
              <a:off x="867651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2" name="Google Shape;16502;p23"/>
            <p:cNvSpPr/>
            <p:nvPr/>
          </p:nvSpPr>
          <p:spPr>
            <a:xfrm>
              <a:off x="867651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3" name="Google Shape;16503;p23"/>
            <p:cNvSpPr/>
            <p:nvPr/>
          </p:nvSpPr>
          <p:spPr>
            <a:xfrm>
              <a:off x="867651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4" name="Google Shape;16504;p23"/>
            <p:cNvSpPr/>
            <p:nvPr/>
          </p:nvSpPr>
          <p:spPr>
            <a:xfrm>
              <a:off x="867651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5" name="Google Shape;16505;p23"/>
            <p:cNvSpPr/>
            <p:nvPr/>
          </p:nvSpPr>
          <p:spPr>
            <a:xfrm>
              <a:off x="867651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6" name="Google Shape;16506;p23"/>
            <p:cNvSpPr/>
            <p:nvPr/>
          </p:nvSpPr>
          <p:spPr>
            <a:xfrm>
              <a:off x="867651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7" name="Google Shape;16507;p23"/>
            <p:cNvSpPr/>
            <p:nvPr/>
          </p:nvSpPr>
          <p:spPr>
            <a:xfrm>
              <a:off x="867651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8" name="Google Shape;16508;p23"/>
            <p:cNvSpPr/>
            <p:nvPr/>
          </p:nvSpPr>
          <p:spPr>
            <a:xfrm>
              <a:off x="867651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9" name="Google Shape;16509;p23"/>
            <p:cNvSpPr/>
            <p:nvPr/>
          </p:nvSpPr>
          <p:spPr>
            <a:xfrm>
              <a:off x="867651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0" name="Google Shape;16510;p23"/>
            <p:cNvSpPr/>
            <p:nvPr/>
          </p:nvSpPr>
          <p:spPr>
            <a:xfrm>
              <a:off x="867651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1" name="Google Shape;16511;p23"/>
            <p:cNvSpPr/>
            <p:nvPr/>
          </p:nvSpPr>
          <p:spPr>
            <a:xfrm>
              <a:off x="867650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2" name="Google Shape;16512;p23"/>
            <p:cNvSpPr/>
            <p:nvPr/>
          </p:nvSpPr>
          <p:spPr>
            <a:xfrm>
              <a:off x="867650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3" name="Google Shape;16513;p23"/>
            <p:cNvSpPr/>
            <p:nvPr/>
          </p:nvSpPr>
          <p:spPr>
            <a:xfrm>
              <a:off x="867650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4" name="Google Shape;16514;p23"/>
            <p:cNvSpPr/>
            <p:nvPr/>
          </p:nvSpPr>
          <p:spPr>
            <a:xfrm>
              <a:off x="867650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5" name="Google Shape;16515;p23"/>
            <p:cNvSpPr/>
            <p:nvPr/>
          </p:nvSpPr>
          <p:spPr>
            <a:xfrm>
              <a:off x="867650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6" name="Google Shape;16516;p23"/>
            <p:cNvSpPr/>
            <p:nvPr/>
          </p:nvSpPr>
          <p:spPr>
            <a:xfrm>
              <a:off x="867650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7" name="Google Shape;16517;p23"/>
            <p:cNvSpPr/>
            <p:nvPr/>
          </p:nvSpPr>
          <p:spPr>
            <a:xfrm>
              <a:off x="8676493"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8" name="Google Shape;16518;p23"/>
            <p:cNvSpPr/>
            <p:nvPr/>
          </p:nvSpPr>
          <p:spPr>
            <a:xfrm>
              <a:off x="8676493"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9" name="Google Shape;16519;p23"/>
            <p:cNvSpPr/>
            <p:nvPr/>
          </p:nvSpPr>
          <p:spPr>
            <a:xfrm>
              <a:off x="892221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0" name="Google Shape;16520;p23"/>
            <p:cNvSpPr/>
            <p:nvPr/>
          </p:nvSpPr>
          <p:spPr>
            <a:xfrm>
              <a:off x="892221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1" name="Google Shape;16521;p23"/>
            <p:cNvSpPr/>
            <p:nvPr/>
          </p:nvSpPr>
          <p:spPr>
            <a:xfrm>
              <a:off x="892221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2" name="Google Shape;16522;p23"/>
            <p:cNvSpPr/>
            <p:nvPr/>
          </p:nvSpPr>
          <p:spPr>
            <a:xfrm>
              <a:off x="892221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3" name="Google Shape;16523;p23"/>
            <p:cNvSpPr/>
            <p:nvPr/>
          </p:nvSpPr>
          <p:spPr>
            <a:xfrm>
              <a:off x="892221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4" name="Google Shape;16524;p23"/>
            <p:cNvSpPr/>
            <p:nvPr/>
          </p:nvSpPr>
          <p:spPr>
            <a:xfrm>
              <a:off x="892221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5" name="Google Shape;16525;p23"/>
            <p:cNvSpPr/>
            <p:nvPr/>
          </p:nvSpPr>
          <p:spPr>
            <a:xfrm>
              <a:off x="892221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6" name="Google Shape;16526;p23"/>
            <p:cNvSpPr/>
            <p:nvPr/>
          </p:nvSpPr>
          <p:spPr>
            <a:xfrm>
              <a:off x="892221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7" name="Google Shape;16527;p23"/>
            <p:cNvSpPr/>
            <p:nvPr/>
          </p:nvSpPr>
          <p:spPr>
            <a:xfrm>
              <a:off x="892221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8" name="Google Shape;16528;p23"/>
            <p:cNvSpPr/>
            <p:nvPr/>
          </p:nvSpPr>
          <p:spPr>
            <a:xfrm>
              <a:off x="892221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9" name="Google Shape;16529;p23"/>
            <p:cNvSpPr/>
            <p:nvPr/>
          </p:nvSpPr>
          <p:spPr>
            <a:xfrm>
              <a:off x="892221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0" name="Google Shape;16530;p23"/>
            <p:cNvSpPr/>
            <p:nvPr/>
          </p:nvSpPr>
          <p:spPr>
            <a:xfrm>
              <a:off x="892221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1" name="Google Shape;16531;p23"/>
            <p:cNvSpPr/>
            <p:nvPr/>
          </p:nvSpPr>
          <p:spPr>
            <a:xfrm>
              <a:off x="892220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2" name="Google Shape;16532;p23"/>
            <p:cNvSpPr/>
            <p:nvPr/>
          </p:nvSpPr>
          <p:spPr>
            <a:xfrm>
              <a:off x="892220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3" name="Google Shape;16533;p23"/>
            <p:cNvSpPr/>
            <p:nvPr/>
          </p:nvSpPr>
          <p:spPr>
            <a:xfrm>
              <a:off x="892220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4" name="Google Shape;16534;p23"/>
            <p:cNvSpPr/>
            <p:nvPr/>
          </p:nvSpPr>
          <p:spPr>
            <a:xfrm>
              <a:off x="892220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5" name="Google Shape;16535;p23"/>
            <p:cNvSpPr/>
            <p:nvPr/>
          </p:nvSpPr>
          <p:spPr>
            <a:xfrm>
              <a:off x="892220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6" name="Google Shape;16536;p23"/>
            <p:cNvSpPr/>
            <p:nvPr/>
          </p:nvSpPr>
          <p:spPr>
            <a:xfrm>
              <a:off x="892220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7" name="Google Shape;16537;p23"/>
            <p:cNvSpPr/>
            <p:nvPr/>
          </p:nvSpPr>
          <p:spPr>
            <a:xfrm>
              <a:off x="892218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8" name="Google Shape;16538;p23"/>
            <p:cNvSpPr/>
            <p:nvPr/>
          </p:nvSpPr>
          <p:spPr>
            <a:xfrm>
              <a:off x="892218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9" name="Google Shape;16539;p23"/>
            <p:cNvSpPr/>
            <p:nvPr/>
          </p:nvSpPr>
          <p:spPr>
            <a:xfrm>
              <a:off x="2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0" name="Google Shape;16540;p23"/>
            <p:cNvSpPr/>
            <p:nvPr/>
          </p:nvSpPr>
          <p:spPr>
            <a:xfrm>
              <a:off x="21763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1" name="Google Shape;16541;p23"/>
            <p:cNvSpPr/>
            <p:nvPr/>
          </p:nvSpPr>
          <p:spPr>
            <a:xfrm>
              <a:off x="43523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2" name="Google Shape;16542;p23"/>
            <p:cNvSpPr/>
            <p:nvPr/>
          </p:nvSpPr>
          <p:spPr>
            <a:xfrm>
              <a:off x="65284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3" name="Google Shape;16543;p23"/>
            <p:cNvSpPr/>
            <p:nvPr/>
          </p:nvSpPr>
          <p:spPr>
            <a:xfrm>
              <a:off x="87044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4" name="Google Shape;16544;p23"/>
            <p:cNvSpPr/>
            <p:nvPr/>
          </p:nvSpPr>
          <p:spPr>
            <a:xfrm>
              <a:off x="1088054"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5" name="Google Shape;16545;p23"/>
            <p:cNvSpPr/>
            <p:nvPr/>
          </p:nvSpPr>
          <p:spPr>
            <a:xfrm>
              <a:off x="1305660"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6" name="Google Shape;16546;p23"/>
            <p:cNvSpPr/>
            <p:nvPr/>
          </p:nvSpPr>
          <p:spPr>
            <a:xfrm>
              <a:off x="155135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7" name="Google Shape;16547;p23"/>
            <p:cNvSpPr/>
            <p:nvPr/>
          </p:nvSpPr>
          <p:spPr>
            <a:xfrm>
              <a:off x="179705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8" name="Google Shape;16548;p23"/>
            <p:cNvSpPr/>
            <p:nvPr/>
          </p:nvSpPr>
          <p:spPr>
            <a:xfrm>
              <a:off x="204274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9" name="Google Shape;16549;p23"/>
            <p:cNvSpPr/>
            <p:nvPr/>
          </p:nvSpPr>
          <p:spPr>
            <a:xfrm>
              <a:off x="228844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0" name="Google Shape;16550;p23"/>
            <p:cNvSpPr/>
            <p:nvPr/>
          </p:nvSpPr>
          <p:spPr>
            <a:xfrm>
              <a:off x="253413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1" name="Google Shape;16551;p23"/>
            <p:cNvSpPr/>
            <p:nvPr/>
          </p:nvSpPr>
          <p:spPr>
            <a:xfrm>
              <a:off x="277983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2" name="Google Shape;16552;p23"/>
            <p:cNvSpPr/>
            <p:nvPr/>
          </p:nvSpPr>
          <p:spPr>
            <a:xfrm>
              <a:off x="302552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3" name="Google Shape;16553;p23"/>
            <p:cNvSpPr/>
            <p:nvPr/>
          </p:nvSpPr>
          <p:spPr>
            <a:xfrm>
              <a:off x="327122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4" name="Google Shape;16554;p23"/>
            <p:cNvSpPr/>
            <p:nvPr/>
          </p:nvSpPr>
          <p:spPr>
            <a:xfrm>
              <a:off x="351691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5" name="Google Shape;16555;p23"/>
            <p:cNvSpPr/>
            <p:nvPr/>
          </p:nvSpPr>
          <p:spPr>
            <a:xfrm>
              <a:off x="376261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6" name="Google Shape;16556;p23"/>
            <p:cNvSpPr/>
            <p:nvPr/>
          </p:nvSpPr>
          <p:spPr>
            <a:xfrm>
              <a:off x="400830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7" name="Google Shape;16557;p23"/>
            <p:cNvSpPr/>
            <p:nvPr/>
          </p:nvSpPr>
          <p:spPr>
            <a:xfrm>
              <a:off x="425400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8" name="Google Shape;16558;p23"/>
            <p:cNvSpPr/>
            <p:nvPr/>
          </p:nvSpPr>
          <p:spPr>
            <a:xfrm>
              <a:off x="449969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9" name="Google Shape;16559;p23"/>
            <p:cNvSpPr/>
            <p:nvPr/>
          </p:nvSpPr>
          <p:spPr>
            <a:xfrm>
              <a:off x="4745394"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0" name="Google Shape;16560;p23"/>
            <p:cNvSpPr/>
            <p:nvPr/>
          </p:nvSpPr>
          <p:spPr>
            <a:xfrm>
              <a:off x="4991089"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1" name="Google Shape;16561;p23"/>
            <p:cNvSpPr/>
            <p:nvPr/>
          </p:nvSpPr>
          <p:spPr>
            <a:xfrm>
              <a:off x="5236784"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2" name="Google Shape;16562;p23"/>
            <p:cNvSpPr/>
            <p:nvPr/>
          </p:nvSpPr>
          <p:spPr>
            <a:xfrm>
              <a:off x="5482479"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3" name="Google Shape;16563;p23"/>
            <p:cNvSpPr/>
            <p:nvPr/>
          </p:nvSpPr>
          <p:spPr>
            <a:xfrm>
              <a:off x="572817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4" name="Google Shape;16564;p23"/>
            <p:cNvSpPr/>
            <p:nvPr/>
          </p:nvSpPr>
          <p:spPr>
            <a:xfrm>
              <a:off x="5973870"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5" name="Google Shape;16565;p23"/>
            <p:cNvSpPr/>
            <p:nvPr/>
          </p:nvSpPr>
          <p:spPr>
            <a:xfrm>
              <a:off x="621956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6" name="Google Shape;16566;p23"/>
            <p:cNvSpPr/>
            <p:nvPr/>
          </p:nvSpPr>
          <p:spPr>
            <a:xfrm>
              <a:off x="6465260"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7" name="Google Shape;16567;p23"/>
            <p:cNvSpPr/>
            <p:nvPr/>
          </p:nvSpPr>
          <p:spPr>
            <a:xfrm>
              <a:off x="671095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8" name="Google Shape;16568;p23"/>
            <p:cNvSpPr/>
            <p:nvPr/>
          </p:nvSpPr>
          <p:spPr>
            <a:xfrm>
              <a:off x="695665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9" name="Google Shape;16569;p23"/>
            <p:cNvSpPr/>
            <p:nvPr/>
          </p:nvSpPr>
          <p:spPr>
            <a:xfrm>
              <a:off x="720234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0" name="Google Shape;16570;p23"/>
            <p:cNvSpPr/>
            <p:nvPr/>
          </p:nvSpPr>
          <p:spPr>
            <a:xfrm>
              <a:off x="744804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1" name="Google Shape;16571;p23"/>
            <p:cNvSpPr/>
            <p:nvPr/>
          </p:nvSpPr>
          <p:spPr>
            <a:xfrm>
              <a:off x="769373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2" name="Google Shape;16572;p23"/>
            <p:cNvSpPr/>
            <p:nvPr/>
          </p:nvSpPr>
          <p:spPr>
            <a:xfrm>
              <a:off x="793943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3" name="Google Shape;16573;p23"/>
            <p:cNvSpPr/>
            <p:nvPr/>
          </p:nvSpPr>
          <p:spPr>
            <a:xfrm>
              <a:off x="818512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4" name="Google Shape;16574;p23"/>
            <p:cNvSpPr/>
            <p:nvPr/>
          </p:nvSpPr>
          <p:spPr>
            <a:xfrm>
              <a:off x="843082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5" name="Google Shape;16575;p23"/>
            <p:cNvSpPr/>
            <p:nvPr/>
          </p:nvSpPr>
          <p:spPr>
            <a:xfrm>
              <a:off x="867651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6" name="Google Shape;16576;p23"/>
            <p:cNvSpPr/>
            <p:nvPr/>
          </p:nvSpPr>
          <p:spPr>
            <a:xfrm>
              <a:off x="892221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7" name="Google Shape;16577;p23"/>
            <p:cNvSpPr/>
            <p:nvPr/>
          </p:nvSpPr>
          <p:spPr>
            <a:xfrm>
              <a:off x="916791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8" name="Google Shape;16578;p23"/>
            <p:cNvSpPr/>
            <p:nvPr/>
          </p:nvSpPr>
          <p:spPr>
            <a:xfrm>
              <a:off x="916791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9" name="Google Shape;16579;p23"/>
            <p:cNvSpPr/>
            <p:nvPr/>
          </p:nvSpPr>
          <p:spPr>
            <a:xfrm>
              <a:off x="916791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0" name="Google Shape;16580;p23"/>
            <p:cNvSpPr/>
            <p:nvPr/>
          </p:nvSpPr>
          <p:spPr>
            <a:xfrm>
              <a:off x="916791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1" name="Google Shape;16581;p23"/>
            <p:cNvSpPr/>
            <p:nvPr/>
          </p:nvSpPr>
          <p:spPr>
            <a:xfrm>
              <a:off x="916791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2" name="Google Shape;16582;p23"/>
            <p:cNvSpPr/>
            <p:nvPr/>
          </p:nvSpPr>
          <p:spPr>
            <a:xfrm>
              <a:off x="916791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3" name="Google Shape;16583;p23"/>
            <p:cNvSpPr/>
            <p:nvPr/>
          </p:nvSpPr>
          <p:spPr>
            <a:xfrm>
              <a:off x="916791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4" name="Google Shape;16584;p23"/>
            <p:cNvSpPr/>
            <p:nvPr/>
          </p:nvSpPr>
          <p:spPr>
            <a:xfrm>
              <a:off x="916791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5" name="Google Shape;16585;p23"/>
            <p:cNvSpPr/>
            <p:nvPr/>
          </p:nvSpPr>
          <p:spPr>
            <a:xfrm>
              <a:off x="916791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6" name="Google Shape;16586;p23"/>
            <p:cNvSpPr/>
            <p:nvPr/>
          </p:nvSpPr>
          <p:spPr>
            <a:xfrm>
              <a:off x="916791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7" name="Google Shape;16587;p23"/>
            <p:cNvSpPr/>
            <p:nvPr/>
          </p:nvSpPr>
          <p:spPr>
            <a:xfrm>
              <a:off x="916791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8" name="Google Shape;16588;p23"/>
            <p:cNvSpPr/>
            <p:nvPr/>
          </p:nvSpPr>
          <p:spPr>
            <a:xfrm>
              <a:off x="916791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9" name="Google Shape;16589;p23"/>
            <p:cNvSpPr/>
            <p:nvPr/>
          </p:nvSpPr>
          <p:spPr>
            <a:xfrm>
              <a:off x="916790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0" name="Google Shape;16590;p23"/>
            <p:cNvSpPr/>
            <p:nvPr/>
          </p:nvSpPr>
          <p:spPr>
            <a:xfrm>
              <a:off x="916790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1" name="Google Shape;16591;p23"/>
            <p:cNvSpPr/>
            <p:nvPr/>
          </p:nvSpPr>
          <p:spPr>
            <a:xfrm>
              <a:off x="916790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2" name="Google Shape;16592;p23"/>
            <p:cNvSpPr/>
            <p:nvPr/>
          </p:nvSpPr>
          <p:spPr>
            <a:xfrm>
              <a:off x="916790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3" name="Google Shape;16593;p23"/>
            <p:cNvSpPr/>
            <p:nvPr/>
          </p:nvSpPr>
          <p:spPr>
            <a:xfrm>
              <a:off x="916790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4" name="Google Shape;16594;p23"/>
            <p:cNvSpPr/>
            <p:nvPr/>
          </p:nvSpPr>
          <p:spPr>
            <a:xfrm>
              <a:off x="916790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5" name="Google Shape;16595;p23"/>
            <p:cNvSpPr/>
            <p:nvPr/>
          </p:nvSpPr>
          <p:spPr>
            <a:xfrm>
              <a:off x="916788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6" name="Google Shape;16596;p23"/>
            <p:cNvSpPr/>
            <p:nvPr/>
          </p:nvSpPr>
          <p:spPr>
            <a:xfrm>
              <a:off x="916788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7" name="Google Shape;16597;p23"/>
            <p:cNvSpPr/>
            <p:nvPr/>
          </p:nvSpPr>
          <p:spPr>
            <a:xfrm>
              <a:off x="916791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8" name="Google Shape;16598;p23"/>
          <p:cNvGrpSpPr/>
          <p:nvPr/>
        </p:nvGrpSpPr>
        <p:grpSpPr>
          <a:xfrm>
            <a:off x="235650" y="204150"/>
            <a:ext cx="8683925" cy="4735200"/>
            <a:chOff x="235650" y="204150"/>
            <a:chExt cx="8683925" cy="4735200"/>
          </a:xfrm>
        </p:grpSpPr>
        <p:sp>
          <p:nvSpPr>
            <p:cNvPr id="16599" name="Google Shape;16599;p23"/>
            <p:cNvSpPr/>
            <p:nvPr/>
          </p:nvSpPr>
          <p:spPr>
            <a:xfrm>
              <a:off x="235650" y="204150"/>
              <a:ext cx="8672700" cy="4735200"/>
            </a:xfrm>
            <a:prstGeom prst="roundRect">
              <a:avLst>
                <a:gd name="adj" fmla="val 344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00" name="Google Shape;16600;p23"/>
            <p:cNvCxnSpPr/>
            <p:nvPr/>
          </p:nvCxnSpPr>
          <p:spPr>
            <a:xfrm>
              <a:off x="240875" y="543800"/>
              <a:ext cx="8678700" cy="0"/>
            </a:xfrm>
            <a:prstGeom prst="straightConnector1">
              <a:avLst/>
            </a:prstGeom>
            <a:noFill/>
            <a:ln w="9525" cap="flat" cmpd="sng">
              <a:solidFill>
                <a:schemeClr val="dk1"/>
              </a:solidFill>
              <a:prstDash val="solid"/>
              <a:round/>
              <a:headEnd type="none" w="med" len="med"/>
              <a:tailEnd type="none" w="med" len="med"/>
            </a:ln>
          </p:spPr>
        </p:cxnSp>
        <p:sp>
          <p:nvSpPr>
            <p:cNvPr id="16601" name="Google Shape;16601;p23"/>
            <p:cNvSpPr/>
            <p:nvPr/>
          </p:nvSpPr>
          <p:spPr>
            <a:xfrm>
              <a:off x="378425" y="290500"/>
              <a:ext cx="200700" cy="195300"/>
            </a:xfrm>
            <a:prstGeom prst="roundRect">
              <a:avLst>
                <a:gd name="adj" fmla="val 7198"/>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2" name="Google Shape;16602;p23"/>
            <p:cNvSpPr/>
            <p:nvPr/>
          </p:nvSpPr>
          <p:spPr>
            <a:xfrm>
              <a:off x="683075" y="290500"/>
              <a:ext cx="200700" cy="195300"/>
            </a:xfrm>
            <a:prstGeom prst="roundRect">
              <a:avLst>
                <a:gd name="adj" fmla="val 7198"/>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3" name="Google Shape;16603;p23"/>
            <p:cNvSpPr/>
            <p:nvPr/>
          </p:nvSpPr>
          <p:spPr>
            <a:xfrm>
              <a:off x="987725" y="290500"/>
              <a:ext cx="200700" cy="195300"/>
            </a:xfrm>
            <a:prstGeom prst="roundRect">
              <a:avLst>
                <a:gd name="adj" fmla="val 7198"/>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4" name="Google Shape;1660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05" name="Google Shape;16605;p23"/>
          <p:cNvSpPr txBox="1">
            <a:spLocks noGrp="1"/>
          </p:cNvSpPr>
          <p:nvPr>
            <p:ph type="subTitle" idx="1"/>
          </p:nvPr>
        </p:nvSpPr>
        <p:spPr>
          <a:xfrm>
            <a:off x="4999331" y="3846149"/>
            <a:ext cx="2505600" cy="69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606" name="Google Shape;16606;p23"/>
          <p:cNvSpPr txBox="1">
            <a:spLocks noGrp="1"/>
          </p:cNvSpPr>
          <p:nvPr>
            <p:ph type="subTitle" idx="2"/>
          </p:nvPr>
        </p:nvSpPr>
        <p:spPr>
          <a:xfrm>
            <a:off x="1639057" y="3846149"/>
            <a:ext cx="2505600" cy="69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607" name="Google Shape;16607;p23"/>
          <p:cNvSpPr txBox="1">
            <a:spLocks noGrp="1"/>
          </p:cNvSpPr>
          <p:nvPr>
            <p:ph type="subTitle" idx="3"/>
          </p:nvPr>
        </p:nvSpPr>
        <p:spPr>
          <a:xfrm>
            <a:off x="1639057" y="3358525"/>
            <a:ext cx="2505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pline Sans"/>
              <a:buNone/>
              <a:defRPr sz="2400">
                <a:solidFill>
                  <a:schemeClr val="dk1"/>
                </a:solidFill>
                <a:latin typeface="Spline Sans"/>
                <a:ea typeface="Spline Sans"/>
                <a:cs typeface="Spline Sans"/>
                <a:sym typeface="Spline Sans"/>
              </a:defRPr>
            </a:lvl1pPr>
            <a:lvl2pPr lvl="1"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2pPr>
            <a:lvl3pPr lvl="2"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3pPr>
            <a:lvl4pPr lvl="3"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4pPr>
            <a:lvl5pPr lvl="4"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5pPr>
            <a:lvl6pPr lvl="5"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6pPr>
            <a:lvl7pPr lvl="6"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7pPr>
            <a:lvl8pPr lvl="7"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8pPr>
            <a:lvl9pPr lvl="8"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9pPr>
          </a:lstStyle>
          <a:p>
            <a:endParaRPr/>
          </a:p>
        </p:txBody>
      </p:sp>
      <p:sp>
        <p:nvSpPr>
          <p:cNvPr id="16608" name="Google Shape;16608;p23"/>
          <p:cNvSpPr txBox="1">
            <a:spLocks noGrp="1"/>
          </p:cNvSpPr>
          <p:nvPr>
            <p:ph type="subTitle" idx="4"/>
          </p:nvPr>
        </p:nvSpPr>
        <p:spPr>
          <a:xfrm>
            <a:off x="4999332" y="3358525"/>
            <a:ext cx="2505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pline Sans"/>
              <a:buNone/>
              <a:defRPr sz="2400">
                <a:solidFill>
                  <a:schemeClr val="dk1"/>
                </a:solidFill>
                <a:latin typeface="Spline Sans"/>
                <a:ea typeface="Spline Sans"/>
                <a:cs typeface="Spline Sans"/>
                <a:sym typeface="Spline Sans"/>
              </a:defRPr>
            </a:lvl1pPr>
            <a:lvl2pPr lvl="1"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2pPr>
            <a:lvl3pPr lvl="2"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3pPr>
            <a:lvl4pPr lvl="3"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4pPr>
            <a:lvl5pPr lvl="4"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5pPr>
            <a:lvl6pPr lvl="5"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6pPr>
            <a:lvl7pPr lvl="6"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7pPr>
            <a:lvl8pPr lvl="7"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8pPr>
            <a:lvl9pPr lvl="8"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9pPr>
          </a:lstStyle>
          <a:p>
            <a:endParaRPr/>
          </a:p>
        </p:txBody>
      </p:sp>
    </p:spTree>
    <p:extLst>
      <p:ext uri="{BB962C8B-B14F-4D97-AF65-F5344CB8AC3E}">
        <p14:creationId xmlns:p14="http://schemas.microsoft.com/office/powerpoint/2010/main" val="114974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96850" y="1096630"/>
            <a:ext cx="6750300" cy="1724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959800" y="2999920"/>
            <a:ext cx="3224400" cy="664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1" name="Google Shape;11;p2"/>
          <p:cNvSpPr/>
          <p:nvPr/>
        </p:nvSpPr>
        <p:spPr>
          <a:xfrm rot="10800000">
            <a:off x="-1503558" y="3371611"/>
            <a:ext cx="10621558" cy="1807490"/>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447800" y="-685799"/>
            <a:ext cx="9248551" cy="1573843"/>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114550" y="4248825"/>
            <a:ext cx="4087047" cy="894674"/>
            <a:chOff x="-1114550" y="4248825"/>
            <a:chExt cx="4087047" cy="894674"/>
          </a:xfrm>
        </p:grpSpPr>
        <p:sp>
          <p:nvSpPr>
            <p:cNvPr id="14" name="Google Shape;14;p2"/>
            <p:cNvSpPr/>
            <p:nvPr/>
          </p:nvSpPr>
          <p:spPr>
            <a:xfrm>
              <a:off x="319200" y="4395353"/>
              <a:ext cx="2653298" cy="748146"/>
            </a:xfrm>
            <a:custGeom>
              <a:avLst/>
              <a:gdLst/>
              <a:ahLst/>
              <a:cxnLst/>
              <a:rect l="l" t="t" r="r" b="b"/>
              <a:pathLst>
                <a:path w="87843" h="24771" extrusionOk="0">
                  <a:moveTo>
                    <a:pt x="1" y="24771"/>
                  </a:moveTo>
                  <a:lnTo>
                    <a:pt x="12719" y="17636"/>
                  </a:lnTo>
                  <a:lnTo>
                    <a:pt x="14604" y="18893"/>
                  </a:lnTo>
                  <a:lnTo>
                    <a:pt x="24438" y="11498"/>
                  </a:lnTo>
                  <a:lnTo>
                    <a:pt x="26139" y="13088"/>
                  </a:lnTo>
                  <a:lnTo>
                    <a:pt x="37859" y="3624"/>
                  </a:lnTo>
                  <a:lnTo>
                    <a:pt x="39337" y="4622"/>
                  </a:lnTo>
                  <a:lnTo>
                    <a:pt x="45696" y="1"/>
                  </a:lnTo>
                  <a:lnTo>
                    <a:pt x="54865" y="7543"/>
                  </a:lnTo>
                  <a:lnTo>
                    <a:pt x="57453" y="5694"/>
                  </a:lnTo>
                  <a:lnTo>
                    <a:pt x="65587" y="12164"/>
                  </a:lnTo>
                  <a:lnTo>
                    <a:pt x="71095" y="8911"/>
                  </a:lnTo>
                  <a:lnTo>
                    <a:pt x="87843" y="246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114550" y="4248825"/>
              <a:ext cx="3172889" cy="894667"/>
            </a:xfrm>
            <a:custGeom>
              <a:avLst/>
              <a:gdLst/>
              <a:ahLst/>
              <a:cxnLst/>
              <a:rect l="l" t="t" r="r" b="b"/>
              <a:pathLst>
                <a:path w="87843" h="24771" extrusionOk="0">
                  <a:moveTo>
                    <a:pt x="1" y="24771"/>
                  </a:moveTo>
                  <a:lnTo>
                    <a:pt x="12719" y="17636"/>
                  </a:lnTo>
                  <a:lnTo>
                    <a:pt x="14604" y="18893"/>
                  </a:lnTo>
                  <a:lnTo>
                    <a:pt x="24438" y="11498"/>
                  </a:lnTo>
                  <a:lnTo>
                    <a:pt x="26139" y="13088"/>
                  </a:lnTo>
                  <a:lnTo>
                    <a:pt x="37859" y="3624"/>
                  </a:lnTo>
                  <a:lnTo>
                    <a:pt x="39337" y="4622"/>
                  </a:lnTo>
                  <a:lnTo>
                    <a:pt x="45696" y="1"/>
                  </a:lnTo>
                  <a:lnTo>
                    <a:pt x="54865" y="7543"/>
                  </a:lnTo>
                  <a:lnTo>
                    <a:pt x="57453" y="5694"/>
                  </a:lnTo>
                  <a:lnTo>
                    <a:pt x="65587" y="12164"/>
                  </a:lnTo>
                  <a:lnTo>
                    <a:pt x="71095" y="8911"/>
                  </a:lnTo>
                  <a:lnTo>
                    <a:pt x="87843" y="246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917736" flipH="1">
            <a:off x="-330961" y="2096876"/>
            <a:ext cx="1673736" cy="1966006"/>
            <a:chOff x="5368300" y="238125"/>
            <a:chExt cx="1021350" cy="1199700"/>
          </a:xfrm>
        </p:grpSpPr>
        <p:sp>
          <p:nvSpPr>
            <p:cNvPr id="17" name="Google Shape;17;p2"/>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750;p32">
            <a:extLst>
              <a:ext uri="{FF2B5EF4-FFF2-40B4-BE49-F238E27FC236}">
                <a16:creationId xmlns:a16="http://schemas.microsoft.com/office/drawing/2014/main" id="{2C5378F2-2732-C4DD-5FBB-3E1FE8486D4C}"/>
              </a:ext>
            </a:extLst>
          </p:cNvPr>
          <p:cNvGrpSpPr/>
          <p:nvPr userDrawn="1"/>
        </p:nvGrpSpPr>
        <p:grpSpPr>
          <a:xfrm>
            <a:off x="1194315" y="4563784"/>
            <a:ext cx="2067096" cy="626150"/>
            <a:chOff x="955863" y="1476376"/>
            <a:chExt cx="7232268" cy="2190747"/>
          </a:xfrm>
        </p:grpSpPr>
        <p:grpSp>
          <p:nvGrpSpPr>
            <p:cNvPr id="3" name="Google Shape;4751;p32">
              <a:extLst>
                <a:ext uri="{FF2B5EF4-FFF2-40B4-BE49-F238E27FC236}">
                  <a16:creationId xmlns:a16="http://schemas.microsoft.com/office/drawing/2014/main" id="{2F5BA037-B370-E790-4576-911F726DC095}"/>
                </a:ext>
              </a:extLst>
            </p:cNvPr>
            <p:cNvGrpSpPr/>
            <p:nvPr/>
          </p:nvGrpSpPr>
          <p:grpSpPr>
            <a:xfrm>
              <a:off x="1230890" y="2706495"/>
              <a:ext cx="5066642" cy="960628"/>
              <a:chOff x="1230890" y="2706495"/>
              <a:chExt cx="5066642" cy="960628"/>
            </a:xfrm>
          </p:grpSpPr>
          <p:sp>
            <p:nvSpPr>
              <p:cNvPr id="252" name="Google Shape;4752;p32">
                <a:extLst>
                  <a:ext uri="{FF2B5EF4-FFF2-40B4-BE49-F238E27FC236}">
                    <a16:creationId xmlns:a16="http://schemas.microsoft.com/office/drawing/2014/main" id="{4C951731-B019-033E-5B05-7060125B6400}"/>
                  </a:ext>
                </a:extLst>
              </p:cNvPr>
              <p:cNvSpPr/>
              <p:nvPr/>
            </p:nvSpPr>
            <p:spPr>
              <a:xfrm>
                <a:off x="1230890" y="2716641"/>
                <a:ext cx="5066642" cy="875397"/>
              </a:xfrm>
              <a:custGeom>
                <a:avLst/>
                <a:gdLst/>
                <a:ahLst/>
                <a:cxnLst/>
                <a:rect l="l" t="t" r="r" b="b"/>
                <a:pathLst>
                  <a:path w="37453" h="6471" extrusionOk="0">
                    <a:moveTo>
                      <a:pt x="1813" y="4511"/>
                    </a:moveTo>
                    <a:lnTo>
                      <a:pt x="6286" y="6471"/>
                    </a:lnTo>
                    <a:lnTo>
                      <a:pt x="29504" y="6471"/>
                    </a:lnTo>
                    <a:lnTo>
                      <a:pt x="36010" y="2959"/>
                    </a:lnTo>
                    <a:cubicBezTo>
                      <a:pt x="37452" y="2182"/>
                      <a:pt x="36861" y="1"/>
                      <a:pt x="34421" y="75"/>
                    </a:cubicBezTo>
                    <a:lnTo>
                      <a:pt x="2552" y="1036"/>
                    </a:lnTo>
                    <a:cubicBezTo>
                      <a:pt x="629" y="1110"/>
                      <a:pt x="1" y="3698"/>
                      <a:pt x="1813" y="45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4753;p32">
                <a:extLst>
                  <a:ext uri="{FF2B5EF4-FFF2-40B4-BE49-F238E27FC236}">
                    <a16:creationId xmlns:a16="http://schemas.microsoft.com/office/drawing/2014/main" id="{88E8ADAE-A548-F63C-FFB6-C7037B88DD46}"/>
                  </a:ext>
                </a:extLst>
              </p:cNvPr>
              <p:cNvSpPr/>
              <p:nvPr/>
            </p:nvSpPr>
            <p:spPr>
              <a:xfrm>
                <a:off x="1290956" y="2706495"/>
                <a:ext cx="4951519" cy="905564"/>
              </a:xfrm>
              <a:custGeom>
                <a:avLst/>
                <a:gdLst/>
                <a:ahLst/>
                <a:cxnLst/>
                <a:rect l="l" t="t" r="r" b="b"/>
                <a:pathLst>
                  <a:path w="36602" h="6694" extrusionOk="0">
                    <a:moveTo>
                      <a:pt x="34085" y="296"/>
                    </a:moveTo>
                    <a:cubicBezTo>
                      <a:pt x="35380" y="296"/>
                      <a:pt x="36014" y="942"/>
                      <a:pt x="36158" y="1518"/>
                    </a:cubicBezTo>
                    <a:cubicBezTo>
                      <a:pt x="36306" y="2072"/>
                      <a:pt x="36010" y="2664"/>
                      <a:pt x="35493" y="2923"/>
                    </a:cubicBezTo>
                    <a:lnTo>
                      <a:pt x="29023" y="6435"/>
                    </a:lnTo>
                    <a:lnTo>
                      <a:pt x="5879" y="6435"/>
                    </a:lnTo>
                    <a:lnTo>
                      <a:pt x="1406" y="4439"/>
                    </a:lnTo>
                    <a:cubicBezTo>
                      <a:pt x="703" y="4180"/>
                      <a:pt x="296" y="3403"/>
                      <a:pt x="444" y="2664"/>
                    </a:cubicBezTo>
                    <a:cubicBezTo>
                      <a:pt x="592" y="1851"/>
                      <a:pt x="1295" y="1259"/>
                      <a:pt x="2108" y="1259"/>
                    </a:cubicBezTo>
                    <a:lnTo>
                      <a:pt x="33977" y="298"/>
                    </a:lnTo>
                    <a:cubicBezTo>
                      <a:pt x="34013" y="297"/>
                      <a:pt x="34049" y="296"/>
                      <a:pt x="34085" y="296"/>
                    </a:cubicBezTo>
                    <a:close/>
                    <a:moveTo>
                      <a:pt x="34041" y="1"/>
                    </a:moveTo>
                    <a:cubicBezTo>
                      <a:pt x="34008" y="1"/>
                      <a:pt x="33974" y="1"/>
                      <a:pt x="33940" y="2"/>
                    </a:cubicBezTo>
                    <a:lnTo>
                      <a:pt x="2108" y="1000"/>
                    </a:lnTo>
                    <a:cubicBezTo>
                      <a:pt x="1147" y="1000"/>
                      <a:pt x="333" y="1703"/>
                      <a:pt x="185" y="2627"/>
                    </a:cubicBezTo>
                    <a:cubicBezTo>
                      <a:pt x="1" y="3514"/>
                      <a:pt x="481" y="4402"/>
                      <a:pt x="1295" y="4734"/>
                    </a:cubicBezTo>
                    <a:lnTo>
                      <a:pt x="5768" y="6694"/>
                    </a:lnTo>
                    <a:lnTo>
                      <a:pt x="29097" y="6694"/>
                    </a:lnTo>
                    <a:lnTo>
                      <a:pt x="35640" y="3145"/>
                    </a:lnTo>
                    <a:cubicBezTo>
                      <a:pt x="36269" y="2849"/>
                      <a:pt x="36602" y="2146"/>
                      <a:pt x="36417" y="1444"/>
                    </a:cubicBezTo>
                    <a:cubicBezTo>
                      <a:pt x="36272" y="793"/>
                      <a:pt x="35526" y="1"/>
                      <a:pt x="340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4754;p32">
                <a:extLst>
                  <a:ext uri="{FF2B5EF4-FFF2-40B4-BE49-F238E27FC236}">
                    <a16:creationId xmlns:a16="http://schemas.microsoft.com/office/drawing/2014/main" id="{62FB4A76-258D-A26F-2EC4-89ACDE584597}"/>
                  </a:ext>
                </a:extLst>
              </p:cNvPr>
              <p:cNvGrpSpPr/>
              <p:nvPr/>
            </p:nvGrpSpPr>
            <p:grpSpPr>
              <a:xfrm>
                <a:off x="1496043" y="3011826"/>
                <a:ext cx="4671551" cy="560201"/>
                <a:chOff x="1496043" y="3011826"/>
                <a:chExt cx="4671551" cy="560201"/>
              </a:xfrm>
            </p:grpSpPr>
            <p:sp>
              <p:nvSpPr>
                <p:cNvPr id="357" name="Google Shape;4755;p32">
                  <a:extLst>
                    <a:ext uri="{FF2B5EF4-FFF2-40B4-BE49-F238E27FC236}">
                      <a16:creationId xmlns:a16="http://schemas.microsoft.com/office/drawing/2014/main" id="{7FA6653C-D187-D727-ED57-977076AF2709}"/>
                    </a:ext>
                  </a:extLst>
                </p:cNvPr>
                <p:cNvSpPr/>
                <p:nvPr/>
              </p:nvSpPr>
              <p:spPr>
                <a:xfrm>
                  <a:off x="5442213" y="3376952"/>
                  <a:ext cx="65070" cy="70075"/>
                </a:xfrm>
                <a:custGeom>
                  <a:avLst/>
                  <a:gdLst/>
                  <a:ahLst/>
                  <a:cxnLst/>
                  <a:rect l="l" t="t" r="r" b="b"/>
                  <a:pathLst>
                    <a:path w="481" h="518" extrusionOk="0">
                      <a:moveTo>
                        <a:pt x="74" y="0"/>
                      </a:moveTo>
                      <a:lnTo>
                        <a:pt x="481" y="259"/>
                      </a:lnTo>
                      <a:lnTo>
                        <a:pt x="0" y="518"/>
                      </a:lnTo>
                      <a:lnTo>
                        <a:pt x="0" y="74"/>
                      </a:lnTo>
                      <a:cubicBezTo>
                        <a:pt x="0" y="37"/>
                        <a:pt x="37" y="37"/>
                        <a:pt x="37" y="0"/>
                      </a:cubicBezTo>
                      <a:cubicBezTo>
                        <a:pt x="37" y="0"/>
                        <a:pt x="74"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756;p32">
                  <a:extLst>
                    <a:ext uri="{FF2B5EF4-FFF2-40B4-BE49-F238E27FC236}">
                      <a16:creationId xmlns:a16="http://schemas.microsoft.com/office/drawing/2014/main" id="{2789BB26-D404-4CF0-1722-7B6D580A56DC}"/>
                    </a:ext>
                  </a:extLst>
                </p:cNvPr>
                <p:cNvSpPr/>
                <p:nvPr/>
              </p:nvSpPr>
              <p:spPr>
                <a:xfrm>
                  <a:off x="5222110" y="3496947"/>
                  <a:ext cx="65205" cy="75080"/>
                </a:xfrm>
                <a:custGeom>
                  <a:avLst/>
                  <a:gdLst/>
                  <a:ahLst/>
                  <a:cxnLst/>
                  <a:rect l="l" t="t" r="r" b="b"/>
                  <a:pathLst>
                    <a:path w="482" h="555" extrusionOk="0">
                      <a:moveTo>
                        <a:pt x="75" y="0"/>
                      </a:moveTo>
                      <a:lnTo>
                        <a:pt x="481" y="296"/>
                      </a:lnTo>
                      <a:lnTo>
                        <a:pt x="1" y="555"/>
                      </a:lnTo>
                      <a:lnTo>
                        <a:pt x="1" y="74"/>
                      </a:lnTo>
                      <a:cubicBezTo>
                        <a:pt x="1" y="74"/>
                        <a:pt x="1" y="37"/>
                        <a:pt x="38" y="37"/>
                      </a:cubicBezTo>
                      <a:cubicBezTo>
                        <a:pt x="38" y="0"/>
                        <a:pt x="7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757;p32">
                  <a:extLst>
                    <a:ext uri="{FF2B5EF4-FFF2-40B4-BE49-F238E27FC236}">
                      <a16:creationId xmlns:a16="http://schemas.microsoft.com/office/drawing/2014/main" id="{B1C246F8-65C3-12B1-F66B-F02DEE5069EC}"/>
                    </a:ext>
                  </a:extLst>
                </p:cNvPr>
                <p:cNvSpPr/>
                <p:nvPr/>
              </p:nvSpPr>
              <p:spPr>
                <a:xfrm>
                  <a:off x="5332094" y="3436882"/>
                  <a:ext cx="65205" cy="70210"/>
                </a:xfrm>
                <a:custGeom>
                  <a:avLst/>
                  <a:gdLst/>
                  <a:ahLst/>
                  <a:cxnLst/>
                  <a:rect l="l" t="t" r="r" b="b"/>
                  <a:pathLst>
                    <a:path w="482" h="519" extrusionOk="0">
                      <a:moveTo>
                        <a:pt x="75" y="1"/>
                      </a:moveTo>
                      <a:lnTo>
                        <a:pt x="482" y="260"/>
                      </a:lnTo>
                      <a:lnTo>
                        <a:pt x="1" y="518"/>
                      </a:lnTo>
                      <a:lnTo>
                        <a:pt x="1" y="75"/>
                      </a:lnTo>
                      <a:cubicBezTo>
                        <a:pt x="1" y="38"/>
                        <a:pt x="1" y="38"/>
                        <a:pt x="38" y="1"/>
                      </a:cubicBezTo>
                      <a:cubicBezTo>
                        <a:pt x="38" y="1"/>
                        <a:pt x="75" y="1"/>
                        <a:pt x="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758;p32">
                  <a:extLst>
                    <a:ext uri="{FF2B5EF4-FFF2-40B4-BE49-F238E27FC236}">
                      <a16:creationId xmlns:a16="http://schemas.microsoft.com/office/drawing/2014/main" id="{0FBE233C-D7BB-21DF-C1A8-A2F3B1748DC2}"/>
                    </a:ext>
                  </a:extLst>
                </p:cNvPr>
                <p:cNvSpPr/>
                <p:nvPr/>
              </p:nvSpPr>
              <p:spPr>
                <a:xfrm>
                  <a:off x="5552198" y="3316887"/>
                  <a:ext cx="65205" cy="70210"/>
                </a:xfrm>
                <a:custGeom>
                  <a:avLst/>
                  <a:gdLst/>
                  <a:ahLst/>
                  <a:cxnLst/>
                  <a:rect l="l" t="t" r="r" b="b"/>
                  <a:pathLst>
                    <a:path w="482" h="519" extrusionOk="0">
                      <a:moveTo>
                        <a:pt x="75" y="0"/>
                      </a:moveTo>
                      <a:lnTo>
                        <a:pt x="481" y="259"/>
                      </a:lnTo>
                      <a:lnTo>
                        <a:pt x="1" y="518"/>
                      </a:lnTo>
                      <a:lnTo>
                        <a:pt x="1" y="74"/>
                      </a:lnTo>
                      <a:cubicBezTo>
                        <a:pt x="1" y="37"/>
                        <a:pt x="38" y="0"/>
                        <a:pt x="38" y="0"/>
                      </a:cubicBezTo>
                      <a:cubicBezTo>
                        <a:pt x="38" y="0"/>
                        <a:pt x="7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759;p32">
                  <a:extLst>
                    <a:ext uri="{FF2B5EF4-FFF2-40B4-BE49-F238E27FC236}">
                      <a16:creationId xmlns:a16="http://schemas.microsoft.com/office/drawing/2014/main" id="{38515736-28BF-6EAE-9B54-1CB1C9FCC6A9}"/>
                    </a:ext>
                  </a:extLst>
                </p:cNvPr>
                <p:cNvSpPr/>
                <p:nvPr/>
              </p:nvSpPr>
              <p:spPr>
                <a:xfrm>
                  <a:off x="5662317" y="3256822"/>
                  <a:ext cx="65070" cy="70210"/>
                </a:xfrm>
                <a:custGeom>
                  <a:avLst/>
                  <a:gdLst/>
                  <a:ahLst/>
                  <a:cxnLst/>
                  <a:rect l="l" t="t" r="r" b="b"/>
                  <a:pathLst>
                    <a:path w="481" h="519" extrusionOk="0">
                      <a:moveTo>
                        <a:pt x="74" y="1"/>
                      </a:moveTo>
                      <a:lnTo>
                        <a:pt x="481" y="260"/>
                      </a:lnTo>
                      <a:lnTo>
                        <a:pt x="0" y="518"/>
                      </a:lnTo>
                      <a:lnTo>
                        <a:pt x="0" y="75"/>
                      </a:lnTo>
                      <a:cubicBezTo>
                        <a:pt x="0" y="38"/>
                        <a:pt x="37" y="1"/>
                        <a:pt x="37" y="1"/>
                      </a:cubicBezTo>
                      <a:cubicBezTo>
                        <a:pt x="74" y="1"/>
                        <a:pt x="74" y="1"/>
                        <a:pt x="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760;p32">
                  <a:extLst>
                    <a:ext uri="{FF2B5EF4-FFF2-40B4-BE49-F238E27FC236}">
                      <a16:creationId xmlns:a16="http://schemas.microsoft.com/office/drawing/2014/main" id="{00A020CE-18B4-98BE-1490-3BE7C95DC0B2}"/>
                    </a:ext>
                  </a:extLst>
                </p:cNvPr>
                <p:cNvSpPr/>
                <p:nvPr/>
              </p:nvSpPr>
              <p:spPr>
                <a:xfrm>
                  <a:off x="5772301" y="3196892"/>
                  <a:ext cx="65205" cy="70075"/>
                </a:xfrm>
                <a:custGeom>
                  <a:avLst/>
                  <a:gdLst/>
                  <a:ahLst/>
                  <a:cxnLst/>
                  <a:rect l="l" t="t" r="r" b="b"/>
                  <a:pathLst>
                    <a:path w="482" h="518" extrusionOk="0">
                      <a:moveTo>
                        <a:pt x="74" y="0"/>
                      </a:moveTo>
                      <a:lnTo>
                        <a:pt x="481" y="259"/>
                      </a:lnTo>
                      <a:lnTo>
                        <a:pt x="0" y="518"/>
                      </a:lnTo>
                      <a:lnTo>
                        <a:pt x="0" y="37"/>
                      </a:lnTo>
                      <a:cubicBezTo>
                        <a:pt x="0" y="37"/>
                        <a:pt x="37" y="0"/>
                        <a:pt x="37" y="0"/>
                      </a:cubicBezTo>
                      <a:cubicBezTo>
                        <a:pt x="74" y="0"/>
                        <a:pt x="74"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761;p32">
                  <a:extLst>
                    <a:ext uri="{FF2B5EF4-FFF2-40B4-BE49-F238E27FC236}">
                      <a16:creationId xmlns:a16="http://schemas.microsoft.com/office/drawing/2014/main" id="{73905394-76E4-FD61-ED8F-2A3EF6ACC9FC}"/>
                    </a:ext>
                  </a:extLst>
                </p:cNvPr>
                <p:cNvSpPr/>
                <p:nvPr/>
              </p:nvSpPr>
              <p:spPr>
                <a:xfrm>
                  <a:off x="5887291" y="3136826"/>
                  <a:ext cx="60200" cy="70210"/>
                </a:xfrm>
                <a:custGeom>
                  <a:avLst/>
                  <a:gdLst/>
                  <a:ahLst/>
                  <a:cxnLst/>
                  <a:rect l="l" t="t" r="r" b="b"/>
                  <a:pathLst>
                    <a:path w="445" h="519" extrusionOk="0">
                      <a:moveTo>
                        <a:pt x="38" y="1"/>
                      </a:moveTo>
                      <a:lnTo>
                        <a:pt x="444" y="259"/>
                      </a:lnTo>
                      <a:lnTo>
                        <a:pt x="1" y="518"/>
                      </a:lnTo>
                      <a:lnTo>
                        <a:pt x="1" y="37"/>
                      </a:lnTo>
                      <a:cubicBezTo>
                        <a:pt x="1" y="37"/>
                        <a:pt x="1" y="1"/>
                        <a:pt x="1" y="1"/>
                      </a:cubicBezTo>
                      <a:cubicBezTo>
                        <a:pt x="38" y="1"/>
                        <a:pt x="38" y="1"/>
                        <a:pt x="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762;p32">
                  <a:extLst>
                    <a:ext uri="{FF2B5EF4-FFF2-40B4-BE49-F238E27FC236}">
                      <a16:creationId xmlns:a16="http://schemas.microsoft.com/office/drawing/2014/main" id="{FC577232-C2E1-C23C-46A7-13D95B42F8EB}"/>
                    </a:ext>
                  </a:extLst>
                </p:cNvPr>
                <p:cNvSpPr/>
                <p:nvPr/>
              </p:nvSpPr>
              <p:spPr>
                <a:xfrm>
                  <a:off x="5992405" y="3071756"/>
                  <a:ext cx="65070" cy="75216"/>
                </a:xfrm>
                <a:custGeom>
                  <a:avLst/>
                  <a:gdLst/>
                  <a:ahLst/>
                  <a:cxnLst/>
                  <a:rect l="l" t="t" r="r" b="b"/>
                  <a:pathLst>
                    <a:path w="481" h="556" extrusionOk="0">
                      <a:moveTo>
                        <a:pt x="74" y="38"/>
                      </a:moveTo>
                      <a:lnTo>
                        <a:pt x="481" y="297"/>
                      </a:lnTo>
                      <a:lnTo>
                        <a:pt x="37" y="555"/>
                      </a:lnTo>
                      <a:lnTo>
                        <a:pt x="37" y="75"/>
                      </a:lnTo>
                      <a:cubicBezTo>
                        <a:pt x="0" y="75"/>
                        <a:pt x="37" y="38"/>
                        <a:pt x="37" y="38"/>
                      </a:cubicBezTo>
                      <a:cubicBezTo>
                        <a:pt x="74" y="38"/>
                        <a:pt x="74" y="1"/>
                        <a:pt x="74" y="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763;p32">
                  <a:extLst>
                    <a:ext uri="{FF2B5EF4-FFF2-40B4-BE49-F238E27FC236}">
                      <a16:creationId xmlns:a16="http://schemas.microsoft.com/office/drawing/2014/main" id="{F49C272E-70B5-E71C-A61B-2F56EE3D0E56}"/>
                    </a:ext>
                  </a:extLst>
                </p:cNvPr>
                <p:cNvSpPr/>
                <p:nvPr/>
              </p:nvSpPr>
              <p:spPr>
                <a:xfrm>
                  <a:off x="6107394" y="3011826"/>
                  <a:ext cx="60200" cy="75080"/>
                </a:xfrm>
                <a:custGeom>
                  <a:avLst/>
                  <a:gdLst/>
                  <a:ahLst/>
                  <a:cxnLst/>
                  <a:rect l="l" t="t" r="r" b="b"/>
                  <a:pathLst>
                    <a:path w="445" h="555" extrusionOk="0">
                      <a:moveTo>
                        <a:pt x="37" y="0"/>
                      </a:moveTo>
                      <a:lnTo>
                        <a:pt x="444" y="296"/>
                      </a:lnTo>
                      <a:lnTo>
                        <a:pt x="0" y="555"/>
                      </a:lnTo>
                      <a:lnTo>
                        <a:pt x="0" y="74"/>
                      </a:lnTo>
                      <a:cubicBezTo>
                        <a:pt x="0" y="74"/>
                        <a:pt x="0" y="37"/>
                        <a:pt x="0" y="37"/>
                      </a:cubicBezTo>
                      <a:cubicBezTo>
                        <a:pt x="37" y="0"/>
                        <a:pt x="37"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764;p32">
                  <a:extLst>
                    <a:ext uri="{FF2B5EF4-FFF2-40B4-BE49-F238E27FC236}">
                      <a16:creationId xmlns:a16="http://schemas.microsoft.com/office/drawing/2014/main" id="{CEEFDB7D-2BE7-5B8B-D66F-DE3E21FBC14F}"/>
                    </a:ext>
                  </a:extLst>
                </p:cNvPr>
                <p:cNvSpPr/>
                <p:nvPr/>
              </p:nvSpPr>
              <p:spPr>
                <a:xfrm>
                  <a:off x="1496043" y="3266832"/>
                  <a:ext cx="70210" cy="75216"/>
                </a:xfrm>
                <a:custGeom>
                  <a:avLst/>
                  <a:gdLst/>
                  <a:ahLst/>
                  <a:cxnLst/>
                  <a:rect l="l" t="t" r="r" b="b"/>
                  <a:pathLst>
                    <a:path w="519" h="556" extrusionOk="0">
                      <a:moveTo>
                        <a:pt x="481" y="75"/>
                      </a:moveTo>
                      <a:lnTo>
                        <a:pt x="518" y="555"/>
                      </a:lnTo>
                      <a:lnTo>
                        <a:pt x="0" y="333"/>
                      </a:lnTo>
                      <a:lnTo>
                        <a:pt x="370" y="38"/>
                      </a:lnTo>
                      <a:cubicBezTo>
                        <a:pt x="407" y="1"/>
                        <a:pt x="407" y="1"/>
                        <a:pt x="444" y="38"/>
                      </a:cubicBezTo>
                      <a:cubicBezTo>
                        <a:pt x="481" y="38"/>
                        <a:pt x="481" y="38"/>
                        <a:pt x="481" y="7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765;p32">
                  <a:extLst>
                    <a:ext uri="{FF2B5EF4-FFF2-40B4-BE49-F238E27FC236}">
                      <a16:creationId xmlns:a16="http://schemas.microsoft.com/office/drawing/2014/main" id="{8A7D21F4-3B88-67D5-1AD4-9661AC0548BD}"/>
                    </a:ext>
                  </a:extLst>
                </p:cNvPr>
                <p:cNvSpPr/>
                <p:nvPr/>
              </p:nvSpPr>
              <p:spPr>
                <a:xfrm>
                  <a:off x="1611032" y="3321892"/>
                  <a:ext cx="70210" cy="70210"/>
                </a:xfrm>
                <a:custGeom>
                  <a:avLst/>
                  <a:gdLst/>
                  <a:ahLst/>
                  <a:cxnLst/>
                  <a:rect l="l" t="t" r="r" b="b"/>
                  <a:pathLst>
                    <a:path w="519" h="519" extrusionOk="0">
                      <a:moveTo>
                        <a:pt x="481" y="37"/>
                      </a:moveTo>
                      <a:lnTo>
                        <a:pt x="518" y="518"/>
                      </a:lnTo>
                      <a:lnTo>
                        <a:pt x="1" y="296"/>
                      </a:lnTo>
                      <a:lnTo>
                        <a:pt x="370" y="0"/>
                      </a:lnTo>
                      <a:cubicBezTo>
                        <a:pt x="407" y="0"/>
                        <a:pt x="444" y="0"/>
                        <a:pt x="444" y="0"/>
                      </a:cubicBezTo>
                      <a:cubicBezTo>
                        <a:pt x="481" y="0"/>
                        <a:pt x="481" y="37"/>
                        <a:pt x="481"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766;p32">
                  <a:extLst>
                    <a:ext uri="{FF2B5EF4-FFF2-40B4-BE49-F238E27FC236}">
                      <a16:creationId xmlns:a16="http://schemas.microsoft.com/office/drawing/2014/main" id="{7090ABD4-52DB-7E9D-26D4-8E7614378303}"/>
                    </a:ext>
                  </a:extLst>
                </p:cNvPr>
                <p:cNvSpPr/>
                <p:nvPr/>
              </p:nvSpPr>
              <p:spPr>
                <a:xfrm>
                  <a:off x="1726157" y="3371946"/>
                  <a:ext cx="70075" cy="70075"/>
                </a:xfrm>
                <a:custGeom>
                  <a:avLst/>
                  <a:gdLst/>
                  <a:ahLst/>
                  <a:cxnLst/>
                  <a:rect l="l" t="t" r="r" b="b"/>
                  <a:pathLst>
                    <a:path w="518" h="518" extrusionOk="0">
                      <a:moveTo>
                        <a:pt x="481" y="74"/>
                      </a:moveTo>
                      <a:lnTo>
                        <a:pt x="518" y="518"/>
                      </a:lnTo>
                      <a:lnTo>
                        <a:pt x="0" y="296"/>
                      </a:lnTo>
                      <a:lnTo>
                        <a:pt x="370" y="0"/>
                      </a:lnTo>
                      <a:cubicBezTo>
                        <a:pt x="407" y="0"/>
                        <a:pt x="407" y="0"/>
                        <a:pt x="444" y="0"/>
                      </a:cubicBezTo>
                      <a:cubicBezTo>
                        <a:pt x="444" y="0"/>
                        <a:pt x="481" y="37"/>
                        <a:pt x="481" y="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767;p32">
                  <a:extLst>
                    <a:ext uri="{FF2B5EF4-FFF2-40B4-BE49-F238E27FC236}">
                      <a16:creationId xmlns:a16="http://schemas.microsoft.com/office/drawing/2014/main" id="{E26E25B0-5AD1-E745-064C-ED2BCCC98D72}"/>
                    </a:ext>
                  </a:extLst>
                </p:cNvPr>
                <p:cNvSpPr/>
                <p:nvPr/>
              </p:nvSpPr>
              <p:spPr>
                <a:xfrm>
                  <a:off x="1841147" y="3416860"/>
                  <a:ext cx="70210" cy="75216"/>
                </a:xfrm>
                <a:custGeom>
                  <a:avLst/>
                  <a:gdLst/>
                  <a:ahLst/>
                  <a:cxnLst/>
                  <a:rect l="l" t="t" r="r" b="b"/>
                  <a:pathLst>
                    <a:path w="519" h="556" extrusionOk="0">
                      <a:moveTo>
                        <a:pt x="481" y="112"/>
                      </a:moveTo>
                      <a:lnTo>
                        <a:pt x="518" y="555"/>
                      </a:lnTo>
                      <a:lnTo>
                        <a:pt x="0" y="371"/>
                      </a:lnTo>
                      <a:lnTo>
                        <a:pt x="370" y="75"/>
                      </a:lnTo>
                      <a:cubicBezTo>
                        <a:pt x="407" y="1"/>
                        <a:pt x="481" y="38"/>
                        <a:pt x="481"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768;p32">
                  <a:extLst>
                    <a:ext uri="{FF2B5EF4-FFF2-40B4-BE49-F238E27FC236}">
                      <a16:creationId xmlns:a16="http://schemas.microsoft.com/office/drawing/2014/main" id="{6A3FFC57-B598-9FDC-AB7F-C2222386935D}"/>
                    </a:ext>
                  </a:extLst>
                </p:cNvPr>
                <p:cNvSpPr/>
                <p:nvPr/>
              </p:nvSpPr>
              <p:spPr>
                <a:xfrm>
                  <a:off x="1956136" y="3471920"/>
                  <a:ext cx="70210" cy="70210"/>
                </a:xfrm>
                <a:custGeom>
                  <a:avLst/>
                  <a:gdLst/>
                  <a:ahLst/>
                  <a:cxnLst/>
                  <a:rect l="l" t="t" r="r" b="b"/>
                  <a:pathLst>
                    <a:path w="519" h="519" extrusionOk="0">
                      <a:moveTo>
                        <a:pt x="481" y="74"/>
                      </a:moveTo>
                      <a:lnTo>
                        <a:pt x="518" y="518"/>
                      </a:lnTo>
                      <a:lnTo>
                        <a:pt x="1" y="296"/>
                      </a:lnTo>
                      <a:lnTo>
                        <a:pt x="370" y="1"/>
                      </a:lnTo>
                      <a:cubicBezTo>
                        <a:pt x="407" y="1"/>
                        <a:pt x="444" y="1"/>
                        <a:pt x="444" y="1"/>
                      </a:cubicBezTo>
                      <a:cubicBezTo>
                        <a:pt x="481" y="38"/>
                        <a:pt x="481" y="38"/>
                        <a:pt x="481" y="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769;p32">
                  <a:extLst>
                    <a:ext uri="{FF2B5EF4-FFF2-40B4-BE49-F238E27FC236}">
                      <a16:creationId xmlns:a16="http://schemas.microsoft.com/office/drawing/2014/main" id="{7EE0795D-D0C9-6796-6A72-A4C59683F99E}"/>
                    </a:ext>
                  </a:extLst>
                </p:cNvPr>
                <p:cNvSpPr/>
                <p:nvPr/>
              </p:nvSpPr>
              <p:spPr>
                <a:xfrm>
                  <a:off x="2091148" y="3506958"/>
                  <a:ext cx="75216" cy="60064"/>
                </a:xfrm>
                <a:custGeom>
                  <a:avLst/>
                  <a:gdLst/>
                  <a:ahLst/>
                  <a:cxnLst/>
                  <a:rect l="l" t="t" r="r" b="b"/>
                  <a:pathLst>
                    <a:path w="556" h="444" extrusionOk="0">
                      <a:moveTo>
                        <a:pt x="334" y="37"/>
                      </a:moveTo>
                      <a:lnTo>
                        <a:pt x="556" y="444"/>
                      </a:lnTo>
                      <a:lnTo>
                        <a:pt x="1" y="444"/>
                      </a:lnTo>
                      <a:lnTo>
                        <a:pt x="223" y="37"/>
                      </a:lnTo>
                      <a:cubicBezTo>
                        <a:pt x="223" y="0"/>
                        <a:pt x="260" y="0"/>
                        <a:pt x="297" y="0"/>
                      </a:cubicBezTo>
                      <a:cubicBezTo>
                        <a:pt x="297" y="0"/>
                        <a:pt x="334"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770;p32">
                  <a:extLst>
                    <a:ext uri="{FF2B5EF4-FFF2-40B4-BE49-F238E27FC236}">
                      <a16:creationId xmlns:a16="http://schemas.microsoft.com/office/drawing/2014/main" id="{C128C497-A021-BA65-AE96-D285B6ABE9B8}"/>
                    </a:ext>
                  </a:extLst>
                </p:cNvPr>
                <p:cNvSpPr/>
                <p:nvPr/>
              </p:nvSpPr>
              <p:spPr>
                <a:xfrm>
                  <a:off x="2216283" y="3506958"/>
                  <a:ext cx="75080" cy="60064"/>
                </a:xfrm>
                <a:custGeom>
                  <a:avLst/>
                  <a:gdLst/>
                  <a:ahLst/>
                  <a:cxnLst/>
                  <a:rect l="l" t="t" r="r" b="b"/>
                  <a:pathLst>
                    <a:path w="555" h="444" extrusionOk="0">
                      <a:moveTo>
                        <a:pt x="333" y="37"/>
                      </a:moveTo>
                      <a:lnTo>
                        <a:pt x="555" y="444"/>
                      </a:lnTo>
                      <a:lnTo>
                        <a:pt x="0" y="444"/>
                      </a:lnTo>
                      <a:lnTo>
                        <a:pt x="222" y="37"/>
                      </a:lnTo>
                      <a:cubicBezTo>
                        <a:pt x="259"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771;p32">
                  <a:extLst>
                    <a:ext uri="{FF2B5EF4-FFF2-40B4-BE49-F238E27FC236}">
                      <a16:creationId xmlns:a16="http://schemas.microsoft.com/office/drawing/2014/main" id="{1A78E308-0A8B-4896-A7AA-EB293CB3AA06}"/>
                    </a:ext>
                  </a:extLst>
                </p:cNvPr>
                <p:cNvSpPr/>
                <p:nvPr/>
              </p:nvSpPr>
              <p:spPr>
                <a:xfrm>
                  <a:off x="2346289" y="3506958"/>
                  <a:ext cx="70210" cy="60064"/>
                </a:xfrm>
                <a:custGeom>
                  <a:avLst/>
                  <a:gdLst/>
                  <a:ahLst/>
                  <a:cxnLst/>
                  <a:rect l="l" t="t" r="r" b="b"/>
                  <a:pathLst>
                    <a:path w="519" h="444" extrusionOk="0">
                      <a:moveTo>
                        <a:pt x="296" y="37"/>
                      </a:moveTo>
                      <a:lnTo>
                        <a:pt x="518" y="444"/>
                      </a:lnTo>
                      <a:lnTo>
                        <a:pt x="0" y="444"/>
                      </a:lnTo>
                      <a:lnTo>
                        <a:pt x="185" y="37"/>
                      </a:lnTo>
                      <a:cubicBezTo>
                        <a:pt x="222" y="0"/>
                        <a:pt x="222" y="0"/>
                        <a:pt x="259" y="0"/>
                      </a:cubicBezTo>
                      <a:cubicBezTo>
                        <a:pt x="259" y="0"/>
                        <a:pt x="296" y="0"/>
                        <a:pt x="296"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772;p32">
                  <a:extLst>
                    <a:ext uri="{FF2B5EF4-FFF2-40B4-BE49-F238E27FC236}">
                      <a16:creationId xmlns:a16="http://schemas.microsoft.com/office/drawing/2014/main" id="{C9AD310E-9901-B744-5AD9-16D4700A2EBA}"/>
                    </a:ext>
                  </a:extLst>
                </p:cNvPr>
                <p:cNvSpPr/>
                <p:nvPr/>
              </p:nvSpPr>
              <p:spPr>
                <a:xfrm>
                  <a:off x="2471289" y="3506958"/>
                  <a:ext cx="70210" cy="60064"/>
                </a:xfrm>
                <a:custGeom>
                  <a:avLst/>
                  <a:gdLst/>
                  <a:ahLst/>
                  <a:cxnLst/>
                  <a:rect l="l" t="t" r="r" b="b"/>
                  <a:pathLst>
                    <a:path w="519" h="444" extrusionOk="0">
                      <a:moveTo>
                        <a:pt x="333" y="37"/>
                      </a:moveTo>
                      <a:lnTo>
                        <a:pt x="518" y="444"/>
                      </a:lnTo>
                      <a:lnTo>
                        <a:pt x="1" y="444"/>
                      </a:lnTo>
                      <a:lnTo>
                        <a:pt x="223" y="37"/>
                      </a:lnTo>
                      <a:cubicBezTo>
                        <a:pt x="223"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773;p32">
                  <a:extLst>
                    <a:ext uri="{FF2B5EF4-FFF2-40B4-BE49-F238E27FC236}">
                      <a16:creationId xmlns:a16="http://schemas.microsoft.com/office/drawing/2014/main" id="{A147DCBA-2EEF-E78B-B7F9-A395B6ED3FE0}"/>
                    </a:ext>
                  </a:extLst>
                </p:cNvPr>
                <p:cNvSpPr/>
                <p:nvPr/>
              </p:nvSpPr>
              <p:spPr>
                <a:xfrm>
                  <a:off x="2596290" y="3506958"/>
                  <a:ext cx="75216" cy="60064"/>
                </a:xfrm>
                <a:custGeom>
                  <a:avLst/>
                  <a:gdLst/>
                  <a:ahLst/>
                  <a:cxnLst/>
                  <a:rect l="l" t="t" r="r" b="b"/>
                  <a:pathLst>
                    <a:path w="556" h="444" extrusionOk="0">
                      <a:moveTo>
                        <a:pt x="334" y="37"/>
                      </a:moveTo>
                      <a:lnTo>
                        <a:pt x="556" y="444"/>
                      </a:lnTo>
                      <a:lnTo>
                        <a:pt x="1" y="444"/>
                      </a:lnTo>
                      <a:lnTo>
                        <a:pt x="223" y="37"/>
                      </a:lnTo>
                      <a:cubicBezTo>
                        <a:pt x="223" y="0"/>
                        <a:pt x="260" y="0"/>
                        <a:pt x="260" y="0"/>
                      </a:cubicBezTo>
                      <a:cubicBezTo>
                        <a:pt x="297"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774;p32">
                  <a:extLst>
                    <a:ext uri="{FF2B5EF4-FFF2-40B4-BE49-F238E27FC236}">
                      <a16:creationId xmlns:a16="http://schemas.microsoft.com/office/drawing/2014/main" id="{D922474A-D167-9CA5-0B62-1BE4A5B3444E}"/>
                    </a:ext>
                  </a:extLst>
                </p:cNvPr>
                <p:cNvSpPr/>
                <p:nvPr/>
              </p:nvSpPr>
              <p:spPr>
                <a:xfrm>
                  <a:off x="2721426"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775;p32">
                  <a:extLst>
                    <a:ext uri="{FF2B5EF4-FFF2-40B4-BE49-F238E27FC236}">
                      <a16:creationId xmlns:a16="http://schemas.microsoft.com/office/drawing/2014/main" id="{6C9A2E47-24D8-A8FE-C4D2-5B921B02A096}"/>
                    </a:ext>
                  </a:extLst>
                </p:cNvPr>
                <p:cNvSpPr/>
                <p:nvPr/>
              </p:nvSpPr>
              <p:spPr>
                <a:xfrm>
                  <a:off x="2846426"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4776;p32">
                  <a:extLst>
                    <a:ext uri="{FF2B5EF4-FFF2-40B4-BE49-F238E27FC236}">
                      <a16:creationId xmlns:a16="http://schemas.microsoft.com/office/drawing/2014/main" id="{3518BD6D-63F6-69F7-EEC0-3786D3E2E448}"/>
                    </a:ext>
                  </a:extLst>
                </p:cNvPr>
                <p:cNvSpPr/>
                <p:nvPr/>
              </p:nvSpPr>
              <p:spPr>
                <a:xfrm>
                  <a:off x="2971426"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777;p32">
                  <a:extLst>
                    <a:ext uri="{FF2B5EF4-FFF2-40B4-BE49-F238E27FC236}">
                      <a16:creationId xmlns:a16="http://schemas.microsoft.com/office/drawing/2014/main" id="{63441B4B-B6E4-CF82-3866-609135D2C94E}"/>
                    </a:ext>
                  </a:extLst>
                </p:cNvPr>
                <p:cNvSpPr/>
                <p:nvPr/>
              </p:nvSpPr>
              <p:spPr>
                <a:xfrm>
                  <a:off x="3101567" y="3506958"/>
                  <a:ext cx="70075" cy="60064"/>
                </a:xfrm>
                <a:custGeom>
                  <a:avLst/>
                  <a:gdLst/>
                  <a:ahLst/>
                  <a:cxnLst/>
                  <a:rect l="l" t="t" r="r" b="b"/>
                  <a:pathLst>
                    <a:path w="518" h="444" extrusionOk="0">
                      <a:moveTo>
                        <a:pt x="296" y="37"/>
                      </a:moveTo>
                      <a:lnTo>
                        <a:pt x="518" y="444"/>
                      </a:lnTo>
                      <a:lnTo>
                        <a:pt x="0" y="444"/>
                      </a:lnTo>
                      <a:lnTo>
                        <a:pt x="222" y="37"/>
                      </a:lnTo>
                      <a:cubicBezTo>
                        <a:pt x="222" y="0"/>
                        <a:pt x="259" y="0"/>
                        <a:pt x="259" y="0"/>
                      </a:cubicBezTo>
                      <a:cubicBezTo>
                        <a:pt x="296" y="0"/>
                        <a:pt x="296" y="37"/>
                        <a:pt x="296"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778;p32">
                  <a:extLst>
                    <a:ext uri="{FF2B5EF4-FFF2-40B4-BE49-F238E27FC236}">
                      <a16:creationId xmlns:a16="http://schemas.microsoft.com/office/drawing/2014/main" id="{390D77CF-4532-72A9-E49C-6CA0AD708A99}"/>
                    </a:ext>
                  </a:extLst>
                </p:cNvPr>
                <p:cNvSpPr/>
                <p:nvPr/>
              </p:nvSpPr>
              <p:spPr>
                <a:xfrm>
                  <a:off x="3226568" y="3506958"/>
                  <a:ext cx="70075" cy="60064"/>
                </a:xfrm>
                <a:custGeom>
                  <a:avLst/>
                  <a:gdLst/>
                  <a:ahLst/>
                  <a:cxnLst/>
                  <a:rect l="l" t="t" r="r" b="b"/>
                  <a:pathLst>
                    <a:path w="518" h="444" extrusionOk="0">
                      <a:moveTo>
                        <a:pt x="333" y="37"/>
                      </a:moveTo>
                      <a:lnTo>
                        <a:pt x="518" y="444"/>
                      </a:lnTo>
                      <a:lnTo>
                        <a:pt x="0" y="444"/>
                      </a:lnTo>
                      <a:lnTo>
                        <a:pt x="222" y="37"/>
                      </a:lnTo>
                      <a:cubicBezTo>
                        <a:pt x="222" y="0"/>
                        <a:pt x="259" y="0"/>
                        <a:pt x="259" y="0"/>
                      </a:cubicBezTo>
                      <a:cubicBezTo>
                        <a:pt x="296" y="0"/>
                        <a:pt x="296" y="37"/>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779;p32">
                  <a:extLst>
                    <a:ext uri="{FF2B5EF4-FFF2-40B4-BE49-F238E27FC236}">
                      <a16:creationId xmlns:a16="http://schemas.microsoft.com/office/drawing/2014/main" id="{F7E6D819-0F7E-D116-E9CB-83A1D445F2BB}"/>
                    </a:ext>
                  </a:extLst>
                </p:cNvPr>
                <p:cNvSpPr/>
                <p:nvPr/>
              </p:nvSpPr>
              <p:spPr>
                <a:xfrm>
                  <a:off x="3351568"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296" y="37"/>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780;p32">
                  <a:extLst>
                    <a:ext uri="{FF2B5EF4-FFF2-40B4-BE49-F238E27FC236}">
                      <a16:creationId xmlns:a16="http://schemas.microsoft.com/office/drawing/2014/main" id="{3ABAFCDA-3A27-C9E0-244C-CCA8AFE3D89B}"/>
                    </a:ext>
                  </a:extLst>
                </p:cNvPr>
                <p:cNvSpPr/>
                <p:nvPr/>
              </p:nvSpPr>
              <p:spPr>
                <a:xfrm>
                  <a:off x="3476569"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781;p32">
                  <a:extLst>
                    <a:ext uri="{FF2B5EF4-FFF2-40B4-BE49-F238E27FC236}">
                      <a16:creationId xmlns:a16="http://schemas.microsoft.com/office/drawing/2014/main" id="{8A2DD225-56C9-0FA6-2940-47FB8D8F3201}"/>
                    </a:ext>
                  </a:extLst>
                </p:cNvPr>
                <p:cNvSpPr/>
                <p:nvPr/>
              </p:nvSpPr>
              <p:spPr>
                <a:xfrm>
                  <a:off x="3601704"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782;p32">
                  <a:extLst>
                    <a:ext uri="{FF2B5EF4-FFF2-40B4-BE49-F238E27FC236}">
                      <a16:creationId xmlns:a16="http://schemas.microsoft.com/office/drawing/2014/main" id="{18FE512C-E372-46BC-238C-36FEAEF00F42}"/>
                    </a:ext>
                  </a:extLst>
                </p:cNvPr>
                <p:cNvSpPr/>
                <p:nvPr/>
              </p:nvSpPr>
              <p:spPr>
                <a:xfrm>
                  <a:off x="3726705" y="3506958"/>
                  <a:ext cx="75080" cy="60064"/>
                </a:xfrm>
                <a:custGeom>
                  <a:avLst/>
                  <a:gdLst/>
                  <a:ahLst/>
                  <a:cxnLst/>
                  <a:rect l="l" t="t" r="r" b="b"/>
                  <a:pathLst>
                    <a:path w="555" h="444" extrusionOk="0">
                      <a:moveTo>
                        <a:pt x="333" y="37"/>
                      </a:moveTo>
                      <a:lnTo>
                        <a:pt x="555" y="444"/>
                      </a:lnTo>
                      <a:lnTo>
                        <a:pt x="0"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783;p32">
                  <a:extLst>
                    <a:ext uri="{FF2B5EF4-FFF2-40B4-BE49-F238E27FC236}">
                      <a16:creationId xmlns:a16="http://schemas.microsoft.com/office/drawing/2014/main" id="{A1A79F5D-4E32-3EC2-5C37-986EEFC6F3AA}"/>
                    </a:ext>
                  </a:extLst>
                </p:cNvPr>
                <p:cNvSpPr/>
                <p:nvPr/>
              </p:nvSpPr>
              <p:spPr>
                <a:xfrm>
                  <a:off x="3851705"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784;p32">
                  <a:extLst>
                    <a:ext uri="{FF2B5EF4-FFF2-40B4-BE49-F238E27FC236}">
                      <a16:creationId xmlns:a16="http://schemas.microsoft.com/office/drawing/2014/main" id="{500B3B35-3AAF-C037-8802-C815FF431756}"/>
                    </a:ext>
                  </a:extLst>
                </p:cNvPr>
                <p:cNvSpPr/>
                <p:nvPr/>
              </p:nvSpPr>
              <p:spPr>
                <a:xfrm>
                  <a:off x="3976706"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785;p32">
                  <a:extLst>
                    <a:ext uri="{FF2B5EF4-FFF2-40B4-BE49-F238E27FC236}">
                      <a16:creationId xmlns:a16="http://schemas.microsoft.com/office/drawing/2014/main" id="{2C544D8F-0C39-B4FA-4799-17C43EB336F8}"/>
                    </a:ext>
                  </a:extLst>
                </p:cNvPr>
                <p:cNvSpPr/>
                <p:nvPr/>
              </p:nvSpPr>
              <p:spPr>
                <a:xfrm>
                  <a:off x="4106847" y="3506958"/>
                  <a:ext cx="75080" cy="60064"/>
                </a:xfrm>
                <a:custGeom>
                  <a:avLst/>
                  <a:gdLst/>
                  <a:ahLst/>
                  <a:cxnLst/>
                  <a:rect l="l" t="t" r="r" b="b"/>
                  <a:pathLst>
                    <a:path w="555" h="444" extrusionOk="0">
                      <a:moveTo>
                        <a:pt x="333" y="37"/>
                      </a:moveTo>
                      <a:lnTo>
                        <a:pt x="555" y="444"/>
                      </a:lnTo>
                      <a:lnTo>
                        <a:pt x="0" y="444"/>
                      </a:lnTo>
                      <a:lnTo>
                        <a:pt x="222" y="37"/>
                      </a:lnTo>
                      <a:cubicBezTo>
                        <a:pt x="222" y="0"/>
                        <a:pt x="222"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786;p32">
                  <a:extLst>
                    <a:ext uri="{FF2B5EF4-FFF2-40B4-BE49-F238E27FC236}">
                      <a16:creationId xmlns:a16="http://schemas.microsoft.com/office/drawing/2014/main" id="{C8FFFEA1-F0AA-AAD4-A33D-6F3204844AFC}"/>
                    </a:ext>
                  </a:extLst>
                </p:cNvPr>
                <p:cNvSpPr/>
                <p:nvPr/>
              </p:nvSpPr>
              <p:spPr>
                <a:xfrm>
                  <a:off x="4231847"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787;p32">
                  <a:extLst>
                    <a:ext uri="{FF2B5EF4-FFF2-40B4-BE49-F238E27FC236}">
                      <a16:creationId xmlns:a16="http://schemas.microsoft.com/office/drawing/2014/main" id="{23FB00BA-CFCC-8CE5-2C12-3BC696A5C80B}"/>
                    </a:ext>
                  </a:extLst>
                </p:cNvPr>
                <p:cNvSpPr/>
                <p:nvPr/>
              </p:nvSpPr>
              <p:spPr>
                <a:xfrm>
                  <a:off x="4356847" y="3506958"/>
                  <a:ext cx="75216" cy="60064"/>
                </a:xfrm>
                <a:custGeom>
                  <a:avLst/>
                  <a:gdLst/>
                  <a:ahLst/>
                  <a:cxnLst/>
                  <a:rect l="l" t="t" r="r" b="b"/>
                  <a:pathLst>
                    <a:path w="556" h="444" extrusionOk="0">
                      <a:moveTo>
                        <a:pt x="333" y="37"/>
                      </a:moveTo>
                      <a:lnTo>
                        <a:pt x="555" y="444"/>
                      </a:lnTo>
                      <a:lnTo>
                        <a:pt x="1" y="444"/>
                      </a:lnTo>
                      <a:lnTo>
                        <a:pt x="223" y="37"/>
                      </a:lnTo>
                      <a:cubicBezTo>
                        <a:pt x="223"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788;p32">
                  <a:extLst>
                    <a:ext uri="{FF2B5EF4-FFF2-40B4-BE49-F238E27FC236}">
                      <a16:creationId xmlns:a16="http://schemas.microsoft.com/office/drawing/2014/main" id="{BCD87617-E3BE-4BE3-3594-EA6BC025A617}"/>
                    </a:ext>
                  </a:extLst>
                </p:cNvPr>
                <p:cNvSpPr/>
                <p:nvPr/>
              </p:nvSpPr>
              <p:spPr>
                <a:xfrm>
                  <a:off x="4481848" y="3506958"/>
                  <a:ext cx="75216" cy="60064"/>
                </a:xfrm>
                <a:custGeom>
                  <a:avLst/>
                  <a:gdLst/>
                  <a:ahLst/>
                  <a:cxnLst/>
                  <a:rect l="l" t="t" r="r" b="b"/>
                  <a:pathLst>
                    <a:path w="556" h="444" extrusionOk="0">
                      <a:moveTo>
                        <a:pt x="334" y="37"/>
                      </a:moveTo>
                      <a:lnTo>
                        <a:pt x="556"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789;p32">
                  <a:extLst>
                    <a:ext uri="{FF2B5EF4-FFF2-40B4-BE49-F238E27FC236}">
                      <a16:creationId xmlns:a16="http://schemas.microsoft.com/office/drawing/2014/main" id="{E68AB228-82FB-B86D-FC25-D1C5E26F6FB6}"/>
                    </a:ext>
                  </a:extLst>
                </p:cNvPr>
                <p:cNvSpPr/>
                <p:nvPr/>
              </p:nvSpPr>
              <p:spPr>
                <a:xfrm>
                  <a:off x="4606983" y="3506958"/>
                  <a:ext cx="75080" cy="60064"/>
                </a:xfrm>
                <a:custGeom>
                  <a:avLst/>
                  <a:gdLst/>
                  <a:ahLst/>
                  <a:cxnLst/>
                  <a:rect l="l" t="t" r="r" b="b"/>
                  <a:pathLst>
                    <a:path w="555" h="444" extrusionOk="0">
                      <a:moveTo>
                        <a:pt x="333" y="37"/>
                      </a:moveTo>
                      <a:lnTo>
                        <a:pt x="555" y="444"/>
                      </a:lnTo>
                      <a:lnTo>
                        <a:pt x="0"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790;p32">
                  <a:extLst>
                    <a:ext uri="{FF2B5EF4-FFF2-40B4-BE49-F238E27FC236}">
                      <a16:creationId xmlns:a16="http://schemas.microsoft.com/office/drawing/2014/main" id="{EEF50F7C-4153-44E0-34C3-63048AD73BC8}"/>
                    </a:ext>
                  </a:extLst>
                </p:cNvPr>
                <p:cNvSpPr/>
                <p:nvPr/>
              </p:nvSpPr>
              <p:spPr>
                <a:xfrm>
                  <a:off x="4731984" y="3506958"/>
                  <a:ext cx="75216" cy="60064"/>
                </a:xfrm>
                <a:custGeom>
                  <a:avLst/>
                  <a:gdLst/>
                  <a:ahLst/>
                  <a:cxnLst/>
                  <a:rect l="l" t="t" r="r" b="b"/>
                  <a:pathLst>
                    <a:path w="556" h="444" extrusionOk="0">
                      <a:moveTo>
                        <a:pt x="333" y="37"/>
                      </a:moveTo>
                      <a:lnTo>
                        <a:pt x="555" y="444"/>
                      </a:lnTo>
                      <a:lnTo>
                        <a:pt x="0" y="444"/>
                      </a:lnTo>
                      <a:lnTo>
                        <a:pt x="222" y="37"/>
                      </a:lnTo>
                      <a:cubicBezTo>
                        <a:pt x="259"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791;p32">
                  <a:extLst>
                    <a:ext uri="{FF2B5EF4-FFF2-40B4-BE49-F238E27FC236}">
                      <a16:creationId xmlns:a16="http://schemas.microsoft.com/office/drawing/2014/main" id="{67378F6B-C5FC-CB22-F6F2-7EF836231AC8}"/>
                    </a:ext>
                  </a:extLst>
                </p:cNvPr>
                <p:cNvSpPr/>
                <p:nvPr/>
              </p:nvSpPr>
              <p:spPr>
                <a:xfrm>
                  <a:off x="4861990" y="3506958"/>
                  <a:ext cx="70210" cy="60064"/>
                </a:xfrm>
                <a:custGeom>
                  <a:avLst/>
                  <a:gdLst/>
                  <a:ahLst/>
                  <a:cxnLst/>
                  <a:rect l="l" t="t" r="r" b="b"/>
                  <a:pathLst>
                    <a:path w="519" h="444" extrusionOk="0">
                      <a:moveTo>
                        <a:pt x="333" y="37"/>
                      </a:moveTo>
                      <a:lnTo>
                        <a:pt x="518" y="444"/>
                      </a:lnTo>
                      <a:lnTo>
                        <a:pt x="1" y="444"/>
                      </a:lnTo>
                      <a:lnTo>
                        <a:pt x="223" y="37"/>
                      </a:lnTo>
                      <a:cubicBezTo>
                        <a:pt x="223" y="0"/>
                        <a:pt x="223" y="0"/>
                        <a:pt x="260"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792;p32">
                  <a:extLst>
                    <a:ext uri="{FF2B5EF4-FFF2-40B4-BE49-F238E27FC236}">
                      <a16:creationId xmlns:a16="http://schemas.microsoft.com/office/drawing/2014/main" id="{017C6DAA-E08E-4597-915A-5DE42BBD2E75}"/>
                    </a:ext>
                  </a:extLst>
                </p:cNvPr>
                <p:cNvSpPr/>
                <p:nvPr/>
              </p:nvSpPr>
              <p:spPr>
                <a:xfrm>
                  <a:off x="4986990" y="3506958"/>
                  <a:ext cx="75216" cy="60064"/>
                </a:xfrm>
                <a:custGeom>
                  <a:avLst/>
                  <a:gdLst/>
                  <a:ahLst/>
                  <a:cxnLst/>
                  <a:rect l="l" t="t" r="r" b="b"/>
                  <a:pathLst>
                    <a:path w="556" h="444" extrusionOk="0">
                      <a:moveTo>
                        <a:pt x="334" y="37"/>
                      </a:moveTo>
                      <a:lnTo>
                        <a:pt x="556" y="444"/>
                      </a:lnTo>
                      <a:lnTo>
                        <a:pt x="1" y="444"/>
                      </a:lnTo>
                      <a:lnTo>
                        <a:pt x="223" y="37"/>
                      </a:lnTo>
                      <a:cubicBezTo>
                        <a:pt x="223"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793;p32">
                  <a:extLst>
                    <a:ext uri="{FF2B5EF4-FFF2-40B4-BE49-F238E27FC236}">
                      <a16:creationId xmlns:a16="http://schemas.microsoft.com/office/drawing/2014/main" id="{4FB7C0B8-CF8D-9E5A-5D97-17F94EB993C2}"/>
                    </a:ext>
                  </a:extLst>
                </p:cNvPr>
                <p:cNvSpPr/>
                <p:nvPr/>
              </p:nvSpPr>
              <p:spPr>
                <a:xfrm>
                  <a:off x="5112126"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4794;p32">
                <a:extLst>
                  <a:ext uri="{FF2B5EF4-FFF2-40B4-BE49-F238E27FC236}">
                    <a16:creationId xmlns:a16="http://schemas.microsoft.com/office/drawing/2014/main" id="{0F23E005-1A2A-93CC-66A6-F1E1FA910778}"/>
                  </a:ext>
                </a:extLst>
              </p:cNvPr>
              <p:cNvGrpSpPr/>
              <p:nvPr/>
            </p:nvGrpSpPr>
            <p:grpSpPr>
              <a:xfrm>
                <a:off x="1387177" y="2871809"/>
                <a:ext cx="480244" cy="465228"/>
                <a:chOff x="1310977" y="2871809"/>
                <a:chExt cx="480244" cy="465228"/>
              </a:xfrm>
            </p:grpSpPr>
            <p:sp>
              <p:nvSpPr>
                <p:cNvPr id="352" name="Google Shape;4795;p32">
                  <a:extLst>
                    <a:ext uri="{FF2B5EF4-FFF2-40B4-BE49-F238E27FC236}">
                      <a16:creationId xmlns:a16="http://schemas.microsoft.com/office/drawing/2014/main" id="{5B7C6995-7E38-04EC-ABA9-3A5DC2253774}"/>
                    </a:ext>
                  </a:extLst>
                </p:cNvPr>
                <p:cNvSpPr/>
                <p:nvPr/>
              </p:nvSpPr>
              <p:spPr>
                <a:xfrm>
                  <a:off x="1310977" y="2871809"/>
                  <a:ext cx="480244" cy="465228"/>
                </a:xfrm>
                <a:custGeom>
                  <a:avLst/>
                  <a:gdLst/>
                  <a:ahLst/>
                  <a:cxnLst/>
                  <a:rect l="l" t="t" r="r" b="b"/>
                  <a:pathLst>
                    <a:path w="3550" h="3439" extrusionOk="0">
                      <a:moveTo>
                        <a:pt x="2256" y="37"/>
                      </a:moveTo>
                      <a:cubicBezTo>
                        <a:pt x="2293" y="37"/>
                        <a:pt x="2367" y="37"/>
                        <a:pt x="2441" y="74"/>
                      </a:cubicBezTo>
                      <a:cubicBezTo>
                        <a:pt x="2367" y="259"/>
                        <a:pt x="2441" y="481"/>
                        <a:pt x="2625" y="592"/>
                      </a:cubicBezTo>
                      <a:cubicBezTo>
                        <a:pt x="2773" y="703"/>
                        <a:pt x="2995" y="703"/>
                        <a:pt x="3143" y="592"/>
                      </a:cubicBezTo>
                      <a:cubicBezTo>
                        <a:pt x="3217" y="629"/>
                        <a:pt x="3254" y="703"/>
                        <a:pt x="3291" y="739"/>
                      </a:cubicBezTo>
                      <a:cubicBezTo>
                        <a:pt x="3106" y="887"/>
                        <a:pt x="3069" y="1072"/>
                        <a:pt x="3106" y="1294"/>
                      </a:cubicBezTo>
                      <a:cubicBezTo>
                        <a:pt x="3180" y="1479"/>
                        <a:pt x="3365" y="1590"/>
                        <a:pt x="3550" y="1627"/>
                      </a:cubicBezTo>
                      <a:lnTo>
                        <a:pt x="3550" y="1701"/>
                      </a:lnTo>
                      <a:lnTo>
                        <a:pt x="3550" y="1812"/>
                      </a:lnTo>
                      <a:cubicBezTo>
                        <a:pt x="3106" y="1849"/>
                        <a:pt x="2921" y="2403"/>
                        <a:pt x="3291" y="2662"/>
                      </a:cubicBezTo>
                      <a:cubicBezTo>
                        <a:pt x="3254" y="2736"/>
                        <a:pt x="3180" y="2773"/>
                        <a:pt x="3143" y="2847"/>
                      </a:cubicBezTo>
                      <a:cubicBezTo>
                        <a:pt x="2773" y="2625"/>
                        <a:pt x="2330" y="2958"/>
                        <a:pt x="2441" y="3364"/>
                      </a:cubicBezTo>
                      <a:cubicBezTo>
                        <a:pt x="2367" y="3401"/>
                        <a:pt x="2293" y="3401"/>
                        <a:pt x="2256" y="3438"/>
                      </a:cubicBezTo>
                      <a:cubicBezTo>
                        <a:pt x="2071" y="2995"/>
                        <a:pt x="1479" y="2995"/>
                        <a:pt x="1331" y="3438"/>
                      </a:cubicBezTo>
                      <a:lnTo>
                        <a:pt x="1110" y="3364"/>
                      </a:lnTo>
                      <a:cubicBezTo>
                        <a:pt x="1221" y="2921"/>
                        <a:pt x="777" y="2588"/>
                        <a:pt x="407" y="2847"/>
                      </a:cubicBezTo>
                      <a:cubicBezTo>
                        <a:pt x="333" y="2773"/>
                        <a:pt x="296" y="2736"/>
                        <a:pt x="296" y="2662"/>
                      </a:cubicBezTo>
                      <a:cubicBezTo>
                        <a:pt x="444" y="2551"/>
                        <a:pt x="481" y="2329"/>
                        <a:pt x="444" y="2144"/>
                      </a:cubicBezTo>
                      <a:cubicBezTo>
                        <a:pt x="370" y="1960"/>
                        <a:pt x="185" y="1812"/>
                        <a:pt x="1" y="1812"/>
                      </a:cubicBezTo>
                      <a:lnTo>
                        <a:pt x="1" y="1627"/>
                      </a:lnTo>
                      <a:cubicBezTo>
                        <a:pt x="185" y="1590"/>
                        <a:pt x="370" y="1442"/>
                        <a:pt x="444" y="1257"/>
                      </a:cubicBezTo>
                      <a:cubicBezTo>
                        <a:pt x="481" y="1072"/>
                        <a:pt x="444" y="887"/>
                        <a:pt x="296" y="739"/>
                      </a:cubicBezTo>
                      <a:cubicBezTo>
                        <a:pt x="296" y="703"/>
                        <a:pt x="333" y="629"/>
                        <a:pt x="407" y="592"/>
                      </a:cubicBezTo>
                      <a:cubicBezTo>
                        <a:pt x="555" y="703"/>
                        <a:pt x="777" y="703"/>
                        <a:pt x="925" y="592"/>
                      </a:cubicBezTo>
                      <a:cubicBezTo>
                        <a:pt x="1110" y="481"/>
                        <a:pt x="1184" y="259"/>
                        <a:pt x="1110" y="74"/>
                      </a:cubicBezTo>
                      <a:cubicBezTo>
                        <a:pt x="1184" y="37"/>
                        <a:pt x="1258" y="37"/>
                        <a:pt x="1331" y="0"/>
                      </a:cubicBezTo>
                      <a:cubicBezTo>
                        <a:pt x="1479" y="444"/>
                        <a:pt x="2071" y="444"/>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796;p32">
                  <a:extLst>
                    <a:ext uri="{FF2B5EF4-FFF2-40B4-BE49-F238E27FC236}">
                      <a16:creationId xmlns:a16="http://schemas.microsoft.com/office/drawing/2014/main" id="{4BF91C51-D64D-D8CF-8402-D32A43673A17}"/>
                    </a:ext>
                  </a:extLst>
                </p:cNvPr>
                <p:cNvSpPr/>
                <p:nvPr/>
              </p:nvSpPr>
              <p:spPr>
                <a:xfrm>
                  <a:off x="1351021" y="2906712"/>
                  <a:ext cx="405164" cy="385277"/>
                </a:xfrm>
                <a:custGeom>
                  <a:avLst/>
                  <a:gdLst/>
                  <a:ahLst/>
                  <a:cxnLst/>
                  <a:rect l="l" t="t" r="r" b="b"/>
                  <a:pathLst>
                    <a:path w="2995" h="2848" extrusionOk="0">
                      <a:moveTo>
                        <a:pt x="1923" y="38"/>
                      </a:moveTo>
                      <a:lnTo>
                        <a:pt x="1960" y="38"/>
                      </a:lnTo>
                      <a:cubicBezTo>
                        <a:pt x="1997" y="38"/>
                        <a:pt x="2034" y="75"/>
                        <a:pt x="2034" y="112"/>
                      </a:cubicBezTo>
                      <a:cubicBezTo>
                        <a:pt x="1997" y="260"/>
                        <a:pt x="2071" y="408"/>
                        <a:pt x="2182" y="481"/>
                      </a:cubicBezTo>
                      <a:cubicBezTo>
                        <a:pt x="2292" y="592"/>
                        <a:pt x="2477" y="592"/>
                        <a:pt x="2588" y="555"/>
                      </a:cubicBezTo>
                      <a:cubicBezTo>
                        <a:pt x="2625" y="518"/>
                        <a:pt x="2662" y="518"/>
                        <a:pt x="2699" y="555"/>
                      </a:cubicBezTo>
                      <a:lnTo>
                        <a:pt x="2699" y="592"/>
                      </a:lnTo>
                      <a:cubicBezTo>
                        <a:pt x="2736" y="592"/>
                        <a:pt x="2736" y="629"/>
                        <a:pt x="2699" y="666"/>
                      </a:cubicBezTo>
                      <a:cubicBezTo>
                        <a:pt x="2625" y="777"/>
                        <a:pt x="2588" y="925"/>
                        <a:pt x="2625" y="1073"/>
                      </a:cubicBezTo>
                      <a:cubicBezTo>
                        <a:pt x="2662" y="1221"/>
                        <a:pt x="2773" y="1332"/>
                        <a:pt x="2921" y="1369"/>
                      </a:cubicBezTo>
                      <a:cubicBezTo>
                        <a:pt x="2958" y="1369"/>
                        <a:pt x="2995" y="1369"/>
                        <a:pt x="2995" y="1406"/>
                      </a:cubicBezTo>
                      <a:lnTo>
                        <a:pt x="2995" y="1480"/>
                      </a:lnTo>
                      <a:cubicBezTo>
                        <a:pt x="2995" y="1517"/>
                        <a:pt x="2958" y="1517"/>
                        <a:pt x="2921" y="1517"/>
                      </a:cubicBezTo>
                      <a:cubicBezTo>
                        <a:pt x="2625" y="1591"/>
                        <a:pt x="2514" y="1960"/>
                        <a:pt x="2699" y="2219"/>
                      </a:cubicBezTo>
                      <a:cubicBezTo>
                        <a:pt x="2736" y="2219"/>
                        <a:pt x="2736" y="2256"/>
                        <a:pt x="2699" y="2293"/>
                      </a:cubicBezTo>
                      <a:lnTo>
                        <a:pt x="2662" y="2330"/>
                      </a:lnTo>
                      <a:cubicBezTo>
                        <a:pt x="2662" y="2367"/>
                        <a:pt x="2625" y="2367"/>
                        <a:pt x="2588" y="2330"/>
                      </a:cubicBezTo>
                      <a:cubicBezTo>
                        <a:pt x="2292" y="2219"/>
                        <a:pt x="1997" y="2441"/>
                        <a:pt x="2034" y="2774"/>
                      </a:cubicBezTo>
                      <a:cubicBezTo>
                        <a:pt x="2034" y="2811"/>
                        <a:pt x="1997" y="2811"/>
                        <a:pt x="1960" y="2848"/>
                      </a:cubicBezTo>
                      <a:lnTo>
                        <a:pt x="1923" y="2848"/>
                      </a:lnTo>
                      <a:cubicBezTo>
                        <a:pt x="1886" y="2848"/>
                        <a:pt x="1849" y="2848"/>
                        <a:pt x="1849" y="2811"/>
                      </a:cubicBezTo>
                      <a:cubicBezTo>
                        <a:pt x="1701" y="2515"/>
                        <a:pt x="1294" y="2515"/>
                        <a:pt x="1146" y="2811"/>
                      </a:cubicBezTo>
                      <a:cubicBezTo>
                        <a:pt x="1109" y="2848"/>
                        <a:pt x="1072" y="2848"/>
                        <a:pt x="1035" y="2848"/>
                      </a:cubicBezTo>
                      <a:lnTo>
                        <a:pt x="998" y="2848"/>
                      </a:lnTo>
                      <a:cubicBezTo>
                        <a:pt x="962" y="2811"/>
                        <a:pt x="962" y="2811"/>
                        <a:pt x="962" y="2774"/>
                      </a:cubicBezTo>
                      <a:cubicBezTo>
                        <a:pt x="962" y="2626"/>
                        <a:pt x="888" y="2478"/>
                        <a:pt x="777" y="2404"/>
                      </a:cubicBezTo>
                      <a:cubicBezTo>
                        <a:pt x="666" y="2293"/>
                        <a:pt x="518" y="2293"/>
                        <a:pt x="370" y="2330"/>
                      </a:cubicBezTo>
                      <a:cubicBezTo>
                        <a:pt x="333" y="2367"/>
                        <a:pt x="296" y="2330"/>
                        <a:pt x="296" y="2330"/>
                      </a:cubicBezTo>
                      <a:lnTo>
                        <a:pt x="259" y="2293"/>
                      </a:lnTo>
                      <a:cubicBezTo>
                        <a:pt x="259" y="2256"/>
                        <a:pt x="259" y="2219"/>
                        <a:pt x="259" y="2182"/>
                      </a:cubicBezTo>
                      <a:cubicBezTo>
                        <a:pt x="370" y="2071"/>
                        <a:pt x="407" y="1923"/>
                        <a:pt x="333" y="1775"/>
                      </a:cubicBezTo>
                      <a:cubicBezTo>
                        <a:pt x="296" y="1665"/>
                        <a:pt x="185" y="1554"/>
                        <a:pt x="37" y="1517"/>
                      </a:cubicBezTo>
                      <a:cubicBezTo>
                        <a:pt x="0" y="1517"/>
                        <a:pt x="0" y="1480"/>
                        <a:pt x="0" y="1443"/>
                      </a:cubicBezTo>
                      <a:lnTo>
                        <a:pt x="0" y="1406"/>
                      </a:lnTo>
                      <a:cubicBezTo>
                        <a:pt x="0" y="1369"/>
                        <a:pt x="0" y="1332"/>
                        <a:pt x="37" y="1332"/>
                      </a:cubicBezTo>
                      <a:cubicBezTo>
                        <a:pt x="333" y="1258"/>
                        <a:pt x="481" y="888"/>
                        <a:pt x="259" y="666"/>
                      </a:cubicBezTo>
                      <a:cubicBezTo>
                        <a:pt x="259" y="629"/>
                        <a:pt x="259" y="592"/>
                        <a:pt x="259" y="555"/>
                      </a:cubicBezTo>
                      <a:lnTo>
                        <a:pt x="296" y="518"/>
                      </a:lnTo>
                      <a:cubicBezTo>
                        <a:pt x="333" y="518"/>
                        <a:pt x="333" y="518"/>
                        <a:pt x="370" y="518"/>
                      </a:cubicBezTo>
                      <a:cubicBezTo>
                        <a:pt x="518" y="592"/>
                        <a:pt x="666" y="555"/>
                        <a:pt x="777" y="481"/>
                      </a:cubicBezTo>
                      <a:cubicBezTo>
                        <a:pt x="888" y="408"/>
                        <a:pt x="962" y="260"/>
                        <a:pt x="962" y="112"/>
                      </a:cubicBezTo>
                      <a:cubicBezTo>
                        <a:pt x="962" y="75"/>
                        <a:pt x="962" y="38"/>
                        <a:pt x="998" y="38"/>
                      </a:cubicBezTo>
                      <a:lnTo>
                        <a:pt x="1035" y="38"/>
                      </a:lnTo>
                      <a:cubicBezTo>
                        <a:pt x="1072" y="1"/>
                        <a:pt x="1109" y="38"/>
                        <a:pt x="1146" y="75"/>
                      </a:cubicBezTo>
                      <a:cubicBezTo>
                        <a:pt x="1294" y="334"/>
                        <a:pt x="1664" y="334"/>
                        <a:pt x="1849" y="75"/>
                      </a:cubicBezTo>
                      <a:cubicBezTo>
                        <a:pt x="1849" y="38"/>
                        <a:pt x="1886" y="38"/>
                        <a:pt x="1923" y="38"/>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797;p32">
                  <a:extLst>
                    <a:ext uri="{FF2B5EF4-FFF2-40B4-BE49-F238E27FC236}">
                      <a16:creationId xmlns:a16="http://schemas.microsoft.com/office/drawing/2014/main" id="{D6BB78E1-BCD3-5C6D-A940-593E61FA7F2C}"/>
                    </a:ext>
                  </a:extLst>
                </p:cNvPr>
                <p:cNvSpPr/>
                <p:nvPr/>
              </p:nvSpPr>
              <p:spPr>
                <a:xfrm>
                  <a:off x="1430972" y="2981793"/>
                  <a:ext cx="240257" cy="245127"/>
                </a:xfrm>
                <a:custGeom>
                  <a:avLst/>
                  <a:gdLst/>
                  <a:ahLst/>
                  <a:cxnLst/>
                  <a:rect l="l" t="t" r="r" b="b"/>
                  <a:pathLst>
                    <a:path w="1776" h="1812" extrusionOk="0">
                      <a:moveTo>
                        <a:pt x="1073" y="1627"/>
                      </a:moveTo>
                      <a:lnTo>
                        <a:pt x="1147" y="1220"/>
                      </a:lnTo>
                      <a:cubicBezTo>
                        <a:pt x="1073" y="1183"/>
                        <a:pt x="962" y="1183"/>
                        <a:pt x="888" y="1220"/>
                      </a:cubicBezTo>
                      <a:cubicBezTo>
                        <a:pt x="814" y="1183"/>
                        <a:pt x="740" y="1183"/>
                        <a:pt x="666" y="1220"/>
                      </a:cubicBezTo>
                      <a:lnTo>
                        <a:pt x="703" y="1627"/>
                      </a:lnTo>
                      <a:cubicBezTo>
                        <a:pt x="703" y="1738"/>
                        <a:pt x="592" y="1812"/>
                        <a:pt x="518" y="1775"/>
                      </a:cubicBezTo>
                      <a:cubicBezTo>
                        <a:pt x="297" y="1664"/>
                        <a:pt x="112" y="1516"/>
                        <a:pt x="38" y="1294"/>
                      </a:cubicBezTo>
                      <a:cubicBezTo>
                        <a:pt x="1" y="1257"/>
                        <a:pt x="1" y="1183"/>
                        <a:pt x="38" y="1147"/>
                      </a:cubicBezTo>
                      <a:cubicBezTo>
                        <a:pt x="38" y="1110"/>
                        <a:pt x="112" y="1073"/>
                        <a:pt x="149" y="1110"/>
                      </a:cubicBezTo>
                      <a:lnTo>
                        <a:pt x="555" y="1147"/>
                      </a:lnTo>
                      <a:cubicBezTo>
                        <a:pt x="592" y="1073"/>
                        <a:pt x="592" y="999"/>
                        <a:pt x="555" y="925"/>
                      </a:cubicBezTo>
                      <a:cubicBezTo>
                        <a:pt x="592" y="814"/>
                        <a:pt x="592" y="740"/>
                        <a:pt x="555" y="666"/>
                      </a:cubicBezTo>
                      <a:lnTo>
                        <a:pt x="149" y="703"/>
                      </a:lnTo>
                      <a:cubicBezTo>
                        <a:pt x="112" y="740"/>
                        <a:pt x="38" y="703"/>
                        <a:pt x="38" y="666"/>
                      </a:cubicBezTo>
                      <a:cubicBezTo>
                        <a:pt x="1" y="629"/>
                        <a:pt x="1" y="555"/>
                        <a:pt x="38" y="518"/>
                      </a:cubicBezTo>
                      <a:cubicBezTo>
                        <a:pt x="112" y="333"/>
                        <a:pt x="297" y="148"/>
                        <a:pt x="481" y="74"/>
                      </a:cubicBezTo>
                      <a:cubicBezTo>
                        <a:pt x="518" y="37"/>
                        <a:pt x="592" y="37"/>
                        <a:pt x="629" y="74"/>
                      </a:cubicBezTo>
                      <a:cubicBezTo>
                        <a:pt x="666" y="74"/>
                        <a:pt x="703" y="148"/>
                        <a:pt x="703" y="185"/>
                      </a:cubicBezTo>
                      <a:lnTo>
                        <a:pt x="629" y="592"/>
                      </a:lnTo>
                      <a:cubicBezTo>
                        <a:pt x="703" y="592"/>
                        <a:pt x="777" y="592"/>
                        <a:pt x="851" y="592"/>
                      </a:cubicBezTo>
                      <a:cubicBezTo>
                        <a:pt x="962" y="592"/>
                        <a:pt x="1036" y="592"/>
                        <a:pt x="1110" y="592"/>
                      </a:cubicBezTo>
                      <a:lnTo>
                        <a:pt x="1073" y="185"/>
                      </a:lnTo>
                      <a:cubicBezTo>
                        <a:pt x="1036" y="74"/>
                        <a:pt x="1147" y="0"/>
                        <a:pt x="1258" y="37"/>
                      </a:cubicBezTo>
                      <a:cubicBezTo>
                        <a:pt x="1480" y="111"/>
                        <a:pt x="1665" y="296"/>
                        <a:pt x="1738" y="518"/>
                      </a:cubicBezTo>
                      <a:cubicBezTo>
                        <a:pt x="1775" y="555"/>
                        <a:pt x="1775" y="629"/>
                        <a:pt x="1738" y="666"/>
                      </a:cubicBezTo>
                      <a:cubicBezTo>
                        <a:pt x="1701" y="703"/>
                        <a:pt x="1665" y="740"/>
                        <a:pt x="1628" y="703"/>
                      </a:cubicBezTo>
                      <a:lnTo>
                        <a:pt x="1184" y="666"/>
                      </a:lnTo>
                      <a:cubicBezTo>
                        <a:pt x="1184" y="740"/>
                        <a:pt x="1184" y="814"/>
                        <a:pt x="1184" y="925"/>
                      </a:cubicBezTo>
                      <a:cubicBezTo>
                        <a:pt x="1184" y="999"/>
                        <a:pt x="1184" y="1073"/>
                        <a:pt x="1184" y="1147"/>
                      </a:cubicBezTo>
                      <a:lnTo>
                        <a:pt x="1628" y="1073"/>
                      </a:lnTo>
                      <a:cubicBezTo>
                        <a:pt x="1665" y="1073"/>
                        <a:pt x="1701" y="1110"/>
                        <a:pt x="1738" y="1147"/>
                      </a:cubicBezTo>
                      <a:cubicBezTo>
                        <a:pt x="1775" y="1183"/>
                        <a:pt x="1775" y="1220"/>
                        <a:pt x="1738" y="1294"/>
                      </a:cubicBezTo>
                      <a:cubicBezTo>
                        <a:pt x="1665" y="1516"/>
                        <a:pt x="1480" y="1701"/>
                        <a:pt x="1258" y="1812"/>
                      </a:cubicBezTo>
                      <a:cubicBezTo>
                        <a:pt x="1221" y="1812"/>
                        <a:pt x="1147" y="1812"/>
                        <a:pt x="1110" y="1812"/>
                      </a:cubicBezTo>
                      <a:cubicBezTo>
                        <a:pt x="1073" y="1738"/>
                        <a:pt x="1036" y="1701"/>
                        <a:pt x="1073" y="16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798;p32">
                  <a:extLst>
                    <a:ext uri="{FF2B5EF4-FFF2-40B4-BE49-F238E27FC236}">
                      <a16:creationId xmlns:a16="http://schemas.microsoft.com/office/drawing/2014/main" id="{F9245996-E2F8-A46E-7FBD-50A4938019A0}"/>
                    </a:ext>
                  </a:extLst>
                </p:cNvPr>
                <p:cNvSpPr/>
                <p:nvPr/>
              </p:nvSpPr>
              <p:spPr>
                <a:xfrm>
                  <a:off x="1491037" y="3046864"/>
                  <a:ext cx="125134" cy="120129"/>
                </a:xfrm>
                <a:custGeom>
                  <a:avLst/>
                  <a:gdLst/>
                  <a:ahLst/>
                  <a:cxnLst/>
                  <a:rect l="l" t="t" r="r" b="b"/>
                  <a:pathLst>
                    <a:path w="925" h="888" extrusionOk="0">
                      <a:moveTo>
                        <a:pt x="444" y="0"/>
                      </a:moveTo>
                      <a:cubicBezTo>
                        <a:pt x="925" y="111"/>
                        <a:pt x="925" y="776"/>
                        <a:pt x="444" y="887"/>
                      </a:cubicBezTo>
                      <a:cubicBezTo>
                        <a:pt x="0" y="776"/>
                        <a:pt x="0" y="111"/>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799;p32">
                  <a:extLst>
                    <a:ext uri="{FF2B5EF4-FFF2-40B4-BE49-F238E27FC236}">
                      <a16:creationId xmlns:a16="http://schemas.microsoft.com/office/drawing/2014/main" id="{D42AC011-3C44-8CFF-0229-B93FB5739CA6}"/>
                    </a:ext>
                  </a:extLst>
                </p:cNvPr>
                <p:cNvSpPr/>
                <p:nvPr/>
              </p:nvSpPr>
              <p:spPr>
                <a:xfrm>
                  <a:off x="1516065" y="3066750"/>
                  <a:ext cx="95102" cy="100242"/>
                </a:xfrm>
                <a:custGeom>
                  <a:avLst/>
                  <a:gdLst/>
                  <a:ahLst/>
                  <a:cxnLst/>
                  <a:rect l="l" t="t" r="r" b="b"/>
                  <a:pathLst>
                    <a:path w="703" h="741" extrusionOk="0">
                      <a:moveTo>
                        <a:pt x="259" y="1"/>
                      </a:moveTo>
                      <a:cubicBezTo>
                        <a:pt x="703" y="1"/>
                        <a:pt x="0" y="740"/>
                        <a:pt x="0" y="297"/>
                      </a:cubicBezTo>
                      <a:cubicBezTo>
                        <a:pt x="0" y="149"/>
                        <a:pt x="111"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4800;p32">
                <a:extLst>
                  <a:ext uri="{FF2B5EF4-FFF2-40B4-BE49-F238E27FC236}">
                    <a16:creationId xmlns:a16="http://schemas.microsoft.com/office/drawing/2014/main" id="{361844D7-5D73-D285-CEDA-DE994163D9EB}"/>
                  </a:ext>
                </a:extLst>
              </p:cNvPr>
              <p:cNvGrpSpPr/>
              <p:nvPr/>
            </p:nvGrpSpPr>
            <p:grpSpPr>
              <a:xfrm>
                <a:off x="1866174" y="3036853"/>
                <a:ext cx="630270" cy="630270"/>
                <a:chOff x="1866174" y="3798853"/>
                <a:chExt cx="630270" cy="630270"/>
              </a:xfrm>
            </p:grpSpPr>
            <p:sp>
              <p:nvSpPr>
                <p:cNvPr id="338" name="Google Shape;4801;p32">
                  <a:extLst>
                    <a:ext uri="{FF2B5EF4-FFF2-40B4-BE49-F238E27FC236}">
                      <a16:creationId xmlns:a16="http://schemas.microsoft.com/office/drawing/2014/main" id="{B66958E8-2B05-8E37-E8A5-D4DDBA3213BB}"/>
                    </a:ext>
                  </a:extLst>
                </p:cNvPr>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802;p32">
                  <a:extLst>
                    <a:ext uri="{FF2B5EF4-FFF2-40B4-BE49-F238E27FC236}">
                      <a16:creationId xmlns:a16="http://schemas.microsoft.com/office/drawing/2014/main" id="{714A39B2-21D5-47D4-EB07-5A5E035F4972}"/>
                    </a:ext>
                  </a:extLst>
                </p:cNvPr>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803;p32">
                  <a:extLst>
                    <a:ext uri="{FF2B5EF4-FFF2-40B4-BE49-F238E27FC236}">
                      <a16:creationId xmlns:a16="http://schemas.microsoft.com/office/drawing/2014/main" id="{75B83DBE-369E-E440-9D85-6174831C5DBE}"/>
                    </a:ext>
                  </a:extLst>
                </p:cNvPr>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804;p32">
                  <a:extLst>
                    <a:ext uri="{FF2B5EF4-FFF2-40B4-BE49-F238E27FC236}">
                      <a16:creationId xmlns:a16="http://schemas.microsoft.com/office/drawing/2014/main" id="{ADEB6D91-BE3F-3271-31A6-A376107C3669}"/>
                    </a:ext>
                  </a:extLst>
                </p:cNvPr>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4805;p32">
                  <a:extLst>
                    <a:ext uri="{FF2B5EF4-FFF2-40B4-BE49-F238E27FC236}">
                      <a16:creationId xmlns:a16="http://schemas.microsoft.com/office/drawing/2014/main" id="{394512F9-4A66-5C22-63D9-82148CC1CD79}"/>
                    </a:ext>
                  </a:extLst>
                </p:cNvPr>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806;p32">
                  <a:extLst>
                    <a:ext uri="{FF2B5EF4-FFF2-40B4-BE49-F238E27FC236}">
                      <a16:creationId xmlns:a16="http://schemas.microsoft.com/office/drawing/2014/main" id="{BCE63D37-F598-B333-82FD-FED63C08D78B}"/>
                    </a:ext>
                  </a:extLst>
                </p:cNvPr>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807;p32">
                  <a:extLst>
                    <a:ext uri="{FF2B5EF4-FFF2-40B4-BE49-F238E27FC236}">
                      <a16:creationId xmlns:a16="http://schemas.microsoft.com/office/drawing/2014/main" id="{0F99C2ED-DA63-A497-4140-7F9758D7001D}"/>
                    </a:ext>
                  </a:extLst>
                </p:cNvPr>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4808;p32">
                  <a:extLst>
                    <a:ext uri="{FF2B5EF4-FFF2-40B4-BE49-F238E27FC236}">
                      <a16:creationId xmlns:a16="http://schemas.microsoft.com/office/drawing/2014/main" id="{65F93E17-A89B-EB71-83C4-027A9418E9CA}"/>
                    </a:ext>
                  </a:extLst>
                </p:cNvPr>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4809;p32">
                  <a:extLst>
                    <a:ext uri="{FF2B5EF4-FFF2-40B4-BE49-F238E27FC236}">
                      <a16:creationId xmlns:a16="http://schemas.microsoft.com/office/drawing/2014/main" id="{BA8D6CCD-7D8A-2B7E-EE78-BF95B7C0AE6E}"/>
                    </a:ext>
                  </a:extLst>
                </p:cNvPr>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4810;p32">
                  <a:extLst>
                    <a:ext uri="{FF2B5EF4-FFF2-40B4-BE49-F238E27FC236}">
                      <a16:creationId xmlns:a16="http://schemas.microsoft.com/office/drawing/2014/main" id="{25EE7035-4C96-BDD5-7A87-FCA56172990F}"/>
                    </a:ext>
                  </a:extLst>
                </p:cNvPr>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4811;p32">
                  <a:extLst>
                    <a:ext uri="{FF2B5EF4-FFF2-40B4-BE49-F238E27FC236}">
                      <a16:creationId xmlns:a16="http://schemas.microsoft.com/office/drawing/2014/main" id="{9BB7E2EF-4F9A-3A69-9FBD-161F50A1B2A5}"/>
                    </a:ext>
                  </a:extLst>
                </p:cNvPr>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812;p32">
                  <a:extLst>
                    <a:ext uri="{FF2B5EF4-FFF2-40B4-BE49-F238E27FC236}">
                      <a16:creationId xmlns:a16="http://schemas.microsoft.com/office/drawing/2014/main" id="{91994E7C-14A8-ABD3-8CB0-5972FF0370D1}"/>
                    </a:ext>
                  </a:extLst>
                </p:cNvPr>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4813;p32">
                  <a:extLst>
                    <a:ext uri="{FF2B5EF4-FFF2-40B4-BE49-F238E27FC236}">
                      <a16:creationId xmlns:a16="http://schemas.microsoft.com/office/drawing/2014/main" id="{483377D5-46E1-EDDD-C5CD-ABA604FED22F}"/>
                    </a:ext>
                  </a:extLst>
                </p:cNvPr>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814;p32">
                  <a:extLst>
                    <a:ext uri="{FF2B5EF4-FFF2-40B4-BE49-F238E27FC236}">
                      <a16:creationId xmlns:a16="http://schemas.microsoft.com/office/drawing/2014/main" id="{B3396FC5-0074-B00E-C05D-2E177748B7C3}"/>
                    </a:ext>
                  </a:extLst>
                </p:cNvPr>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4815;p32">
                <a:extLst>
                  <a:ext uri="{FF2B5EF4-FFF2-40B4-BE49-F238E27FC236}">
                    <a16:creationId xmlns:a16="http://schemas.microsoft.com/office/drawing/2014/main" id="{85DAEE4E-49A9-4A5F-67A2-599A8FC16CC5}"/>
                  </a:ext>
                </a:extLst>
              </p:cNvPr>
              <p:cNvGrpSpPr/>
              <p:nvPr/>
            </p:nvGrpSpPr>
            <p:grpSpPr>
              <a:xfrm>
                <a:off x="5781058" y="2786717"/>
                <a:ext cx="395288" cy="395288"/>
                <a:chOff x="5857258" y="2786717"/>
                <a:chExt cx="395288" cy="395288"/>
              </a:xfrm>
            </p:grpSpPr>
            <p:sp>
              <p:nvSpPr>
                <p:cNvPr id="333" name="Google Shape;4816;p32">
                  <a:extLst>
                    <a:ext uri="{FF2B5EF4-FFF2-40B4-BE49-F238E27FC236}">
                      <a16:creationId xmlns:a16="http://schemas.microsoft.com/office/drawing/2014/main" id="{B7966C5F-AC57-F273-2FD8-A69BCAE35133}"/>
                    </a:ext>
                  </a:extLst>
                </p:cNvPr>
                <p:cNvSpPr/>
                <p:nvPr/>
              </p:nvSpPr>
              <p:spPr>
                <a:xfrm>
                  <a:off x="5857258" y="2786717"/>
                  <a:ext cx="395288" cy="395288"/>
                </a:xfrm>
                <a:custGeom>
                  <a:avLst/>
                  <a:gdLst/>
                  <a:ahLst/>
                  <a:cxnLst/>
                  <a:rect l="l" t="t" r="r" b="b"/>
                  <a:pathLst>
                    <a:path w="2922" h="2922" extrusionOk="0">
                      <a:moveTo>
                        <a:pt x="1258" y="1"/>
                      </a:moveTo>
                      <a:cubicBezTo>
                        <a:pt x="2367" y="1"/>
                        <a:pt x="2922" y="1368"/>
                        <a:pt x="2108" y="2145"/>
                      </a:cubicBezTo>
                      <a:cubicBezTo>
                        <a:pt x="1332" y="2921"/>
                        <a:pt x="1" y="2367"/>
                        <a:pt x="1" y="1258"/>
                      </a:cubicBezTo>
                      <a:cubicBezTo>
                        <a:pt x="1" y="555"/>
                        <a:pt x="55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817;p32">
                  <a:extLst>
                    <a:ext uri="{FF2B5EF4-FFF2-40B4-BE49-F238E27FC236}">
                      <a16:creationId xmlns:a16="http://schemas.microsoft.com/office/drawing/2014/main" id="{F04E19C1-BBA3-8F5D-A679-B57C51AD9482}"/>
                    </a:ext>
                  </a:extLst>
                </p:cNvPr>
                <p:cNvSpPr/>
                <p:nvPr/>
              </p:nvSpPr>
              <p:spPr>
                <a:xfrm>
                  <a:off x="5882285" y="2816749"/>
                  <a:ext cx="330218" cy="330218"/>
                </a:xfrm>
                <a:custGeom>
                  <a:avLst/>
                  <a:gdLst/>
                  <a:ahLst/>
                  <a:cxnLst/>
                  <a:rect l="l" t="t" r="r" b="b"/>
                  <a:pathLst>
                    <a:path w="2441" h="2441" extrusionOk="0">
                      <a:moveTo>
                        <a:pt x="1073" y="0"/>
                      </a:moveTo>
                      <a:cubicBezTo>
                        <a:pt x="1997" y="0"/>
                        <a:pt x="2441" y="1110"/>
                        <a:pt x="1775" y="1775"/>
                      </a:cubicBezTo>
                      <a:cubicBezTo>
                        <a:pt x="1147" y="2440"/>
                        <a:pt x="1" y="1960"/>
                        <a:pt x="1" y="1036"/>
                      </a:cubicBezTo>
                      <a:cubicBezTo>
                        <a:pt x="1" y="481"/>
                        <a:pt x="481" y="0"/>
                        <a:pt x="1073" y="0"/>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4818;p32">
                  <a:extLst>
                    <a:ext uri="{FF2B5EF4-FFF2-40B4-BE49-F238E27FC236}">
                      <a16:creationId xmlns:a16="http://schemas.microsoft.com/office/drawing/2014/main" id="{37B3D25C-36A4-BFA0-6570-A8C5874DFCBF}"/>
                    </a:ext>
                  </a:extLst>
                </p:cNvPr>
                <p:cNvSpPr/>
                <p:nvPr/>
              </p:nvSpPr>
              <p:spPr>
                <a:xfrm>
                  <a:off x="5907312" y="2836771"/>
                  <a:ext cx="240257" cy="245127"/>
                </a:xfrm>
                <a:custGeom>
                  <a:avLst/>
                  <a:gdLst/>
                  <a:ahLst/>
                  <a:cxnLst/>
                  <a:rect l="l" t="t" r="r" b="b"/>
                  <a:pathLst>
                    <a:path w="1776" h="1812" extrusionOk="0">
                      <a:moveTo>
                        <a:pt x="1036" y="1627"/>
                      </a:moveTo>
                      <a:lnTo>
                        <a:pt x="1110" y="1183"/>
                      </a:lnTo>
                      <a:cubicBezTo>
                        <a:pt x="1036" y="1183"/>
                        <a:pt x="925" y="1183"/>
                        <a:pt x="851" y="1183"/>
                      </a:cubicBezTo>
                      <a:cubicBezTo>
                        <a:pt x="777" y="1183"/>
                        <a:pt x="703" y="1183"/>
                        <a:pt x="629" y="1183"/>
                      </a:cubicBezTo>
                      <a:lnTo>
                        <a:pt x="666" y="1627"/>
                      </a:lnTo>
                      <a:cubicBezTo>
                        <a:pt x="703" y="1664"/>
                        <a:pt x="666" y="1701"/>
                        <a:pt x="629" y="1738"/>
                      </a:cubicBezTo>
                      <a:cubicBezTo>
                        <a:pt x="592" y="1775"/>
                        <a:pt x="518" y="1775"/>
                        <a:pt x="481" y="1738"/>
                      </a:cubicBezTo>
                      <a:cubicBezTo>
                        <a:pt x="259" y="1627"/>
                        <a:pt x="112" y="1479"/>
                        <a:pt x="38" y="1257"/>
                      </a:cubicBezTo>
                      <a:cubicBezTo>
                        <a:pt x="1" y="1220"/>
                        <a:pt x="1" y="1146"/>
                        <a:pt x="38" y="1109"/>
                      </a:cubicBezTo>
                      <a:cubicBezTo>
                        <a:pt x="38" y="1072"/>
                        <a:pt x="112" y="1035"/>
                        <a:pt x="148" y="1035"/>
                      </a:cubicBezTo>
                      <a:lnTo>
                        <a:pt x="555" y="1109"/>
                      </a:lnTo>
                      <a:cubicBezTo>
                        <a:pt x="555" y="1035"/>
                        <a:pt x="555" y="962"/>
                        <a:pt x="555" y="888"/>
                      </a:cubicBezTo>
                      <a:cubicBezTo>
                        <a:pt x="555" y="777"/>
                        <a:pt x="555" y="703"/>
                        <a:pt x="555" y="629"/>
                      </a:cubicBezTo>
                      <a:lnTo>
                        <a:pt x="148" y="666"/>
                      </a:lnTo>
                      <a:cubicBezTo>
                        <a:pt x="112" y="703"/>
                        <a:pt x="38" y="666"/>
                        <a:pt x="1" y="629"/>
                      </a:cubicBezTo>
                      <a:cubicBezTo>
                        <a:pt x="1" y="592"/>
                        <a:pt x="1" y="518"/>
                        <a:pt x="1" y="481"/>
                      </a:cubicBezTo>
                      <a:cubicBezTo>
                        <a:pt x="112" y="296"/>
                        <a:pt x="259" y="111"/>
                        <a:pt x="481" y="37"/>
                      </a:cubicBezTo>
                      <a:cubicBezTo>
                        <a:pt x="518" y="0"/>
                        <a:pt x="592" y="0"/>
                        <a:pt x="629" y="37"/>
                      </a:cubicBezTo>
                      <a:cubicBezTo>
                        <a:pt x="666" y="37"/>
                        <a:pt x="666" y="111"/>
                        <a:pt x="666" y="148"/>
                      </a:cubicBezTo>
                      <a:lnTo>
                        <a:pt x="629" y="555"/>
                      </a:lnTo>
                      <a:cubicBezTo>
                        <a:pt x="703" y="555"/>
                        <a:pt x="777" y="555"/>
                        <a:pt x="851" y="555"/>
                      </a:cubicBezTo>
                      <a:cubicBezTo>
                        <a:pt x="925" y="555"/>
                        <a:pt x="1036" y="555"/>
                        <a:pt x="1110" y="555"/>
                      </a:cubicBezTo>
                      <a:lnTo>
                        <a:pt x="1036" y="148"/>
                      </a:lnTo>
                      <a:cubicBezTo>
                        <a:pt x="1036" y="111"/>
                        <a:pt x="1073" y="37"/>
                        <a:pt x="1110" y="0"/>
                      </a:cubicBezTo>
                      <a:cubicBezTo>
                        <a:pt x="1147" y="0"/>
                        <a:pt x="1184" y="0"/>
                        <a:pt x="1258" y="0"/>
                      </a:cubicBezTo>
                      <a:cubicBezTo>
                        <a:pt x="1479" y="111"/>
                        <a:pt x="1627" y="296"/>
                        <a:pt x="1738" y="481"/>
                      </a:cubicBezTo>
                      <a:cubicBezTo>
                        <a:pt x="1775" y="555"/>
                        <a:pt x="1775" y="592"/>
                        <a:pt x="1738" y="629"/>
                      </a:cubicBezTo>
                      <a:cubicBezTo>
                        <a:pt x="1701" y="703"/>
                        <a:pt x="1664" y="703"/>
                        <a:pt x="1590" y="703"/>
                      </a:cubicBezTo>
                      <a:lnTo>
                        <a:pt x="1184" y="629"/>
                      </a:lnTo>
                      <a:cubicBezTo>
                        <a:pt x="1184" y="703"/>
                        <a:pt x="1184" y="814"/>
                        <a:pt x="1184" y="888"/>
                      </a:cubicBezTo>
                      <a:cubicBezTo>
                        <a:pt x="1184" y="962"/>
                        <a:pt x="1184" y="1035"/>
                        <a:pt x="1184" y="1109"/>
                      </a:cubicBezTo>
                      <a:lnTo>
                        <a:pt x="1627" y="1072"/>
                      </a:lnTo>
                      <a:cubicBezTo>
                        <a:pt x="1664" y="1072"/>
                        <a:pt x="1701" y="1072"/>
                        <a:pt x="1738" y="1109"/>
                      </a:cubicBezTo>
                      <a:cubicBezTo>
                        <a:pt x="1775" y="1183"/>
                        <a:pt x="1775" y="1220"/>
                        <a:pt x="1738" y="1257"/>
                      </a:cubicBezTo>
                      <a:cubicBezTo>
                        <a:pt x="1627" y="1479"/>
                        <a:pt x="1479" y="1664"/>
                        <a:pt x="1221" y="1775"/>
                      </a:cubicBezTo>
                      <a:cubicBezTo>
                        <a:pt x="1147" y="1812"/>
                        <a:pt x="1036" y="1738"/>
                        <a:pt x="1036" y="15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4819;p32">
                  <a:extLst>
                    <a:ext uri="{FF2B5EF4-FFF2-40B4-BE49-F238E27FC236}">
                      <a16:creationId xmlns:a16="http://schemas.microsoft.com/office/drawing/2014/main" id="{068008C9-BE17-7888-6603-B27A0EF2B8B1}"/>
                    </a:ext>
                  </a:extLst>
                </p:cNvPr>
                <p:cNvSpPr/>
                <p:nvPr/>
              </p:nvSpPr>
              <p:spPr>
                <a:xfrm>
                  <a:off x="5952361" y="2881820"/>
                  <a:ext cx="170182" cy="175052"/>
                </a:xfrm>
                <a:custGeom>
                  <a:avLst/>
                  <a:gdLst/>
                  <a:ahLst/>
                  <a:cxnLst/>
                  <a:rect l="l" t="t" r="r" b="b"/>
                  <a:pathLst>
                    <a:path w="1258" h="1294" extrusionOk="0">
                      <a:moveTo>
                        <a:pt x="555" y="0"/>
                      </a:moveTo>
                      <a:cubicBezTo>
                        <a:pt x="1036" y="0"/>
                        <a:pt x="1257" y="592"/>
                        <a:pt x="925" y="961"/>
                      </a:cubicBezTo>
                      <a:cubicBezTo>
                        <a:pt x="592" y="1294"/>
                        <a:pt x="0" y="1035"/>
                        <a:pt x="0" y="555"/>
                      </a:cubicBezTo>
                      <a:cubicBezTo>
                        <a:pt x="0" y="259"/>
                        <a:pt x="222"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820;p32">
                  <a:extLst>
                    <a:ext uri="{FF2B5EF4-FFF2-40B4-BE49-F238E27FC236}">
                      <a16:creationId xmlns:a16="http://schemas.microsoft.com/office/drawing/2014/main" id="{0437A2A1-691D-0C89-F9EF-A3B70C7F6526}"/>
                    </a:ext>
                  </a:extLst>
                </p:cNvPr>
                <p:cNvSpPr/>
                <p:nvPr/>
              </p:nvSpPr>
              <p:spPr>
                <a:xfrm>
                  <a:off x="5967377" y="2901706"/>
                  <a:ext cx="135145" cy="135280"/>
                </a:xfrm>
                <a:custGeom>
                  <a:avLst/>
                  <a:gdLst/>
                  <a:ahLst/>
                  <a:cxnLst/>
                  <a:rect l="l" t="t" r="r" b="b"/>
                  <a:pathLst>
                    <a:path w="999" h="1000" extrusionOk="0">
                      <a:moveTo>
                        <a:pt x="444" y="1"/>
                      </a:moveTo>
                      <a:cubicBezTo>
                        <a:pt x="814" y="1"/>
                        <a:pt x="998" y="445"/>
                        <a:pt x="740" y="703"/>
                      </a:cubicBezTo>
                      <a:cubicBezTo>
                        <a:pt x="444" y="999"/>
                        <a:pt x="0" y="814"/>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4821;p32">
                <a:extLst>
                  <a:ext uri="{FF2B5EF4-FFF2-40B4-BE49-F238E27FC236}">
                    <a16:creationId xmlns:a16="http://schemas.microsoft.com/office/drawing/2014/main" id="{8A485115-E586-F1F1-F6AA-08FCBF5163C9}"/>
                  </a:ext>
                </a:extLst>
              </p:cNvPr>
              <p:cNvGrpSpPr/>
              <p:nvPr/>
            </p:nvGrpSpPr>
            <p:grpSpPr>
              <a:xfrm>
                <a:off x="2468856" y="3036853"/>
                <a:ext cx="630270" cy="630270"/>
                <a:chOff x="1866174" y="3798853"/>
                <a:chExt cx="630270" cy="630270"/>
              </a:xfrm>
            </p:grpSpPr>
            <p:sp>
              <p:nvSpPr>
                <p:cNvPr id="319" name="Google Shape;4822;p32">
                  <a:extLst>
                    <a:ext uri="{FF2B5EF4-FFF2-40B4-BE49-F238E27FC236}">
                      <a16:creationId xmlns:a16="http://schemas.microsoft.com/office/drawing/2014/main" id="{370C1C77-40FE-5A6F-E2B8-E8126C8D9A01}"/>
                    </a:ext>
                  </a:extLst>
                </p:cNvPr>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823;p32">
                  <a:extLst>
                    <a:ext uri="{FF2B5EF4-FFF2-40B4-BE49-F238E27FC236}">
                      <a16:creationId xmlns:a16="http://schemas.microsoft.com/office/drawing/2014/main" id="{1305DE75-9E29-58F5-5515-962261FC143C}"/>
                    </a:ext>
                  </a:extLst>
                </p:cNvPr>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824;p32">
                  <a:extLst>
                    <a:ext uri="{FF2B5EF4-FFF2-40B4-BE49-F238E27FC236}">
                      <a16:creationId xmlns:a16="http://schemas.microsoft.com/office/drawing/2014/main" id="{AD4085E4-F58C-3252-5AC3-B1D449550B3C}"/>
                    </a:ext>
                  </a:extLst>
                </p:cNvPr>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825;p32">
                  <a:extLst>
                    <a:ext uri="{FF2B5EF4-FFF2-40B4-BE49-F238E27FC236}">
                      <a16:creationId xmlns:a16="http://schemas.microsoft.com/office/drawing/2014/main" id="{53427026-8822-81E7-1CE6-E22BACCE2B34}"/>
                    </a:ext>
                  </a:extLst>
                </p:cNvPr>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826;p32">
                  <a:extLst>
                    <a:ext uri="{FF2B5EF4-FFF2-40B4-BE49-F238E27FC236}">
                      <a16:creationId xmlns:a16="http://schemas.microsoft.com/office/drawing/2014/main" id="{E8163314-985A-1C03-9A07-95CB5AAE7FF8}"/>
                    </a:ext>
                  </a:extLst>
                </p:cNvPr>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827;p32">
                  <a:extLst>
                    <a:ext uri="{FF2B5EF4-FFF2-40B4-BE49-F238E27FC236}">
                      <a16:creationId xmlns:a16="http://schemas.microsoft.com/office/drawing/2014/main" id="{2B2819A0-8FCF-BAFB-ECD6-A55FC0FD3223}"/>
                    </a:ext>
                  </a:extLst>
                </p:cNvPr>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828;p32">
                  <a:extLst>
                    <a:ext uri="{FF2B5EF4-FFF2-40B4-BE49-F238E27FC236}">
                      <a16:creationId xmlns:a16="http://schemas.microsoft.com/office/drawing/2014/main" id="{5F65AF78-9F83-604C-11C5-0AAE4FF11992}"/>
                    </a:ext>
                  </a:extLst>
                </p:cNvPr>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829;p32">
                  <a:extLst>
                    <a:ext uri="{FF2B5EF4-FFF2-40B4-BE49-F238E27FC236}">
                      <a16:creationId xmlns:a16="http://schemas.microsoft.com/office/drawing/2014/main" id="{0F21AA2D-94BF-5951-74C6-C3D80C5013D5}"/>
                    </a:ext>
                  </a:extLst>
                </p:cNvPr>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830;p32">
                  <a:extLst>
                    <a:ext uri="{FF2B5EF4-FFF2-40B4-BE49-F238E27FC236}">
                      <a16:creationId xmlns:a16="http://schemas.microsoft.com/office/drawing/2014/main" id="{95B5ED86-3A35-47BE-34BB-903008AF8184}"/>
                    </a:ext>
                  </a:extLst>
                </p:cNvPr>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4831;p32">
                  <a:extLst>
                    <a:ext uri="{FF2B5EF4-FFF2-40B4-BE49-F238E27FC236}">
                      <a16:creationId xmlns:a16="http://schemas.microsoft.com/office/drawing/2014/main" id="{EBFF26D1-66D6-B08F-48F2-D80C8EE48ED8}"/>
                    </a:ext>
                  </a:extLst>
                </p:cNvPr>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4832;p32">
                  <a:extLst>
                    <a:ext uri="{FF2B5EF4-FFF2-40B4-BE49-F238E27FC236}">
                      <a16:creationId xmlns:a16="http://schemas.microsoft.com/office/drawing/2014/main" id="{7E43C28D-C9C5-8A51-59C9-E618AA77D6B5}"/>
                    </a:ext>
                  </a:extLst>
                </p:cNvPr>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4833;p32">
                  <a:extLst>
                    <a:ext uri="{FF2B5EF4-FFF2-40B4-BE49-F238E27FC236}">
                      <a16:creationId xmlns:a16="http://schemas.microsoft.com/office/drawing/2014/main" id="{D08DF1A4-4570-75DC-3C90-AE59D5FA51D7}"/>
                    </a:ext>
                  </a:extLst>
                </p:cNvPr>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834;p32">
                  <a:extLst>
                    <a:ext uri="{FF2B5EF4-FFF2-40B4-BE49-F238E27FC236}">
                      <a16:creationId xmlns:a16="http://schemas.microsoft.com/office/drawing/2014/main" id="{F8B5F02C-FE42-18DE-E8D0-1266CA17B1D9}"/>
                    </a:ext>
                  </a:extLst>
                </p:cNvPr>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835;p32">
                  <a:extLst>
                    <a:ext uri="{FF2B5EF4-FFF2-40B4-BE49-F238E27FC236}">
                      <a16:creationId xmlns:a16="http://schemas.microsoft.com/office/drawing/2014/main" id="{1E7CB67D-323C-9780-625D-2E124BF886B2}"/>
                    </a:ext>
                  </a:extLst>
                </p:cNvPr>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4836;p32">
                <a:extLst>
                  <a:ext uri="{FF2B5EF4-FFF2-40B4-BE49-F238E27FC236}">
                    <a16:creationId xmlns:a16="http://schemas.microsoft.com/office/drawing/2014/main" id="{6B3CC59A-A7AD-01E4-7FB0-E7981F3F8CDE}"/>
                  </a:ext>
                </a:extLst>
              </p:cNvPr>
              <p:cNvGrpSpPr/>
              <p:nvPr/>
            </p:nvGrpSpPr>
            <p:grpSpPr>
              <a:xfrm>
                <a:off x="3071538" y="3036853"/>
                <a:ext cx="630270" cy="630270"/>
                <a:chOff x="1866174" y="3798853"/>
                <a:chExt cx="630270" cy="630270"/>
              </a:xfrm>
            </p:grpSpPr>
            <p:sp>
              <p:nvSpPr>
                <p:cNvPr id="305" name="Google Shape;4837;p32">
                  <a:extLst>
                    <a:ext uri="{FF2B5EF4-FFF2-40B4-BE49-F238E27FC236}">
                      <a16:creationId xmlns:a16="http://schemas.microsoft.com/office/drawing/2014/main" id="{04819DB3-F584-CD90-DDDB-93CBD5E7E476}"/>
                    </a:ext>
                  </a:extLst>
                </p:cNvPr>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838;p32">
                  <a:extLst>
                    <a:ext uri="{FF2B5EF4-FFF2-40B4-BE49-F238E27FC236}">
                      <a16:creationId xmlns:a16="http://schemas.microsoft.com/office/drawing/2014/main" id="{309AE61E-410A-2A88-54C1-69676673DF90}"/>
                    </a:ext>
                  </a:extLst>
                </p:cNvPr>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4839;p32">
                  <a:extLst>
                    <a:ext uri="{FF2B5EF4-FFF2-40B4-BE49-F238E27FC236}">
                      <a16:creationId xmlns:a16="http://schemas.microsoft.com/office/drawing/2014/main" id="{CF0C91EB-29BE-6649-0BC9-4EABAB0EACA0}"/>
                    </a:ext>
                  </a:extLst>
                </p:cNvPr>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4840;p32">
                  <a:extLst>
                    <a:ext uri="{FF2B5EF4-FFF2-40B4-BE49-F238E27FC236}">
                      <a16:creationId xmlns:a16="http://schemas.microsoft.com/office/drawing/2014/main" id="{153F9CF3-8F1E-4500-FDFA-9FBB7E425F34}"/>
                    </a:ext>
                  </a:extLst>
                </p:cNvPr>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841;p32">
                  <a:extLst>
                    <a:ext uri="{FF2B5EF4-FFF2-40B4-BE49-F238E27FC236}">
                      <a16:creationId xmlns:a16="http://schemas.microsoft.com/office/drawing/2014/main" id="{AF556F24-0655-2D9D-FA80-2C0C462175F7}"/>
                    </a:ext>
                  </a:extLst>
                </p:cNvPr>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842;p32">
                  <a:extLst>
                    <a:ext uri="{FF2B5EF4-FFF2-40B4-BE49-F238E27FC236}">
                      <a16:creationId xmlns:a16="http://schemas.microsoft.com/office/drawing/2014/main" id="{97633EAE-8725-13F0-C791-9AA13E63B623}"/>
                    </a:ext>
                  </a:extLst>
                </p:cNvPr>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843;p32">
                  <a:extLst>
                    <a:ext uri="{FF2B5EF4-FFF2-40B4-BE49-F238E27FC236}">
                      <a16:creationId xmlns:a16="http://schemas.microsoft.com/office/drawing/2014/main" id="{038B401C-035D-EA1A-1831-EAD4FE54CC6F}"/>
                    </a:ext>
                  </a:extLst>
                </p:cNvPr>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844;p32">
                  <a:extLst>
                    <a:ext uri="{FF2B5EF4-FFF2-40B4-BE49-F238E27FC236}">
                      <a16:creationId xmlns:a16="http://schemas.microsoft.com/office/drawing/2014/main" id="{D78A2753-C4E2-0AA6-219E-DDCBD57EED7C}"/>
                    </a:ext>
                  </a:extLst>
                </p:cNvPr>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845;p32">
                  <a:extLst>
                    <a:ext uri="{FF2B5EF4-FFF2-40B4-BE49-F238E27FC236}">
                      <a16:creationId xmlns:a16="http://schemas.microsoft.com/office/drawing/2014/main" id="{7A72D0BA-232D-41F5-EA67-819E04F78480}"/>
                    </a:ext>
                  </a:extLst>
                </p:cNvPr>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4846;p32">
                  <a:extLst>
                    <a:ext uri="{FF2B5EF4-FFF2-40B4-BE49-F238E27FC236}">
                      <a16:creationId xmlns:a16="http://schemas.microsoft.com/office/drawing/2014/main" id="{9D3630F6-64B6-3817-9F7A-F80EE1C1527B}"/>
                    </a:ext>
                  </a:extLst>
                </p:cNvPr>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4847;p32">
                  <a:extLst>
                    <a:ext uri="{FF2B5EF4-FFF2-40B4-BE49-F238E27FC236}">
                      <a16:creationId xmlns:a16="http://schemas.microsoft.com/office/drawing/2014/main" id="{3B059D04-5FA0-C14F-57E7-6D2D6AE81F51}"/>
                    </a:ext>
                  </a:extLst>
                </p:cNvPr>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848;p32">
                  <a:extLst>
                    <a:ext uri="{FF2B5EF4-FFF2-40B4-BE49-F238E27FC236}">
                      <a16:creationId xmlns:a16="http://schemas.microsoft.com/office/drawing/2014/main" id="{BCB382EB-F359-BB14-7CE6-95E47E66690B}"/>
                    </a:ext>
                  </a:extLst>
                </p:cNvPr>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849;p32">
                  <a:extLst>
                    <a:ext uri="{FF2B5EF4-FFF2-40B4-BE49-F238E27FC236}">
                      <a16:creationId xmlns:a16="http://schemas.microsoft.com/office/drawing/2014/main" id="{F19003D0-ED4C-B069-BED6-5DE719CF5A0E}"/>
                    </a:ext>
                  </a:extLst>
                </p:cNvPr>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850;p32">
                  <a:extLst>
                    <a:ext uri="{FF2B5EF4-FFF2-40B4-BE49-F238E27FC236}">
                      <a16:creationId xmlns:a16="http://schemas.microsoft.com/office/drawing/2014/main" id="{02A55DE5-6E51-6E70-2941-BFCED4D4E339}"/>
                    </a:ext>
                  </a:extLst>
                </p:cNvPr>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4851;p32">
                <a:extLst>
                  <a:ext uri="{FF2B5EF4-FFF2-40B4-BE49-F238E27FC236}">
                    <a16:creationId xmlns:a16="http://schemas.microsoft.com/office/drawing/2014/main" id="{25B03054-D9DE-F886-79D2-275B4B661893}"/>
                  </a:ext>
                </a:extLst>
              </p:cNvPr>
              <p:cNvGrpSpPr/>
              <p:nvPr/>
            </p:nvGrpSpPr>
            <p:grpSpPr>
              <a:xfrm>
                <a:off x="3674220" y="3036853"/>
                <a:ext cx="630270" cy="630270"/>
                <a:chOff x="1866174" y="3798853"/>
                <a:chExt cx="630270" cy="630270"/>
              </a:xfrm>
            </p:grpSpPr>
            <p:sp>
              <p:nvSpPr>
                <p:cNvPr id="291" name="Google Shape;4852;p32">
                  <a:extLst>
                    <a:ext uri="{FF2B5EF4-FFF2-40B4-BE49-F238E27FC236}">
                      <a16:creationId xmlns:a16="http://schemas.microsoft.com/office/drawing/2014/main" id="{20E46CDB-0F31-74BC-2686-E31AE20E37FB}"/>
                    </a:ext>
                  </a:extLst>
                </p:cNvPr>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853;p32">
                  <a:extLst>
                    <a:ext uri="{FF2B5EF4-FFF2-40B4-BE49-F238E27FC236}">
                      <a16:creationId xmlns:a16="http://schemas.microsoft.com/office/drawing/2014/main" id="{023AA0BE-3DDE-E3FA-2963-C17398751962}"/>
                    </a:ext>
                  </a:extLst>
                </p:cNvPr>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4854;p32">
                  <a:extLst>
                    <a:ext uri="{FF2B5EF4-FFF2-40B4-BE49-F238E27FC236}">
                      <a16:creationId xmlns:a16="http://schemas.microsoft.com/office/drawing/2014/main" id="{3EDD88B4-9C01-3303-6B85-4527F3462A0C}"/>
                    </a:ext>
                  </a:extLst>
                </p:cNvPr>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4855;p32">
                  <a:extLst>
                    <a:ext uri="{FF2B5EF4-FFF2-40B4-BE49-F238E27FC236}">
                      <a16:creationId xmlns:a16="http://schemas.microsoft.com/office/drawing/2014/main" id="{C33952DE-8A7C-242F-E32C-DA9E80E6E196}"/>
                    </a:ext>
                  </a:extLst>
                </p:cNvPr>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856;p32">
                  <a:extLst>
                    <a:ext uri="{FF2B5EF4-FFF2-40B4-BE49-F238E27FC236}">
                      <a16:creationId xmlns:a16="http://schemas.microsoft.com/office/drawing/2014/main" id="{C956E579-01BC-8043-C25E-FC6A61F8500E}"/>
                    </a:ext>
                  </a:extLst>
                </p:cNvPr>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857;p32">
                  <a:extLst>
                    <a:ext uri="{FF2B5EF4-FFF2-40B4-BE49-F238E27FC236}">
                      <a16:creationId xmlns:a16="http://schemas.microsoft.com/office/drawing/2014/main" id="{4C242A1C-9356-01BA-4FB4-8CEA42CE0059}"/>
                    </a:ext>
                  </a:extLst>
                </p:cNvPr>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858;p32">
                  <a:extLst>
                    <a:ext uri="{FF2B5EF4-FFF2-40B4-BE49-F238E27FC236}">
                      <a16:creationId xmlns:a16="http://schemas.microsoft.com/office/drawing/2014/main" id="{878DB762-7FE8-2343-39E6-46691E33CC19}"/>
                    </a:ext>
                  </a:extLst>
                </p:cNvPr>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859;p32">
                  <a:extLst>
                    <a:ext uri="{FF2B5EF4-FFF2-40B4-BE49-F238E27FC236}">
                      <a16:creationId xmlns:a16="http://schemas.microsoft.com/office/drawing/2014/main" id="{E368FA84-B6C6-BE5F-2DC0-48410839DED9}"/>
                    </a:ext>
                  </a:extLst>
                </p:cNvPr>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4860;p32">
                  <a:extLst>
                    <a:ext uri="{FF2B5EF4-FFF2-40B4-BE49-F238E27FC236}">
                      <a16:creationId xmlns:a16="http://schemas.microsoft.com/office/drawing/2014/main" id="{D9B69C13-3FB9-B3B4-7546-9992782F2D06}"/>
                    </a:ext>
                  </a:extLst>
                </p:cNvPr>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4861;p32">
                  <a:extLst>
                    <a:ext uri="{FF2B5EF4-FFF2-40B4-BE49-F238E27FC236}">
                      <a16:creationId xmlns:a16="http://schemas.microsoft.com/office/drawing/2014/main" id="{4D67646B-CDE4-4943-6D21-BFE5B73D01D9}"/>
                    </a:ext>
                  </a:extLst>
                </p:cNvPr>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4862;p32">
                  <a:extLst>
                    <a:ext uri="{FF2B5EF4-FFF2-40B4-BE49-F238E27FC236}">
                      <a16:creationId xmlns:a16="http://schemas.microsoft.com/office/drawing/2014/main" id="{133E470D-FF50-FFC4-0B42-FD8ED1D36D6A}"/>
                    </a:ext>
                  </a:extLst>
                </p:cNvPr>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863;p32">
                  <a:extLst>
                    <a:ext uri="{FF2B5EF4-FFF2-40B4-BE49-F238E27FC236}">
                      <a16:creationId xmlns:a16="http://schemas.microsoft.com/office/drawing/2014/main" id="{B37BE49E-1C45-F351-9796-F54190F9A726}"/>
                    </a:ext>
                  </a:extLst>
                </p:cNvPr>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864;p32">
                  <a:extLst>
                    <a:ext uri="{FF2B5EF4-FFF2-40B4-BE49-F238E27FC236}">
                      <a16:creationId xmlns:a16="http://schemas.microsoft.com/office/drawing/2014/main" id="{9B39EB7F-CAB7-FBA9-2C07-3D5A1706FEBD}"/>
                    </a:ext>
                  </a:extLst>
                </p:cNvPr>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865;p32">
                  <a:extLst>
                    <a:ext uri="{FF2B5EF4-FFF2-40B4-BE49-F238E27FC236}">
                      <a16:creationId xmlns:a16="http://schemas.microsoft.com/office/drawing/2014/main" id="{605FA696-FB7B-9120-EF6D-7C01EDAD0E86}"/>
                    </a:ext>
                  </a:extLst>
                </p:cNvPr>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4866;p32">
                <a:extLst>
                  <a:ext uri="{FF2B5EF4-FFF2-40B4-BE49-F238E27FC236}">
                    <a16:creationId xmlns:a16="http://schemas.microsoft.com/office/drawing/2014/main" id="{A474F5C0-E4D6-F4B9-167A-AF134610F9B7}"/>
                  </a:ext>
                </a:extLst>
              </p:cNvPr>
              <p:cNvGrpSpPr/>
              <p:nvPr/>
            </p:nvGrpSpPr>
            <p:grpSpPr>
              <a:xfrm>
                <a:off x="4276902" y="3036853"/>
                <a:ext cx="630270" cy="630270"/>
                <a:chOff x="1866174" y="3798853"/>
                <a:chExt cx="630270" cy="630270"/>
              </a:xfrm>
            </p:grpSpPr>
            <p:sp>
              <p:nvSpPr>
                <p:cNvPr id="277" name="Google Shape;4867;p32">
                  <a:extLst>
                    <a:ext uri="{FF2B5EF4-FFF2-40B4-BE49-F238E27FC236}">
                      <a16:creationId xmlns:a16="http://schemas.microsoft.com/office/drawing/2014/main" id="{3F00FAA2-D6D5-299C-7FFE-5C79BD9DE776}"/>
                    </a:ext>
                  </a:extLst>
                </p:cNvPr>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868;p32">
                  <a:extLst>
                    <a:ext uri="{FF2B5EF4-FFF2-40B4-BE49-F238E27FC236}">
                      <a16:creationId xmlns:a16="http://schemas.microsoft.com/office/drawing/2014/main" id="{21FFAB8C-81FC-88EE-3984-EE632CE53EB7}"/>
                    </a:ext>
                  </a:extLst>
                </p:cNvPr>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869;p32">
                  <a:extLst>
                    <a:ext uri="{FF2B5EF4-FFF2-40B4-BE49-F238E27FC236}">
                      <a16:creationId xmlns:a16="http://schemas.microsoft.com/office/drawing/2014/main" id="{DED4DAB9-53CC-7474-27DC-FD86EDA3C014}"/>
                    </a:ext>
                  </a:extLst>
                </p:cNvPr>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870;p32">
                  <a:extLst>
                    <a:ext uri="{FF2B5EF4-FFF2-40B4-BE49-F238E27FC236}">
                      <a16:creationId xmlns:a16="http://schemas.microsoft.com/office/drawing/2014/main" id="{C27F2D79-A50E-D618-D5C0-EB4878A00FBF}"/>
                    </a:ext>
                  </a:extLst>
                </p:cNvPr>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871;p32">
                  <a:extLst>
                    <a:ext uri="{FF2B5EF4-FFF2-40B4-BE49-F238E27FC236}">
                      <a16:creationId xmlns:a16="http://schemas.microsoft.com/office/drawing/2014/main" id="{66E734E1-0651-94EA-AFB4-D567DAE724F0}"/>
                    </a:ext>
                  </a:extLst>
                </p:cNvPr>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872;p32">
                  <a:extLst>
                    <a:ext uri="{FF2B5EF4-FFF2-40B4-BE49-F238E27FC236}">
                      <a16:creationId xmlns:a16="http://schemas.microsoft.com/office/drawing/2014/main" id="{B820886F-23C0-1CB9-1DC2-16B54DC78743}"/>
                    </a:ext>
                  </a:extLst>
                </p:cNvPr>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4873;p32">
                  <a:extLst>
                    <a:ext uri="{FF2B5EF4-FFF2-40B4-BE49-F238E27FC236}">
                      <a16:creationId xmlns:a16="http://schemas.microsoft.com/office/drawing/2014/main" id="{2DEC336C-BFAF-47BB-3328-446065B57291}"/>
                    </a:ext>
                  </a:extLst>
                </p:cNvPr>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4874;p32">
                  <a:extLst>
                    <a:ext uri="{FF2B5EF4-FFF2-40B4-BE49-F238E27FC236}">
                      <a16:creationId xmlns:a16="http://schemas.microsoft.com/office/drawing/2014/main" id="{C31D2E3A-CF48-1AED-E8CE-6225C43D05C3}"/>
                    </a:ext>
                  </a:extLst>
                </p:cNvPr>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4875;p32">
                  <a:extLst>
                    <a:ext uri="{FF2B5EF4-FFF2-40B4-BE49-F238E27FC236}">
                      <a16:creationId xmlns:a16="http://schemas.microsoft.com/office/drawing/2014/main" id="{E4480515-0F46-1EFB-4C58-EE5F031D773A}"/>
                    </a:ext>
                  </a:extLst>
                </p:cNvPr>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4876;p32">
                  <a:extLst>
                    <a:ext uri="{FF2B5EF4-FFF2-40B4-BE49-F238E27FC236}">
                      <a16:creationId xmlns:a16="http://schemas.microsoft.com/office/drawing/2014/main" id="{B661A71B-60E0-878C-73B7-28FDD75A15A8}"/>
                    </a:ext>
                  </a:extLst>
                </p:cNvPr>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4877;p32">
                  <a:extLst>
                    <a:ext uri="{FF2B5EF4-FFF2-40B4-BE49-F238E27FC236}">
                      <a16:creationId xmlns:a16="http://schemas.microsoft.com/office/drawing/2014/main" id="{9E4707FD-99C0-4AEE-B35D-38636A162D49}"/>
                    </a:ext>
                  </a:extLst>
                </p:cNvPr>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4878;p32">
                  <a:extLst>
                    <a:ext uri="{FF2B5EF4-FFF2-40B4-BE49-F238E27FC236}">
                      <a16:creationId xmlns:a16="http://schemas.microsoft.com/office/drawing/2014/main" id="{73228CFB-436D-4920-E1F8-C530E1AF9D67}"/>
                    </a:ext>
                  </a:extLst>
                </p:cNvPr>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879;p32">
                  <a:extLst>
                    <a:ext uri="{FF2B5EF4-FFF2-40B4-BE49-F238E27FC236}">
                      <a16:creationId xmlns:a16="http://schemas.microsoft.com/office/drawing/2014/main" id="{66C34229-E59F-7A9A-F812-3CAC61E2BE61}"/>
                    </a:ext>
                  </a:extLst>
                </p:cNvPr>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880;p32">
                  <a:extLst>
                    <a:ext uri="{FF2B5EF4-FFF2-40B4-BE49-F238E27FC236}">
                      <a16:creationId xmlns:a16="http://schemas.microsoft.com/office/drawing/2014/main" id="{ACF10D18-E3C3-2DFA-F7B4-A062E8EEA140}"/>
                    </a:ext>
                  </a:extLst>
                </p:cNvPr>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4881;p32">
                <a:extLst>
                  <a:ext uri="{FF2B5EF4-FFF2-40B4-BE49-F238E27FC236}">
                    <a16:creationId xmlns:a16="http://schemas.microsoft.com/office/drawing/2014/main" id="{4A8CEB1E-5E9E-3B7A-317D-0A49744C31AC}"/>
                  </a:ext>
                </a:extLst>
              </p:cNvPr>
              <p:cNvGrpSpPr/>
              <p:nvPr/>
            </p:nvGrpSpPr>
            <p:grpSpPr>
              <a:xfrm>
                <a:off x="4879585" y="3036853"/>
                <a:ext cx="630270" cy="630270"/>
                <a:chOff x="1866174" y="3798853"/>
                <a:chExt cx="630270" cy="630270"/>
              </a:xfrm>
            </p:grpSpPr>
            <p:sp>
              <p:nvSpPr>
                <p:cNvPr id="263" name="Google Shape;4882;p32">
                  <a:extLst>
                    <a:ext uri="{FF2B5EF4-FFF2-40B4-BE49-F238E27FC236}">
                      <a16:creationId xmlns:a16="http://schemas.microsoft.com/office/drawing/2014/main" id="{E79E03F6-6A78-5762-1F7F-C31A2BF24B43}"/>
                    </a:ext>
                  </a:extLst>
                </p:cNvPr>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4883;p32">
                  <a:extLst>
                    <a:ext uri="{FF2B5EF4-FFF2-40B4-BE49-F238E27FC236}">
                      <a16:creationId xmlns:a16="http://schemas.microsoft.com/office/drawing/2014/main" id="{86B31894-CFE1-70A3-9736-D56E49CDDCCF}"/>
                    </a:ext>
                  </a:extLst>
                </p:cNvPr>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4884;p32">
                  <a:extLst>
                    <a:ext uri="{FF2B5EF4-FFF2-40B4-BE49-F238E27FC236}">
                      <a16:creationId xmlns:a16="http://schemas.microsoft.com/office/drawing/2014/main" id="{141486D7-7203-A2B9-BF34-703A087F4D9C}"/>
                    </a:ext>
                  </a:extLst>
                </p:cNvPr>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4885;p32">
                  <a:extLst>
                    <a:ext uri="{FF2B5EF4-FFF2-40B4-BE49-F238E27FC236}">
                      <a16:creationId xmlns:a16="http://schemas.microsoft.com/office/drawing/2014/main" id="{5A7D4EBB-0B45-AC26-A5B0-9574EF5D6622}"/>
                    </a:ext>
                  </a:extLst>
                </p:cNvPr>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4886;p32">
                  <a:extLst>
                    <a:ext uri="{FF2B5EF4-FFF2-40B4-BE49-F238E27FC236}">
                      <a16:creationId xmlns:a16="http://schemas.microsoft.com/office/drawing/2014/main" id="{7D9D101D-CFA9-F70F-DDF2-FEFAB529A7C5}"/>
                    </a:ext>
                  </a:extLst>
                </p:cNvPr>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4887;p32">
                  <a:extLst>
                    <a:ext uri="{FF2B5EF4-FFF2-40B4-BE49-F238E27FC236}">
                      <a16:creationId xmlns:a16="http://schemas.microsoft.com/office/drawing/2014/main" id="{33D0C8E9-5DE9-A974-0CE2-736341B986AB}"/>
                    </a:ext>
                  </a:extLst>
                </p:cNvPr>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4888;p32">
                  <a:extLst>
                    <a:ext uri="{FF2B5EF4-FFF2-40B4-BE49-F238E27FC236}">
                      <a16:creationId xmlns:a16="http://schemas.microsoft.com/office/drawing/2014/main" id="{3FFE496C-8889-1D88-19F1-A2810CD1952D}"/>
                    </a:ext>
                  </a:extLst>
                </p:cNvPr>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4889;p32">
                  <a:extLst>
                    <a:ext uri="{FF2B5EF4-FFF2-40B4-BE49-F238E27FC236}">
                      <a16:creationId xmlns:a16="http://schemas.microsoft.com/office/drawing/2014/main" id="{41515624-C672-7AF3-9AF0-C0484A006313}"/>
                    </a:ext>
                  </a:extLst>
                </p:cNvPr>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890;p32">
                  <a:extLst>
                    <a:ext uri="{FF2B5EF4-FFF2-40B4-BE49-F238E27FC236}">
                      <a16:creationId xmlns:a16="http://schemas.microsoft.com/office/drawing/2014/main" id="{5F7AC24C-02D4-E6DA-72DB-81EF38A80314}"/>
                    </a:ext>
                  </a:extLst>
                </p:cNvPr>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891;p32">
                  <a:extLst>
                    <a:ext uri="{FF2B5EF4-FFF2-40B4-BE49-F238E27FC236}">
                      <a16:creationId xmlns:a16="http://schemas.microsoft.com/office/drawing/2014/main" id="{B25D2DB0-1310-B788-5048-D5F5BF842477}"/>
                    </a:ext>
                  </a:extLst>
                </p:cNvPr>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892;p32">
                  <a:extLst>
                    <a:ext uri="{FF2B5EF4-FFF2-40B4-BE49-F238E27FC236}">
                      <a16:creationId xmlns:a16="http://schemas.microsoft.com/office/drawing/2014/main" id="{B04CF9F4-161E-5340-1AF4-D90E39F033AD}"/>
                    </a:ext>
                  </a:extLst>
                </p:cNvPr>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893;p32">
                  <a:extLst>
                    <a:ext uri="{FF2B5EF4-FFF2-40B4-BE49-F238E27FC236}">
                      <a16:creationId xmlns:a16="http://schemas.microsoft.com/office/drawing/2014/main" id="{91A9500D-3994-0D2F-4F4F-A0A7DBC35656}"/>
                    </a:ext>
                  </a:extLst>
                </p:cNvPr>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894;p32">
                  <a:extLst>
                    <a:ext uri="{FF2B5EF4-FFF2-40B4-BE49-F238E27FC236}">
                      <a16:creationId xmlns:a16="http://schemas.microsoft.com/office/drawing/2014/main" id="{B9D6CEFF-E3D3-3576-A34B-CA37A1A28CAD}"/>
                    </a:ext>
                  </a:extLst>
                </p:cNvPr>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895;p32">
                  <a:extLst>
                    <a:ext uri="{FF2B5EF4-FFF2-40B4-BE49-F238E27FC236}">
                      <a16:creationId xmlns:a16="http://schemas.microsoft.com/office/drawing/2014/main" id="{4D62C2E8-A8ED-A121-51B6-6B7ABD7ACCB6}"/>
                    </a:ext>
                  </a:extLst>
                </p:cNvPr>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oogle Shape;4896;p32">
              <a:extLst>
                <a:ext uri="{FF2B5EF4-FFF2-40B4-BE49-F238E27FC236}">
                  <a16:creationId xmlns:a16="http://schemas.microsoft.com/office/drawing/2014/main" id="{82CB9C82-0534-DD50-2C1F-EFC153C482D0}"/>
                </a:ext>
              </a:extLst>
            </p:cNvPr>
            <p:cNvGrpSpPr/>
            <p:nvPr/>
          </p:nvGrpSpPr>
          <p:grpSpPr>
            <a:xfrm>
              <a:off x="1901212" y="1476376"/>
              <a:ext cx="6286919" cy="1060474"/>
              <a:chOff x="1901212" y="1476376"/>
              <a:chExt cx="6286919" cy="1060474"/>
            </a:xfrm>
          </p:grpSpPr>
          <p:grpSp>
            <p:nvGrpSpPr>
              <p:cNvPr id="196" name="Google Shape;4897;p32">
                <a:extLst>
                  <a:ext uri="{FF2B5EF4-FFF2-40B4-BE49-F238E27FC236}">
                    <a16:creationId xmlns:a16="http://schemas.microsoft.com/office/drawing/2014/main" id="{F8FC20ED-8B7A-0091-100D-3AD2F81AEA91}"/>
                  </a:ext>
                </a:extLst>
              </p:cNvPr>
              <p:cNvGrpSpPr/>
              <p:nvPr/>
            </p:nvGrpSpPr>
            <p:grpSpPr>
              <a:xfrm>
                <a:off x="2856437" y="1476376"/>
                <a:ext cx="1550596" cy="545320"/>
                <a:chOff x="2856437" y="1476376"/>
                <a:chExt cx="1550596" cy="545320"/>
              </a:xfrm>
            </p:grpSpPr>
            <p:sp>
              <p:nvSpPr>
                <p:cNvPr id="232" name="Google Shape;4898;p32">
                  <a:extLst>
                    <a:ext uri="{FF2B5EF4-FFF2-40B4-BE49-F238E27FC236}">
                      <a16:creationId xmlns:a16="http://schemas.microsoft.com/office/drawing/2014/main" id="{3156AFE5-E15E-0289-3663-A648E9D42358}"/>
                    </a:ext>
                  </a:extLst>
                </p:cNvPr>
                <p:cNvSpPr/>
                <p:nvPr/>
              </p:nvSpPr>
              <p:spPr>
                <a:xfrm>
                  <a:off x="4086825" y="1801459"/>
                  <a:ext cx="320208" cy="130139"/>
                </a:xfrm>
                <a:custGeom>
                  <a:avLst/>
                  <a:gdLst/>
                  <a:ahLst/>
                  <a:cxnLst/>
                  <a:rect l="l" t="t" r="r" b="b"/>
                  <a:pathLst>
                    <a:path w="2367" h="962" extrusionOk="0">
                      <a:moveTo>
                        <a:pt x="666" y="0"/>
                      </a:moveTo>
                      <a:lnTo>
                        <a:pt x="2292" y="0"/>
                      </a:lnTo>
                      <a:cubicBezTo>
                        <a:pt x="2329" y="0"/>
                        <a:pt x="2366" y="37"/>
                        <a:pt x="2366" y="74"/>
                      </a:cubicBezTo>
                      <a:lnTo>
                        <a:pt x="2366" y="962"/>
                      </a:lnTo>
                      <a:lnTo>
                        <a:pt x="0" y="962"/>
                      </a:lnTo>
                      <a:lnTo>
                        <a:pt x="592" y="37"/>
                      </a:lnTo>
                      <a:cubicBezTo>
                        <a:pt x="592" y="0"/>
                        <a:pt x="629"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4899;p32">
                  <a:extLst>
                    <a:ext uri="{FF2B5EF4-FFF2-40B4-BE49-F238E27FC236}">
                      <a16:creationId xmlns:a16="http://schemas.microsoft.com/office/drawing/2014/main" id="{18A4D9FA-D58C-87BC-42F7-85FEFCB338DE}"/>
                    </a:ext>
                  </a:extLst>
                </p:cNvPr>
                <p:cNvSpPr/>
                <p:nvPr/>
              </p:nvSpPr>
              <p:spPr>
                <a:xfrm>
                  <a:off x="4101841" y="1816475"/>
                  <a:ext cx="305192" cy="115123"/>
                </a:xfrm>
                <a:custGeom>
                  <a:avLst/>
                  <a:gdLst/>
                  <a:ahLst/>
                  <a:cxnLst/>
                  <a:rect l="l" t="t" r="r" b="b"/>
                  <a:pathLst>
                    <a:path w="2256" h="851" extrusionOk="0">
                      <a:moveTo>
                        <a:pt x="2255" y="0"/>
                      </a:moveTo>
                      <a:lnTo>
                        <a:pt x="2255" y="851"/>
                      </a:lnTo>
                      <a:lnTo>
                        <a:pt x="0" y="851"/>
                      </a:lnTo>
                      <a:lnTo>
                        <a:pt x="518" y="37"/>
                      </a:lnTo>
                      <a:cubicBezTo>
                        <a:pt x="518" y="0"/>
                        <a:pt x="555" y="0"/>
                        <a:pt x="555" y="0"/>
                      </a:cubicBezTo>
                      <a:lnTo>
                        <a:pt x="2218" y="0"/>
                      </a:lnTo>
                      <a:cubicBezTo>
                        <a:pt x="2218" y="0"/>
                        <a:pt x="2255" y="0"/>
                        <a:pt x="2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4900;p32">
                  <a:extLst>
                    <a:ext uri="{FF2B5EF4-FFF2-40B4-BE49-F238E27FC236}">
                      <a16:creationId xmlns:a16="http://schemas.microsoft.com/office/drawing/2014/main" id="{CC866853-A6C2-BC91-C6A3-05093D28ADC4}"/>
                    </a:ext>
                  </a:extLst>
                </p:cNvPr>
                <p:cNvSpPr/>
                <p:nvPr/>
              </p:nvSpPr>
              <p:spPr>
                <a:xfrm>
                  <a:off x="3966695" y="1866394"/>
                  <a:ext cx="305327" cy="120264"/>
                </a:xfrm>
                <a:custGeom>
                  <a:avLst/>
                  <a:gdLst/>
                  <a:ahLst/>
                  <a:cxnLst/>
                  <a:rect l="l" t="t" r="r" b="b"/>
                  <a:pathLst>
                    <a:path w="2257" h="889" extrusionOk="0">
                      <a:moveTo>
                        <a:pt x="2256" y="38"/>
                      </a:moveTo>
                      <a:lnTo>
                        <a:pt x="2256" y="888"/>
                      </a:lnTo>
                      <a:lnTo>
                        <a:pt x="1" y="888"/>
                      </a:lnTo>
                      <a:lnTo>
                        <a:pt x="482" y="38"/>
                      </a:lnTo>
                      <a:cubicBezTo>
                        <a:pt x="519" y="38"/>
                        <a:pt x="519" y="1"/>
                        <a:pt x="556" y="1"/>
                      </a:cubicBezTo>
                      <a:lnTo>
                        <a:pt x="2182" y="1"/>
                      </a:lnTo>
                      <a:cubicBezTo>
                        <a:pt x="2219" y="1"/>
                        <a:pt x="2219" y="38"/>
                        <a:pt x="2256" y="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4901;p32">
                  <a:extLst>
                    <a:ext uri="{FF2B5EF4-FFF2-40B4-BE49-F238E27FC236}">
                      <a16:creationId xmlns:a16="http://schemas.microsoft.com/office/drawing/2014/main" id="{1CBDDA4D-5822-1A6B-660D-D441714E5A05}"/>
                    </a:ext>
                  </a:extLst>
                </p:cNvPr>
                <p:cNvSpPr/>
                <p:nvPr/>
              </p:nvSpPr>
              <p:spPr>
                <a:xfrm>
                  <a:off x="3021481" y="1646425"/>
                  <a:ext cx="395288" cy="105113"/>
                </a:xfrm>
                <a:custGeom>
                  <a:avLst/>
                  <a:gdLst/>
                  <a:ahLst/>
                  <a:cxnLst/>
                  <a:rect l="l" t="t" r="r" b="b"/>
                  <a:pathLst>
                    <a:path w="2922" h="777" extrusionOk="0">
                      <a:moveTo>
                        <a:pt x="185" y="0"/>
                      </a:moveTo>
                      <a:lnTo>
                        <a:pt x="2736" y="0"/>
                      </a:lnTo>
                      <a:cubicBezTo>
                        <a:pt x="2847" y="0"/>
                        <a:pt x="2921" y="111"/>
                        <a:pt x="2921" y="222"/>
                      </a:cubicBezTo>
                      <a:lnTo>
                        <a:pt x="2921" y="555"/>
                      </a:lnTo>
                      <a:cubicBezTo>
                        <a:pt x="2921" y="666"/>
                        <a:pt x="2847" y="777"/>
                        <a:pt x="2736" y="777"/>
                      </a:cubicBezTo>
                      <a:lnTo>
                        <a:pt x="185" y="777"/>
                      </a:lnTo>
                      <a:cubicBezTo>
                        <a:pt x="111" y="777"/>
                        <a:pt x="1" y="666"/>
                        <a:pt x="1" y="555"/>
                      </a:cubicBezTo>
                      <a:lnTo>
                        <a:pt x="1" y="222"/>
                      </a:lnTo>
                      <a:cubicBezTo>
                        <a:pt x="1" y="111"/>
                        <a:pt x="111"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4902;p32">
                  <a:extLst>
                    <a:ext uri="{FF2B5EF4-FFF2-40B4-BE49-F238E27FC236}">
                      <a16:creationId xmlns:a16="http://schemas.microsoft.com/office/drawing/2014/main" id="{83AE68F1-0934-A62F-96CA-4CD58341F1AD}"/>
                    </a:ext>
                  </a:extLst>
                </p:cNvPr>
                <p:cNvSpPr/>
                <p:nvPr/>
              </p:nvSpPr>
              <p:spPr>
                <a:xfrm>
                  <a:off x="3021481" y="1671453"/>
                  <a:ext cx="395288" cy="80086"/>
                </a:xfrm>
                <a:custGeom>
                  <a:avLst/>
                  <a:gdLst/>
                  <a:ahLst/>
                  <a:cxnLst/>
                  <a:rect l="l" t="t" r="r" b="b"/>
                  <a:pathLst>
                    <a:path w="2922" h="592" extrusionOk="0">
                      <a:moveTo>
                        <a:pt x="2921" y="0"/>
                      </a:moveTo>
                      <a:lnTo>
                        <a:pt x="2921" y="370"/>
                      </a:lnTo>
                      <a:cubicBezTo>
                        <a:pt x="2921" y="481"/>
                        <a:pt x="2810" y="592"/>
                        <a:pt x="2736" y="592"/>
                      </a:cubicBezTo>
                      <a:lnTo>
                        <a:pt x="185" y="592"/>
                      </a:lnTo>
                      <a:cubicBezTo>
                        <a:pt x="111" y="592"/>
                        <a:pt x="1" y="481"/>
                        <a:pt x="1" y="370"/>
                      </a:cubicBezTo>
                      <a:lnTo>
                        <a:pt x="1"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4903;p32">
                  <a:extLst>
                    <a:ext uri="{FF2B5EF4-FFF2-40B4-BE49-F238E27FC236}">
                      <a16:creationId xmlns:a16="http://schemas.microsoft.com/office/drawing/2014/main" id="{16F73552-805C-B4BB-1557-19061D58A6F9}"/>
                    </a:ext>
                  </a:extLst>
                </p:cNvPr>
                <p:cNvSpPr/>
                <p:nvPr/>
              </p:nvSpPr>
              <p:spPr>
                <a:xfrm>
                  <a:off x="3111443" y="1476376"/>
                  <a:ext cx="200214" cy="170182"/>
                </a:xfrm>
                <a:custGeom>
                  <a:avLst/>
                  <a:gdLst/>
                  <a:ahLst/>
                  <a:cxnLst/>
                  <a:rect l="l" t="t" r="r" b="b"/>
                  <a:pathLst>
                    <a:path w="1480" h="1258" extrusionOk="0">
                      <a:moveTo>
                        <a:pt x="1" y="740"/>
                      </a:moveTo>
                      <a:lnTo>
                        <a:pt x="814" y="0"/>
                      </a:lnTo>
                      <a:lnTo>
                        <a:pt x="1480" y="0"/>
                      </a:lnTo>
                      <a:lnTo>
                        <a:pt x="1480" y="1257"/>
                      </a:lnTo>
                      <a:lnTo>
                        <a:pt x="1" y="125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4904;p32">
                  <a:extLst>
                    <a:ext uri="{FF2B5EF4-FFF2-40B4-BE49-F238E27FC236}">
                      <a16:creationId xmlns:a16="http://schemas.microsoft.com/office/drawing/2014/main" id="{A4E2E155-25AE-AD38-7FB8-C2420120FA9D}"/>
                    </a:ext>
                  </a:extLst>
                </p:cNvPr>
                <p:cNvSpPr/>
                <p:nvPr/>
              </p:nvSpPr>
              <p:spPr>
                <a:xfrm>
                  <a:off x="2856437" y="1726377"/>
                  <a:ext cx="720366" cy="265284"/>
                </a:xfrm>
                <a:custGeom>
                  <a:avLst/>
                  <a:gdLst/>
                  <a:ahLst/>
                  <a:cxnLst/>
                  <a:rect l="l" t="t" r="r" b="b"/>
                  <a:pathLst>
                    <a:path w="5325" h="1961" extrusionOk="0">
                      <a:moveTo>
                        <a:pt x="222" y="1"/>
                      </a:moveTo>
                      <a:lnTo>
                        <a:pt x="5139" y="1"/>
                      </a:lnTo>
                      <a:cubicBezTo>
                        <a:pt x="5250" y="1"/>
                        <a:pt x="5324" y="112"/>
                        <a:pt x="5324" y="260"/>
                      </a:cubicBezTo>
                      <a:lnTo>
                        <a:pt x="5324" y="888"/>
                      </a:lnTo>
                      <a:lnTo>
                        <a:pt x="0" y="888"/>
                      </a:lnTo>
                      <a:lnTo>
                        <a:pt x="0" y="260"/>
                      </a:lnTo>
                      <a:cubicBezTo>
                        <a:pt x="0" y="112"/>
                        <a:pt x="74" y="1"/>
                        <a:pt x="222" y="1"/>
                      </a:cubicBezTo>
                      <a:close/>
                      <a:moveTo>
                        <a:pt x="5324" y="1073"/>
                      </a:moveTo>
                      <a:lnTo>
                        <a:pt x="5324" y="1738"/>
                      </a:lnTo>
                      <a:cubicBezTo>
                        <a:pt x="5324" y="1849"/>
                        <a:pt x="5250" y="1960"/>
                        <a:pt x="5139" y="1960"/>
                      </a:cubicBezTo>
                      <a:lnTo>
                        <a:pt x="222" y="1960"/>
                      </a:lnTo>
                      <a:cubicBezTo>
                        <a:pt x="74" y="1960"/>
                        <a:pt x="0" y="1849"/>
                        <a:pt x="0" y="1738"/>
                      </a:cubicBezTo>
                      <a:lnTo>
                        <a:pt x="0" y="1258"/>
                      </a:lnTo>
                      <a:cubicBezTo>
                        <a:pt x="0" y="1184"/>
                        <a:pt x="74" y="1110"/>
                        <a:pt x="148" y="1110"/>
                      </a:cubicBezTo>
                      <a:lnTo>
                        <a:pt x="5324" y="111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4905;p32">
                  <a:extLst>
                    <a:ext uri="{FF2B5EF4-FFF2-40B4-BE49-F238E27FC236}">
                      <a16:creationId xmlns:a16="http://schemas.microsoft.com/office/drawing/2014/main" id="{C0999322-CF5E-1828-887A-4C52A9C08E47}"/>
                    </a:ext>
                  </a:extLst>
                </p:cNvPr>
                <p:cNvSpPr/>
                <p:nvPr/>
              </p:nvSpPr>
              <p:spPr>
                <a:xfrm>
                  <a:off x="2856437" y="1751404"/>
                  <a:ext cx="720366" cy="95237"/>
                </a:xfrm>
                <a:custGeom>
                  <a:avLst/>
                  <a:gdLst/>
                  <a:ahLst/>
                  <a:cxnLst/>
                  <a:rect l="l" t="t" r="r" b="b"/>
                  <a:pathLst>
                    <a:path w="5325" h="704" extrusionOk="0">
                      <a:moveTo>
                        <a:pt x="5324" y="1"/>
                      </a:moveTo>
                      <a:cubicBezTo>
                        <a:pt x="5324" y="1"/>
                        <a:pt x="5324" y="38"/>
                        <a:pt x="5324" y="75"/>
                      </a:cubicBezTo>
                      <a:lnTo>
                        <a:pt x="5324" y="703"/>
                      </a:lnTo>
                      <a:lnTo>
                        <a:pt x="0" y="703"/>
                      </a:lnTo>
                      <a:lnTo>
                        <a:pt x="0" y="75"/>
                      </a:lnTo>
                      <a:cubicBezTo>
                        <a:pt x="0" y="38"/>
                        <a:pt x="0" y="38"/>
                        <a:pt x="0" y="1"/>
                      </a:cubicBezTo>
                      <a:cubicBezTo>
                        <a:pt x="37" y="1"/>
                        <a:pt x="7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4906;p32">
                  <a:extLst>
                    <a:ext uri="{FF2B5EF4-FFF2-40B4-BE49-F238E27FC236}">
                      <a16:creationId xmlns:a16="http://schemas.microsoft.com/office/drawing/2014/main" id="{E91E1656-5B03-2659-4B97-56DFADD82417}"/>
                    </a:ext>
                  </a:extLst>
                </p:cNvPr>
                <p:cNvSpPr/>
                <p:nvPr/>
              </p:nvSpPr>
              <p:spPr>
                <a:xfrm>
                  <a:off x="2856437" y="1886416"/>
                  <a:ext cx="720366" cy="120264"/>
                </a:xfrm>
                <a:custGeom>
                  <a:avLst/>
                  <a:gdLst/>
                  <a:ahLst/>
                  <a:cxnLst/>
                  <a:rect l="l" t="t" r="r" b="b"/>
                  <a:pathLst>
                    <a:path w="5325" h="889" extrusionOk="0">
                      <a:moveTo>
                        <a:pt x="5324" y="1"/>
                      </a:moveTo>
                      <a:lnTo>
                        <a:pt x="5324" y="629"/>
                      </a:lnTo>
                      <a:cubicBezTo>
                        <a:pt x="5324" y="740"/>
                        <a:pt x="5250" y="851"/>
                        <a:pt x="5139" y="888"/>
                      </a:cubicBezTo>
                      <a:lnTo>
                        <a:pt x="222" y="888"/>
                      </a:lnTo>
                      <a:cubicBezTo>
                        <a:pt x="74" y="851"/>
                        <a:pt x="0" y="740"/>
                        <a:pt x="0" y="629"/>
                      </a:cubicBezTo>
                      <a:lnTo>
                        <a:pt x="0" y="186"/>
                      </a:lnTo>
                      <a:cubicBezTo>
                        <a:pt x="0" y="75"/>
                        <a:pt x="74" y="1"/>
                        <a:pt x="148" y="1"/>
                      </a:cubicBezTo>
                      <a:lnTo>
                        <a:pt x="53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4907;p32">
                  <a:extLst>
                    <a:ext uri="{FF2B5EF4-FFF2-40B4-BE49-F238E27FC236}">
                      <a16:creationId xmlns:a16="http://schemas.microsoft.com/office/drawing/2014/main" id="{69B76E6A-6EE5-8325-3CA2-21247A7FBD7E}"/>
                    </a:ext>
                  </a:extLst>
                </p:cNvPr>
                <p:cNvSpPr/>
                <p:nvPr/>
              </p:nvSpPr>
              <p:spPr>
                <a:xfrm>
                  <a:off x="2881464" y="1846507"/>
                  <a:ext cx="820338" cy="25027"/>
                </a:xfrm>
                <a:custGeom>
                  <a:avLst/>
                  <a:gdLst/>
                  <a:ahLst/>
                  <a:cxnLst/>
                  <a:rect l="l" t="t" r="r" b="b"/>
                  <a:pathLst>
                    <a:path w="6064" h="185" extrusionOk="0">
                      <a:moveTo>
                        <a:pt x="0" y="0"/>
                      </a:moveTo>
                      <a:lnTo>
                        <a:pt x="0" y="185"/>
                      </a:lnTo>
                      <a:lnTo>
                        <a:pt x="6064" y="185"/>
                      </a:lnTo>
                      <a:lnTo>
                        <a:pt x="6064"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4908;p32">
                  <a:extLst>
                    <a:ext uri="{FF2B5EF4-FFF2-40B4-BE49-F238E27FC236}">
                      <a16:creationId xmlns:a16="http://schemas.microsoft.com/office/drawing/2014/main" id="{D1B25AF0-E54B-9493-C2D3-A225DAA22A90}"/>
                    </a:ext>
                  </a:extLst>
                </p:cNvPr>
                <p:cNvSpPr/>
                <p:nvPr/>
              </p:nvSpPr>
              <p:spPr>
                <a:xfrm>
                  <a:off x="3526623" y="1886416"/>
                  <a:ext cx="630270" cy="135280"/>
                </a:xfrm>
                <a:custGeom>
                  <a:avLst/>
                  <a:gdLst/>
                  <a:ahLst/>
                  <a:cxnLst/>
                  <a:rect l="l" t="t" r="r" b="b"/>
                  <a:pathLst>
                    <a:path w="4659" h="1000" extrusionOk="0">
                      <a:moveTo>
                        <a:pt x="1" y="1"/>
                      </a:moveTo>
                      <a:lnTo>
                        <a:pt x="1" y="999"/>
                      </a:lnTo>
                      <a:lnTo>
                        <a:pt x="4659" y="999"/>
                      </a:lnTo>
                      <a:lnTo>
                        <a:pt x="46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4909;p32">
                  <a:extLst>
                    <a:ext uri="{FF2B5EF4-FFF2-40B4-BE49-F238E27FC236}">
                      <a16:creationId xmlns:a16="http://schemas.microsoft.com/office/drawing/2014/main" id="{3536E39C-6C02-FEAA-C856-50165F3E077D}"/>
                    </a:ext>
                  </a:extLst>
                </p:cNvPr>
                <p:cNvSpPr/>
                <p:nvPr/>
              </p:nvSpPr>
              <p:spPr>
                <a:xfrm>
                  <a:off x="3526623" y="1816475"/>
                  <a:ext cx="630270" cy="65070"/>
                </a:xfrm>
                <a:custGeom>
                  <a:avLst/>
                  <a:gdLst/>
                  <a:ahLst/>
                  <a:cxnLst/>
                  <a:rect l="l" t="t" r="r" b="b"/>
                  <a:pathLst>
                    <a:path w="4659" h="481" extrusionOk="0">
                      <a:moveTo>
                        <a:pt x="222" y="0"/>
                      </a:moveTo>
                      <a:lnTo>
                        <a:pt x="4400" y="0"/>
                      </a:lnTo>
                      <a:lnTo>
                        <a:pt x="4659" y="481"/>
                      </a:lnTo>
                      <a:lnTo>
                        <a:pt x="1" y="4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4910;p32">
                  <a:extLst>
                    <a:ext uri="{FF2B5EF4-FFF2-40B4-BE49-F238E27FC236}">
                      <a16:creationId xmlns:a16="http://schemas.microsoft.com/office/drawing/2014/main" id="{C25C7E02-F658-B400-D430-16251523DE5B}"/>
                    </a:ext>
                  </a:extLst>
                </p:cNvPr>
                <p:cNvSpPr/>
                <p:nvPr/>
              </p:nvSpPr>
              <p:spPr>
                <a:xfrm>
                  <a:off x="3771754" y="1826486"/>
                  <a:ext cx="170182" cy="45048"/>
                </a:xfrm>
                <a:custGeom>
                  <a:avLst/>
                  <a:gdLst/>
                  <a:ahLst/>
                  <a:cxnLst/>
                  <a:rect l="l" t="t" r="r" b="b"/>
                  <a:pathLst>
                    <a:path w="1258" h="333" extrusionOk="0">
                      <a:moveTo>
                        <a:pt x="148" y="0"/>
                      </a:moveTo>
                      <a:lnTo>
                        <a:pt x="1109" y="0"/>
                      </a:lnTo>
                      <a:cubicBezTo>
                        <a:pt x="1183" y="0"/>
                        <a:pt x="1257" y="74"/>
                        <a:pt x="1257" y="148"/>
                      </a:cubicBezTo>
                      <a:lnTo>
                        <a:pt x="1257" y="185"/>
                      </a:lnTo>
                      <a:cubicBezTo>
                        <a:pt x="1257" y="259"/>
                        <a:pt x="1183" y="333"/>
                        <a:pt x="1109" y="333"/>
                      </a:cubicBezTo>
                      <a:lnTo>
                        <a:pt x="148" y="333"/>
                      </a:lnTo>
                      <a:cubicBezTo>
                        <a:pt x="37" y="333"/>
                        <a:pt x="0" y="259"/>
                        <a:pt x="0" y="185"/>
                      </a:cubicBezTo>
                      <a:lnTo>
                        <a:pt x="0" y="148"/>
                      </a:lnTo>
                      <a:cubicBezTo>
                        <a:pt x="0" y="74"/>
                        <a:pt x="37" y="0"/>
                        <a:pt x="148"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4911;p32">
                  <a:extLst>
                    <a:ext uri="{FF2B5EF4-FFF2-40B4-BE49-F238E27FC236}">
                      <a16:creationId xmlns:a16="http://schemas.microsoft.com/office/drawing/2014/main" id="{9B003F50-2F9A-4741-8937-4A3BF5F5E74E}"/>
                    </a:ext>
                  </a:extLst>
                </p:cNvPr>
                <p:cNvSpPr/>
                <p:nvPr/>
              </p:nvSpPr>
              <p:spPr>
                <a:xfrm>
                  <a:off x="3561661" y="1826486"/>
                  <a:ext cx="125134" cy="45048"/>
                </a:xfrm>
                <a:custGeom>
                  <a:avLst/>
                  <a:gdLst/>
                  <a:ahLst/>
                  <a:cxnLst/>
                  <a:rect l="l" t="t" r="r" b="b"/>
                  <a:pathLst>
                    <a:path w="925" h="333" extrusionOk="0">
                      <a:moveTo>
                        <a:pt x="111" y="0"/>
                      </a:moveTo>
                      <a:lnTo>
                        <a:pt x="814" y="0"/>
                      </a:lnTo>
                      <a:cubicBezTo>
                        <a:pt x="851" y="0"/>
                        <a:pt x="925" y="74"/>
                        <a:pt x="888" y="148"/>
                      </a:cubicBezTo>
                      <a:lnTo>
                        <a:pt x="888" y="185"/>
                      </a:lnTo>
                      <a:cubicBezTo>
                        <a:pt x="925" y="259"/>
                        <a:pt x="851" y="296"/>
                        <a:pt x="814" y="333"/>
                      </a:cubicBezTo>
                      <a:lnTo>
                        <a:pt x="111" y="333"/>
                      </a:lnTo>
                      <a:cubicBezTo>
                        <a:pt x="37" y="296"/>
                        <a:pt x="0" y="259"/>
                        <a:pt x="0" y="185"/>
                      </a:cubicBezTo>
                      <a:lnTo>
                        <a:pt x="0" y="148"/>
                      </a:lnTo>
                      <a:cubicBezTo>
                        <a:pt x="0" y="74"/>
                        <a:pt x="37" y="0"/>
                        <a:pt x="111"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4912;p32">
                  <a:extLst>
                    <a:ext uri="{FF2B5EF4-FFF2-40B4-BE49-F238E27FC236}">
                      <a16:creationId xmlns:a16="http://schemas.microsoft.com/office/drawing/2014/main" id="{7A4359E4-A102-DC9B-CAD8-809ED7D9BBA1}"/>
                    </a:ext>
                  </a:extLst>
                </p:cNvPr>
                <p:cNvSpPr/>
                <p:nvPr/>
              </p:nvSpPr>
              <p:spPr>
                <a:xfrm>
                  <a:off x="3991722" y="1826486"/>
                  <a:ext cx="125269" cy="45048"/>
                </a:xfrm>
                <a:custGeom>
                  <a:avLst/>
                  <a:gdLst/>
                  <a:ahLst/>
                  <a:cxnLst/>
                  <a:rect l="l" t="t" r="r" b="b"/>
                  <a:pathLst>
                    <a:path w="926" h="333" extrusionOk="0">
                      <a:moveTo>
                        <a:pt x="149" y="0"/>
                      </a:moveTo>
                      <a:lnTo>
                        <a:pt x="814" y="0"/>
                      </a:lnTo>
                      <a:cubicBezTo>
                        <a:pt x="888" y="0"/>
                        <a:pt x="925" y="74"/>
                        <a:pt x="925" y="148"/>
                      </a:cubicBezTo>
                      <a:lnTo>
                        <a:pt x="925" y="185"/>
                      </a:lnTo>
                      <a:cubicBezTo>
                        <a:pt x="925" y="259"/>
                        <a:pt x="888" y="296"/>
                        <a:pt x="814" y="333"/>
                      </a:cubicBezTo>
                      <a:lnTo>
                        <a:pt x="149" y="333"/>
                      </a:lnTo>
                      <a:cubicBezTo>
                        <a:pt x="75" y="296"/>
                        <a:pt x="1" y="259"/>
                        <a:pt x="38" y="185"/>
                      </a:cubicBezTo>
                      <a:lnTo>
                        <a:pt x="38" y="148"/>
                      </a:lnTo>
                      <a:cubicBezTo>
                        <a:pt x="1" y="74"/>
                        <a:pt x="75" y="0"/>
                        <a:pt x="149"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4913;p32">
                  <a:extLst>
                    <a:ext uri="{FF2B5EF4-FFF2-40B4-BE49-F238E27FC236}">
                      <a16:creationId xmlns:a16="http://schemas.microsoft.com/office/drawing/2014/main" id="{7804BCBF-005A-EA42-7AA0-140A5FB98377}"/>
                    </a:ext>
                  </a:extLst>
                </p:cNvPr>
                <p:cNvSpPr/>
                <p:nvPr/>
              </p:nvSpPr>
              <p:spPr>
                <a:xfrm>
                  <a:off x="3546645" y="1796453"/>
                  <a:ext cx="585221" cy="20157"/>
                </a:xfrm>
                <a:custGeom>
                  <a:avLst/>
                  <a:gdLst/>
                  <a:ahLst/>
                  <a:cxnLst/>
                  <a:rect l="l" t="t" r="r" b="b"/>
                  <a:pathLst>
                    <a:path w="4326" h="149" extrusionOk="0">
                      <a:moveTo>
                        <a:pt x="74" y="0"/>
                      </a:moveTo>
                      <a:lnTo>
                        <a:pt x="4252" y="0"/>
                      </a:lnTo>
                      <a:cubicBezTo>
                        <a:pt x="4289" y="0"/>
                        <a:pt x="4326" y="37"/>
                        <a:pt x="4326" y="74"/>
                      </a:cubicBezTo>
                      <a:lnTo>
                        <a:pt x="4326" y="74"/>
                      </a:lnTo>
                      <a:cubicBezTo>
                        <a:pt x="4326" y="111"/>
                        <a:pt x="4289" y="148"/>
                        <a:pt x="4252" y="148"/>
                      </a:cubicBezTo>
                      <a:lnTo>
                        <a:pt x="74" y="148"/>
                      </a:lnTo>
                      <a:cubicBezTo>
                        <a:pt x="37" y="148"/>
                        <a:pt x="0" y="111"/>
                        <a:pt x="0" y="74"/>
                      </a:cubicBezTo>
                      <a:lnTo>
                        <a:pt x="0" y="74"/>
                      </a:lnTo>
                      <a:cubicBezTo>
                        <a:pt x="0" y="37"/>
                        <a:pt x="37"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4914;p32">
                  <a:extLst>
                    <a:ext uri="{FF2B5EF4-FFF2-40B4-BE49-F238E27FC236}">
                      <a16:creationId xmlns:a16="http://schemas.microsoft.com/office/drawing/2014/main" id="{FA3520C5-6C70-B94D-1679-92BADDB90202}"/>
                    </a:ext>
                  </a:extLst>
                </p:cNvPr>
                <p:cNvSpPr/>
                <p:nvPr/>
              </p:nvSpPr>
              <p:spPr>
                <a:xfrm>
                  <a:off x="3526623" y="1886416"/>
                  <a:ext cx="630270" cy="10146"/>
                </a:xfrm>
                <a:custGeom>
                  <a:avLst/>
                  <a:gdLst/>
                  <a:ahLst/>
                  <a:cxnLst/>
                  <a:rect l="l" t="t" r="r" b="b"/>
                  <a:pathLst>
                    <a:path w="4659" h="75" extrusionOk="0">
                      <a:moveTo>
                        <a:pt x="1" y="1"/>
                      </a:moveTo>
                      <a:lnTo>
                        <a:pt x="1" y="75"/>
                      </a:lnTo>
                      <a:lnTo>
                        <a:pt x="4659" y="75"/>
                      </a:lnTo>
                      <a:lnTo>
                        <a:pt x="46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4915;p32">
                  <a:extLst>
                    <a:ext uri="{FF2B5EF4-FFF2-40B4-BE49-F238E27FC236}">
                      <a16:creationId xmlns:a16="http://schemas.microsoft.com/office/drawing/2014/main" id="{8DA9A19E-36E8-2B25-ECD6-5F3C8E0FF58D}"/>
                    </a:ext>
                  </a:extLst>
                </p:cNvPr>
                <p:cNvSpPr/>
                <p:nvPr/>
              </p:nvSpPr>
              <p:spPr>
                <a:xfrm>
                  <a:off x="3781764" y="1836497"/>
                  <a:ext cx="140150" cy="25027"/>
                </a:xfrm>
                <a:custGeom>
                  <a:avLst/>
                  <a:gdLst/>
                  <a:ahLst/>
                  <a:cxnLst/>
                  <a:rect l="l" t="t" r="r" b="b"/>
                  <a:pathLst>
                    <a:path w="1036" h="185" extrusionOk="0">
                      <a:moveTo>
                        <a:pt x="0" y="0"/>
                      </a:moveTo>
                      <a:lnTo>
                        <a:pt x="0" y="185"/>
                      </a:lnTo>
                      <a:lnTo>
                        <a:pt x="1035" y="185"/>
                      </a:lnTo>
                      <a:lnTo>
                        <a:pt x="10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4916;p32">
                  <a:extLst>
                    <a:ext uri="{FF2B5EF4-FFF2-40B4-BE49-F238E27FC236}">
                      <a16:creationId xmlns:a16="http://schemas.microsoft.com/office/drawing/2014/main" id="{99444DB8-DA7A-A7F0-0D20-9F19C709D1B7}"/>
                    </a:ext>
                  </a:extLst>
                </p:cNvPr>
                <p:cNvSpPr/>
                <p:nvPr/>
              </p:nvSpPr>
              <p:spPr>
                <a:xfrm>
                  <a:off x="3581683" y="1841502"/>
                  <a:ext cx="100107" cy="20021"/>
                </a:xfrm>
                <a:custGeom>
                  <a:avLst/>
                  <a:gdLst/>
                  <a:ahLst/>
                  <a:cxnLst/>
                  <a:rect l="l" t="t" r="r" b="b"/>
                  <a:pathLst>
                    <a:path w="740" h="148" extrusionOk="0">
                      <a:moveTo>
                        <a:pt x="0" y="0"/>
                      </a:moveTo>
                      <a:lnTo>
                        <a:pt x="740" y="0"/>
                      </a:lnTo>
                      <a:cubicBezTo>
                        <a:pt x="740" y="0"/>
                        <a:pt x="740" y="37"/>
                        <a:pt x="740" y="37"/>
                      </a:cubicBezTo>
                      <a:lnTo>
                        <a:pt x="740" y="74"/>
                      </a:lnTo>
                      <a:cubicBezTo>
                        <a:pt x="740" y="111"/>
                        <a:pt x="740" y="148"/>
                        <a:pt x="740" y="148"/>
                      </a:cubicBezTo>
                      <a:lnTo>
                        <a:pt x="0" y="14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4917;p32">
                  <a:extLst>
                    <a:ext uri="{FF2B5EF4-FFF2-40B4-BE49-F238E27FC236}">
                      <a16:creationId xmlns:a16="http://schemas.microsoft.com/office/drawing/2014/main" id="{5CEA2A28-D207-A839-5670-2E5AA42AFB9D}"/>
                    </a:ext>
                  </a:extLst>
                </p:cNvPr>
                <p:cNvSpPr/>
                <p:nvPr/>
              </p:nvSpPr>
              <p:spPr>
                <a:xfrm>
                  <a:off x="3996727" y="1841502"/>
                  <a:ext cx="105248" cy="20021"/>
                </a:xfrm>
                <a:custGeom>
                  <a:avLst/>
                  <a:gdLst/>
                  <a:ahLst/>
                  <a:cxnLst/>
                  <a:rect l="l" t="t" r="r" b="b"/>
                  <a:pathLst>
                    <a:path w="778" h="148" extrusionOk="0">
                      <a:moveTo>
                        <a:pt x="1" y="0"/>
                      </a:moveTo>
                      <a:lnTo>
                        <a:pt x="777" y="0"/>
                      </a:lnTo>
                      <a:lnTo>
                        <a:pt x="777" y="148"/>
                      </a:lnTo>
                      <a:lnTo>
                        <a:pt x="1" y="148"/>
                      </a:lnTo>
                      <a:cubicBezTo>
                        <a:pt x="1" y="148"/>
                        <a:pt x="1" y="111"/>
                        <a:pt x="1" y="74"/>
                      </a:cubicBezTo>
                      <a:lnTo>
                        <a:pt x="1" y="37"/>
                      </a:lnTo>
                      <a:cubicBezTo>
                        <a:pt x="1" y="3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4918;p32">
                <a:extLst>
                  <a:ext uri="{FF2B5EF4-FFF2-40B4-BE49-F238E27FC236}">
                    <a16:creationId xmlns:a16="http://schemas.microsoft.com/office/drawing/2014/main" id="{6BE69ADE-F0ED-42C7-06F2-31BA2C2E3BE3}"/>
                  </a:ext>
                </a:extLst>
              </p:cNvPr>
              <p:cNvSpPr/>
              <p:nvPr/>
            </p:nvSpPr>
            <p:spPr>
              <a:xfrm>
                <a:off x="4176787" y="2166584"/>
                <a:ext cx="1285566" cy="355245"/>
              </a:xfrm>
              <a:custGeom>
                <a:avLst/>
                <a:gdLst/>
                <a:ahLst/>
                <a:cxnLst/>
                <a:rect l="l" t="t" r="r" b="b"/>
                <a:pathLst>
                  <a:path w="9503" h="2626" extrusionOk="0">
                    <a:moveTo>
                      <a:pt x="112" y="740"/>
                    </a:moveTo>
                    <a:lnTo>
                      <a:pt x="9022" y="0"/>
                    </a:lnTo>
                    <a:cubicBezTo>
                      <a:pt x="9169" y="74"/>
                      <a:pt x="9317" y="148"/>
                      <a:pt x="9391" y="259"/>
                    </a:cubicBezTo>
                    <a:lnTo>
                      <a:pt x="9502" y="1405"/>
                    </a:lnTo>
                    <a:cubicBezTo>
                      <a:pt x="9428" y="1553"/>
                      <a:pt x="9317" y="1701"/>
                      <a:pt x="9206" y="1849"/>
                    </a:cubicBezTo>
                    <a:lnTo>
                      <a:pt x="297" y="2625"/>
                    </a:lnTo>
                    <a:cubicBezTo>
                      <a:pt x="223" y="2625"/>
                      <a:pt x="149" y="2588"/>
                      <a:pt x="149" y="2514"/>
                    </a:cubicBezTo>
                    <a:lnTo>
                      <a:pt x="1" y="851"/>
                    </a:lnTo>
                    <a:cubicBezTo>
                      <a:pt x="1" y="814"/>
                      <a:pt x="1" y="777"/>
                      <a:pt x="1" y="777"/>
                    </a:cubicBezTo>
                    <a:cubicBezTo>
                      <a:pt x="38" y="740"/>
                      <a:pt x="75" y="740"/>
                      <a:pt x="112" y="7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19;p32">
                <a:extLst>
                  <a:ext uri="{FF2B5EF4-FFF2-40B4-BE49-F238E27FC236}">
                    <a16:creationId xmlns:a16="http://schemas.microsoft.com/office/drawing/2014/main" id="{45864F73-FBAF-458B-26ED-826A8D0BAACF}"/>
                  </a:ext>
                </a:extLst>
              </p:cNvPr>
              <p:cNvSpPr/>
              <p:nvPr/>
            </p:nvSpPr>
            <p:spPr>
              <a:xfrm>
                <a:off x="2866448" y="2481656"/>
                <a:ext cx="2125655" cy="55194"/>
              </a:xfrm>
              <a:custGeom>
                <a:avLst/>
                <a:gdLst/>
                <a:ahLst/>
                <a:cxnLst/>
                <a:rect l="l" t="t" r="r" b="b"/>
                <a:pathLst>
                  <a:path w="15713" h="408" extrusionOk="0">
                    <a:moveTo>
                      <a:pt x="0" y="0"/>
                    </a:moveTo>
                    <a:lnTo>
                      <a:pt x="0" y="407"/>
                    </a:lnTo>
                    <a:lnTo>
                      <a:pt x="15713" y="407"/>
                    </a:lnTo>
                    <a:lnTo>
                      <a:pt x="15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20;p32">
                <a:extLst>
                  <a:ext uri="{FF2B5EF4-FFF2-40B4-BE49-F238E27FC236}">
                    <a16:creationId xmlns:a16="http://schemas.microsoft.com/office/drawing/2014/main" id="{B1587A2C-D510-32B0-4EB2-00E9BDB1C5AD}"/>
                  </a:ext>
                </a:extLst>
              </p:cNvPr>
              <p:cNvSpPr/>
              <p:nvPr/>
            </p:nvSpPr>
            <p:spPr>
              <a:xfrm>
                <a:off x="5737263" y="1996535"/>
                <a:ext cx="2450868" cy="315202"/>
              </a:xfrm>
              <a:custGeom>
                <a:avLst/>
                <a:gdLst/>
                <a:ahLst/>
                <a:cxnLst/>
                <a:rect l="l" t="t" r="r" b="b"/>
                <a:pathLst>
                  <a:path w="18117" h="2330" extrusionOk="0">
                    <a:moveTo>
                      <a:pt x="1221" y="1368"/>
                    </a:moveTo>
                    <a:lnTo>
                      <a:pt x="18005" y="0"/>
                    </a:lnTo>
                    <a:lnTo>
                      <a:pt x="18079" y="37"/>
                    </a:lnTo>
                    <a:lnTo>
                      <a:pt x="18116" y="629"/>
                    </a:lnTo>
                    <a:lnTo>
                      <a:pt x="18042" y="703"/>
                    </a:lnTo>
                    <a:lnTo>
                      <a:pt x="1" y="23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21;p32">
                <a:extLst>
                  <a:ext uri="{FF2B5EF4-FFF2-40B4-BE49-F238E27FC236}">
                    <a16:creationId xmlns:a16="http://schemas.microsoft.com/office/drawing/2014/main" id="{9CC83FBD-D732-3E07-ECC2-913A172D3484}"/>
                  </a:ext>
                </a:extLst>
              </p:cNvPr>
              <p:cNvSpPr/>
              <p:nvPr/>
            </p:nvSpPr>
            <p:spPr>
              <a:xfrm>
                <a:off x="5767296" y="1996535"/>
                <a:ext cx="2410825" cy="290176"/>
              </a:xfrm>
              <a:custGeom>
                <a:avLst/>
                <a:gdLst/>
                <a:ahLst/>
                <a:cxnLst/>
                <a:rect l="l" t="t" r="r" b="b"/>
                <a:pathLst>
                  <a:path w="17821" h="2145" extrusionOk="0">
                    <a:moveTo>
                      <a:pt x="999" y="1368"/>
                    </a:moveTo>
                    <a:lnTo>
                      <a:pt x="17783" y="0"/>
                    </a:lnTo>
                    <a:lnTo>
                      <a:pt x="17820" y="518"/>
                    </a:lnTo>
                    <a:lnTo>
                      <a:pt x="0" y="2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22;p32">
                <a:extLst>
                  <a:ext uri="{FF2B5EF4-FFF2-40B4-BE49-F238E27FC236}">
                    <a16:creationId xmlns:a16="http://schemas.microsoft.com/office/drawing/2014/main" id="{CFE550F2-20D2-6970-FFD3-53F0D0C76BBE}"/>
                  </a:ext>
                </a:extLst>
              </p:cNvPr>
              <p:cNvSpPr/>
              <p:nvPr/>
            </p:nvSpPr>
            <p:spPr>
              <a:xfrm>
                <a:off x="5787317" y="2011551"/>
                <a:ext cx="2390803" cy="275160"/>
              </a:xfrm>
              <a:custGeom>
                <a:avLst/>
                <a:gdLst/>
                <a:ahLst/>
                <a:cxnLst/>
                <a:rect l="l" t="t" r="r" b="b"/>
                <a:pathLst>
                  <a:path w="17673" h="2034" extrusionOk="0">
                    <a:moveTo>
                      <a:pt x="17635" y="0"/>
                    </a:moveTo>
                    <a:lnTo>
                      <a:pt x="17672" y="407"/>
                    </a:lnTo>
                    <a:lnTo>
                      <a:pt x="0" y="2033"/>
                    </a:lnTo>
                    <a:lnTo>
                      <a:pt x="888" y="133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23;p32">
                <a:extLst>
                  <a:ext uri="{FF2B5EF4-FFF2-40B4-BE49-F238E27FC236}">
                    <a16:creationId xmlns:a16="http://schemas.microsoft.com/office/drawing/2014/main" id="{C65072E5-2779-05C5-C983-4E06F963B2D9}"/>
                  </a:ext>
                </a:extLst>
              </p:cNvPr>
              <p:cNvSpPr/>
              <p:nvPr/>
            </p:nvSpPr>
            <p:spPr>
              <a:xfrm>
                <a:off x="4767022" y="2001541"/>
                <a:ext cx="3170963" cy="415174"/>
              </a:xfrm>
              <a:custGeom>
                <a:avLst/>
                <a:gdLst/>
                <a:ahLst/>
                <a:cxnLst/>
                <a:rect l="l" t="t" r="r" b="b"/>
                <a:pathLst>
                  <a:path w="23440" h="3069" extrusionOk="0">
                    <a:moveTo>
                      <a:pt x="1664" y="1775"/>
                    </a:moveTo>
                    <a:lnTo>
                      <a:pt x="23329" y="0"/>
                    </a:lnTo>
                    <a:lnTo>
                      <a:pt x="23403" y="111"/>
                    </a:lnTo>
                    <a:lnTo>
                      <a:pt x="23440" y="814"/>
                    </a:lnTo>
                    <a:lnTo>
                      <a:pt x="23403" y="961"/>
                    </a:lnTo>
                    <a:lnTo>
                      <a:pt x="0" y="30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24;p32">
                <a:extLst>
                  <a:ext uri="{FF2B5EF4-FFF2-40B4-BE49-F238E27FC236}">
                    <a16:creationId xmlns:a16="http://schemas.microsoft.com/office/drawing/2014/main" id="{4B629B7D-6F52-9CED-53C6-03C5B0A4731D}"/>
                  </a:ext>
                </a:extLst>
              </p:cNvPr>
              <p:cNvSpPr/>
              <p:nvPr/>
            </p:nvSpPr>
            <p:spPr>
              <a:xfrm>
                <a:off x="4856984" y="2001541"/>
                <a:ext cx="3070991" cy="345235"/>
              </a:xfrm>
              <a:custGeom>
                <a:avLst/>
                <a:gdLst/>
                <a:ahLst/>
                <a:cxnLst/>
                <a:rect l="l" t="t" r="r" b="b"/>
                <a:pathLst>
                  <a:path w="22701" h="2552" extrusionOk="0">
                    <a:moveTo>
                      <a:pt x="999" y="1775"/>
                    </a:moveTo>
                    <a:lnTo>
                      <a:pt x="22664" y="0"/>
                    </a:lnTo>
                    <a:lnTo>
                      <a:pt x="22701" y="629"/>
                    </a:lnTo>
                    <a:lnTo>
                      <a:pt x="1" y="25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25;p32">
                <a:extLst>
                  <a:ext uri="{FF2B5EF4-FFF2-40B4-BE49-F238E27FC236}">
                    <a16:creationId xmlns:a16="http://schemas.microsoft.com/office/drawing/2014/main" id="{A133FCDF-AA5B-96E4-BCF0-62233BEA68A4}"/>
                  </a:ext>
                </a:extLst>
              </p:cNvPr>
              <p:cNvSpPr/>
              <p:nvPr/>
            </p:nvSpPr>
            <p:spPr>
              <a:xfrm>
                <a:off x="4917049" y="2036443"/>
                <a:ext cx="3010927" cy="305327"/>
              </a:xfrm>
              <a:custGeom>
                <a:avLst/>
                <a:gdLst/>
                <a:ahLst/>
                <a:cxnLst/>
                <a:rect l="l" t="t" r="r" b="b"/>
                <a:pathLst>
                  <a:path w="22257" h="2257" extrusionOk="0">
                    <a:moveTo>
                      <a:pt x="22220" y="1"/>
                    </a:moveTo>
                    <a:lnTo>
                      <a:pt x="22257" y="371"/>
                    </a:lnTo>
                    <a:lnTo>
                      <a:pt x="0" y="2256"/>
                    </a:lnTo>
                    <a:lnTo>
                      <a:pt x="481" y="17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26;p32">
                <a:extLst>
                  <a:ext uri="{FF2B5EF4-FFF2-40B4-BE49-F238E27FC236}">
                    <a16:creationId xmlns:a16="http://schemas.microsoft.com/office/drawing/2014/main" id="{F7338262-AE74-3F88-91FA-8B785E8B34F1}"/>
                  </a:ext>
                </a:extLst>
              </p:cNvPr>
              <p:cNvSpPr/>
              <p:nvPr/>
            </p:nvSpPr>
            <p:spPr>
              <a:xfrm>
                <a:off x="4176787" y="2166584"/>
                <a:ext cx="1280560" cy="300186"/>
              </a:xfrm>
              <a:custGeom>
                <a:avLst/>
                <a:gdLst/>
                <a:ahLst/>
                <a:cxnLst/>
                <a:rect l="l" t="t" r="r" b="b"/>
                <a:pathLst>
                  <a:path w="9466" h="2219" extrusionOk="0">
                    <a:moveTo>
                      <a:pt x="112" y="740"/>
                    </a:moveTo>
                    <a:lnTo>
                      <a:pt x="9022" y="0"/>
                    </a:lnTo>
                    <a:cubicBezTo>
                      <a:pt x="9169" y="74"/>
                      <a:pt x="9317" y="148"/>
                      <a:pt x="9391" y="259"/>
                    </a:cubicBezTo>
                    <a:lnTo>
                      <a:pt x="9465" y="924"/>
                    </a:lnTo>
                    <a:lnTo>
                      <a:pt x="9059" y="1368"/>
                    </a:lnTo>
                    <a:lnTo>
                      <a:pt x="112" y="2218"/>
                    </a:lnTo>
                    <a:lnTo>
                      <a:pt x="1" y="887"/>
                    </a:lnTo>
                    <a:cubicBezTo>
                      <a:pt x="1" y="851"/>
                      <a:pt x="1" y="814"/>
                      <a:pt x="1" y="777"/>
                    </a:cubicBezTo>
                    <a:cubicBezTo>
                      <a:pt x="38" y="740"/>
                      <a:pt x="75" y="740"/>
                      <a:pt x="112" y="7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4927;p32">
                <a:extLst>
                  <a:ext uri="{FF2B5EF4-FFF2-40B4-BE49-F238E27FC236}">
                    <a16:creationId xmlns:a16="http://schemas.microsoft.com/office/drawing/2014/main" id="{B8886B19-1F3D-4B46-D591-8393E54E9BAA}"/>
                  </a:ext>
                </a:extLst>
              </p:cNvPr>
              <p:cNvSpPr/>
              <p:nvPr/>
            </p:nvSpPr>
            <p:spPr>
              <a:xfrm>
                <a:off x="5382148" y="2166584"/>
                <a:ext cx="35173" cy="250133"/>
              </a:xfrm>
              <a:custGeom>
                <a:avLst/>
                <a:gdLst/>
                <a:ahLst/>
                <a:cxnLst/>
                <a:rect l="l" t="t" r="r" b="b"/>
                <a:pathLst>
                  <a:path w="260" h="1849" extrusionOk="0">
                    <a:moveTo>
                      <a:pt x="75" y="0"/>
                    </a:moveTo>
                    <a:lnTo>
                      <a:pt x="1" y="37"/>
                    </a:lnTo>
                    <a:lnTo>
                      <a:pt x="149" y="1849"/>
                    </a:lnTo>
                    <a:lnTo>
                      <a:pt x="259" y="1849"/>
                    </a:lnTo>
                    <a:lnTo>
                      <a:pt x="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4928;p32">
                <a:extLst>
                  <a:ext uri="{FF2B5EF4-FFF2-40B4-BE49-F238E27FC236}">
                    <a16:creationId xmlns:a16="http://schemas.microsoft.com/office/drawing/2014/main" id="{93117E82-0FD8-62F0-0675-6939EA9C4AD0}"/>
                  </a:ext>
                </a:extLst>
              </p:cNvPr>
              <p:cNvSpPr/>
              <p:nvPr/>
            </p:nvSpPr>
            <p:spPr>
              <a:xfrm>
                <a:off x="4831957" y="2061470"/>
                <a:ext cx="285306" cy="115259"/>
              </a:xfrm>
              <a:custGeom>
                <a:avLst/>
                <a:gdLst/>
                <a:ahLst/>
                <a:cxnLst/>
                <a:rect l="l" t="t" r="r" b="b"/>
                <a:pathLst>
                  <a:path w="2109" h="852" extrusionOk="0">
                    <a:moveTo>
                      <a:pt x="555" y="1"/>
                    </a:moveTo>
                    <a:lnTo>
                      <a:pt x="2034" y="1"/>
                    </a:lnTo>
                    <a:cubicBezTo>
                      <a:pt x="2071" y="1"/>
                      <a:pt x="2108" y="38"/>
                      <a:pt x="2108" y="75"/>
                    </a:cubicBezTo>
                    <a:lnTo>
                      <a:pt x="2108" y="851"/>
                    </a:lnTo>
                    <a:lnTo>
                      <a:pt x="1" y="851"/>
                    </a:lnTo>
                    <a:lnTo>
                      <a:pt x="482" y="38"/>
                    </a:lnTo>
                    <a:cubicBezTo>
                      <a:pt x="518" y="1"/>
                      <a:pt x="518"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4929;p32">
                <a:extLst>
                  <a:ext uri="{FF2B5EF4-FFF2-40B4-BE49-F238E27FC236}">
                    <a16:creationId xmlns:a16="http://schemas.microsoft.com/office/drawing/2014/main" id="{224C6EF3-D2F7-83CF-F407-0FC5EDF649FD}"/>
                  </a:ext>
                </a:extLst>
              </p:cNvPr>
              <p:cNvSpPr/>
              <p:nvPr/>
            </p:nvSpPr>
            <p:spPr>
              <a:xfrm>
                <a:off x="4841968" y="2071481"/>
                <a:ext cx="275295" cy="105248"/>
              </a:xfrm>
              <a:custGeom>
                <a:avLst/>
                <a:gdLst/>
                <a:ahLst/>
                <a:cxnLst/>
                <a:rect l="l" t="t" r="r" b="b"/>
                <a:pathLst>
                  <a:path w="2035" h="778" extrusionOk="0">
                    <a:moveTo>
                      <a:pt x="2034" y="38"/>
                    </a:moveTo>
                    <a:lnTo>
                      <a:pt x="2034" y="777"/>
                    </a:lnTo>
                    <a:lnTo>
                      <a:pt x="1" y="777"/>
                    </a:lnTo>
                    <a:lnTo>
                      <a:pt x="444" y="38"/>
                    </a:lnTo>
                    <a:cubicBezTo>
                      <a:pt x="481" y="38"/>
                      <a:pt x="481" y="1"/>
                      <a:pt x="518" y="1"/>
                    </a:cubicBezTo>
                    <a:lnTo>
                      <a:pt x="1997" y="1"/>
                    </a:lnTo>
                    <a:cubicBezTo>
                      <a:pt x="1997" y="1"/>
                      <a:pt x="1997" y="38"/>
                      <a:pt x="2034"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4930;p32">
                <a:extLst>
                  <a:ext uri="{FF2B5EF4-FFF2-40B4-BE49-F238E27FC236}">
                    <a16:creationId xmlns:a16="http://schemas.microsoft.com/office/drawing/2014/main" id="{0147E0EE-E145-6CB7-14D7-DCA487E78AC2}"/>
                  </a:ext>
                </a:extLst>
              </p:cNvPr>
              <p:cNvSpPr/>
              <p:nvPr/>
            </p:nvSpPr>
            <p:spPr>
              <a:xfrm>
                <a:off x="4736989" y="2016557"/>
                <a:ext cx="285170" cy="115123"/>
              </a:xfrm>
              <a:custGeom>
                <a:avLst/>
                <a:gdLst/>
                <a:ahLst/>
                <a:cxnLst/>
                <a:rect l="l" t="t" r="r" b="b"/>
                <a:pathLst>
                  <a:path w="2108" h="851" extrusionOk="0">
                    <a:moveTo>
                      <a:pt x="592" y="0"/>
                    </a:moveTo>
                    <a:lnTo>
                      <a:pt x="2071" y="0"/>
                    </a:lnTo>
                    <a:cubicBezTo>
                      <a:pt x="2108" y="0"/>
                      <a:pt x="2108" y="37"/>
                      <a:pt x="2108" y="74"/>
                    </a:cubicBezTo>
                    <a:lnTo>
                      <a:pt x="2108" y="850"/>
                    </a:lnTo>
                    <a:lnTo>
                      <a:pt x="0" y="850"/>
                    </a:lnTo>
                    <a:lnTo>
                      <a:pt x="518" y="37"/>
                    </a:lnTo>
                    <a:cubicBezTo>
                      <a:pt x="518" y="37"/>
                      <a:pt x="555" y="0"/>
                      <a:pt x="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4931;p32">
                <a:extLst>
                  <a:ext uri="{FF2B5EF4-FFF2-40B4-BE49-F238E27FC236}">
                    <a16:creationId xmlns:a16="http://schemas.microsoft.com/office/drawing/2014/main" id="{FAE4155E-EB81-5DB8-C392-747682013712}"/>
                  </a:ext>
                </a:extLst>
              </p:cNvPr>
              <p:cNvSpPr/>
              <p:nvPr/>
            </p:nvSpPr>
            <p:spPr>
              <a:xfrm>
                <a:off x="4747000" y="2031438"/>
                <a:ext cx="260143" cy="100242"/>
              </a:xfrm>
              <a:custGeom>
                <a:avLst/>
                <a:gdLst/>
                <a:ahLst/>
                <a:cxnLst/>
                <a:rect l="l" t="t" r="r" b="b"/>
                <a:pathLst>
                  <a:path w="1923" h="741" extrusionOk="0">
                    <a:moveTo>
                      <a:pt x="1923" y="1"/>
                    </a:moveTo>
                    <a:lnTo>
                      <a:pt x="1923" y="740"/>
                    </a:lnTo>
                    <a:lnTo>
                      <a:pt x="0" y="740"/>
                    </a:lnTo>
                    <a:lnTo>
                      <a:pt x="444" y="38"/>
                    </a:lnTo>
                    <a:cubicBezTo>
                      <a:pt x="444" y="1"/>
                      <a:pt x="481" y="1"/>
                      <a:pt x="518" y="1"/>
                    </a:cubicBezTo>
                    <a:lnTo>
                      <a:pt x="1886" y="1"/>
                    </a:lnTo>
                    <a:cubicBezTo>
                      <a:pt x="1923" y="1"/>
                      <a:pt x="1923" y="1"/>
                      <a:pt x="1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4932;p32">
                <a:extLst>
                  <a:ext uri="{FF2B5EF4-FFF2-40B4-BE49-F238E27FC236}">
                    <a16:creationId xmlns:a16="http://schemas.microsoft.com/office/drawing/2014/main" id="{A5B42D8A-2A3C-B23B-7879-8B714CDEFAA9}"/>
                  </a:ext>
                </a:extLst>
              </p:cNvPr>
              <p:cNvSpPr/>
              <p:nvPr/>
            </p:nvSpPr>
            <p:spPr>
              <a:xfrm>
                <a:off x="2726431" y="2046454"/>
                <a:ext cx="110118" cy="435331"/>
              </a:xfrm>
              <a:custGeom>
                <a:avLst/>
                <a:gdLst/>
                <a:ahLst/>
                <a:cxnLst/>
                <a:rect l="l" t="t" r="r" b="b"/>
                <a:pathLst>
                  <a:path w="814" h="3218" extrusionOk="0">
                    <a:moveTo>
                      <a:pt x="0" y="1"/>
                    </a:moveTo>
                    <a:lnTo>
                      <a:pt x="0" y="3217"/>
                    </a:lnTo>
                    <a:lnTo>
                      <a:pt x="814" y="3217"/>
                    </a:lnTo>
                    <a:lnTo>
                      <a:pt x="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4933;p32">
                <a:extLst>
                  <a:ext uri="{FF2B5EF4-FFF2-40B4-BE49-F238E27FC236}">
                    <a16:creationId xmlns:a16="http://schemas.microsoft.com/office/drawing/2014/main" id="{2E5C4913-836C-7473-598C-EA28DED19621}"/>
                  </a:ext>
                </a:extLst>
              </p:cNvPr>
              <p:cNvSpPr/>
              <p:nvPr/>
            </p:nvSpPr>
            <p:spPr>
              <a:xfrm>
                <a:off x="5847247" y="2096508"/>
                <a:ext cx="750398" cy="235252"/>
              </a:xfrm>
              <a:custGeom>
                <a:avLst/>
                <a:gdLst/>
                <a:ahLst/>
                <a:cxnLst/>
                <a:rect l="l" t="t" r="r" b="b"/>
                <a:pathLst>
                  <a:path w="5547" h="1739" extrusionOk="0">
                    <a:moveTo>
                      <a:pt x="75" y="407"/>
                    </a:moveTo>
                    <a:lnTo>
                      <a:pt x="5362" y="1"/>
                    </a:lnTo>
                    <a:cubicBezTo>
                      <a:pt x="5399" y="1"/>
                      <a:pt x="5436" y="38"/>
                      <a:pt x="5436" y="75"/>
                    </a:cubicBezTo>
                    <a:lnTo>
                      <a:pt x="5547" y="1184"/>
                    </a:lnTo>
                    <a:cubicBezTo>
                      <a:pt x="5547" y="1221"/>
                      <a:pt x="5547" y="1221"/>
                      <a:pt x="5547" y="1258"/>
                    </a:cubicBezTo>
                    <a:cubicBezTo>
                      <a:pt x="5547" y="1258"/>
                      <a:pt x="5510" y="1295"/>
                      <a:pt x="5510" y="1295"/>
                    </a:cubicBezTo>
                    <a:lnTo>
                      <a:pt x="223" y="1738"/>
                    </a:lnTo>
                    <a:cubicBezTo>
                      <a:pt x="149" y="1738"/>
                      <a:pt x="112" y="1701"/>
                      <a:pt x="112" y="1664"/>
                    </a:cubicBezTo>
                    <a:lnTo>
                      <a:pt x="1" y="481"/>
                    </a:lnTo>
                    <a:cubicBezTo>
                      <a:pt x="1" y="481"/>
                      <a:pt x="1" y="444"/>
                      <a:pt x="1" y="444"/>
                    </a:cubicBezTo>
                    <a:cubicBezTo>
                      <a:pt x="38" y="407"/>
                      <a:pt x="38" y="407"/>
                      <a:pt x="75" y="4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4934;p32">
                <a:extLst>
                  <a:ext uri="{FF2B5EF4-FFF2-40B4-BE49-F238E27FC236}">
                    <a16:creationId xmlns:a16="http://schemas.microsoft.com/office/drawing/2014/main" id="{904A1EA9-511A-C3D6-59DA-7C744DAAF696}"/>
                  </a:ext>
                </a:extLst>
              </p:cNvPr>
              <p:cNvSpPr/>
              <p:nvPr/>
            </p:nvSpPr>
            <p:spPr>
              <a:xfrm>
                <a:off x="5857258" y="2096508"/>
                <a:ext cx="725371" cy="190204"/>
              </a:xfrm>
              <a:custGeom>
                <a:avLst/>
                <a:gdLst/>
                <a:ahLst/>
                <a:cxnLst/>
                <a:rect l="l" t="t" r="r" b="b"/>
                <a:pathLst>
                  <a:path w="5362" h="1406" extrusionOk="0">
                    <a:moveTo>
                      <a:pt x="75" y="407"/>
                    </a:moveTo>
                    <a:lnTo>
                      <a:pt x="5177" y="1"/>
                    </a:lnTo>
                    <a:cubicBezTo>
                      <a:pt x="5251" y="1"/>
                      <a:pt x="5251" y="38"/>
                      <a:pt x="5288" y="75"/>
                    </a:cubicBezTo>
                    <a:lnTo>
                      <a:pt x="5362" y="962"/>
                    </a:lnTo>
                    <a:lnTo>
                      <a:pt x="75" y="1405"/>
                    </a:lnTo>
                    <a:lnTo>
                      <a:pt x="1" y="481"/>
                    </a:lnTo>
                    <a:cubicBezTo>
                      <a:pt x="1" y="481"/>
                      <a:pt x="1" y="444"/>
                      <a:pt x="1" y="444"/>
                    </a:cubicBezTo>
                    <a:cubicBezTo>
                      <a:pt x="1" y="407"/>
                      <a:pt x="38" y="407"/>
                      <a:pt x="75" y="4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4935;p32">
                <a:extLst>
                  <a:ext uri="{FF2B5EF4-FFF2-40B4-BE49-F238E27FC236}">
                    <a16:creationId xmlns:a16="http://schemas.microsoft.com/office/drawing/2014/main" id="{78A0CAAD-1293-CC26-1A16-98A1E9582AB7}"/>
                  </a:ext>
                </a:extLst>
              </p:cNvPr>
              <p:cNvSpPr/>
              <p:nvPr/>
            </p:nvSpPr>
            <p:spPr>
              <a:xfrm>
                <a:off x="5857258" y="2136552"/>
                <a:ext cx="725371" cy="150161"/>
              </a:xfrm>
              <a:custGeom>
                <a:avLst/>
                <a:gdLst/>
                <a:ahLst/>
                <a:cxnLst/>
                <a:rect l="l" t="t" r="r" b="b"/>
                <a:pathLst>
                  <a:path w="5362" h="1110" extrusionOk="0">
                    <a:moveTo>
                      <a:pt x="5288" y="0"/>
                    </a:moveTo>
                    <a:lnTo>
                      <a:pt x="5362" y="666"/>
                    </a:lnTo>
                    <a:lnTo>
                      <a:pt x="75" y="1109"/>
                    </a:lnTo>
                    <a:lnTo>
                      <a:pt x="1" y="444"/>
                    </a:lnTo>
                    <a:lnTo>
                      <a:pt x="1" y="44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4936;p32">
                <a:extLst>
                  <a:ext uri="{FF2B5EF4-FFF2-40B4-BE49-F238E27FC236}">
                    <a16:creationId xmlns:a16="http://schemas.microsoft.com/office/drawing/2014/main" id="{70524402-E541-1DB5-4259-364354D03C7B}"/>
                  </a:ext>
                </a:extLst>
              </p:cNvPr>
              <p:cNvSpPr/>
              <p:nvPr/>
            </p:nvSpPr>
            <p:spPr>
              <a:xfrm>
                <a:off x="2771345" y="1931464"/>
                <a:ext cx="2525948" cy="555324"/>
              </a:xfrm>
              <a:custGeom>
                <a:avLst/>
                <a:gdLst/>
                <a:ahLst/>
                <a:cxnLst/>
                <a:rect l="l" t="t" r="r" b="b"/>
                <a:pathLst>
                  <a:path w="18672" h="4105" extrusionOk="0">
                    <a:moveTo>
                      <a:pt x="1" y="111"/>
                    </a:moveTo>
                    <a:lnTo>
                      <a:pt x="5953" y="111"/>
                    </a:lnTo>
                    <a:lnTo>
                      <a:pt x="6545" y="1"/>
                    </a:lnTo>
                    <a:lnTo>
                      <a:pt x="12201" y="1"/>
                    </a:lnTo>
                    <a:lnTo>
                      <a:pt x="18671" y="2441"/>
                    </a:lnTo>
                    <a:lnTo>
                      <a:pt x="16453" y="4104"/>
                    </a:lnTo>
                    <a:lnTo>
                      <a:pt x="38" y="410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4937;p32">
                <a:extLst>
                  <a:ext uri="{FF2B5EF4-FFF2-40B4-BE49-F238E27FC236}">
                    <a16:creationId xmlns:a16="http://schemas.microsoft.com/office/drawing/2014/main" id="{9D0EF99C-03C5-511F-783D-773C4A0A2C12}"/>
                  </a:ext>
                </a:extLst>
              </p:cNvPr>
              <p:cNvSpPr/>
              <p:nvPr/>
            </p:nvSpPr>
            <p:spPr>
              <a:xfrm>
                <a:off x="3921781" y="2326623"/>
                <a:ext cx="1410429" cy="160172"/>
              </a:xfrm>
              <a:custGeom>
                <a:avLst/>
                <a:gdLst/>
                <a:ahLst/>
                <a:cxnLst/>
                <a:rect l="l" t="t" r="r" b="b"/>
                <a:pathLst>
                  <a:path w="10426" h="1184" extrusionOk="0">
                    <a:moveTo>
                      <a:pt x="10426" y="0"/>
                    </a:moveTo>
                    <a:lnTo>
                      <a:pt x="7949" y="1183"/>
                    </a:lnTo>
                    <a:lnTo>
                      <a:pt x="0" y="1183"/>
                    </a:lnTo>
                    <a:lnTo>
                      <a:pt x="2182"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4938;p32">
                <a:extLst>
                  <a:ext uri="{FF2B5EF4-FFF2-40B4-BE49-F238E27FC236}">
                    <a16:creationId xmlns:a16="http://schemas.microsoft.com/office/drawing/2014/main" id="{04AB88BE-5CEE-E656-DC49-E20AD3900468}"/>
                  </a:ext>
                </a:extLst>
              </p:cNvPr>
              <p:cNvSpPr/>
              <p:nvPr/>
            </p:nvSpPr>
            <p:spPr>
              <a:xfrm>
                <a:off x="2771345" y="1926459"/>
                <a:ext cx="2560850" cy="400294"/>
              </a:xfrm>
              <a:custGeom>
                <a:avLst/>
                <a:gdLst/>
                <a:ahLst/>
                <a:cxnLst/>
                <a:rect l="l" t="t" r="r" b="b"/>
                <a:pathLst>
                  <a:path w="18930" h="2959" extrusionOk="0">
                    <a:moveTo>
                      <a:pt x="12201" y="1"/>
                    </a:moveTo>
                    <a:lnTo>
                      <a:pt x="18782" y="2219"/>
                    </a:lnTo>
                    <a:cubicBezTo>
                      <a:pt x="18856" y="2256"/>
                      <a:pt x="18930" y="2330"/>
                      <a:pt x="18930" y="2441"/>
                    </a:cubicBezTo>
                    <a:lnTo>
                      <a:pt x="18930" y="2958"/>
                    </a:lnTo>
                    <a:lnTo>
                      <a:pt x="11240" y="2958"/>
                    </a:lnTo>
                    <a:lnTo>
                      <a:pt x="8652" y="703"/>
                    </a:lnTo>
                    <a:lnTo>
                      <a:pt x="5584" y="703"/>
                    </a:lnTo>
                    <a:lnTo>
                      <a:pt x="3476" y="148"/>
                    </a:lnTo>
                    <a:lnTo>
                      <a:pt x="1" y="148"/>
                    </a:lnTo>
                    <a:lnTo>
                      <a:pt x="6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4939;p32">
                <a:extLst>
                  <a:ext uri="{FF2B5EF4-FFF2-40B4-BE49-F238E27FC236}">
                    <a16:creationId xmlns:a16="http://schemas.microsoft.com/office/drawing/2014/main" id="{F3016EA8-F48C-87DF-CD2E-BC904E0F9E0B}"/>
                  </a:ext>
                </a:extLst>
              </p:cNvPr>
              <p:cNvSpPr/>
              <p:nvPr/>
            </p:nvSpPr>
            <p:spPr>
              <a:xfrm>
                <a:off x="5897301" y="2146563"/>
                <a:ext cx="30167" cy="185198"/>
              </a:xfrm>
              <a:custGeom>
                <a:avLst/>
                <a:gdLst/>
                <a:ahLst/>
                <a:cxnLst/>
                <a:rect l="l" t="t" r="r" b="b"/>
                <a:pathLst>
                  <a:path w="223" h="1369" extrusionOk="0">
                    <a:moveTo>
                      <a:pt x="1" y="0"/>
                    </a:moveTo>
                    <a:lnTo>
                      <a:pt x="112" y="1368"/>
                    </a:lnTo>
                    <a:lnTo>
                      <a:pt x="222" y="1331"/>
                    </a:lnTo>
                    <a:lnTo>
                      <a:pt x="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4940;p32">
                <a:extLst>
                  <a:ext uri="{FF2B5EF4-FFF2-40B4-BE49-F238E27FC236}">
                    <a16:creationId xmlns:a16="http://schemas.microsoft.com/office/drawing/2014/main" id="{8076F01A-310A-D426-1111-A984F00719E2}"/>
                  </a:ext>
                </a:extLst>
              </p:cNvPr>
              <p:cNvSpPr/>
              <p:nvPr/>
            </p:nvSpPr>
            <p:spPr>
              <a:xfrm>
                <a:off x="6542460" y="2096508"/>
                <a:ext cx="30167" cy="175188"/>
              </a:xfrm>
              <a:custGeom>
                <a:avLst/>
                <a:gdLst/>
                <a:ahLst/>
                <a:cxnLst/>
                <a:rect l="l" t="t" r="r" b="b"/>
                <a:pathLst>
                  <a:path w="223" h="1295" extrusionOk="0">
                    <a:moveTo>
                      <a:pt x="1" y="1"/>
                    </a:moveTo>
                    <a:lnTo>
                      <a:pt x="149" y="1295"/>
                    </a:lnTo>
                    <a:lnTo>
                      <a:pt x="223" y="1295"/>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4941;p32">
                <a:extLst>
                  <a:ext uri="{FF2B5EF4-FFF2-40B4-BE49-F238E27FC236}">
                    <a16:creationId xmlns:a16="http://schemas.microsoft.com/office/drawing/2014/main" id="{A32D1352-33DD-5755-2A6D-0F2079322000}"/>
                  </a:ext>
                </a:extLst>
              </p:cNvPr>
              <p:cNvSpPr/>
              <p:nvPr/>
            </p:nvSpPr>
            <p:spPr>
              <a:xfrm>
                <a:off x="4181793" y="2231520"/>
                <a:ext cx="1140546" cy="95237"/>
              </a:xfrm>
              <a:custGeom>
                <a:avLst/>
                <a:gdLst/>
                <a:ahLst/>
                <a:cxnLst/>
                <a:rect l="l" t="t" r="r" b="b"/>
                <a:pathLst>
                  <a:path w="8431" h="704" extrusionOk="0">
                    <a:moveTo>
                      <a:pt x="1" y="1"/>
                    </a:moveTo>
                    <a:lnTo>
                      <a:pt x="8208" y="1"/>
                    </a:lnTo>
                    <a:cubicBezTo>
                      <a:pt x="8319" y="1"/>
                      <a:pt x="8430" y="112"/>
                      <a:pt x="8430" y="260"/>
                    </a:cubicBezTo>
                    <a:lnTo>
                      <a:pt x="8430" y="703"/>
                    </a:lnTo>
                    <a:lnTo>
                      <a:pt x="1" y="70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4942;p32">
                <a:extLst>
                  <a:ext uri="{FF2B5EF4-FFF2-40B4-BE49-F238E27FC236}">
                    <a16:creationId xmlns:a16="http://schemas.microsoft.com/office/drawing/2014/main" id="{7492F11C-E5A7-2B22-E5F6-D36B933A4CEB}"/>
                  </a:ext>
                </a:extLst>
              </p:cNvPr>
              <p:cNvSpPr/>
              <p:nvPr/>
            </p:nvSpPr>
            <p:spPr>
              <a:xfrm>
                <a:off x="5942350" y="2141557"/>
                <a:ext cx="25162" cy="185198"/>
              </a:xfrm>
              <a:custGeom>
                <a:avLst/>
                <a:gdLst/>
                <a:ahLst/>
                <a:cxnLst/>
                <a:rect l="l" t="t" r="r" b="b"/>
                <a:pathLst>
                  <a:path w="186" h="1369" extrusionOk="0">
                    <a:moveTo>
                      <a:pt x="0" y="0"/>
                    </a:moveTo>
                    <a:lnTo>
                      <a:pt x="111" y="1368"/>
                    </a:lnTo>
                    <a:lnTo>
                      <a:pt x="185" y="1368"/>
                    </a:lnTo>
                    <a:lnTo>
                      <a:pt x="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4943;p32">
                <a:extLst>
                  <a:ext uri="{FF2B5EF4-FFF2-40B4-BE49-F238E27FC236}">
                    <a16:creationId xmlns:a16="http://schemas.microsoft.com/office/drawing/2014/main" id="{77CAE4A6-E364-A644-7BC3-754F0C99F61C}"/>
                  </a:ext>
                </a:extLst>
              </p:cNvPr>
              <p:cNvGrpSpPr/>
              <p:nvPr/>
            </p:nvGrpSpPr>
            <p:grpSpPr>
              <a:xfrm>
                <a:off x="1901212" y="1946481"/>
                <a:ext cx="870257" cy="540314"/>
                <a:chOff x="1901212" y="1946481"/>
                <a:chExt cx="870257" cy="540314"/>
              </a:xfrm>
            </p:grpSpPr>
            <p:sp>
              <p:nvSpPr>
                <p:cNvPr id="223" name="Google Shape;4944;p32">
                  <a:extLst>
                    <a:ext uri="{FF2B5EF4-FFF2-40B4-BE49-F238E27FC236}">
                      <a16:creationId xmlns:a16="http://schemas.microsoft.com/office/drawing/2014/main" id="{63FF3C82-9DD3-F7F5-BDFD-68CCA285A863}"/>
                    </a:ext>
                  </a:extLst>
                </p:cNvPr>
                <p:cNvSpPr/>
                <p:nvPr/>
              </p:nvSpPr>
              <p:spPr>
                <a:xfrm>
                  <a:off x="1981163" y="2346645"/>
                  <a:ext cx="790306" cy="140150"/>
                </a:xfrm>
                <a:custGeom>
                  <a:avLst/>
                  <a:gdLst/>
                  <a:ahLst/>
                  <a:cxnLst/>
                  <a:rect l="l" t="t" r="r" b="b"/>
                  <a:pathLst>
                    <a:path w="5842" h="1036" extrusionOk="0">
                      <a:moveTo>
                        <a:pt x="1" y="148"/>
                      </a:moveTo>
                      <a:lnTo>
                        <a:pt x="5842" y="0"/>
                      </a:lnTo>
                      <a:lnTo>
                        <a:pt x="5842" y="1035"/>
                      </a:lnTo>
                      <a:lnTo>
                        <a:pt x="1369" y="66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4945;p32">
                  <a:extLst>
                    <a:ext uri="{FF2B5EF4-FFF2-40B4-BE49-F238E27FC236}">
                      <a16:creationId xmlns:a16="http://schemas.microsoft.com/office/drawing/2014/main" id="{2894E097-9CDD-AEB4-EDF5-AA866B77CD7F}"/>
                    </a:ext>
                  </a:extLst>
                </p:cNvPr>
                <p:cNvSpPr/>
                <p:nvPr/>
              </p:nvSpPr>
              <p:spPr>
                <a:xfrm>
                  <a:off x="1936115" y="1986524"/>
                  <a:ext cx="815468" cy="380272"/>
                </a:xfrm>
                <a:custGeom>
                  <a:avLst/>
                  <a:gdLst/>
                  <a:ahLst/>
                  <a:cxnLst/>
                  <a:rect l="l" t="t" r="r" b="b"/>
                  <a:pathLst>
                    <a:path w="6028" h="2811" extrusionOk="0">
                      <a:moveTo>
                        <a:pt x="1" y="0"/>
                      </a:moveTo>
                      <a:lnTo>
                        <a:pt x="6027" y="0"/>
                      </a:lnTo>
                      <a:lnTo>
                        <a:pt x="6027" y="2810"/>
                      </a:lnTo>
                      <a:lnTo>
                        <a:pt x="334" y="281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4946;p32">
                  <a:extLst>
                    <a:ext uri="{FF2B5EF4-FFF2-40B4-BE49-F238E27FC236}">
                      <a16:creationId xmlns:a16="http://schemas.microsoft.com/office/drawing/2014/main" id="{EC61F84D-CBC0-9747-4304-9E8780463BC6}"/>
                    </a:ext>
                  </a:extLst>
                </p:cNvPr>
                <p:cNvSpPr/>
                <p:nvPr/>
              </p:nvSpPr>
              <p:spPr>
                <a:xfrm>
                  <a:off x="1941120" y="1966502"/>
                  <a:ext cx="810462" cy="40178"/>
                </a:xfrm>
                <a:custGeom>
                  <a:avLst/>
                  <a:gdLst/>
                  <a:ahLst/>
                  <a:cxnLst/>
                  <a:rect l="l" t="t" r="r" b="b"/>
                  <a:pathLst>
                    <a:path w="5991" h="297" extrusionOk="0">
                      <a:moveTo>
                        <a:pt x="1" y="0"/>
                      </a:moveTo>
                      <a:lnTo>
                        <a:pt x="1" y="296"/>
                      </a:lnTo>
                      <a:lnTo>
                        <a:pt x="5990" y="296"/>
                      </a:lnTo>
                      <a:lnTo>
                        <a:pt x="5990"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4947;p32">
                  <a:extLst>
                    <a:ext uri="{FF2B5EF4-FFF2-40B4-BE49-F238E27FC236}">
                      <a16:creationId xmlns:a16="http://schemas.microsoft.com/office/drawing/2014/main" id="{53613A72-6458-69A5-5A84-F0083059E760}"/>
                    </a:ext>
                  </a:extLst>
                </p:cNvPr>
                <p:cNvSpPr/>
                <p:nvPr/>
              </p:nvSpPr>
              <p:spPr>
                <a:xfrm>
                  <a:off x="1916093" y="1946481"/>
                  <a:ext cx="845500" cy="40178"/>
                </a:xfrm>
                <a:custGeom>
                  <a:avLst/>
                  <a:gdLst/>
                  <a:ahLst/>
                  <a:cxnLst/>
                  <a:rect l="l" t="t" r="r" b="b"/>
                  <a:pathLst>
                    <a:path w="6250" h="297" extrusionOk="0">
                      <a:moveTo>
                        <a:pt x="112" y="0"/>
                      </a:moveTo>
                      <a:lnTo>
                        <a:pt x="6249" y="0"/>
                      </a:lnTo>
                      <a:lnTo>
                        <a:pt x="6249" y="296"/>
                      </a:lnTo>
                      <a:lnTo>
                        <a:pt x="1" y="29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4948;p32">
                  <a:extLst>
                    <a:ext uri="{FF2B5EF4-FFF2-40B4-BE49-F238E27FC236}">
                      <a16:creationId xmlns:a16="http://schemas.microsoft.com/office/drawing/2014/main" id="{DB988056-A985-A3D7-0F90-9B1A64E82436}"/>
                    </a:ext>
                  </a:extLst>
                </p:cNvPr>
                <p:cNvSpPr/>
                <p:nvPr/>
              </p:nvSpPr>
              <p:spPr>
                <a:xfrm>
                  <a:off x="2021207" y="2201487"/>
                  <a:ext cx="700345" cy="140285"/>
                </a:xfrm>
                <a:custGeom>
                  <a:avLst/>
                  <a:gdLst/>
                  <a:ahLst/>
                  <a:cxnLst/>
                  <a:rect l="l" t="t" r="r" b="b"/>
                  <a:pathLst>
                    <a:path w="5177" h="1037" extrusionOk="0">
                      <a:moveTo>
                        <a:pt x="4954" y="75"/>
                      </a:moveTo>
                      <a:cubicBezTo>
                        <a:pt x="5028" y="75"/>
                        <a:pt x="5102" y="149"/>
                        <a:pt x="5102" y="223"/>
                      </a:cubicBezTo>
                      <a:lnTo>
                        <a:pt x="5102" y="851"/>
                      </a:lnTo>
                      <a:cubicBezTo>
                        <a:pt x="5102" y="925"/>
                        <a:pt x="5028" y="962"/>
                        <a:pt x="4954" y="962"/>
                      </a:cubicBezTo>
                      <a:lnTo>
                        <a:pt x="296" y="962"/>
                      </a:lnTo>
                      <a:cubicBezTo>
                        <a:pt x="222" y="962"/>
                        <a:pt x="185" y="925"/>
                        <a:pt x="185" y="851"/>
                      </a:cubicBezTo>
                      <a:lnTo>
                        <a:pt x="111" y="223"/>
                      </a:lnTo>
                      <a:cubicBezTo>
                        <a:pt x="74" y="186"/>
                        <a:pt x="111" y="149"/>
                        <a:pt x="111" y="149"/>
                      </a:cubicBezTo>
                      <a:cubicBezTo>
                        <a:pt x="137" y="123"/>
                        <a:pt x="164" y="97"/>
                        <a:pt x="190" y="97"/>
                      </a:cubicBezTo>
                      <a:cubicBezTo>
                        <a:pt x="201" y="97"/>
                        <a:pt x="211" y="101"/>
                        <a:pt x="222" y="112"/>
                      </a:cubicBezTo>
                      <a:lnTo>
                        <a:pt x="4954" y="75"/>
                      </a:lnTo>
                      <a:close/>
                      <a:moveTo>
                        <a:pt x="222" y="1"/>
                      </a:moveTo>
                      <a:cubicBezTo>
                        <a:pt x="148" y="1"/>
                        <a:pt x="111" y="38"/>
                        <a:pt x="74" y="75"/>
                      </a:cubicBezTo>
                      <a:cubicBezTo>
                        <a:pt x="37" y="112"/>
                        <a:pt x="0" y="186"/>
                        <a:pt x="0" y="223"/>
                      </a:cubicBezTo>
                      <a:lnTo>
                        <a:pt x="74" y="888"/>
                      </a:lnTo>
                      <a:cubicBezTo>
                        <a:pt x="111" y="962"/>
                        <a:pt x="185" y="1036"/>
                        <a:pt x="296" y="1036"/>
                      </a:cubicBezTo>
                      <a:lnTo>
                        <a:pt x="4954" y="1036"/>
                      </a:lnTo>
                      <a:cubicBezTo>
                        <a:pt x="5065" y="1036"/>
                        <a:pt x="5176" y="962"/>
                        <a:pt x="5176" y="851"/>
                      </a:cubicBezTo>
                      <a:lnTo>
                        <a:pt x="5176" y="223"/>
                      </a:lnTo>
                      <a:cubicBezTo>
                        <a:pt x="5176" y="112"/>
                        <a:pt x="5065" y="1"/>
                        <a:pt x="4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4949;p32">
                  <a:extLst>
                    <a:ext uri="{FF2B5EF4-FFF2-40B4-BE49-F238E27FC236}">
                      <a16:creationId xmlns:a16="http://schemas.microsoft.com/office/drawing/2014/main" id="{65D8D5BB-01C4-1447-A818-DB40384CAA08}"/>
                    </a:ext>
                  </a:extLst>
                </p:cNvPr>
                <p:cNvSpPr/>
                <p:nvPr/>
              </p:nvSpPr>
              <p:spPr>
                <a:xfrm>
                  <a:off x="2016201" y="2196617"/>
                  <a:ext cx="700345" cy="145155"/>
                </a:xfrm>
                <a:custGeom>
                  <a:avLst/>
                  <a:gdLst/>
                  <a:ahLst/>
                  <a:cxnLst/>
                  <a:rect l="l" t="t" r="r" b="b"/>
                  <a:pathLst>
                    <a:path w="5177" h="1073" extrusionOk="0">
                      <a:moveTo>
                        <a:pt x="4954" y="111"/>
                      </a:moveTo>
                      <a:cubicBezTo>
                        <a:pt x="5028" y="111"/>
                        <a:pt x="5065" y="148"/>
                        <a:pt x="5102" y="222"/>
                      </a:cubicBezTo>
                      <a:lnTo>
                        <a:pt x="5102" y="850"/>
                      </a:lnTo>
                      <a:cubicBezTo>
                        <a:pt x="5065" y="924"/>
                        <a:pt x="5028" y="961"/>
                        <a:pt x="4954" y="961"/>
                      </a:cubicBezTo>
                      <a:lnTo>
                        <a:pt x="296" y="961"/>
                      </a:lnTo>
                      <a:cubicBezTo>
                        <a:pt x="222" y="961"/>
                        <a:pt x="185" y="924"/>
                        <a:pt x="148" y="887"/>
                      </a:cubicBezTo>
                      <a:lnTo>
                        <a:pt x="111" y="222"/>
                      </a:lnTo>
                      <a:cubicBezTo>
                        <a:pt x="74" y="185"/>
                        <a:pt x="111" y="148"/>
                        <a:pt x="111" y="148"/>
                      </a:cubicBezTo>
                      <a:cubicBezTo>
                        <a:pt x="148" y="111"/>
                        <a:pt x="185" y="111"/>
                        <a:pt x="222" y="111"/>
                      </a:cubicBezTo>
                      <a:close/>
                      <a:moveTo>
                        <a:pt x="222" y="0"/>
                      </a:moveTo>
                      <a:cubicBezTo>
                        <a:pt x="148" y="0"/>
                        <a:pt x="111" y="37"/>
                        <a:pt x="74" y="74"/>
                      </a:cubicBezTo>
                      <a:cubicBezTo>
                        <a:pt x="0" y="111"/>
                        <a:pt x="0" y="185"/>
                        <a:pt x="0" y="259"/>
                      </a:cubicBezTo>
                      <a:lnTo>
                        <a:pt x="74" y="887"/>
                      </a:lnTo>
                      <a:cubicBezTo>
                        <a:pt x="74" y="998"/>
                        <a:pt x="185" y="1072"/>
                        <a:pt x="296" y="1072"/>
                      </a:cubicBezTo>
                      <a:lnTo>
                        <a:pt x="4954" y="1035"/>
                      </a:lnTo>
                      <a:cubicBezTo>
                        <a:pt x="5065" y="1035"/>
                        <a:pt x="5176" y="961"/>
                        <a:pt x="5176" y="850"/>
                      </a:cubicBezTo>
                      <a:lnTo>
                        <a:pt x="5176" y="222"/>
                      </a:lnTo>
                      <a:cubicBezTo>
                        <a:pt x="5176" y="111"/>
                        <a:pt x="5065" y="0"/>
                        <a:pt x="4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950;p32">
                  <a:extLst>
                    <a:ext uri="{FF2B5EF4-FFF2-40B4-BE49-F238E27FC236}">
                      <a16:creationId xmlns:a16="http://schemas.microsoft.com/office/drawing/2014/main" id="{370EC78E-B3B9-3583-993D-EF4E68C7393C}"/>
                    </a:ext>
                  </a:extLst>
                </p:cNvPr>
                <p:cNvSpPr/>
                <p:nvPr/>
              </p:nvSpPr>
              <p:spPr>
                <a:xfrm>
                  <a:off x="1991174" y="2021562"/>
                  <a:ext cx="730377" cy="105113"/>
                </a:xfrm>
                <a:custGeom>
                  <a:avLst/>
                  <a:gdLst/>
                  <a:ahLst/>
                  <a:cxnLst/>
                  <a:rect l="l" t="t" r="r" b="b"/>
                  <a:pathLst>
                    <a:path w="5399" h="777" extrusionOk="0">
                      <a:moveTo>
                        <a:pt x="5176" y="111"/>
                      </a:moveTo>
                      <a:cubicBezTo>
                        <a:pt x="5250" y="111"/>
                        <a:pt x="5324" y="148"/>
                        <a:pt x="5324" y="185"/>
                      </a:cubicBezTo>
                      <a:lnTo>
                        <a:pt x="5324" y="629"/>
                      </a:lnTo>
                      <a:cubicBezTo>
                        <a:pt x="5324" y="666"/>
                        <a:pt x="5250" y="702"/>
                        <a:pt x="5176" y="702"/>
                      </a:cubicBezTo>
                      <a:lnTo>
                        <a:pt x="296" y="702"/>
                      </a:lnTo>
                      <a:cubicBezTo>
                        <a:pt x="222" y="702"/>
                        <a:pt x="148" y="666"/>
                        <a:pt x="148" y="666"/>
                      </a:cubicBezTo>
                      <a:lnTo>
                        <a:pt x="74" y="185"/>
                      </a:lnTo>
                      <a:cubicBezTo>
                        <a:pt x="74" y="185"/>
                        <a:pt x="74" y="148"/>
                        <a:pt x="111" y="148"/>
                      </a:cubicBezTo>
                      <a:cubicBezTo>
                        <a:pt x="111" y="111"/>
                        <a:pt x="148" y="111"/>
                        <a:pt x="222" y="111"/>
                      </a:cubicBezTo>
                      <a:close/>
                      <a:moveTo>
                        <a:pt x="222" y="0"/>
                      </a:moveTo>
                      <a:cubicBezTo>
                        <a:pt x="148" y="0"/>
                        <a:pt x="74" y="37"/>
                        <a:pt x="38" y="74"/>
                      </a:cubicBezTo>
                      <a:cubicBezTo>
                        <a:pt x="1" y="74"/>
                        <a:pt x="1" y="148"/>
                        <a:pt x="1" y="185"/>
                      </a:cubicBezTo>
                      <a:lnTo>
                        <a:pt x="74" y="666"/>
                      </a:lnTo>
                      <a:cubicBezTo>
                        <a:pt x="111" y="739"/>
                        <a:pt x="185" y="776"/>
                        <a:pt x="296" y="776"/>
                      </a:cubicBezTo>
                      <a:lnTo>
                        <a:pt x="5176" y="776"/>
                      </a:lnTo>
                      <a:cubicBezTo>
                        <a:pt x="5287" y="776"/>
                        <a:pt x="5398" y="702"/>
                        <a:pt x="5398" y="629"/>
                      </a:cubicBezTo>
                      <a:lnTo>
                        <a:pt x="5398" y="185"/>
                      </a:lnTo>
                      <a:cubicBezTo>
                        <a:pt x="5398" y="74"/>
                        <a:pt x="5287" y="0"/>
                        <a:pt x="5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4951;p32">
                  <a:extLst>
                    <a:ext uri="{FF2B5EF4-FFF2-40B4-BE49-F238E27FC236}">
                      <a16:creationId xmlns:a16="http://schemas.microsoft.com/office/drawing/2014/main" id="{A314ADD8-76A7-345B-1264-A625BC67E848}"/>
                    </a:ext>
                  </a:extLst>
                </p:cNvPr>
                <p:cNvSpPr/>
                <p:nvPr/>
              </p:nvSpPr>
              <p:spPr>
                <a:xfrm>
                  <a:off x="1981163" y="2021562"/>
                  <a:ext cx="735382" cy="101460"/>
                </a:xfrm>
                <a:custGeom>
                  <a:avLst/>
                  <a:gdLst/>
                  <a:ahLst/>
                  <a:cxnLst/>
                  <a:rect l="l" t="t" r="r" b="b"/>
                  <a:pathLst>
                    <a:path w="5436" h="750" extrusionOk="0">
                      <a:moveTo>
                        <a:pt x="5213" y="74"/>
                      </a:moveTo>
                      <a:cubicBezTo>
                        <a:pt x="5287" y="74"/>
                        <a:pt x="5361" y="111"/>
                        <a:pt x="5361" y="148"/>
                      </a:cubicBezTo>
                      <a:lnTo>
                        <a:pt x="5361" y="592"/>
                      </a:lnTo>
                      <a:cubicBezTo>
                        <a:pt x="5361" y="629"/>
                        <a:pt x="5287" y="666"/>
                        <a:pt x="5213" y="666"/>
                      </a:cubicBezTo>
                      <a:lnTo>
                        <a:pt x="296" y="666"/>
                      </a:lnTo>
                      <a:cubicBezTo>
                        <a:pt x="222" y="666"/>
                        <a:pt x="185" y="629"/>
                        <a:pt x="185" y="629"/>
                      </a:cubicBezTo>
                      <a:lnTo>
                        <a:pt x="112" y="148"/>
                      </a:lnTo>
                      <a:cubicBezTo>
                        <a:pt x="112" y="148"/>
                        <a:pt x="112" y="111"/>
                        <a:pt x="112" y="111"/>
                      </a:cubicBezTo>
                      <a:cubicBezTo>
                        <a:pt x="148" y="74"/>
                        <a:pt x="185" y="74"/>
                        <a:pt x="222" y="74"/>
                      </a:cubicBezTo>
                      <a:close/>
                      <a:moveTo>
                        <a:pt x="222" y="0"/>
                      </a:moveTo>
                      <a:cubicBezTo>
                        <a:pt x="185" y="0"/>
                        <a:pt x="112" y="0"/>
                        <a:pt x="75" y="37"/>
                      </a:cubicBezTo>
                      <a:cubicBezTo>
                        <a:pt x="38" y="74"/>
                        <a:pt x="1" y="111"/>
                        <a:pt x="38" y="148"/>
                      </a:cubicBezTo>
                      <a:lnTo>
                        <a:pt x="112" y="629"/>
                      </a:lnTo>
                      <a:cubicBezTo>
                        <a:pt x="112" y="689"/>
                        <a:pt x="185" y="749"/>
                        <a:pt x="253" y="749"/>
                      </a:cubicBezTo>
                      <a:cubicBezTo>
                        <a:pt x="268" y="749"/>
                        <a:pt x="283" y="746"/>
                        <a:pt x="296" y="739"/>
                      </a:cubicBezTo>
                      <a:lnTo>
                        <a:pt x="5213" y="739"/>
                      </a:lnTo>
                      <a:cubicBezTo>
                        <a:pt x="5324" y="739"/>
                        <a:pt x="5435" y="702"/>
                        <a:pt x="5435" y="592"/>
                      </a:cubicBezTo>
                      <a:lnTo>
                        <a:pt x="5435" y="148"/>
                      </a:lnTo>
                      <a:cubicBezTo>
                        <a:pt x="5435" y="74"/>
                        <a:pt x="5324" y="0"/>
                        <a:pt x="5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4952;p32">
                  <a:extLst>
                    <a:ext uri="{FF2B5EF4-FFF2-40B4-BE49-F238E27FC236}">
                      <a16:creationId xmlns:a16="http://schemas.microsoft.com/office/drawing/2014/main" id="{EF37EB12-0E52-6BB9-6621-DA4AD7443664}"/>
                    </a:ext>
                  </a:extLst>
                </p:cNvPr>
                <p:cNvSpPr/>
                <p:nvPr/>
              </p:nvSpPr>
              <p:spPr>
                <a:xfrm>
                  <a:off x="1901212" y="2146563"/>
                  <a:ext cx="815333" cy="20157"/>
                </a:xfrm>
                <a:custGeom>
                  <a:avLst/>
                  <a:gdLst/>
                  <a:ahLst/>
                  <a:cxnLst/>
                  <a:rect l="l" t="t" r="r" b="b"/>
                  <a:pathLst>
                    <a:path w="6027" h="149" extrusionOk="0">
                      <a:moveTo>
                        <a:pt x="74" y="0"/>
                      </a:moveTo>
                      <a:lnTo>
                        <a:pt x="5952" y="0"/>
                      </a:lnTo>
                      <a:cubicBezTo>
                        <a:pt x="5989" y="0"/>
                        <a:pt x="6026" y="37"/>
                        <a:pt x="6026" y="74"/>
                      </a:cubicBezTo>
                      <a:lnTo>
                        <a:pt x="6026" y="74"/>
                      </a:lnTo>
                      <a:cubicBezTo>
                        <a:pt x="6026" y="111"/>
                        <a:pt x="5989" y="148"/>
                        <a:pt x="5952" y="148"/>
                      </a:cubicBezTo>
                      <a:lnTo>
                        <a:pt x="74" y="148"/>
                      </a:lnTo>
                      <a:cubicBezTo>
                        <a:pt x="37" y="148"/>
                        <a:pt x="0" y="111"/>
                        <a:pt x="0" y="74"/>
                      </a:cubicBezTo>
                      <a:lnTo>
                        <a:pt x="0" y="74"/>
                      </a:lnTo>
                      <a:cubicBezTo>
                        <a:pt x="0" y="37"/>
                        <a:pt x="37"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oogle Shape;4953;p32">
              <a:extLst>
                <a:ext uri="{FF2B5EF4-FFF2-40B4-BE49-F238E27FC236}">
                  <a16:creationId xmlns:a16="http://schemas.microsoft.com/office/drawing/2014/main" id="{DA4C07D9-635B-67D2-9548-2ED33AD8BF69}"/>
                </a:ext>
              </a:extLst>
            </p:cNvPr>
            <p:cNvGrpSpPr/>
            <p:nvPr/>
          </p:nvGrpSpPr>
          <p:grpSpPr>
            <a:xfrm>
              <a:off x="955863" y="2486661"/>
              <a:ext cx="5426686" cy="850374"/>
              <a:chOff x="955863" y="2486661"/>
              <a:chExt cx="5426686" cy="850374"/>
            </a:xfrm>
          </p:grpSpPr>
          <p:sp>
            <p:nvSpPr>
              <p:cNvPr id="153" name="Google Shape;4954;p32">
                <a:extLst>
                  <a:ext uri="{FF2B5EF4-FFF2-40B4-BE49-F238E27FC236}">
                    <a16:creationId xmlns:a16="http://schemas.microsoft.com/office/drawing/2014/main" id="{E7485FE3-29B3-D710-01D2-B6FC2B03FE3B}"/>
                  </a:ext>
                </a:extLst>
              </p:cNvPr>
              <p:cNvSpPr/>
              <p:nvPr/>
            </p:nvSpPr>
            <p:spPr>
              <a:xfrm>
                <a:off x="1120906" y="2486661"/>
                <a:ext cx="4606419" cy="825343"/>
              </a:xfrm>
              <a:custGeom>
                <a:avLst/>
                <a:gdLst/>
                <a:ahLst/>
                <a:cxnLst/>
                <a:rect l="l" t="t" r="r" b="b"/>
                <a:pathLst>
                  <a:path w="34051" h="6101" extrusionOk="0">
                    <a:moveTo>
                      <a:pt x="999" y="0"/>
                    </a:moveTo>
                    <a:lnTo>
                      <a:pt x="7432" y="0"/>
                    </a:lnTo>
                    <a:lnTo>
                      <a:pt x="11351" y="370"/>
                    </a:lnTo>
                    <a:lnTo>
                      <a:pt x="28653" y="370"/>
                    </a:lnTo>
                    <a:lnTo>
                      <a:pt x="34051" y="851"/>
                    </a:lnTo>
                    <a:lnTo>
                      <a:pt x="34051" y="4326"/>
                    </a:lnTo>
                    <a:lnTo>
                      <a:pt x="28209" y="5879"/>
                    </a:lnTo>
                    <a:lnTo>
                      <a:pt x="26213" y="5435"/>
                    </a:lnTo>
                    <a:lnTo>
                      <a:pt x="24179" y="5990"/>
                    </a:lnTo>
                    <a:lnTo>
                      <a:pt x="22405" y="5509"/>
                    </a:lnTo>
                    <a:lnTo>
                      <a:pt x="20445" y="6064"/>
                    </a:lnTo>
                    <a:lnTo>
                      <a:pt x="18486" y="5546"/>
                    </a:lnTo>
                    <a:lnTo>
                      <a:pt x="16637" y="6064"/>
                    </a:lnTo>
                    <a:lnTo>
                      <a:pt x="14789" y="5620"/>
                    </a:lnTo>
                    <a:lnTo>
                      <a:pt x="13051" y="6100"/>
                    </a:lnTo>
                    <a:lnTo>
                      <a:pt x="1" y="2958"/>
                    </a:lnTo>
                    <a:lnTo>
                      <a:pt x="259" y="2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955;p32">
                <a:extLst>
                  <a:ext uri="{FF2B5EF4-FFF2-40B4-BE49-F238E27FC236}">
                    <a16:creationId xmlns:a16="http://schemas.microsoft.com/office/drawing/2014/main" id="{80FF0D8D-CD43-07A7-35F8-44C5BA1047B3}"/>
                  </a:ext>
                </a:extLst>
              </p:cNvPr>
              <p:cNvSpPr/>
              <p:nvPr/>
            </p:nvSpPr>
            <p:spPr>
              <a:xfrm>
                <a:off x="1120906" y="2516694"/>
                <a:ext cx="4606419" cy="795311"/>
              </a:xfrm>
              <a:custGeom>
                <a:avLst/>
                <a:gdLst/>
                <a:ahLst/>
                <a:cxnLst/>
                <a:rect l="l" t="t" r="r" b="b"/>
                <a:pathLst>
                  <a:path w="34051" h="5879" extrusionOk="0">
                    <a:moveTo>
                      <a:pt x="34051" y="887"/>
                    </a:moveTo>
                    <a:lnTo>
                      <a:pt x="34051" y="4104"/>
                    </a:lnTo>
                    <a:lnTo>
                      <a:pt x="28209" y="5657"/>
                    </a:lnTo>
                    <a:lnTo>
                      <a:pt x="26213" y="5213"/>
                    </a:lnTo>
                    <a:lnTo>
                      <a:pt x="24179" y="5768"/>
                    </a:lnTo>
                    <a:lnTo>
                      <a:pt x="22405" y="5287"/>
                    </a:lnTo>
                    <a:lnTo>
                      <a:pt x="20445" y="5842"/>
                    </a:lnTo>
                    <a:lnTo>
                      <a:pt x="18486" y="5324"/>
                    </a:lnTo>
                    <a:lnTo>
                      <a:pt x="16637" y="5842"/>
                    </a:lnTo>
                    <a:lnTo>
                      <a:pt x="14789" y="5398"/>
                    </a:lnTo>
                    <a:lnTo>
                      <a:pt x="13051" y="5878"/>
                    </a:lnTo>
                    <a:lnTo>
                      <a:pt x="1" y="2736"/>
                    </a:lnTo>
                    <a:lnTo>
                      <a:pt x="259" y="0"/>
                    </a:lnTo>
                    <a:lnTo>
                      <a:pt x="7654" y="0"/>
                    </a:lnTo>
                    <a:lnTo>
                      <a:pt x="11314" y="407"/>
                    </a:lnTo>
                    <a:lnTo>
                      <a:pt x="28616" y="40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956;p32">
                <a:extLst>
                  <a:ext uri="{FF2B5EF4-FFF2-40B4-BE49-F238E27FC236}">
                    <a16:creationId xmlns:a16="http://schemas.microsoft.com/office/drawing/2014/main" id="{FFC70E0A-DCAE-3A1D-509A-F5A6F09A3F0D}"/>
                  </a:ext>
                </a:extLst>
              </p:cNvPr>
              <p:cNvSpPr/>
              <p:nvPr/>
            </p:nvSpPr>
            <p:spPr>
              <a:xfrm>
                <a:off x="1125912" y="2766695"/>
                <a:ext cx="4606419" cy="570340"/>
              </a:xfrm>
              <a:custGeom>
                <a:avLst/>
                <a:gdLst/>
                <a:ahLst/>
                <a:cxnLst/>
                <a:rect l="l" t="t" r="r" b="b"/>
                <a:pathLst>
                  <a:path w="34051" h="4216" extrusionOk="0">
                    <a:moveTo>
                      <a:pt x="34051" y="1"/>
                    </a:moveTo>
                    <a:lnTo>
                      <a:pt x="34051" y="2404"/>
                    </a:lnTo>
                    <a:lnTo>
                      <a:pt x="28209" y="3994"/>
                    </a:lnTo>
                    <a:lnTo>
                      <a:pt x="26213" y="3550"/>
                    </a:lnTo>
                    <a:lnTo>
                      <a:pt x="24179" y="4104"/>
                    </a:lnTo>
                    <a:lnTo>
                      <a:pt x="22405" y="3624"/>
                    </a:lnTo>
                    <a:lnTo>
                      <a:pt x="20408" y="4178"/>
                    </a:lnTo>
                    <a:lnTo>
                      <a:pt x="18486" y="3661"/>
                    </a:lnTo>
                    <a:lnTo>
                      <a:pt x="16637" y="4178"/>
                    </a:lnTo>
                    <a:lnTo>
                      <a:pt x="14789" y="3735"/>
                    </a:lnTo>
                    <a:lnTo>
                      <a:pt x="13051" y="4215"/>
                    </a:lnTo>
                    <a:lnTo>
                      <a:pt x="1" y="1073"/>
                    </a:lnTo>
                    <a:lnTo>
                      <a:pt x="1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957;p32">
                <a:extLst>
                  <a:ext uri="{FF2B5EF4-FFF2-40B4-BE49-F238E27FC236}">
                    <a16:creationId xmlns:a16="http://schemas.microsoft.com/office/drawing/2014/main" id="{BF8FCCCC-3D53-DB61-3AE7-7E358C2EF1D6}"/>
                  </a:ext>
                </a:extLst>
              </p:cNvPr>
              <p:cNvSpPr/>
              <p:nvPr/>
            </p:nvSpPr>
            <p:spPr>
              <a:xfrm>
                <a:off x="5727252" y="2601651"/>
                <a:ext cx="655296" cy="470233"/>
              </a:xfrm>
              <a:custGeom>
                <a:avLst/>
                <a:gdLst/>
                <a:ahLst/>
                <a:cxnLst/>
                <a:rect l="l" t="t" r="r" b="b"/>
                <a:pathLst>
                  <a:path w="4844" h="3476" extrusionOk="0">
                    <a:moveTo>
                      <a:pt x="4844" y="1332"/>
                    </a:moveTo>
                    <a:lnTo>
                      <a:pt x="1" y="3476"/>
                    </a:lnTo>
                    <a:lnTo>
                      <a:pt x="1" y="1"/>
                    </a:lnTo>
                    <a:lnTo>
                      <a:pt x="3846" y="33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958;p32">
                <a:extLst>
                  <a:ext uri="{FF2B5EF4-FFF2-40B4-BE49-F238E27FC236}">
                    <a16:creationId xmlns:a16="http://schemas.microsoft.com/office/drawing/2014/main" id="{263922E9-0ADE-C1CB-270F-04FB7608E457}"/>
                  </a:ext>
                </a:extLst>
              </p:cNvPr>
              <p:cNvSpPr/>
              <p:nvPr/>
            </p:nvSpPr>
            <p:spPr>
              <a:xfrm>
                <a:off x="955863" y="2766695"/>
                <a:ext cx="185198" cy="145155"/>
              </a:xfrm>
              <a:custGeom>
                <a:avLst/>
                <a:gdLst/>
                <a:ahLst/>
                <a:cxnLst/>
                <a:rect l="l" t="t" r="r" b="b"/>
                <a:pathLst>
                  <a:path w="1369" h="1073" extrusionOk="0">
                    <a:moveTo>
                      <a:pt x="1258" y="1073"/>
                    </a:moveTo>
                    <a:lnTo>
                      <a:pt x="1" y="814"/>
                    </a:lnTo>
                    <a:cubicBezTo>
                      <a:pt x="75" y="333"/>
                      <a:pt x="481" y="38"/>
                      <a:pt x="1369" y="1"/>
                    </a:cubicBezTo>
                    <a:cubicBezTo>
                      <a:pt x="1332" y="333"/>
                      <a:pt x="1295" y="703"/>
                      <a:pt x="1258" y="10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959;p32">
                <a:extLst>
                  <a:ext uri="{FF2B5EF4-FFF2-40B4-BE49-F238E27FC236}">
                    <a16:creationId xmlns:a16="http://schemas.microsoft.com/office/drawing/2014/main" id="{2311F5B8-E8B5-1F00-E057-009EA87AE249}"/>
                  </a:ext>
                </a:extLst>
              </p:cNvPr>
              <p:cNvSpPr/>
              <p:nvPr/>
            </p:nvSpPr>
            <p:spPr>
              <a:xfrm>
                <a:off x="955863" y="2791722"/>
                <a:ext cx="185198" cy="120129"/>
              </a:xfrm>
              <a:custGeom>
                <a:avLst/>
                <a:gdLst/>
                <a:ahLst/>
                <a:cxnLst/>
                <a:rect l="l" t="t" r="r" b="b"/>
                <a:pathLst>
                  <a:path w="1369" h="888" extrusionOk="0">
                    <a:moveTo>
                      <a:pt x="1258" y="888"/>
                    </a:moveTo>
                    <a:lnTo>
                      <a:pt x="1" y="629"/>
                    </a:lnTo>
                    <a:cubicBezTo>
                      <a:pt x="1" y="555"/>
                      <a:pt x="1" y="481"/>
                      <a:pt x="38" y="444"/>
                    </a:cubicBezTo>
                    <a:cubicBezTo>
                      <a:pt x="407" y="148"/>
                      <a:pt x="888" y="1"/>
                      <a:pt x="136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 name="Google Shape;4960;p32">
                <a:extLst>
                  <a:ext uri="{FF2B5EF4-FFF2-40B4-BE49-F238E27FC236}">
                    <a16:creationId xmlns:a16="http://schemas.microsoft.com/office/drawing/2014/main" id="{8722C374-390D-1CC7-28F8-F1FF491A7E1F}"/>
                  </a:ext>
                </a:extLst>
              </p:cNvPr>
              <p:cNvGrpSpPr/>
              <p:nvPr/>
            </p:nvGrpSpPr>
            <p:grpSpPr>
              <a:xfrm>
                <a:off x="1330999" y="2545530"/>
                <a:ext cx="650291" cy="205222"/>
                <a:chOff x="1330999" y="2551597"/>
                <a:chExt cx="650291" cy="205222"/>
              </a:xfrm>
            </p:grpSpPr>
            <p:sp>
              <p:nvSpPr>
                <p:cNvPr id="186" name="Google Shape;4961;p32">
                  <a:extLst>
                    <a:ext uri="{FF2B5EF4-FFF2-40B4-BE49-F238E27FC236}">
                      <a16:creationId xmlns:a16="http://schemas.microsoft.com/office/drawing/2014/main" id="{FDBC973F-839C-CE5B-D6F5-3AF2EE99673A}"/>
                    </a:ext>
                  </a:extLst>
                </p:cNvPr>
                <p:cNvSpPr/>
                <p:nvPr/>
              </p:nvSpPr>
              <p:spPr>
                <a:xfrm>
                  <a:off x="1341010" y="2561608"/>
                  <a:ext cx="630270" cy="30167"/>
                </a:xfrm>
                <a:custGeom>
                  <a:avLst/>
                  <a:gdLst/>
                  <a:ahLst/>
                  <a:cxnLst/>
                  <a:rect l="l" t="t" r="r" b="b"/>
                  <a:pathLst>
                    <a:path w="4659" h="223" extrusionOk="0">
                      <a:moveTo>
                        <a:pt x="185" y="223"/>
                      </a:moveTo>
                      <a:lnTo>
                        <a:pt x="4474" y="223"/>
                      </a:lnTo>
                      <a:cubicBezTo>
                        <a:pt x="4585" y="223"/>
                        <a:pt x="4659" y="149"/>
                        <a:pt x="4659" y="38"/>
                      </a:cubicBezTo>
                      <a:lnTo>
                        <a:pt x="4659" y="1"/>
                      </a:lnTo>
                      <a:lnTo>
                        <a:pt x="0" y="1"/>
                      </a:lnTo>
                      <a:lnTo>
                        <a:pt x="0" y="38"/>
                      </a:lnTo>
                      <a:cubicBezTo>
                        <a:pt x="0" y="149"/>
                        <a:pt x="74" y="223"/>
                        <a:pt x="185" y="223"/>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962;p32">
                  <a:extLst>
                    <a:ext uri="{FF2B5EF4-FFF2-40B4-BE49-F238E27FC236}">
                      <a16:creationId xmlns:a16="http://schemas.microsoft.com/office/drawing/2014/main" id="{98518DD9-0625-447C-7083-B1FCF6E8045F}"/>
                    </a:ext>
                  </a:extLst>
                </p:cNvPr>
                <p:cNvSpPr/>
                <p:nvPr/>
              </p:nvSpPr>
              <p:spPr>
                <a:xfrm>
                  <a:off x="1330999" y="2551597"/>
                  <a:ext cx="650291" cy="30167"/>
                </a:xfrm>
                <a:custGeom>
                  <a:avLst/>
                  <a:gdLst/>
                  <a:ahLst/>
                  <a:cxnLst/>
                  <a:rect l="l" t="t" r="r" b="b"/>
                  <a:pathLst>
                    <a:path w="4807" h="223" extrusionOk="0">
                      <a:moveTo>
                        <a:pt x="185" y="1"/>
                      </a:moveTo>
                      <a:lnTo>
                        <a:pt x="4622" y="1"/>
                      </a:lnTo>
                      <a:cubicBezTo>
                        <a:pt x="4733" y="1"/>
                        <a:pt x="4807" y="75"/>
                        <a:pt x="4807" y="186"/>
                      </a:cubicBezTo>
                      <a:lnTo>
                        <a:pt x="4807" y="223"/>
                      </a:lnTo>
                      <a:lnTo>
                        <a:pt x="0" y="223"/>
                      </a:lnTo>
                      <a:lnTo>
                        <a:pt x="0" y="186"/>
                      </a:lnTo>
                      <a:cubicBezTo>
                        <a:pt x="0" y="75"/>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963;p32">
                  <a:extLst>
                    <a:ext uri="{FF2B5EF4-FFF2-40B4-BE49-F238E27FC236}">
                      <a16:creationId xmlns:a16="http://schemas.microsoft.com/office/drawing/2014/main" id="{FEBF9841-4157-08FE-7016-42CF288DC778}"/>
                    </a:ext>
                  </a:extLst>
                </p:cNvPr>
                <p:cNvSpPr/>
                <p:nvPr/>
              </p:nvSpPr>
              <p:spPr>
                <a:xfrm>
                  <a:off x="1341010" y="2601651"/>
                  <a:ext cx="630270" cy="35173"/>
                </a:xfrm>
                <a:custGeom>
                  <a:avLst/>
                  <a:gdLst/>
                  <a:ahLst/>
                  <a:cxnLst/>
                  <a:rect l="l" t="t" r="r" b="b"/>
                  <a:pathLst>
                    <a:path w="4659" h="260" extrusionOk="0">
                      <a:moveTo>
                        <a:pt x="185" y="259"/>
                      </a:moveTo>
                      <a:lnTo>
                        <a:pt x="4474" y="259"/>
                      </a:lnTo>
                      <a:cubicBezTo>
                        <a:pt x="4585" y="222"/>
                        <a:pt x="4659" y="149"/>
                        <a:pt x="4659" y="38"/>
                      </a:cubicBezTo>
                      <a:lnTo>
                        <a:pt x="4659" y="1"/>
                      </a:lnTo>
                      <a:lnTo>
                        <a:pt x="0" y="1"/>
                      </a:lnTo>
                      <a:lnTo>
                        <a:pt x="0" y="38"/>
                      </a:lnTo>
                      <a:cubicBezTo>
                        <a:pt x="0" y="149"/>
                        <a:pt x="74" y="222"/>
                        <a:pt x="185" y="259"/>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964;p32">
                  <a:extLst>
                    <a:ext uri="{FF2B5EF4-FFF2-40B4-BE49-F238E27FC236}">
                      <a16:creationId xmlns:a16="http://schemas.microsoft.com/office/drawing/2014/main" id="{845384F7-F05E-8504-3F65-7787416727DF}"/>
                    </a:ext>
                  </a:extLst>
                </p:cNvPr>
                <p:cNvSpPr/>
                <p:nvPr/>
              </p:nvSpPr>
              <p:spPr>
                <a:xfrm>
                  <a:off x="1341010" y="2646700"/>
                  <a:ext cx="630270" cy="30167"/>
                </a:xfrm>
                <a:custGeom>
                  <a:avLst/>
                  <a:gdLst/>
                  <a:ahLst/>
                  <a:cxnLst/>
                  <a:rect l="l" t="t" r="r" b="b"/>
                  <a:pathLst>
                    <a:path w="4659" h="223" extrusionOk="0">
                      <a:moveTo>
                        <a:pt x="185" y="222"/>
                      </a:moveTo>
                      <a:lnTo>
                        <a:pt x="4474" y="222"/>
                      </a:lnTo>
                      <a:cubicBezTo>
                        <a:pt x="4585" y="222"/>
                        <a:pt x="4659" y="111"/>
                        <a:pt x="4659" y="0"/>
                      </a:cubicBezTo>
                      <a:lnTo>
                        <a:pt x="4659" y="0"/>
                      </a:lnTo>
                      <a:lnTo>
                        <a:pt x="0" y="0"/>
                      </a:lnTo>
                      <a:lnTo>
                        <a:pt x="0" y="37"/>
                      </a:lnTo>
                      <a:cubicBezTo>
                        <a:pt x="0" y="148"/>
                        <a:pt x="74" y="222"/>
                        <a:pt x="18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965;p32">
                  <a:extLst>
                    <a:ext uri="{FF2B5EF4-FFF2-40B4-BE49-F238E27FC236}">
                      <a16:creationId xmlns:a16="http://schemas.microsoft.com/office/drawing/2014/main" id="{27F50330-4778-D53C-C7F9-AAADE1852221}"/>
                    </a:ext>
                  </a:extLst>
                </p:cNvPr>
                <p:cNvSpPr/>
                <p:nvPr/>
              </p:nvSpPr>
              <p:spPr>
                <a:xfrm>
                  <a:off x="1341010" y="2686743"/>
                  <a:ext cx="630270" cy="30032"/>
                </a:xfrm>
                <a:custGeom>
                  <a:avLst/>
                  <a:gdLst/>
                  <a:ahLst/>
                  <a:cxnLst/>
                  <a:rect l="l" t="t" r="r" b="b"/>
                  <a:pathLst>
                    <a:path w="4659" h="222" extrusionOk="0">
                      <a:moveTo>
                        <a:pt x="185" y="222"/>
                      </a:moveTo>
                      <a:lnTo>
                        <a:pt x="4474" y="222"/>
                      </a:lnTo>
                      <a:cubicBezTo>
                        <a:pt x="4585" y="222"/>
                        <a:pt x="4659" y="111"/>
                        <a:pt x="4659" y="0"/>
                      </a:cubicBezTo>
                      <a:lnTo>
                        <a:pt x="4659" y="0"/>
                      </a:lnTo>
                      <a:lnTo>
                        <a:pt x="0" y="0"/>
                      </a:lnTo>
                      <a:lnTo>
                        <a:pt x="0" y="0"/>
                      </a:lnTo>
                      <a:cubicBezTo>
                        <a:pt x="0" y="111"/>
                        <a:pt x="74" y="185"/>
                        <a:pt x="18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966;p32">
                  <a:extLst>
                    <a:ext uri="{FF2B5EF4-FFF2-40B4-BE49-F238E27FC236}">
                      <a16:creationId xmlns:a16="http://schemas.microsoft.com/office/drawing/2014/main" id="{37A28118-7918-099B-7E6D-94639CDA94BD}"/>
                    </a:ext>
                  </a:extLst>
                </p:cNvPr>
                <p:cNvSpPr/>
                <p:nvPr/>
              </p:nvSpPr>
              <p:spPr>
                <a:xfrm>
                  <a:off x="1341010" y="2726652"/>
                  <a:ext cx="630270" cy="30167"/>
                </a:xfrm>
                <a:custGeom>
                  <a:avLst/>
                  <a:gdLst/>
                  <a:ahLst/>
                  <a:cxnLst/>
                  <a:rect l="l" t="t" r="r" b="b"/>
                  <a:pathLst>
                    <a:path w="4659" h="223" extrusionOk="0">
                      <a:moveTo>
                        <a:pt x="185" y="223"/>
                      </a:moveTo>
                      <a:lnTo>
                        <a:pt x="4474" y="223"/>
                      </a:lnTo>
                      <a:cubicBezTo>
                        <a:pt x="4585" y="223"/>
                        <a:pt x="4659" y="149"/>
                        <a:pt x="4659" y="38"/>
                      </a:cubicBezTo>
                      <a:lnTo>
                        <a:pt x="4659" y="1"/>
                      </a:lnTo>
                      <a:lnTo>
                        <a:pt x="0" y="1"/>
                      </a:lnTo>
                      <a:lnTo>
                        <a:pt x="0" y="38"/>
                      </a:lnTo>
                      <a:cubicBezTo>
                        <a:pt x="0" y="149"/>
                        <a:pt x="74" y="223"/>
                        <a:pt x="185" y="223"/>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967;p32">
                  <a:extLst>
                    <a:ext uri="{FF2B5EF4-FFF2-40B4-BE49-F238E27FC236}">
                      <a16:creationId xmlns:a16="http://schemas.microsoft.com/office/drawing/2014/main" id="{B91E763C-8C90-C91E-A924-27F7E25092B7}"/>
                    </a:ext>
                  </a:extLst>
                </p:cNvPr>
                <p:cNvSpPr/>
                <p:nvPr/>
              </p:nvSpPr>
              <p:spPr>
                <a:xfrm>
                  <a:off x="1330999" y="2586635"/>
                  <a:ext cx="650291" cy="35173"/>
                </a:xfrm>
                <a:custGeom>
                  <a:avLst/>
                  <a:gdLst/>
                  <a:ahLst/>
                  <a:cxnLst/>
                  <a:rect l="l" t="t" r="r" b="b"/>
                  <a:pathLst>
                    <a:path w="4807" h="260" extrusionOk="0">
                      <a:moveTo>
                        <a:pt x="185" y="38"/>
                      </a:moveTo>
                      <a:lnTo>
                        <a:pt x="4622" y="38"/>
                      </a:lnTo>
                      <a:cubicBezTo>
                        <a:pt x="4733" y="1"/>
                        <a:pt x="4807" y="112"/>
                        <a:pt x="4807" y="223"/>
                      </a:cubicBezTo>
                      <a:lnTo>
                        <a:pt x="4807" y="260"/>
                      </a:lnTo>
                      <a:lnTo>
                        <a:pt x="0" y="260"/>
                      </a:lnTo>
                      <a:lnTo>
                        <a:pt x="0" y="223"/>
                      </a:lnTo>
                      <a:cubicBezTo>
                        <a:pt x="0" y="112"/>
                        <a:pt x="74" y="38"/>
                        <a:pt x="185" y="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968;p32">
                  <a:extLst>
                    <a:ext uri="{FF2B5EF4-FFF2-40B4-BE49-F238E27FC236}">
                      <a16:creationId xmlns:a16="http://schemas.microsoft.com/office/drawing/2014/main" id="{8FE32E9D-E904-F33B-317C-029CAC83C258}"/>
                    </a:ext>
                  </a:extLst>
                </p:cNvPr>
                <p:cNvSpPr/>
                <p:nvPr/>
              </p:nvSpPr>
              <p:spPr>
                <a:xfrm>
                  <a:off x="1330999" y="2631684"/>
                  <a:ext cx="650291" cy="30167"/>
                </a:xfrm>
                <a:custGeom>
                  <a:avLst/>
                  <a:gdLst/>
                  <a:ahLst/>
                  <a:cxnLst/>
                  <a:rect l="l" t="t" r="r" b="b"/>
                  <a:pathLst>
                    <a:path w="4807" h="223" extrusionOk="0">
                      <a:moveTo>
                        <a:pt x="185" y="0"/>
                      </a:moveTo>
                      <a:lnTo>
                        <a:pt x="4622" y="0"/>
                      </a:lnTo>
                      <a:cubicBezTo>
                        <a:pt x="4733" y="0"/>
                        <a:pt x="4807" y="74"/>
                        <a:pt x="4807" y="185"/>
                      </a:cubicBezTo>
                      <a:lnTo>
                        <a:pt x="4807" y="222"/>
                      </a:lnTo>
                      <a:lnTo>
                        <a:pt x="0" y="222"/>
                      </a:lnTo>
                      <a:lnTo>
                        <a:pt x="0" y="185"/>
                      </a:lnTo>
                      <a:cubicBezTo>
                        <a:pt x="0" y="74"/>
                        <a:pt x="74"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969;p32">
                  <a:extLst>
                    <a:ext uri="{FF2B5EF4-FFF2-40B4-BE49-F238E27FC236}">
                      <a16:creationId xmlns:a16="http://schemas.microsoft.com/office/drawing/2014/main" id="{C956D4CF-A308-BEC4-5E13-A0AFB42D480D}"/>
                    </a:ext>
                  </a:extLst>
                </p:cNvPr>
                <p:cNvSpPr/>
                <p:nvPr/>
              </p:nvSpPr>
              <p:spPr>
                <a:xfrm>
                  <a:off x="1330999" y="2671727"/>
                  <a:ext cx="650291" cy="30167"/>
                </a:xfrm>
                <a:custGeom>
                  <a:avLst/>
                  <a:gdLst/>
                  <a:ahLst/>
                  <a:cxnLst/>
                  <a:rect l="l" t="t" r="r" b="b"/>
                  <a:pathLst>
                    <a:path w="4807" h="223" extrusionOk="0">
                      <a:moveTo>
                        <a:pt x="185" y="0"/>
                      </a:moveTo>
                      <a:lnTo>
                        <a:pt x="4622" y="0"/>
                      </a:lnTo>
                      <a:cubicBezTo>
                        <a:pt x="4733" y="0"/>
                        <a:pt x="4807" y="74"/>
                        <a:pt x="4807" y="185"/>
                      </a:cubicBezTo>
                      <a:lnTo>
                        <a:pt x="4807" y="222"/>
                      </a:lnTo>
                      <a:lnTo>
                        <a:pt x="0" y="222"/>
                      </a:lnTo>
                      <a:lnTo>
                        <a:pt x="0" y="185"/>
                      </a:lnTo>
                      <a:cubicBezTo>
                        <a:pt x="0" y="74"/>
                        <a:pt x="74"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970;p32">
                  <a:extLst>
                    <a:ext uri="{FF2B5EF4-FFF2-40B4-BE49-F238E27FC236}">
                      <a16:creationId xmlns:a16="http://schemas.microsoft.com/office/drawing/2014/main" id="{3F8BBF4B-735F-0F90-9122-00A572BC34C8}"/>
                    </a:ext>
                  </a:extLst>
                </p:cNvPr>
                <p:cNvSpPr/>
                <p:nvPr/>
              </p:nvSpPr>
              <p:spPr>
                <a:xfrm>
                  <a:off x="1330999" y="2716641"/>
                  <a:ext cx="650291" cy="30167"/>
                </a:xfrm>
                <a:custGeom>
                  <a:avLst/>
                  <a:gdLst/>
                  <a:ahLst/>
                  <a:cxnLst/>
                  <a:rect l="l" t="t" r="r" b="b"/>
                  <a:pathLst>
                    <a:path w="4807" h="223" extrusionOk="0">
                      <a:moveTo>
                        <a:pt x="185" y="1"/>
                      </a:moveTo>
                      <a:lnTo>
                        <a:pt x="4622" y="1"/>
                      </a:lnTo>
                      <a:cubicBezTo>
                        <a:pt x="4733" y="1"/>
                        <a:pt x="4807" y="75"/>
                        <a:pt x="4807" y="186"/>
                      </a:cubicBezTo>
                      <a:lnTo>
                        <a:pt x="4807" y="223"/>
                      </a:lnTo>
                      <a:lnTo>
                        <a:pt x="0" y="223"/>
                      </a:lnTo>
                      <a:lnTo>
                        <a:pt x="0" y="186"/>
                      </a:lnTo>
                      <a:cubicBezTo>
                        <a:pt x="0" y="75"/>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4971;p32">
                <a:extLst>
                  <a:ext uri="{FF2B5EF4-FFF2-40B4-BE49-F238E27FC236}">
                    <a16:creationId xmlns:a16="http://schemas.microsoft.com/office/drawing/2014/main" id="{3F4A6F2F-E504-68B3-4F51-5153D6DCFB17}"/>
                  </a:ext>
                </a:extLst>
              </p:cNvPr>
              <p:cNvSpPr/>
              <p:nvPr/>
            </p:nvSpPr>
            <p:spPr>
              <a:xfrm>
                <a:off x="2101158" y="2726652"/>
                <a:ext cx="3091013" cy="35173"/>
              </a:xfrm>
              <a:custGeom>
                <a:avLst/>
                <a:gdLst/>
                <a:ahLst/>
                <a:cxnLst/>
                <a:rect l="l" t="t" r="r" b="b"/>
                <a:pathLst>
                  <a:path w="22849" h="260" extrusionOk="0">
                    <a:moveTo>
                      <a:pt x="149" y="1"/>
                    </a:moveTo>
                    <a:lnTo>
                      <a:pt x="22738" y="1"/>
                    </a:lnTo>
                    <a:cubicBezTo>
                      <a:pt x="22812" y="1"/>
                      <a:pt x="22849" y="112"/>
                      <a:pt x="22849" y="260"/>
                    </a:cubicBezTo>
                    <a:lnTo>
                      <a:pt x="22849" y="260"/>
                    </a:lnTo>
                    <a:lnTo>
                      <a:pt x="22849" y="260"/>
                    </a:lnTo>
                    <a:lnTo>
                      <a:pt x="1" y="260"/>
                    </a:lnTo>
                    <a:lnTo>
                      <a:pt x="1" y="260"/>
                    </a:lnTo>
                    <a:lnTo>
                      <a:pt x="1" y="260"/>
                    </a:lnTo>
                    <a:cubicBezTo>
                      <a:pt x="1" y="112"/>
                      <a:pt x="75" y="1"/>
                      <a:pt x="149" y="1"/>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972;p32">
                <a:extLst>
                  <a:ext uri="{FF2B5EF4-FFF2-40B4-BE49-F238E27FC236}">
                    <a16:creationId xmlns:a16="http://schemas.microsoft.com/office/drawing/2014/main" id="{8C41FDAB-74D3-C0B8-EBD1-859095570AE2}"/>
                  </a:ext>
                </a:extLst>
              </p:cNvPr>
              <p:cNvSpPr/>
              <p:nvPr/>
            </p:nvSpPr>
            <p:spPr>
              <a:xfrm>
                <a:off x="1125912" y="2796728"/>
                <a:ext cx="4606419" cy="540308"/>
              </a:xfrm>
              <a:custGeom>
                <a:avLst/>
                <a:gdLst/>
                <a:ahLst/>
                <a:cxnLst/>
                <a:rect l="l" t="t" r="r" b="b"/>
                <a:pathLst>
                  <a:path w="34051" h="3994" extrusionOk="0">
                    <a:moveTo>
                      <a:pt x="34051" y="1"/>
                    </a:moveTo>
                    <a:lnTo>
                      <a:pt x="34051" y="2182"/>
                    </a:lnTo>
                    <a:lnTo>
                      <a:pt x="28209" y="3772"/>
                    </a:lnTo>
                    <a:lnTo>
                      <a:pt x="26213" y="3328"/>
                    </a:lnTo>
                    <a:lnTo>
                      <a:pt x="24179" y="3882"/>
                    </a:lnTo>
                    <a:lnTo>
                      <a:pt x="22405" y="3402"/>
                    </a:lnTo>
                    <a:lnTo>
                      <a:pt x="20408" y="3956"/>
                    </a:lnTo>
                    <a:lnTo>
                      <a:pt x="18560" y="3439"/>
                    </a:lnTo>
                    <a:lnTo>
                      <a:pt x="16637" y="3956"/>
                    </a:lnTo>
                    <a:lnTo>
                      <a:pt x="14789" y="3513"/>
                    </a:lnTo>
                    <a:lnTo>
                      <a:pt x="13051" y="3993"/>
                    </a:lnTo>
                    <a:lnTo>
                      <a:pt x="1" y="851"/>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4973;p32">
                <a:extLst>
                  <a:ext uri="{FF2B5EF4-FFF2-40B4-BE49-F238E27FC236}">
                    <a16:creationId xmlns:a16="http://schemas.microsoft.com/office/drawing/2014/main" id="{29D7C069-9765-6666-851E-AF061849E8E8}"/>
                  </a:ext>
                </a:extLst>
              </p:cNvPr>
              <p:cNvGrpSpPr/>
              <p:nvPr/>
            </p:nvGrpSpPr>
            <p:grpSpPr>
              <a:xfrm>
                <a:off x="2056245" y="2796728"/>
                <a:ext cx="3176010" cy="480244"/>
                <a:chOff x="2056245" y="2796728"/>
                <a:chExt cx="3176010" cy="480244"/>
              </a:xfrm>
            </p:grpSpPr>
            <p:sp>
              <p:nvSpPr>
                <p:cNvPr id="165" name="Google Shape;4974;p32">
                  <a:extLst>
                    <a:ext uri="{FF2B5EF4-FFF2-40B4-BE49-F238E27FC236}">
                      <a16:creationId xmlns:a16="http://schemas.microsoft.com/office/drawing/2014/main" id="{565FDCA9-7A1B-53D2-9E5E-0CAACF9FB7CF}"/>
                    </a:ext>
                  </a:extLst>
                </p:cNvPr>
                <p:cNvSpPr/>
                <p:nvPr/>
              </p:nvSpPr>
              <p:spPr>
                <a:xfrm>
                  <a:off x="2096153" y="2796728"/>
                  <a:ext cx="15151" cy="350240"/>
                </a:xfrm>
                <a:custGeom>
                  <a:avLst/>
                  <a:gdLst/>
                  <a:ahLst/>
                  <a:cxnLst/>
                  <a:rect l="l" t="t" r="r" b="b"/>
                  <a:pathLst>
                    <a:path w="112" h="2589" extrusionOk="0">
                      <a:moveTo>
                        <a:pt x="1" y="1"/>
                      </a:moveTo>
                      <a:lnTo>
                        <a:pt x="1" y="2588"/>
                      </a:lnTo>
                      <a:lnTo>
                        <a:pt x="112" y="258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975;p32">
                  <a:extLst>
                    <a:ext uri="{FF2B5EF4-FFF2-40B4-BE49-F238E27FC236}">
                      <a16:creationId xmlns:a16="http://schemas.microsoft.com/office/drawing/2014/main" id="{BAB70491-D1CA-D17E-115F-E52FF3C35B1F}"/>
                    </a:ext>
                  </a:extLst>
                </p:cNvPr>
                <p:cNvSpPr/>
                <p:nvPr/>
              </p:nvSpPr>
              <p:spPr>
                <a:xfrm>
                  <a:off x="4661908" y="2796728"/>
                  <a:ext cx="15151" cy="450212"/>
                </a:xfrm>
                <a:custGeom>
                  <a:avLst/>
                  <a:gdLst/>
                  <a:ahLst/>
                  <a:cxnLst/>
                  <a:rect l="l" t="t" r="r" b="b"/>
                  <a:pathLst>
                    <a:path w="112" h="3328" extrusionOk="0">
                      <a:moveTo>
                        <a:pt x="1" y="1"/>
                      </a:moveTo>
                      <a:lnTo>
                        <a:pt x="1" y="3328"/>
                      </a:lnTo>
                      <a:lnTo>
                        <a:pt x="112" y="332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976;p32">
                  <a:extLst>
                    <a:ext uri="{FF2B5EF4-FFF2-40B4-BE49-F238E27FC236}">
                      <a16:creationId xmlns:a16="http://schemas.microsoft.com/office/drawing/2014/main" id="{B05B5BA9-D084-FFE9-D919-501C66858CE2}"/>
                    </a:ext>
                  </a:extLst>
                </p:cNvPr>
                <p:cNvSpPr/>
                <p:nvPr/>
              </p:nvSpPr>
              <p:spPr>
                <a:xfrm>
                  <a:off x="4151760" y="2796728"/>
                  <a:ext cx="10146" cy="450212"/>
                </a:xfrm>
                <a:custGeom>
                  <a:avLst/>
                  <a:gdLst/>
                  <a:ahLst/>
                  <a:cxnLst/>
                  <a:rect l="l" t="t" r="r" b="b"/>
                  <a:pathLst>
                    <a:path w="75" h="3328" extrusionOk="0">
                      <a:moveTo>
                        <a:pt x="1" y="1"/>
                      </a:moveTo>
                      <a:lnTo>
                        <a:pt x="1" y="3328"/>
                      </a:lnTo>
                      <a:lnTo>
                        <a:pt x="75" y="3328"/>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977;p32">
                  <a:extLst>
                    <a:ext uri="{FF2B5EF4-FFF2-40B4-BE49-F238E27FC236}">
                      <a16:creationId xmlns:a16="http://schemas.microsoft.com/office/drawing/2014/main" id="{BBAD3F51-4D3E-C050-CE66-9F32933A9DAD}"/>
                    </a:ext>
                  </a:extLst>
                </p:cNvPr>
                <p:cNvSpPr/>
                <p:nvPr/>
              </p:nvSpPr>
              <p:spPr>
                <a:xfrm>
                  <a:off x="3636607" y="2796728"/>
                  <a:ext cx="15151" cy="470233"/>
                </a:xfrm>
                <a:custGeom>
                  <a:avLst/>
                  <a:gdLst/>
                  <a:ahLst/>
                  <a:cxnLst/>
                  <a:rect l="l" t="t" r="r" b="b"/>
                  <a:pathLst>
                    <a:path w="112" h="3476" extrusionOk="0">
                      <a:moveTo>
                        <a:pt x="1" y="1"/>
                      </a:moveTo>
                      <a:lnTo>
                        <a:pt x="1" y="3476"/>
                      </a:lnTo>
                      <a:lnTo>
                        <a:pt x="112" y="3476"/>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978;p32">
                  <a:extLst>
                    <a:ext uri="{FF2B5EF4-FFF2-40B4-BE49-F238E27FC236}">
                      <a16:creationId xmlns:a16="http://schemas.microsoft.com/office/drawing/2014/main" id="{8CC0773E-1CDD-FFC4-E0BE-6E2FEFDCB960}"/>
                    </a:ext>
                  </a:extLst>
                </p:cNvPr>
                <p:cNvSpPr/>
                <p:nvPr/>
              </p:nvSpPr>
              <p:spPr>
                <a:xfrm>
                  <a:off x="3126459" y="2796728"/>
                  <a:ext cx="10146" cy="475239"/>
                </a:xfrm>
                <a:custGeom>
                  <a:avLst/>
                  <a:gdLst/>
                  <a:ahLst/>
                  <a:cxnLst/>
                  <a:rect l="l" t="t" r="r" b="b"/>
                  <a:pathLst>
                    <a:path w="75" h="3513" extrusionOk="0">
                      <a:moveTo>
                        <a:pt x="1" y="1"/>
                      </a:moveTo>
                      <a:lnTo>
                        <a:pt x="1" y="3513"/>
                      </a:lnTo>
                      <a:lnTo>
                        <a:pt x="75" y="3513"/>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979;p32">
                  <a:extLst>
                    <a:ext uri="{FF2B5EF4-FFF2-40B4-BE49-F238E27FC236}">
                      <a16:creationId xmlns:a16="http://schemas.microsoft.com/office/drawing/2014/main" id="{70FBAAFF-8073-7EA1-48DD-4501EE0DD46A}"/>
                    </a:ext>
                  </a:extLst>
                </p:cNvPr>
                <p:cNvSpPr/>
                <p:nvPr/>
              </p:nvSpPr>
              <p:spPr>
                <a:xfrm>
                  <a:off x="2611306" y="2796728"/>
                  <a:ext cx="15151" cy="480244"/>
                </a:xfrm>
                <a:custGeom>
                  <a:avLst/>
                  <a:gdLst/>
                  <a:ahLst/>
                  <a:cxnLst/>
                  <a:rect l="l" t="t" r="r" b="b"/>
                  <a:pathLst>
                    <a:path w="112" h="3550" extrusionOk="0">
                      <a:moveTo>
                        <a:pt x="1" y="1"/>
                      </a:moveTo>
                      <a:lnTo>
                        <a:pt x="1" y="3550"/>
                      </a:lnTo>
                      <a:lnTo>
                        <a:pt x="112" y="3550"/>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980;p32">
                  <a:extLst>
                    <a:ext uri="{FF2B5EF4-FFF2-40B4-BE49-F238E27FC236}">
                      <a16:creationId xmlns:a16="http://schemas.microsoft.com/office/drawing/2014/main" id="{195402FD-92F7-1D03-5A33-617AD35433F5}"/>
                    </a:ext>
                  </a:extLst>
                </p:cNvPr>
                <p:cNvSpPr/>
                <p:nvPr/>
              </p:nvSpPr>
              <p:spPr>
                <a:xfrm>
                  <a:off x="5177061" y="2796728"/>
                  <a:ext cx="15151" cy="450212"/>
                </a:xfrm>
                <a:custGeom>
                  <a:avLst/>
                  <a:gdLst/>
                  <a:ahLst/>
                  <a:cxnLst/>
                  <a:rect l="l" t="t" r="r" b="b"/>
                  <a:pathLst>
                    <a:path w="112" h="3328" extrusionOk="0">
                      <a:moveTo>
                        <a:pt x="1" y="1"/>
                      </a:moveTo>
                      <a:lnTo>
                        <a:pt x="1" y="3328"/>
                      </a:lnTo>
                      <a:lnTo>
                        <a:pt x="112" y="332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4981;p32">
                  <a:extLst>
                    <a:ext uri="{FF2B5EF4-FFF2-40B4-BE49-F238E27FC236}">
                      <a16:creationId xmlns:a16="http://schemas.microsoft.com/office/drawing/2014/main" id="{0E7DDCAB-74A5-3E1A-ACC1-E8C7DCFFBDC9}"/>
                    </a:ext>
                  </a:extLst>
                </p:cNvPr>
                <p:cNvGrpSpPr/>
                <p:nvPr/>
              </p:nvGrpSpPr>
              <p:grpSpPr>
                <a:xfrm>
                  <a:off x="2056245" y="2886690"/>
                  <a:ext cx="3176010" cy="300325"/>
                  <a:chOff x="2056245" y="2886690"/>
                  <a:chExt cx="3176010" cy="300325"/>
                </a:xfrm>
              </p:grpSpPr>
              <p:sp>
                <p:nvSpPr>
                  <p:cNvPr id="173" name="Google Shape;4982;p32">
                    <a:extLst>
                      <a:ext uri="{FF2B5EF4-FFF2-40B4-BE49-F238E27FC236}">
                        <a16:creationId xmlns:a16="http://schemas.microsoft.com/office/drawing/2014/main" id="{2FC54A36-EDB5-2271-9E30-B84791182E6D}"/>
                      </a:ext>
                    </a:extLst>
                  </p:cNvPr>
                  <p:cNvSpPr/>
                  <p:nvPr/>
                </p:nvSpPr>
                <p:spPr>
                  <a:xfrm>
                    <a:off x="2056245" y="305674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983;p32">
                    <a:extLst>
                      <a:ext uri="{FF2B5EF4-FFF2-40B4-BE49-F238E27FC236}">
                        <a16:creationId xmlns:a16="http://schemas.microsoft.com/office/drawing/2014/main" id="{EE3EE0F6-3232-8335-C2C1-C9EE854F842D}"/>
                      </a:ext>
                    </a:extLst>
                  </p:cNvPr>
                  <p:cNvSpPr/>
                  <p:nvPr/>
                </p:nvSpPr>
                <p:spPr>
                  <a:xfrm>
                    <a:off x="2566393" y="3146837"/>
                    <a:ext cx="105113" cy="40178"/>
                  </a:xfrm>
                  <a:custGeom>
                    <a:avLst/>
                    <a:gdLst/>
                    <a:ahLst/>
                    <a:cxnLst/>
                    <a:rect l="l" t="t" r="r" b="b"/>
                    <a:pathLst>
                      <a:path w="777" h="297" extrusionOk="0">
                        <a:moveTo>
                          <a:pt x="148" y="0"/>
                        </a:moveTo>
                        <a:cubicBezTo>
                          <a:pt x="74" y="0"/>
                          <a:pt x="0" y="74"/>
                          <a:pt x="0" y="148"/>
                        </a:cubicBezTo>
                        <a:lnTo>
                          <a:pt x="0" y="185"/>
                        </a:lnTo>
                        <a:cubicBezTo>
                          <a:pt x="0" y="259"/>
                          <a:pt x="74" y="296"/>
                          <a:pt x="148" y="296"/>
                        </a:cubicBezTo>
                        <a:lnTo>
                          <a:pt x="629" y="296"/>
                        </a:lnTo>
                        <a:cubicBezTo>
                          <a:pt x="703" y="296"/>
                          <a:pt x="777" y="259"/>
                          <a:pt x="777" y="185"/>
                        </a:cubicBezTo>
                        <a:lnTo>
                          <a:pt x="777" y="148"/>
                        </a:lnTo>
                        <a:cubicBezTo>
                          <a:pt x="777"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984;p32">
                    <a:extLst>
                      <a:ext uri="{FF2B5EF4-FFF2-40B4-BE49-F238E27FC236}">
                        <a16:creationId xmlns:a16="http://schemas.microsoft.com/office/drawing/2014/main" id="{01D20D97-A81E-6F38-6CCF-DBC799DB1C2D}"/>
                      </a:ext>
                    </a:extLst>
                  </p:cNvPr>
                  <p:cNvSpPr/>
                  <p:nvPr/>
                </p:nvSpPr>
                <p:spPr>
                  <a:xfrm>
                    <a:off x="3081546" y="3146837"/>
                    <a:ext cx="100107" cy="40178"/>
                  </a:xfrm>
                  <a:custGeom>
                    <a:avLst/>
                    <a:gdLst/>
                    <a:ahLst/>
                    <a:cxnLst/>
                    <a:rect l="l" t="t" r="r" b="b"/>
                    <a:pathLst>
                      <a:path w="740" h="297" extrusionOk="0">
                        <a:moveTo>
                          <a:pt x="111" y="0"/>
                        </a:moveTo>
                        <a:cubicBezTo>
                          <a:pt x="37" y="0"/>
                          <a:pt x="0" y="74"/>
                          <a:pt x="0" y="148"/>
                        </a:cubicBezTo>
                        <a:lnTo>
                          <a:pt x="0" y="185"/>
                        </a:lnTo>
                        <a:cubicBezTo>
                          <a:pt x="0" y="259"/>
                          <a:pt x="37" y="296"/>
                          <a:pt x="111" y="296"/>
                        </a:cubicBezTo>
                        <a:lnTo>
                          <a:pt x="592" y="296"/>
                        </a:lnTo>
                        <a:cubicBezTo>
                          <a:pt x="666" y="296"/>
                          <a:pt x="740" y="259"/>
                          <a:pt x="740" y="185"/>
                        </a:cubicBezTo>
                        <a:lnTo>
                          <a:pt x="740" y="148"/>
                        </a:lnTo>
                        <a:cubicBezTo>
                          <a:pt x="740" y="74"/>
                          <a:pt x="666"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985;p32">
                    <a:extLst>
                      <a:ext uri="{FF2B5EF4-FFF2-40B4-BE49-F238E27FC236}">
                        <a16:creationId xmlns:a16="http://schemas.microsoft.com/office/drawing/2014/main" id="{E2841351-1E05-F7B7-43DC-FBC9C57C66B0}"/>
                      </a:ext>
                    </a:extLst>
                  </p:cNvPr>
                  <p:cNvSpPr/>
                  <p:nvPr/>
                </p:nvSpPr>
                <p:spPr>
                  <a:xfrm>
                    <a:off x="3591693" y="3146837"/>
                    <a:ext cx="100107" cy="40178"/>
                  </a:xfrm>
                  <a:custGeom>
                    <a:avLst/>
                    <a:gdLst/>
                    <a:ahLst/>
                    <a:cxnLst/>
                    <a:rect l="l" t="t" r="r" b="b"/>
                    <a:pathLst>
                      <a:path w="740" h="297" extrusionOk="0">
                        <a:moveTo>
                          <a:pt x="148" y="0"/>
                        </a:moveTo>
                        <a:cubicBezTo>
                          <a:pt x="74" y="0"/>
                          <a:pt x="0" y="74"/>
                          <a:pt x="0" y="148"/>
                        </a:cubicBezTo>
                        <a:lnTo>
                          <a:pt x="0" y="185"/>
                        </a:lnTo>
                        <a:cubicBezTo>
                          <a:pt x="0" y="259"/>
                          <a:pt x="74" y="296"/>
                          <a:pt x="148" y="296"/>
                        </a:cubicBezTo>
                        <a:lnTo>
                          <a:pt x="629" y="296"/>
                        </a:lnTo>
                        <a:cubicBezTo>
                          <a:pt x="703" y="296"/>
                          <a:pt x="740" y="259"/>
                          <a:pt x="740" y="185"/>
                        </a:cubicBezTo>
                        <a:lnTo>
                          <a:pt x="740" y="148"/>
                        </a:lnTo>
                        <a:cubicBezTo>
                          <a:pt x="740"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986;p32">
                    <a:extLst>
                      <a:ext uri="{FF2B5EF4-FFF2-40B4-BE49-F238E27FC236}">
                        <a16:creationId xmlns:a16="http://schemas.microsoft.com/office/drawing/2014/main" id="{C9877E37-D49B-7BC1-A2B8-D387DAE89755}"/>
                      </a:ext>
                    </a:extLst>
                  </p:cNvPr>
                  <p:cNvSpPr/>
                  <p:nvPr/>
                </p:nvSpPr>
                <p:spPr>
                  <a:xfrm>
                    <a:off x="4106847" y="3146837"/>
                    <a:ext cx="100107" cy="40178"/>
                  </a:xfrm>
                  <a:custGeom>
                    <a:avLst/>
                    <a:gdLst/>
                    <a:ahLst/>
                    <a:cxnLst/>
                    <a:rect l="l" t="t" r="r" b="b"/>
                    <a:pathLst>
                      <a:path w="740" h="297" extrusionOk="0">
                        <a:moveTo>
                          <a:pt x="111" y="0"/>
                        </a:moveTo>
                        <a:cubicBezTo>
                          <a:pt x="37" y="0"/>
                          <a:pt x="0" y="74"/>
                          <a:pt x="0" y="148"/>
                        </a:cubicBezTo>
                        <a:lnTo>
                          <a:pt x="0" y="185"/>
                        </a:lnTo>
                        <a:cubicBezTo>
                          <a:pt x="0" y="259"/>
                          <a:pt x="37" y="296"/>
                          <a:pt x="111" y="296"/>
                        </a:cubicBezTo>
                        <a:lnTo>
                          <a:pt x="592" y="296"/>
                        </a:lnTo>
                        <a:cubicBezTo>
                          <a:pt x="666" y="296"/>
                          <a:pt x="740" y="259"/>
                          <a:pt x="740" y="185"/>
                        </a:cubicBezTo>
                        <a:lnTo>
                          <a:pt x="740" y="148"/>
                        </a:lnTo>
                        <a:cubicBezTo>
                          <a:pt x="740" y="74"/>
                          <a:pt x="666"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987;p32">
                    <a:extLst>
                      <a:ext uri="{FF2B5EF4-FFF2-40B4-BE49-F238E27FC236}">
                        <a16:creationId xmlns:a16="http://schemas.microsoft.com/office/drawing/2014/main" id="{9A684E94-BB41-C98C-0539-EF73F628A94B}"/>
                      </a:ext>
                    </a:extLst>
                  </p:cNvPr>
                  <p:cNvSpPr/>
                  <p:nvPr/>
                </p:nvSpPr>
                <p:spPr>
                  <a:xfrm>
                    <a:off x="4616994" y="3146837"/>
                    <a:ext cx="105113" cy="40178"/>
                  </a:xfrm>
                  <a:custGeom>
                    <a:avLst/>
                    <a:gdLst/>
                    <a:ahLst/>
                    <a:cxnLst/>
                    <a:rect l="l" t="t" r="r" b="b"/>
                    <a:pathLst>
                      <a:path w="777" h="297" extrusionOk="0">
                        <a:moveTo>
                          <a:pt x="148" y="0"/>
                        </a:moveTo>
                        <a:cubicBezTo>
                          <a:pt x="74" y="0"/>
                          <a:pt x="0" y="74"/>
                          <a:pt x="0" y="148"/>
                        </a:cubicBezTo>
                        <a:lnTo>
                          <a:pt x="0" y="185"/>
                        </a:lnTo>
                        <a:cubicBezTo>
                          <a:pt x="0" y="259"/>
                          <a:pt x="74" y="296"/>
                          <a:pt x="148" y="296"/>
                        </a:cubicBezTo>
                        <a:lnTo>
                          <a:pt x="629" y="296"/>
                        </a:lnTo>
                        <a:cubicBezTo>
                          <a:pt x="703" y="296"/>
                          <a:pt x="777" y="259"/>
                          <a:pt x="777" y="185"/>
                        </a:cubicBezTo>
                        <a:lnTo>
                          <a:pt x="777" y="148"/>
                        </a:lnTo>
                        <a:cubicBezTo>
                          <a:pt x="777"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88;p32">
                    <a:extLst>
                      <a:ext uri="{FF2B5EF4-FFF2-40B4-BE49-F238E27FC236}">
                        <a16:creationId xmlns:a16="http://schemas.microsoft.com/office/drawing/2014/main" id="{E615E8AE-EB2A-A6BD-FB5C-ED3BCB077729}"/>
                      </a:ext>
                    </a:extLst>
                  </p:cNvPr>
                  <p:cNvSpPr/>
                  <p:nvPr/>
                </p:nvSpPr>
                <p:spPr>
                  <a:xfrm>
                    <a:off x="5132148" y="3146837"/>
                    <a:ext cx="100107" cy="40178"/>
                  </a:xfrm>
                  <a:custGeom>
                    <a:avLst/>
                    <a:gdLst/>
                    <a:ahLst/>
                    <a:cxnLst/>
                    <a:rect l="l" t="t" r="r" b="b"/>
                    <a:pathLst>
                      <a:path w="740" h="297" extrusionOk="0">
                        <a:moveTo>
                          <a:pt x="148" y="0"/>
                        </a:moveTo>
                        <a:cubicBezTo>
                          <a:pt x="74" y="0"/>
                          <a:pt x="0" y="74"/>
                          <a:pt x="0" y="148"/>
                        </a:cubicBezTo>
                        <a:lnTo>
                          <a:pt x="0" y="185"/>
                        </a:lnTo>
                        <a:cubicBezTo>
                          <a:pt x="0" y="259"/>
                          <a:pt x="74" y="296"/>
                          <a:pt x="148" y="296"/>
                        </a:cubicBezTo>
                        <a:lnTo>
                          <a:pt x="629" y="296"/>
                        </a:lnTo>
                        <a:cubicBezTo>
                          <a:pt x="703" y="296"/>
                          <a:pt x="740" y="259"/>
                          <a:pt x="740" y="185"/>
                        </a:cubicBezTo>
                        <a:lnTo>
                          <a:pt x="740" y="148"/>
                        </a:lnTo>
                        <a:cubicBezTo>
                          <a:pt x="740"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89;p32">
                    <a:extLst>
                      <a:ext uri="{FF2B5EF4-FFF2-40B4-BE49-F238E27FC236}">
                        <a16:creationId xmlns:a16="http://schemas.microsoft.com/office/drawing/2014/main" id="{D65736A1-FEFC-8F60-D03C-212BDAD69252}"/>
                      </a:ext>
                    </a:extLst>
                  </p:cNvPr>
                  <p:cNvSpPr/>
                  <p:nvPr/>
                </p:nvSpPr>
                <p:spPr>
                  <a:xfrm>
                    <a:off x="2566393" y="2886690"/>
                    <a:ext cx="105113" cy="40178"/>
                  </a:xfrm>
                  <a:custGeom>
                    <a:avLst/>
                    <a:gdLst/>
                    <a:ahLst/>
                    <a:cxnLst/>
                    <a:rect l="l" t="t" r="r" b="b"/>
                    <a:pathLst>
                      <a:path w="777" h="297" extrusionOk="0">
                        <a:moveTo>
                          <a:pt x="148" y="1"/>
                        </a:moveTo>
                        <a:cubicBezTo>
                          <a:pt x="74" y="1"/>
                          <a:pt x="0" y="75"/>
                          <a:pt x="0" y="149"/>
                        </a:cubicBezTo>
                        <a:lnTo>
                          <a:pt x="0" y="186"/>
                        </a:lnTo>
                        <a:cubicBezTo>
                          <a:pt x="0" y="260"/>
                          <a:pt x="74" y="297"/>
                          <a:pt x="148" y="297"/>
                        </a:cubicBezTo>
                        <a:lnTo>
                          <a:pt x="629" y="297"/>
                        </a:lnTo>
                        <a:cubicBezTo>
                          <a:pt x="703" y="297"/>
                          <a:pt x="777" y="260"/>
                          <a:pt x="777" y="186"/>
                        </a:cubicBezTo>
                        <a:lnTo>
                          <a:pt x="777" y="149"/>
                        </a:lnTo>
                        <a:cubicBezTo>
                          <a:pt x="777"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90;p32">
                    <a:extLst>
                      <a:ext uri="{FF2B5EF4-FFF2-40B4-BE49-F238E27FC236}">
                        <a16:creationId xmlns:a16="http://schemas.microsoft.com/office/drawing/2014/main" id="{E3E9B2B1-6599-B4F7-17FD-BF150CDE46F8}"/>
                      </a:ext>
                    </a:extLst>
                  </p:cNvPr>
                  <p:cNvSpPr/>
                  <p:nvPr/>
                </p:nvSpPr>
                <p:spPr>
                  <a:xfrm>
                    <a:off x="3081546" y="288669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91;p32">
                    <a:extLst>
                      <a:ext uri="{FF2B5EF4-FFF2-40B4-BE49-F238E27FC236}">
                        <a16:creationId xmlns:a16="http://schemas.microsoft.com/office/drawing/2014/main" id="{94DB4DEC-C04A-CB7B-5EF6-F1FEEA335DD9}"/>
                      </a:ext>
                    </a:extLst>
                  </p:cNvPr>
                  <p:cNvSpPr/>
                  <p:nvPr/>
                </p:nvSpPr>
                <p:spPr>
                  <a:xfrm>
                    <a:off x="3591693" y="2886690"/>
                    <a:ext cx="100107" cy="40178"/>
                  </a:xfrm>
                  <a:custGeom>
                    <a:avLst/>
                    <a:gdLst/>
                    <a:ahLst/>
                    <a:cxnLst/>
                    <a:rect l="l" t="t" r="r" b="b"/>
                    <a:pathLst>
                      <a:path w="740" h="297" extrusionOk="0">
                        <a:moveTo>
                          <a:pt x="148" y="1"/>
                        </a:moveTo>
                        <a:cubicBezTo>
                          <a:pt x="74" y="1"/>
                          <a:pt x="0" y="75"/>
                          <a:pt x="0" y="149"/>
                        </a:cubicBezTo>
                        <a:lnTo>
                          <a:pt x="0" y="186"/>
                        </a:lnTo>
                        <a:cubicBezTo>
                          <a:pt x="0" y="260"/>
                          <a:pt x="74" y="297"/>
                          <a:pt x="148" y="297"/>
                        </a:cubicBezTo>
                        <a:lnTo>
                          <a:pt x="629" y="297"/>
                        </a:lnTo>
                        <a:cubicBezTo>
                          <a:pt x="703" y="297"/>
                          <a:pt x="740" y="260"/>
                          <a:pt x="740" y="186"/>
                        </a:cubicBezTo>
                        <a:lnTo>
                          <a:pt x="740" y="149"/>
                        </a:lnTo>
                        <a:cubicBezTo>
                          <a:pt x="740"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992;p32">
                    <a:extLst>
                      <a:ext uri="{FF2B5EF4-FFF2-40B4-BE49-F238E27FC236}">
                        <a16:creationId xmlns:a16="http://schemas.microsoft.com/office/drawing/2014/main" id="{EC281082-A858-8B9A-DFAA-1DA79F7239FB}"/>
                      </a:ext>
                    </a:extLst>
                  </p:cNvPr>
                  <p:cNvSpPr/>
                  <p:nvPr/>
                </p:nvSpPr>
                <p:spPr>
                  <a:xfrm>
                    <a:off x="4106847" y="288669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993;p32">
                    <a:extLst>
                      <a:ext uri="{FF2B5EF4-FFF2-40B4-BE49-F238E27FC236}">
                        <a16:creationId xmlns:a16="http://schemas.microsoft.com/office/drawing/2014/main" id="{7FB7F9CA-FE6B-88F8-8CDD-75CB132586B0}"/>
                      </a:ext>
                    </a:extLst>
                  </p:cNvPr>
                  <p:cNvSpPr/>
                  <p:nvPr/>
                </p:nvSpPr>
                <p:spPr>
                  <a:xfrm>
                    <a:off x="4616994" y="2886690"/>
                    <a:ext cx="105113" cy="40178"/>
                  </a:xfrm>
                  <a:custGeom>
                    <a:avLst/>
                    <a:gdLst/>
                    <a:ahLst/>
                    <a:cxnLst/>
                    <a:rect l="l" t="t" r="r" b="b"/>
                    <a:pathLst>
                      <a:path w="777" h="297" extrusionOk="0">
                        <a:moveTo>
                          <a:pt x="148" y="1"/>
                        </a:moveTo>
                        <a:cubicBezTo>
                          <a:pt x="74" y="1"/>
                          <a:pt x="0" y="75"/>
                          <a:pt x="0" y="149"/>
                        </a:cubicBezTo>
                        <a:lnTo>
                          <a:pt x="0" y="186"/>
                        </a:lnTo>
                        <a:cubicBezTo>
                          <a:pt x="0" y="260"/>
                          <a:pt x="74" y="297"/>
                          <a:pt x="148" y="297"/>
                        </a:cubicBezTo>
                        <a:lnTo>
                          <a:pt x="629" y="297"/>
                        </a:lnTo>
                        <a:cubicBezTo>
                          <a:pt x="703" y="297"/>
                          <a:pt x="777" y="260"/>
                          <a:pt x="777" y="186"/>
                        </a:cubicBezTo>
                        <a:lnTo>
                          <a:pt x="777" y="149"/>
                        </a:lnTo>
                        <a:cubicBezTo>
                          <a:pt x="777"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994;p32">
                    <a:extLst>
                      <a:ext uri="{FF2B5EF4-FFF2-40B4-BE49-F238E27FC236}">
                        <a16:creationId xmlns:a16="http://schemas.microsoft.com/office/drawing/2014/main" id="{479C4498-0D05-07A8-348A-27681549B813}"/>
                      </a:ext>
                    </a:extLst>
                  </p:cNvPr>
                  <p:cNvSpPr/>
                  <p:nvPr/>
                </p:nvSpPr>
                <p:spPr>
                  <a:xfrm>
                    <a:off x="5132148" y="2886690"/>
                    <a:ext cx="100107" cy="40178"/>
                  </a:xfrm>
                  <a:custGeom>
                    <a:avLst/>
                    <a:gdLst/>
                    <a:ahLst/>
                    <a:cxnLst/>
                    <a:rect l="l" t="t" r="r" b="b"/>
                    <a:pathLst>
                      <a:path w="740" h="297" extrusionOk="0">
                        <a:moveTo>
                          <a:pt x="148" y="1"/>
                        </a:moveTo>
                        <a:cubicBezTo>
                          <a:pt x="74" y="1"/>
                          <a:pt x="0" y="75"/>
                          <a:pt x="0" y="149"/>
                        </a:cubicBezTo>
                        <a:lnTo>
                          <a:pt x="0" y="186"/>
                        </a:lnTo>
                        <a:cubicBezTo>
                          <a:pt x="0" y="260"/>
                          <a:pt x="74" y="297"/>
                          <a:pt x="148" y="297"/>
                        </a:cubicBezTo>
                        <a:lnTo>
                          <a:pt x="629" y="297"/>
                        </a:lnTo>
                        <a:cubicBezTo>
                          <a:pt x="703" y="297"/>
                          <a:pt x="740" y="260"/>
                          <a:pt x="740" y="186"/>
                        </a:cubicBezTo>
                        <a:lnTo>
                          <a:pt x="740" y="149"/>
                        </a:lnTo>
                        <a:cubicBezTo>
                          <a:pt x="740"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 name="Google Shape;4995;p32">
                <a:extLst>
                  <a:ext uri="{FF2B5EF4-FFF2-40B4-BE49-F238E27FC236}">
                    <a16:creationId xmlns:a16="http://schemas.microsoft.com/office/drawing/2014/main" id="{3CA9D2C9-1108-192B-59D8-058D4C64F6FA}"/>
                  </a:ext>
                </a:extLst>
              </p:cNvPr>
              <p:cNvSpPr/>
              <p:nvPr/>
            </p:nvSpPr>
            <p:spPr>
              <a:xfrm>
                <a:off x="5717241" y="2641695"/>
                <a:ext cx="15151" cy="465228"/>
              </a:xfrm>
              <a:custGeom>
                <a:avLst/>
                <a:gdLst/>
                <a:ahLst/>
                <a:cxnLst/>
                <a:rect l="l" t="t" r="r" b="b"/>
                <a:pathLst>
                  <a:path w="112" h="3439" extrusionOk="0">
                    <a:moveTo>
                      <a:pt x="1" y="0"/>
                    </a:moveTo>
                    <a:lnTo>
                      <a:pt x="1" y="3439"/>
                    </a:lnTo>
                    <a:lnTo>
                      <a:pt x="112" y="3439"/>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996;p32">
                <a:extLst>
                  <a:ext uri="{FF2B5EF4-FFF2-40B4-BE49-F238E27FC236}">
                    <a16:creationId xmlns:a16="http://schemas.microsoft.com/office/drawing/2014/main" id="{65BB3D50-09ED-F6B2-3776-7FD529366A28}"/>
                  </a:ext>
                </a:extLst>
              </p:cNvPr>
              <p:cNvSpPr/>
              <p:nvPr/>
            </p:nvSpPr>
            <p:spPr>
              <a:xfrm>
                <a:off x="5727252" y="2641695"/>
                <a:ext cx="615389" cy="430190"/>
              </a:xfrm>
              <a:custGeom>
                <a:avLst/>
                <a:gdLst/>
                <a:ahLst/>
                <a:cxnLst/>
                <a:rect l="l" t="t" r="r" b="b"/>
                <a:pathLst>
                  <a:path w="4549" h="3180" extrusionOk="0">
                    <a:moveTo>
                      <a:pt x="4548" y="1183"/>
                    </a:moveTo>
                    <a:lnTo>
                      <a:pt x="1" y="3180"/>
                    </a:lnTo>
                    <a:lnTo>
                      <a:pt x="1" y="0"/>
                    </a:lnTo>
                    <a:lnTo>
                      <a:pt x="3661" y="2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4997;p32">
              <a:extLst>
                <a:ext uri="{FF2B5EF4-FFF2-40B4-BE49-F238E27FC236}">
                  <a16:creationId xmlns:a16="http://schemas.microsoft.com/office/drawing/2014/main" id="{4857135A-93BC-8AE3-153A-EE8BE8E7516F}"/>
                </a:ext>
              </a:extLst>
            </p:cNvPr>
            <p:cNvGrpSpPr/>
            <p:nvPr/>
          </p:nvGrpSpPr>
          <p:grpSpPr>
            <a:xfrm>
              <a:off x="2835396" y="2047822"/>
              <a:ext cx="1115519" cy="420300"/>
              <a:chOff x="723240" y="933384"/>
              <a:chExt cx="1115519" cy="420300"/>
            </a:xfrm>
          </p:grpSpPr>
          <p:sp>
            <p:nvSpPr>
              <p:cNvPr id="7" name="Google Shape;4998;p32">
                <a:extLst>
                  <a:ext uri="{FF2B5EF4-FFF2-40B4-BE49-F238E27FC236}">
                    <a16:creationId xmlns:a16="http://schemas.microsoft.com/office/drawing/2014/main" id="{7B273272-FFDE-E0A6-4568-F7B9D5D4F08C}"/>
                  </a:ext>
                </a:extLst>
              </p:cNvPr>
              <p:cNvSpPr/>
              <p:nvPr/>
            </p:nvSpPr>
            <p:spPr>
              <a:xfrm>
                <a:off x="723240" y="1118420"/>
                <a:ext cx="1115519" cy="50189"/>
              </a:xfrm>
              <a:custGeom>
                <a:avLst/>
                <a:gdLst/>
                <a:ahLst/>
                <a:cxnLst/>
                <a:rect l="l" t="t" r="r" b="b"/>
                <a:pathLst>
                  <a:path w="8246" h="371" extrusionOk="0">
                    <a:moveTo>
                      <a:pt x="1" y="260"/>
                    </a:moveTo>
                    <a:lnTo>
                      <a:pt x="8134" y="1"/>
                    </a:lnTo>
                    <a:lnTo>
                      <a:pt x="8245" y="371"/>
                    </a:lnTo>
                    <a:lnTo>
                      <a:pt x="75" y="371"/>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99;p32">
                <a:extLst>
                  <a:ext uri="{FF2B5EF4-FFF2-40B4-BE49-F238E27FC236}">
                    <a16:creationId xmlns:a16="http://schemas.microsoft.com/office/drawing/2014/main" id="{BB5E6A61-F6B3-01CF-A604-5BC50AB76914}"/>
                  </a:ext>
                </a:extLst>
              </p:cNvPr>
              <p:cNvSpPr/>
              <p:nvPr/>
            </p:nvSpPr>
            <p:spPr>
              <a:xfrm>
                <a:off x="1093371" y="1153458"/>
                <a:ext cx="260143" cy="130139"/>
              </a:xfrm>
              <a:custGeom>
                <a:avLst/>
                <a:gdLst/>
                <a:ahLst/>
                <a:cxnLst/>
                <a:rect l="l" t="t" r="r" b="b"/>
                <a:pathLst>
                  <a:path w="1923" h="962" extrusionOk="0">
                    <a:moveTo>
                      <a:pt x="0" y="1"/>
                    </a:moveTo>
                    <a:lnTo>
                      <a:pt x="0" y="962"/>
                    </a:lnTo>
                    <a:lnTo>
                      <a:pt x="1923" y="962"/>
                    </a:lnTo>
                    <a:lnTo>
                      <a:pt x="1923" y="1"/>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00;p32">
                <a:extLst>
                  <a:ext uri="{FF2B5EF4-FFF2-40B4-BE49-F238E27FC236}">
                    <a16:creationId xmlns:a16="http://schemas.microsoft.com/office/drawing/2014/main" id="{6FD9A438-EF3B-2642-8080-2E89520D37FA}"/>
                  </a:ext>
                </a:extLst>
              </p:cNvPr>
              <p:cNvSpPr/>
              <p:nvPr/>
            </p:nvSpPr>
            <p:spPr>
              <a:xfrm>
                <a:off x="1108387" y="1138442"/>
                <a:ext cx="225241" cy="60200"/>
              </a:xfrm>
              <a:custGeom>
                <a:avLst/>
                <a:gdLst/>
                <a:ahLst/>
                <a:cxnLst/>
                <a:rect l="l" t="t" r="r" b="b"/>
                <a:pathLst>
                  <a:path w="1665" h="445" extrusionOk="0">
                    <a:moveTo>
                      <a:pt x="0" y="1"/>
                    </a:moveTo>
                    <a:lnTo>
                      <a:pt x="0" y="444"/>
                    </a:lnTo>
                    <a:lnTo>
                      <a:pt x="1664" y="444"/>
                    </a:lnTo>
                    <a:lnTo>
                      <a:pt x="1664" y="1"/>
                    </a:lnTo>
                    <a:close/>
                  </a:path>
                </a:pathLst>
              </a:custGeom>
              <a:solidFill>
                <a:srgbClr val="BD9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01;p32">
                <a:extLst>
                  <a:ext uri="{FF2B5EF4-FFF2-40B4-BE49-F238E27FC236}">
                    <a16:creationId xmlns:a16="http://schemas.microsoft.com/office/drawing/2014/main" id="{4935B574-1B49-5D78-A900-39EBD98B631E}"/>
                  </a:ext>
                </a:extLst>
              </p:cNvPr>
              <p:cNvSpPr/>
              <p:nvPr/>
            </p:nvSpPr>
            <p:spPr>
              <a:xfrm>
                <a:off x="723240" y="1118420"/>
                <a:ext cx="1100503" cy="35173"/>
              </a:xfrm>
              <a:custGeom>
                <a:avLst/>
                <a:gdLst/>
                <a:ahLst/>
                <a:cxnLst/>
                <a:rect l="l" t="t" r="r" b="b"/>
                <a:pathLst>
                  <a:path w="8135" h="260" extrusionOk="0">
                    <a:moveTo>
                      <a:pt x="1" y="1"/>
                    </a:moveTo>
                    <a:lnTo>
                      <a:pt x="1" y="260"/>
                    </a:lnTo>
                    <a:lnTo>
                      <a:pt x="8134" y="260"/>
                    </a:lnTo>
                    <a:lnTo>
                      <a:pt x="8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5002;p32">
                <a:extLst>
                  <a:ext uri="{FF2B5EF4-FFF2-40B4-BE49-F238E27FC236}">
                    <a16:creationId xmlns:a16="http://schemas.microsoft.com/office/drawing/2014/main" id="{ECC4A99F-959C-2769-4656-512CF251DFDB}"/>
                  </a:ext>
                </a:extLst>
              </p:cNvPr>
              <p:cNvGrpSpPr/>
              <p:nvPr/>
            </p:nvGrpSpPr>
            <p:grpSpPr>
              <a:xfrm flipH="1">
                <a:off x="745870" y="933384"/>
                <a:ext cx="159979" cy="185075"/>
                <a:chOff x="3312848" y="1059076"/>
                <a:chExt cx="215518" cy="249193"/>
              </a:xfrm>
            </p:grpSpPr>
            <p:sp>
              <p:nvSpPr>
                <p:cNvPr id="142" name="Google Shape;5003;p32">
                  <a:extLst>
                    <a:ext uri="{FF2B5EF4-FFF2-40B4-BE49-F238E27FC236}">
                      <a16:creationId xmlns:a16="http://schemas.microsoft.com/office/drawing/2014/main" id="{8E80572D-2CB3-A480-BBC6-AECB8AB8CE0E}"/>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004;p32">
                  <a:extLst>
                    <a:ext uri="{FF2B5EF4-FFF2-40B4-BE49-F238E27FC236}">
                      <a16:creationId xmlns:a16="http://schemas.microsoft.com/office/drawing/2014/main" id="{F4B142B1-6A90-EF12-D3BD-C291DEBE4760}"/>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005;p32">
                  <a:extLst>
                    <a:ext uri="{FF2B5EF4-FFF2-40B4-BE49-F238E27FC236}">
                      <a16:creationId xmlns:a16="http://schemas.microsoft.com/office/drawing/2014/main" id="{E43FB536-76E9-2953-0908-8E55DBB58C07}"/>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006;p32">
                  <a:extLst>
                    <a:ext uri="{FF2B5EF4-FFF2-40B4-BE49-F238E27FC236}">
                      <a16:creationId xmlns:a16="http://schemas.microsoft.com/office/drawing/2014/main" id="{77753E50-4B79-536B-D6CB-AAB5A1F928BD}"/>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007;p32">
                  <a:extLst>
                    <a:ext uri="{FF2B5EF4-FFF2-40B4-BE49-F238E27FC236}">
                      <a16:creationId xmlns:a16="http://schemas.microsoft.com/office/drawing/2014/main" id="{708E4FFC-B93F-2BCD-0149-21096D802197}"/>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008;p32">
                  <a:extLst>
                    <a:ext uri="{FF2B5EF4-FFF2-40B4-BE49-F238E27FC236}">
                      <a16:creationId xmlns:a16="http://schemas.microsoft.com/office/drawing/2014/main" id="{ACC3A536-C2B8-2D3E-3596-E60A3ECF1305}"/>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009;p32">
                  <a:extLst>
                    <a:ext uri="{FF2B5EF4-FFF2-40B4-BE49-F238E27FC236}">
                      <a16:creationId xmlns:a16="http://schemas.microsoft.com/office/drawing/2014/main" id="{7AE18903-3F1B-A095-647D-0F886E753B99}"/>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010;p32">
                  <a:extLst>
                    <a:ext uri="{FF2B5EF4-FFF2-40B4-BE49-F238E27FC236}">
                      <a16:creationId xmlns:a16="http://schemas.microsoft.com/office/drawing/2014/main" id="{EFA83993-F17E-619A-A175-0A655ACCC7A7}"/>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011;p32">
                  <a:extLst>
                    <a:ext uri="{FF2B5EF4-FFF2-40B4-BE49-F238E27FC236}">
                      <a16:creationId xmlns:a16="http://schemas.microsoft.com/office/drawing/2014/main" id="{AC9BA6C9-8830-C232-FB6D-8B4058B5998F}"/>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012;p32">
                  <a:extLst>
                    <a:ext uri="{FF2B5EF4-FFF2-40B4-BE49-F238E27FC236}">
                      <a16:creationId xmlns:a16="http://schemas.microsoft.com/office/drawing/2014/main" id="{C79AE15C-1A14-F30C-A91A-2D7C0628368E}"/>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013;p32">
                  <a:extLst>
                    <a:ext uri="{FF2B5EF4-FFF2-40B4-BE49-F238E27FC236}">
                      <a16:creationId xmlns:a16="http://schemas.microsoft.com/office/drawing/2014/main" id="{03CAC59D-4A10-E52D-CA37-5B53CBB26D33}"/>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014;p32">
                <a:extLst>
                  <a:ext uri="{FF2B5EF4-FFF2-40B4-BE49-F238E27FC236}">
                    <a16:creationId xmlns:a16="http://schemas.microsoft.com/office/drawing/2014/main" id="{B46B5A68-7EC7-8460-5DD4-AF760B37079D}"/>
                  </a:ext>
                </a:extLst>
              </p:cNvPr>
              <p:cNvGrpSpPr/>
              <p:nvPr/>
            </p:nvGrpSpPr>
            <p:grpSpPr>
              <a:xfrm flipH="1">
                <a:off x="896635" y="933384"/>
                <a:ext cx="159979" cy="185075"/>
                <a:chOff x="3312848" y="1059076"/>
                <a:chExt cx="215518" cy="249193"/>
              </a:xfrm>
            </p:grpSpPr>
            <p:sp>
              <p:nvSpPr>
                <p:cNvPr id="131" name="Google Shape;5015;p32">
                  <a:extLst>
                    <a:ext uri="{FF2B5EF4-FFF2-40B4-BE49-F238E27FC236}">
                      <a16:creationId xmlns:a16="http://schemas.microsoft.com/office/drawing/2014/main" id="{F68F1486-EA12-FDD7-886F-B89818BE15FD}"/>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16;p32">
                  <a:extLst>
                    <a:ext uri="{FF2B5EF4-FFF2-40B4-BE49-F238E27FC236}">
                      <a16:creationId xmlns:a16="http://schemas.microsoft.com/office/drawing/2014/main" id="{1820F2BD-4912-B57E-DFA9-16046D79A43E}"/>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17;p32">
                  <a:extLst>
                    <a:ext uri="{FF2B5EF4-FFF2-40B4-BE49-F238E27FC236}">
                      <a16:creationId xmlns:a16="http://schemas.microsoft.com/office/drawing/2014/main" id="{EB6E2253-D1D3-433C-FFEE-53E5B6073603}"/>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8;p32">
                  <a:extLst>
                    <a:ext uri="{FF2B5EF4-FFF2-40B4-BE49-F238E27FC236}">
                      <a16:creationId xmlns:a16="http://schemas.microsoft.com/office/drawing/2014/main" id="{10F27D98-6819-E9E6-C760-3161BB907183}"/>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19;p32">
                  <a:extLst>
                    <a:ext uri="{FF2B5EF4-FFF2-40B4-BE49-F238E27FC236}">
                      <a16:creationId xmlns:a16="http://schemas.microsoft.com/office/drawing/2014/main" id="{DA7D8B50-8572-0B9E-427D-3D17EE23446A}"/>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20;p32">
                  <a:extLst>
                    <a:ext uri="{FF2B5EF4-FFF2-40B4-BE49-F238E27FC236}">
                      <a16:creationId xmlns:a16="http://schemas.microsoft.com/office/drawing/2014/main" id="{F50CEDD3-4BDC-73BD-EA4D-67DE6472F553}"/>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21;p32">
                  <a:extLst>
                    <a:ext uri="{FF2B5EF4-FFF2-40B4-BE49-F238E27FC236}">
                      <a16:creationId xmlns:a16="http://schemas.microsoft.com/office/drawing/2014/main" id="{A383947C-0BF6-354B-0289-6C35813E3F03}"/>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22;p32">
                  <a:extLst>
                    <a:ext uri="{FF2B5EF4-FFF2-40B4-BE49-F238E27FC236}">
                      <a16:creationId xmlns:a16="http://schemas.microsoft.com/office/drawing/2014/main" id="{6ECDE051-5E2D-D1D5-0B05-8056A47153E3}"/>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23;p32">
                  <a:extLst>
                    <a:ext uri="{FF2B5EF4-FFF2-40B4-BE49-F238E27FC236}">
                      <a16:creationId xmlns:a16="http://schemas.microsoft.com/office/drawing/2014/main" id="{1D06A4B4-BC76-5627-BE65-6E343D9B270C}"/>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24;p32">
                  <a:extLst>
                    <a:ext uri="{FF2B5EF4-FFF2-40B4-BE49-F238E27FC236}">
                      <a16:creationId xmlns:a16="http://schemas.microsoft.com/office/drawing/2014/main" id="{FD709224-231D-81CF-5B18-661EAE56851F}"/>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25;p32">
                  <a:extLst>
                    <a:ext uri="{FF2B5EF4-FFF2-40B4-BE49-F238E27FC236}">
                      <a16:creationId xmlns:a16="http://schemas.microsoft.com/office/drawing/2014/main" id="{E07E5CCE-25D6-3307-5EEF-D5658F13969C}"/>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026;p32">
                <a:extLst>
                  <a:ext uri="{FF2B5EF4-FFF2-40B4-BE49-F238E27FC236}">
                    <a16:creationId xmlns:a16="http://schemas.microsoft.com/office/drawing/2014/main" id="{474F7D58-8EAE-18C6-6E43-2222235532F0}"/>
                  </a:ext>
                </a:extLst>
              </p:cNvPr>
              <p:cNvGrpSpPr/>
              <p:nvPr/>
            </p:nvGrpSpPr>
            <p:grpSpPr>
              <a:xfrm flipH="1">
                <a:off x="1047399" y="933384"/>
                <a:ext cx="159979" cy="185075"/>
                <a:chOff x="3312848" y="1059076"/>
                <a:chExt cx="215518" cy="249193"/>
              </a:xfrm>
            </p:grpSpPr>
            <p:sp>
              <p:nvSpPr>
                <p:cNvPr id="120" name="Google Shape;5027;p32">
                  <a:extLst>
                    <a:ext uri="{FF2B5EF4-FFF2-40B4-BE49-F238E27FC236}">
                      <a16:creationId xmlns:a16="http://schemas.microsoft.com/office/drawing/2014/main" id="{A02FAA0F-00DC-051F-27B4-3CA4AEF0E360}"/>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028;p32">
                  <a:extLst>
                    <a:ext uri="{FF2B5EF4-FFF2-40B4-BE49-F238E27FC236}">
                      <a16:creationId xmlns:a16="http://schemas.microsoft.com/office/drawing/2014/main" id="{15577034-46A6-5A12-1A96-515A7BAF2B7B}"/>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029;p32">
                  <a:extLst>
                    <a:ext uri="{FF2B5EF4-FFF2-40B4-BE49-F238E27FC236}">
                      <a16:creationId xmlns:a16="http://schemas.microsoft.com/office/drawing/2014/main" id="{F1C4F44D-B6C6-5BFE-2685-615F072728CB}"/>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030;p32">
                  <a:extLst>
                    <a:ext uri="{FF2B5EF4-FFF2-40B4-BE49-F238E27FC236}">
                      <a16:creationId xmlns:a16="http://schemas.microsoft.com/office/drawing/2014/main" id="{246D6917-8CC7-0AF6-DF04-F61972EE0EE7}"/>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031;p32">
                  <a:extLst>
                    <a:ext uri="{FF2B5EF4-FFF2-40B4-BE49-F238E27FC236}">
                      <a16:creationId xmlns:a16="http://schemas.microsoft.com/office/drawing/2014/main" id="{C599FC64-2377-F9B8-6ED0-F946C2B04F64}"/>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032;p32">
                  <a:extLst>
                    <a:ext uri="{FF2B5EF4-FFF2-40B4-BE49-F238E27FC236}">
                      <a16:creationId xmlns:a16="http://schemas.microsoft.com/office/drawing/2014/main" id="{B869B873-39D3-B9F0-696D-403CCE4A0328}"/>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033;p32">
                  <a:extLst>
                    <a:ext uri="{FF2B5EF4-FFF2-40B4-BE49-F238E27FC236}">
                      <a16:creationId xmlns:a16="http://schemas.microsoft.com/office/drawing/2014/main" id="{00A75915-E7A0-C845-F54C-053DB59B09EE}"/>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034;p32">
                  <a:extLst>
                    <a:ext uri="{FF2B5EF4-FFF2-40B4-BE49-F238E27FC236}">
                      <a16:creationId xmlns:a16="http://schemas.microsoft.com/office/drawing/2014/main" id="{BAC019A8-EAAC-1CA7-A675-F9D2DEEFB059}"/>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035;p32">
                  <a:extLst>
                    <a:ext uri="{FF2B5EF4-FFF2-40B4-BE49-F238E27FC236}">
                      <a16:creationId xmlns:a16="http://schemas.microsoft.com/office/drawing/2014/main" id="{D292F962-3323-5200-C1D4-651ACD8788DA}"/>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036;p32">
                  <a:extLst>
                    <a:ext uri="{FF2B5EF4-FFF2-40B4-BE49-F238E27FC236}">
                      <a16:creationId xmlns:a16="http://schemas.microsoft.com/office/drawing/2014/main" id="{26362FF1-F079-AC82-07F4-66E03DC54BE1}"/>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37;p32">
                  <a:extLst>
                    <a:ext uri="{FF2B5EF4-FFF2-40B4-BE49-F238E27FC236}">
                      <a16:creationId xmlns:a16="http://schemas.microsoft.com/office/drawing/2014/main" id="{3E501B9C-CC83-B5E3-4999-3093C1773875}"/>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5038;p32">
                <a:extLst>
                  <a:ext uri="{FF2B5EF4-FFF2-40B4-BE49-F238E27FC236}">
                    <a16:creationId xmlns:a16="http://schemas.microsoft.com/office/drawing/2014/main" id="{834CB619-4B79-10AF-CA44-059F3577EA79}"/>
                  </a:ext>
                </a:extLst>
              </p:cNvPr>
              <p:cNvGrpSpPr/>
              <p:nvPr/>
            </p:nvGrpSpPr>
            <p:grpSpPr>
              <a:xfrm flipH="1">
                <a:off x="1198164" y="933384"/>
                <a:ext cx="159979" cy="185075"/>
                <a:chOff x="3312848" y="1059076"/>
                <a:chExt cx="215518" cy="249193"/>
              </a:xfrm>
            </p:grpSpPr>
            <p:sp>
              <p:nvSpPr>
                <p:cNvPr id="109" name="Google Shape;5039;p32">
                  <a:extLst>
                    <a:ext uri="{FF2B5EF4-FFF2-40B4-BE49-F238E27FC236}">
                      <a16:creationId xmlns:a16="http://schemas.microsoft.com/office/drawing/2014/main" id="{EEB230FF-6D5D-F539-049C-7215E1F4E82E}"/>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40;p32">
                  <a:extLst>
                    <a:ext uri="{FF2B5EF4-FFF2-40B4-BE49-F238E27FC236}">
                      <a16:creationId xmlns:a16="http://schemas.microsoft.com/office/drawing/2014/main" id="{F2F79C12-E106-0898-3ED6-BAAFEED281F0}"/>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41;p32">
                  <a:extLst>
                    <a:ext uri="{FF2B5EF4-FFF2-40B4-BE49-F238E27FC236}">
                      <a16:creationId xmlns:a16="http://schemas.microsoft.com/office/drawing/2014/main" id="{98BD68CC-68AF-3B06-B8B5-3E786B8844FF}"/>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42;p32">
                  <a:extLst>
                    <a:ext uri="{FF2B5EF4-FFF2-40B4-BE49-F238E27FC236}">
                      <a16:creationId xmlns:a16="http://schemas.microsoft.com/office/drawing/2014/main" id="{0BF96A01-DBE0-1F43-D45F-190335A7A9C8}"/>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43;p32">
                  <a:extLst>
                    <a:ext uri="{FF2B5EF4-FFF2-40B4-BE49-F238E27FC236}">
                      <a16:creationId xmlns:a16="http://schemas.microsoft.com/office/drawing/2014/main" id="{280A382E-B420-A6C5-E823-97F724AD4C92}"/>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44;p32">
                  <a:extLst>
                    <a:ext uri="{FF2B5EF4-FFF2-40B4-BE49-F238E27FC236}">
                      <a16:creationId xmlns:a16="http://schemas.microsoft.com/office/drawing/2014/main" id="{56BA8C4C-E6E2-B2E4-6CE3-EA981087BE9F}"/>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045;p32">
                  <a:extLst>
                    <a:ext uri="{FF2B5EF4-FFF2-40B4-BE49-F238E27FC236}">
                      <a16:creationId xmlns:a16="http://schemas.microsoft.com/office/drawing/2014/main" id="{AE53D92E-25FA-E9A0-5585-D26F35C4648B}"/>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046;p32">
                  <a:extLst>
                    <a:ext uri="{FF2B5EF4-FFF2-40B4-BE49-F238E27FC236}">
                      <a16:creationId xmlns:a16="http://schemas.microsoft.com/office/drawing/2014/main" id="{C2B524E1-431E-039A-FE9E-65B7FB47FCD0}"/>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047;p32">
                  <a:extLst>
                    <a:ext uri="{FF2B5EF4-FFF2-40B4-BE49-F238E27FC236}">
                      <a16:creationId xmlns:a16="http://schemas.microsoft.com/office/drawing/2014/main" id="{4AC5B451-D829-3E51-8365-C28F889CDB2A}"/>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048;p32">
                  <a:extLst>
                    <a:ext uri="{FF2B5EF4-FFF2-40B4-BE49-F238E27FC236}">
                      <a16:creationId xmlns:a16="http://schemas.microsoft.com/office/drawing/2014/main" id="{2E645278-1516-3E2F-49E9-539CE6A1DD77}"/>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049;p32">
                  <a:extLst>
                    <a:ext uri="{FF2B5EF4-FFF2-40B4-BE49-F238E27FC236}">
                      <a16:creationId xmlns:a16="http://schemas.microsoft.com/office/drawing/2014/main" id="{827595E2-F6A1-4C52-C359-BADB0952CDDD}"/>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5050;p32">
                <a:extLst>
                  <a:ext uri="{FF2B5EF4-FFF2-40B4-BE49-F238E27FC236}">
                    <a16:creationId xmlns:a16="http://schemas.microsoft.com/office/drawing/2014/main" id="{554C85B9-5168-2EDD-656D-DFFC4436A368}"/>
                  </a:ext>
                </a:extLst>
              </p:cNvPr>
              <p:cNvGrpSpPr/>
              <p:nvPr/>
            </p:nvGrpSpPr>
            <p:grpSpPr>
              <a:xfrm flipH="1">
                <a:off x="1348928" y="933384"/>
                <a:ext cx="159979" cy="185075"/>
                <a:chOff x="3312848" y="1059076"/>
                <a:chExt cx="215518" cy="249193"/>
              </a:xfrm>
            </p:grpSpPr>
            <p:sp>
              <p:nvSpPr>
                <p:cNvPr id="98" name="Google Shape;5051;p32">
                  <a:extLst>
                    <a:ext uri="{FF2B5EF4-FFF2-40B4-BE49-F238E27FC236}">
                      <a16:creationId xmlns:a16="http://schemas.microsoft.com/office/drawing/2014/main" id="{A77BFB93-7CB6-63AD-D1EF-676CB70D481B}"/>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052;p32">
                  <a:extLst>
                    <a:ext uri="{FF2B5EF4-FFF2-40B4-BE49-F238E27FC236}">
                      <a16:creationId xmlns:a16="http://schemas.microsoft.com/office/drawing/2014/main" id="{8FBE337B-7AC6-09B0-3E96-48FCC8BCCFAB}"/>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053;p32">
                  <a:extLst>
                    <a:ext uri="{FF2B5EF4-FFF2-40B4-BE49-F238E27FC236}">
                      <a16:creationId xmlns:a16="http://schemas.microsoft.com/office/drawing/2014/main" id="{CA8F4F1A-5610-F378-FC53-467CCE76CE91}"/>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054;p32">
                  <a:extLst>
                    <a:ext uri="{FF2B5EF4-FFF2-40B4-BE49-F238E27FC236}">
                      <a16:creationId xmlns:a16="http://schemas.microsoft.com/office/drawing/2014/main" id="{4A9D2DF3-8E2A-0C0B-B6EE-5EC9556CAEC7}"/>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055;p32">
                  <a:extLst>
                    <a:ext uri="{FF2B5EF4-FFF2-40B4-BE49-F238E27FC236}">
                      <a16:creationId xmlns:a16="http://schemas.microsoft.com/office/drawing/2014/main" id="{F32C0E97-354C-2B21-05C8-186B8D343AA3}"/>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056;p32">
                  <a:extLst>
                    <a:ext uri="{FF2B5EF4-FFF2-40B4-BE49-F238E27FC236}">
                      <a16:creationId xmlns:a16="http://schemas.microsoft.com/office/drawing/2014/main" id="{3C4AF07B-0A0B-9E19-0FDA-98EDAB09B02A}"/>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57;p32">
                  <a:extLst>
                    <a:ext uri="{FF2B5EF4-FFF2-40B4-BE49-F238E27FC236}">
                      <a16:creationId xmlns:a16="http://schemas.microsoft.com/office/drawing/2014/main" id="{5CA17786-AE68-BAED-EAB2-2302224355FA}"/>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58;p32">
                  <a:extLst>
                    <a:ext uri="{FF2B5EF4-FFF2-40B4-BE49-F238E27FC236}">
                      <a16:creationId xmlns:a16="http://schemas.microsoft.com/office/drawing/2014/main" id="{9D265255-BE8F-BCD3-EC2C-7411586B70D1}"/>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59;p32">
                  <a:extLst>
                    <a:ext uri="{FF2B5EF4-FFF2-40B4-BE49-F238E27FC236}">
                      <a16:creationId xmlns:a16="http://schemas.microsoft.com/office/drawing/2014/main" id="{7E219666-49B8-8AD7-0F7F-E9E34FD2750E}"/>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60;p32">
                  <a:extLst>
                    <a:ext uri="{FF2B5EF4-FFF2-40B4-BE49-F238E27FC236}">
                      <a16:creationId xmlns:a16="http://schemas.microsoft.com/office/drawing/2014/main" id="{1FC90A3B-3DC6-F3C6-09BF-9B5A6FAB611E}"/>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61;p32">
                  <a:extLst>
                    <a:ext uri="{FF2B5EF4-FFF2-40B4-BE49-F238E27FC236}">
                      <a16:creationId xmlns:a16="http://schemas.microsoft.com/office/drawing/2014/main" id="{5F26CC9C-40EE-BFD0-FEE7-1EEDBB6F3AF0}"/>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5062;p32">
                <a:extLst>
                  <a:ext uri="{FF2B5EF4-FFF2-40B4-BE49-F238E27FC236}">
                    <a16:creationId xmlns:a16="http://schemas.microsoft.com/office/drawing/2014/main" id="{374C428E-BB52-9A3A-DBD7-A94B89E3F9BE}"/>
                  </a:ext>
                </a:extLst>
              </p:cNvPr>
              <p:cNvGrpSpPr/>
              <p:nvPr/>
            </p:nvGrpSpPr>
            <p:grpSpPr>
              <a:xfrm flipH="1">
                <a:off x="1499693" y="933384"/>
                <a:ext cx="159979" cy="185075"/>
                <a:chOff x="3312848" y="1059076"/>
                <a:chExt cx="215518" cy="249193"/>
              </a:xfrm>
            </p:grpSpPr>
            <p:sp>
              <p:nvSpPr>
                <p:cNvPr id="87" name="Google Shape;5063;p32">
                  <a:extLst>
                    <a:ext uri="{FF2B5EF4-FFF2-40B4-BE49-F238E27FC236}">
                      <a16:creationId xmlns:a16="http://schemas.microsoft.com/office/drawing/2014/main" id="{B676DAC9-8F19-5EBB-7AE8-ADF987B058EC}"/>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064;p32">
                  <a:extLst>
                    <a:ext uri="{FF2B5EF4-FFF2-40B4-BE49-F238E27FC236}">
                      <a16:creationId xmlns:a16="http://schemas.microsoft.com/office/drawing/2014/main" id="{123A5DF8-FBBB-39B4-F82E-79405BB664B0}"/>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065;p32">
                  <a:extLst>
                    <a:ext uri="{FF2B5EF4-FFF2-40B4-BE49-F238E27FC236}">
                      <a16:creationId xmlns:a16="http://schemas.microsoft.com/office/drawing/2014/main" id="{CA0DD662-98B9-D126-C20D-4C9733E223BC}"/>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066;p32">
                  <a:extLst>
                    <a:ext uri="{FF2B5EF4-FFF2-40B4-BE49-F238E27FC236}">
                      <a16:creationId xmlns:a16="http://schemas.microsoft.com/office/drawing/2014/main" id="{A646E0E5-7ACB-F287-ABF0-EFECA736C67B}"/>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067;p32">
                  <a:extLst>
                    <a:ext uri="{FF2B5EF4-FFF2-40B4-BE49-F238E27FC236}">
                      <a16:creationId xmlns:a16="http://schemas.microsoft.com/office/drawing/2014/main" id="{A2AFE457-10FF-82D4-19BA-527560F3B5FF}"/>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068;p32">
                  <a:extLst>
                    <a:ext uri="{FF2B5EF4-FFF2-40B4-BE49-F238E27FC236}">
                      <a16:creationId xmlns:a16="http://schemas.microsoft.com/office/drawing/2014/main" id="{C40A28AC-6095-2E2E-EE39-74349069993B}"/>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069;p32">
                  <a:extLst>
                    <a:ext uri="{FF2B5EF4-FFF2-40B4-BE49-F238E27FC236}">
                      <a16:creationId xmlns:a16="http://schemas.microsoft.com/office/drawing/2014/main" id="{24536BC5-9228-D04C-A336-E8262ABF0394}"/>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070;p32">
                  <a:extLst>
                    <a:ext uri="{FF2B5EF4-FFF2-40B4-BE49-F238E27FC236}">
                      <a16:creationId xmlns:a16="http://schemas.microsoft.com/office/drawing/2014/main" id="{608CCC9A-C2A6-9550-AB55-AC0776006470}"/>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071;p32">
                  <a:extLst>
                    <a:ext uri="{FF2B5EF4-FFF2-40B4-BE49-F238E27FC236}">
                      <a16:creationId xmlns:a16="http://schemas.microsoft.com/office/drawing/2014/main" id="{4F21815C-2777-C21A-CC36-03359FA47629}"/>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072;p32">
                  <a:extLst>
                    <a:ext uri="{FF2B5EF4-FFF2-40B4-BE49-F238E27FC236}">
                      <a16:creationId xmlns:a16="http://schemas.microsoft.com/office/drawing/2014/main" id="{5706BF7B-4331-CF94-933D-95B35766C16E}"/>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073;p32">
                  <a:extLst>
                    <a:ext uri="{FF2B5EF4-FFF2-40B4-BE49-F238E27FC236}">
                      <a16:creationId xmlns:a16="http://schemas.microsoft.com/office/drawing/2014/main" id="{F2211604-1B77-ED2F-4E42-5FF68A6C8A83}"/>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5074;p32">
                <a:extLst>
                  <a:ext uri="{FF2B5EF4-FFF2-40B4-BE49-F238E27FC236}">
                    <a16:creationId xmlns:a16="http://schemas.microsoft.com/office/drawing/2014/main" id="{62D57F78-E29E-96F1-583E-523B2DA9F2A1}"/>
                  </a:ext>
                </a:extLst>
              </p:cNvPr>
              <p:cNvGrpSpPr/>
              <p:nvPr/>
            </p:nvGrpSpPr>
            <p:grpSpPr>
              <a:xfrm flipH="1">
                <a:off x="1650458" y="933384"/>
                <a:ext cx="159979" cy="185075"/>
                <a:chOff x="3312848" y="1059076"/>
                <a:chExt cx="215518" cy="249193"/>
              </a:xfrm>
            </p:grpSpPr>
            <p:sp>
              <p:nvSpPr>
                <p:cNvPr id="76" name="Google Shape;5075;p32">
                  <a:extLst>
                    <a:ext uri="{FF2B5EF4-FFF2-40B4-BE49-F238E27FC236}">
                      <a16:creationId xmlns:a16="http://schemas.microsoft.com/office/drawing/2014/main" id="{CCF6F8E1-489C-DAB1-85C8-6388FD1EAEB6}"/>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76;p32">
                  <a:extLst>
                    <a:ext uri="{FF2B5EF4-FFF2-40B4-BE49-F238E27FC236}">
                      <a16:creationId xmlns:a16="http://schemas.microsoft.com/office/drawing/2014/main" id="{7FF990AA-9E75-87A5-F5B0-18E744EDC175}"/>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77;p32">
                  <a:extLst>
                    <a:ext uri="{FF2B5EF4-FFF2-40B4-BE49-F238E27FC236}">
                      <a16:creationId xmlns:a16="http://schemas.microsoft.com/office/drawing/2014/main" id="{607FA73F-2312-8682-3B11-BCC1B78F0091}"/>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78;p32">
                  <a:extLst>
                    <a:ext uri="{FF2B5EF4-FFF2-40B4-BE49-F238E27FC236}">
                      <a16:creationId xmlns:a16="http://schemas.microsoft.com/office/drawing/2014/main" id="{32FB38C9-DBC0-86E1-EFDD-2EFEB31C9D7A}"/>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79;p32">
                  <a:extLst>
                    <a:ext uri="{FF2B5EF4-FFF2-40B4-BE49-F238E27FC236}">
                      <a16:creationId xmlns:a16="http://schemas.microsoft.com/office/drawing/2014/main" id="{7C7A8BA8-18A5-7E08-64F1-65FBC08284F3}"/>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80;p32">
                  <a:extLst>
                    <a:ext uri="{FF2B5EF4-FFF2-40B4-BE49-F238E27FC236}">
                      <a16:creationId xmlns:a16="http://schemas.microsoft.com/office/drawing/2014/main" id="{EDE42F85-9D68-E745-E55F-883B872DB723}"/>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81;p32">
                  <a:extLst>
                    <a:ext uri="{FF2B5EF4-FFF2-40B4-BE49-F238E27FC236}">
                      <a16:creationId xmlns:a16="http://schemas.microsoft.com/office/drawing/2014/main" id="{0873C158-4BA8-9623-7585-FBE530EE1228}"/>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82;p32">
                  <a:extLst>
                    <a:ext uri="{FF2B5EF4-FFF2-40B4-BE49-F238E27FC236}">
                      <a16:creationId xmlns:a16="http://schemas.microsoft.com/office/drawing/2014/main" id="{37772761-DB10-D395-CCBC-9D723A1A5C51}"/>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83;p32">
                  <a:extLst>
                    <a:ext uri="{FF2B5EF4-FFF2-40B4-BE49-F238E27FC236}">
                      <a16:creationId xmlns:a16="http://schemas.microsoft.com/office/drawing/2014/main" id="{F3CD1971-D9E2-2DA5-EAAE-9C0EA00192A6}"/>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84;p32">
                  <a:extLst>
                    <a:ext uri="{FF2B5EF4-FFF2-40B4-BE49-F238E27FC236}">
                      <a16:creationId xmlns:a16="http://schemas.microsoft.com/office/drawing/2014/main" id="{14AB5CB4-7BD7-0EC3-D867-571D08E74EFF}"/>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85;p32">
                  <a:extLst>
                    <a:ext uri="{FF2B5EF4-FFF2-40B4-BE49-F238E27FC236}">
                      <a16:creationId xmlns:a16="http://schemas.microsoft.com/office/drawing/2014/main" id="{D7F500D7-E5C7-26A8-9CD3-4E5E30E5606E}"/>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5086;p32">
                <a:extLst>
                  <a:ext uri="{FF2B5EF4-FFF2-40B4-BE49-F238E27FC236}">
                    <a16:creationId xmlns:a16="http://schemas.microsoft.com/office/drawing/2014/main" id="{4B687577-5AE6-7804-E4BB-050596295C80}"/>
                  </a:ext>
                </a:extLst>
              </p:cNvPr>
              <p:cNvGrpSpPr/>
              <p:nvPr/>
            </p:nvGrpSpPr>
            <p:grpSpPr>
              <a:xfrm rot="10800000">
                <a:off x="745870" y="1168609"/>
                <a:ext cx="159979" cy="185075"/>
                <a:chOff x="3312848" y="1059076"/>
                <a:chExt cx="215518" cy="249193"/>
              </a:xfrm>
            </p:grpSpPr>
            <p:sp>
              <p:nvSpPr>
                <p:cNvPr id="65" name="Google Shape;5087;p32">
                  <a:extLst>
                    <a:ext uri="{FF2B5EF4-FFF2-40B4-BE49-F238E27FC236}">
                      <a16:creationId xmlns:a16="http://schemas.microsoft.com/office/drawing/2014/main" id="{72501A89-52D9-688E-B29E-1D1EB3882EFF}"/>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88;p32">
                  <a:extLst>
                    <a:ext uri="{FF2B5EF4-FFF2-40B4-BE49-F238E27FC236}">
                      <a16:creationId xmlns:a16="http://schemas.microsoft.com/office/drawing/2014/main" id="{86150C6F-F4C7-3FEB-43A9-5166F372E637}"/>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89;p32">
                  <a:extLst>
                    <a:ext uri="{FF2B5EF4-FFF2-40B4-BE49-F238E27FC236}">
                      <a16:creationId xmlns:a16="http://schemas.microsoft.com/office/drawing/2014/main" id="{CB1CFCA6-ECAC-98AA-2119-6AA5935D93DD}"/>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90;p32">
                  <a:extLst>
                    <a:ext uri="{FF2B5EF4-FFF2-40B4-BE49-F238E27FC236}">
                      <a16:creationId xmlns:a16="http://schemas.microsoft.com/office/drawing/2014/main" id="{7CDA91B9-472F-D2D9-9F97-711427879DAA}"/>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1;p32">
                  <a:extLst>
                    <a:ext uri="{FF2B5EF4-FFF2-40B4-BE49-F238E27FC236}">
                      <a16:creationId xmlns:a16="http://schemas.microsoft.com/office/drawing/2014/main" id="{156482A9-F6DC-1C07-C376-F59D07430A25}"/>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92;p32">
                  <a:extLst>
                    <a:ext uri="{FF2B5EF4-FFF2-40B4-BE49-F238E27FC236}">
                      <a16:creationId xmlns:a16="http://schemas.microsoft.com/office/drawing/2014/main" id="{05E68672-C96F-B86C-3772-E29078D99592}"/>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93;p32">
                  <a:extLst>
                    <a:ext uri="{FF2B5EF4-FFF2-40B4-BE49-F238E27FC236}">
                      <a16:creationId xmlns:a16="http://schemas.microsoft.com/office/drawing/2014/main" id="{F5672925-4091-2547-A92F-7FB701F16284}"/>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94;p32">
                  <a:extLst>
                    <a:ext uri="{FF2B5EF4-FFF2-40B4-BE49-F238E27FC236}">
                      <a16:creationId xmlns:a16="http://schemas.microsoft.com/office/drawing/2014/main" id="{9E0DC90C-0FB1-C37A-BB0F-3F1966A7E484}"/>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95;p32">
                  <a:extLst>
                    <a:ext uri="{FF2B5EF4-FFF2-40B4-BE49-F238E27FC236}">
                      <a16:creationId xmlns:a16="http://schemas.microsoft.com/office/drawing/2014/main" id="{E34058E1-E0C1-B4C7-FD57-7B62FE4E90BF}"/>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96;p32">
                  <a:extLst>
                    <a:ext uri="{FF2B5EF4-FFF2-40B4-BE49-F238E27FC236}">
                      <a16:creationId xmlns:a16="http://schemas.microsoft.com/office/drawing/2014/main" id="{902E5E6C-F11B-0A05-B087-0DBB8AA4E50C}"/>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97;p32">
                  <a:extLst>
                    <a:ext uri="{FF2B5EF4-FFF2-40B4-BE49-F238E27FC236}">
                      <a16:creationId xmlns:a16="http://schemas.microsoft.com/office/drawing/2014/main" id="{826880C6-3E42-E596-E169-11707AF393F9}"/>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5098;p32">
                <a:extLst>
                  <a:ext uri="{FF2B5EF4-FFF2-40B4-BE49-F238E27FC236}">
                    <a16:creationId xmlns:a16="http://schemas.microsoft.com/office/drawing/2014/main" id="{5F0EE719-E31B-9DB4-D141-39F8096CA900}"/>
                  </a:ext>
                </a:extLst>
              </p:cNvPr>
              <p:cNvGrpSpPr/>
              <p:nvPr/>
            </p:nvGrpSpPr>
            <p:grpSpPr>
              <a:xfrm rot="10800000">
                <a:off x="896635" y="1168609"/>
                <a:ext cx="159979" cy="185075"/>
                <a:chOff x="3312848" y="1059076"/>
                <a:chExt cx="215518" cy="249193"/>
              </a:xfrm>
            </p:grpSpPr>
            <p:sp>
              <p:nvSpPr>
                <p:cNvPr id="54" name="Google Shape;5099;p32">
                  <a:extLst>
                    <a:ext uri="{FF2B5EF4-FFF2-40B4-BE49-F238E27FC236}">
                      <a16:creationId xmlns:a16="http://schemas.microsoft.com/office/drawing/2014/main" id="{5E3DCDFC-D06A-CA47-BEC9-84A31896D361}"/>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100;p32">
                  <a:extLst>
                    <a:ext uri="{FF2B5EF4-FFF2-40B4-BE49-F238E27FC236}">
                      <a16:creationId xmlns:a16="http://schemas.microsoft.com/office/drawing/2014/main" id="{4F5C7355-8580-402D-F54E-D034447845C2}"/>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101;p32">
                  <a:extLst>
                    <a:ext uri="{FF2B5EF4-FFF2-40B4-BE49-F238E27FC236}">
                      <a16:creationId xmlns:a16="http://schemas.microsoft.com/office/drawing/2014/main" id="{7CAB3471-0CD0-51ED-4732-38DC86A9ACFE}"/>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102;p32">
                  <a:extLst>
                    <a:ext uri="{FF2B5EF4-FFF2-40B4-BE49-F238E27FC236}">
                      <a16:creationId xmlns:a16="http://schemas.microsoft.com/office/drawing/2014/main" id="{3EF93EE6-C370-94BD-4CB4-6B940470B807}"/>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103;p32">
                  <a:extLst>
                    <a:ext uri="{FF2B5EF4-FFF2-40B4-BE49-F238E27FC236}">
                      <a16:creationId xmlns:a16="http://schemas.microsoft.com/office/drawing/2014/main" id="{9B88A682-725A-B5EC-609D-36D0EA335B3E}"/>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104;p32">
                  <a:extLst>
                    <a:ext uri="{FF2B5EF4-FFF2-40B4-BE49-F238E27FC236}">
                      <a16:creationId xmlns:a16="http://schemas.microsoft.com/office/drawing/2014/main" id="{64E4F131-23FA-F054-331D-21025AADB2CC}"/>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105;p32">
                  <a:extLst>
                    <a:ext uri="{FF2B5EF4-FFF2-40B4-BE49-F238E27FC236}">
                      <a16:creationId xmlns:a16="http://schemas.microsoft.com/office/drawing/2014/main" id="{57331057-EA14-7F17-683B-F3E847E4287F}"/>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106;p32">
                  <a:extLst>
                    <a:ext uri="{FF2B5EF4-FFF2-40B4-BE49-F238E27FC236}">
                      <a16:creationId xmlns:a16="http://schemas.microsoft.com/office/drawing/2014/main" id="{120E4860-1B4C-C4E9-EE7D-2918A801E3BC}"/>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07;p32">
                  <a:extLst>
                    <a:ext uri="{FF2B5EF4-FFF2-40B4-BE49-F238E27FC236}">
                      <a16:creationId xmlns:a16="http://schemas.microsoft.com/office/drawing/2014/main" id="{B5C305EE-906E-05CD-D068-3961AEF3E59B}"/>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08;p32">
                  <a:extLst>
                    <a:ext uri="{FF2B5EF4-FFF2-40B4-BE49-F238E27FC236}">
                      <a16:creationId xmlns:a16="http://schemas.microsoft.com/office/drawing/2014/main" id="{41835F77-2EDC-DA6D-4E7D-8D9CCF8DCCEB}"/>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109;p32">
                  <a:extLst>
                    <a:ext uri="{FF2B5EF4-FFF2-40B4-BE49-F238E27FC236}">
                      <a16:creationId xmlns:a16="http://schemas.microsoft.com/office/drawing/2014/main" id="{5DF198BC-5D78-A9B9-D011-9A2783294596}"/>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110;p32">
                <a:extLst>
                  <a:ext uri="{FF2B5EF4-FFF2-40B4-BE49-F238E27FC236}">
                    <a16:creationId xmlns:a16="http://schemas.microsoft.com/office/drawing/2014/main" id="{0AE21509-FA61-2407-F1A4-9339108CA482}"/>
                  </a:ext>
                </a:extLst>
              </p:cNvPr>
              <p:cNvGrpSpPr/>
              <p:nvPr/>
            </p:nvGrpSpPr>
            <p:grpSpPr>
              <a:xfrm rot="10800000">
                <a:off x="1411587" y="1168609"/>
                <a:ext cx="159979" cy="185075"/>
                <a:chOff x="3312848" y="1059076"/>
                <a:chExt cx="215518" cy="249193"/>
              </a:xfrm>
            </p:grpSpPr>
            <p:sp>
              <p:nvSpPr>
                <p:cNvPr id="43" name="Google Shape;5111;p32">
                  <a:extLst>
                    <a:ext uri="{FF2B5EF4-FFF2-40B4-BE49-F238E27FC236}">
                      <a16:creationId xmlns:a16="http://schemas.microsoft.com/office/drawing/2014/main" id="{3836DE06-A24B-D5A3-3F86-99D422148E4D}"/>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12;p32">
                  <a:extLst>
                    <a:ext uri="{FF2B5EF4-FFF2-40B4-BE49-F238E27FC236}">
                      <a16:creationId xmlns:a16="http://schemas.microsoft.com/office/drawing/2014/main" id="{678B835A-92E3-95BA-BE11-A066F32CC8DE}"/>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3;p32">
                  <a:extLst>
                    <a:ext uri="{FF2B5EF4-FFF2-40B4-BE49-F238E27FC236}">
                      <a16:creationId xmlns:a16="http://schemas.microsoft.com/office/drawing/2014/main" id="{B976C303-C3E0-C709-D132-A0E50AEF1D40}"/>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14;p32">
                  <a:extLst>
                    <a:ext uri="{FF2B5EF4-FFF2-40B4-BE49-F238E27FC236}">
                      <a16:creationId xmlns:a16="http://schemas.microsoft.com/office/drawing/2014/main" id="{C5B488BC-3C52-781B-5027-C1B69547E374}"/>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15;p32">
                  <a:extLst>
                    <a:ext uri="{FF2B5EF4-FFF2-40B4-BE49-F238E27FC236}">
                      <a16:creationId xmlns:a16="http://schemas.microsoft.com/office/drawing/2014/main" id="{3D135CE2-BB03-2157-0B0B-179324D1D156}"/>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16;p32">
                  <a:extLst>
                    <a:ext uri="{FF2B5EF4-FFF2-40B4-BE49-F238E27FC236}">
                      <a16:creationId xmlns:a16="http://schemas.microsoft.com/office/drawing/2014/main" id="{BA5370AB-4AF8-1998-C73C-C21DA915EDCE}"/>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17;p32">
                  <a:extLst>
                    <a:ext uri="{FF2B5EF4-FFF2-40B4-BE49-F238E27FC236}">
                      <a16:creationId xmlns:a16="http://schemas.microsoft.com/office/drawing/2014/main" id="{9FFA9D40-7978-FCBA-B072-0802CEB8D65E}"/>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18;p32">
                  <a:extLst>
                    <a:ext uri="{FF2B5EF4-FFF2-40B4-BE49-F238E27FC236}">
                      <a16:creationId xmlns:a16="http://schemas.microsoft.com/office/drawing/2014/main" id="{12973CBC-7A44-E20A-1E7A-3C49933F8C85}"/>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19;p32">
                  <a:extLst>
                    <a:ext uri="{FF2B5EF4-FFF2-40B4-BE49-F238E27FC236}">
                      <a16:creationId xmlns:a16="http://schemas.microsoft.com/office/drawing/2014/main" id="{5004053F-7696-FC4B-EEF1-C8255DE96634}"/>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20;p32">
                  <a:extLst>
                    <a:ext uri="{FF2B5EF4-FFF2-40B4-BE49-F238E27FC236}">
                      <a16:creationId xmlns:a16="http://schemas.microsoft.com/office/drawing/2014/main" id="{2C295F8C-2FCE-3E99-CDC9-D1DD97EC85C9}"/>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21;p32">
                  <a:extLst>
                    <a:ext uri="{FF2B5EF4-FFF2-40B4-BE49-F238E27FC236}">
                      <a16:creationId xmlns:a16="http://schemas.microsoft.com/office/drawing/2014/main" id="{4AFD75F2-B484-EB17-3E02-835C082F6068}"/>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5122;p32">
                <a:extLst>
                  <a:ext uri="{FF2B5EF4-FFF2-40B4-BE49-F238E27FC236}">
                    <a16:creationId xmlns:a16="http://schemas.microsoft.com/office/drawing/2014/main" id="{362C1505-9C5F-335B-933E-5E01F2ECAEF9}"/>
                  </a:ext>
                </a:extLst>
              </p:cNvPr>
              <p:cNvGrpSpPr/>
              <p:nvPr/>
            </p:nvGrpSpPr>
            <p:grpSpPr>
              <a:xfrm rot="10800000">
                <a:off x="1562351" y="1168609"/>
                <a:ext cx="159979" cy="185075"/>
                <a:chOff x="3312848" y="1059076"/>
                <a:chExt cx="215518" cy="249193"/>
              </a:xfrm>
            </p:grpSpPr>
            <p:sp>
              <p:nvSpPr>
                <p:cNvPr id="32" name="Google Shape;5123;p32">
                  <a:extLst>
                    <a:ext uri="{FF2B5EF4-FFF2-40B4-BE49-F238E27FC236}">
                      <a16:creationId xmlns:a16="http://schemas.microsoft.com/office/drawing/2014/main" id="{C9AA76DF-C9CA-F599-12A1-27A02E50597B}"/>
                    </a:ext>
                  </a:extLst>
                </p:cNvPr>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124;p32">
                  <a:extLst>
                    <a:ext uri="{FF2B5EF4-FFF2-40B4-BE49-F238E27FC236}">
                      <a16:creationId xmlns:a16="http://schemas.microsoft.com/office/drawing/2014/main" id="{26229CD5-600F-4AD8-76D2-332002B7BE4E}"/>
                    </a:ext>
                  </a:extLst>
                </p:cNvPr>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125;p32">
                  <a:extLst>
                    <a:ext uri="{FF2B5EF4-FFF2-40B4-BE49-F238E27FC236}">
                      <a16:creationId xmlns:a16="http://schemas.microsoft.com/office/drawing/2014/main" id="{87C083A7-3025-132D-E476-A82123312205}"/>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26;p32">
                  <a:extLst>
                    <a:ext uri="{FF2B5EF4-FFF2-40B4-BE49-F238E27FC236}">
                      <a16:creationId xmlns:a16="http://schemas.microsoft.com/office/drawing/2014/main" id="{6148089C-1F3A-96F9-849B-55FD853E465F}"/>
                    </a:ext>
                  </a:extLst>
                </p:cNvPr>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27;p32">
                  <a:extLst>
                    <a:ext uri="{FF2B5EF4-FFF2-40B4-BE49-F238E27FC236}">
                      <a16:creationId xmlns:a16="http://schemas.microsoft.com/office/drawing/2014/main" id="{B4A9A341-2572-0162-9579-97B08F1C1421}"/>
                    </a:ext>
                  </a:extLst>
                </p:cNvPr>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28;p32">
                  <a:extLst>
                    <a:ext uri="{FF2B5EF4-FFF2-40B4-BE49-F238E27FC236}">
                      <a16:creationId xmlns:a16="http://schemas.microsoft.com/office/drawing/2014/main" id="{FCFF0E05-4486-E8B3-8C7B-1107CF89BDA7}"/>
                    </a:ext>
                  </a:extLst>
                </p:cNvPr>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29;p32">
                  <a:extLst>
                    <a:ext uri="{FF2B5EF4-FFF2-40B4-BE49-F238E27FC236}">
                      <a16:creationId xmlns:a16="http://schemas.microsoft.com/office/drawing/2014/main" id="{EA310394-F6B2-52A6-B1A4-056BF0104E8A}"/>
                    </a:ext>
                  </a:extLst>
                </p:cNvPr>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30;p32">
                  <a:extLst>
                    <a:ext uri="{FF2B5EF4-FFF2-40B4-BE49-F238E27FC236}">
                      <a16:creationId xmlns:a16="http://schemas.microsoft.com/office/drawing/2014/main" id="{8B862827-979A-AF7A-4E9E-FAEEAB598706}"/>
                    </a:ext>
                  </a:extLst>
                </p:cNvPr>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31;p32">
                  <a:extLst>
                    <a:ext uri="{FF2B5EF4-FFF2-40B4-BE49-F238E27FC236}">
                      <a16:creationId xmlns:a16="http://schemas.microsoft.com/office/drawing/2014/main" id="{B1B1AF54-307C-33B2-CFBA-45D16A5D2028}"/>
                    </a:ext>
                  </a:extLst>
                </p:cNvPr>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32;p32">
                  <a:extLst>
                    <a:ext uri="{FF2B5EF4-FFF2-40B4-BE49-F238E27FC236}">
                      <a16:creationId xmlns:a16="http://schemas.microsoft.com/office/drawing/2014/main" id="{66514E2F-11C7-586B-8DC6-04FE14F64198}"/>
                    </a:ext>
                  </a:extLst>
                </p:cNvPr>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133;p32">
                  <a:extLst>
                    <a:ext uri="{FF2B5EF4-FFF2-40B4-BE49-F238E27FC236}">
                      <a16:creationId xmlns:a16="http://schemas.microsoft.com/office/drawing/2014/main" id="{C1FC0C96-F989-F3C9-7627-06385C96C8B2}"/>
                    </a:ext>
                  </a:extLst>
                </p:cNvPr>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96" name="Google Shape;5134;p32">
            <a:extLst>
              <a:ext uri="{FF2B5EF4-FFF2-40B4-BE49-F238E27FC236}">
                <a16:creationId xmlns:a16="http://schemas.microsoft.com/office/drawing/2014/main" id="{02FA6E2F-27F4-98D1-CC91-23F4F161C725}"/>
              </a:ext>
            </a:extLst>
          </p:cNvPr>
          <p:cNvGrpSpPr/>
          <p:nvPr userDrawn="1"/>
        </p:nvGrpSpPr>
        <p:grpSpPr>
          <a:xfrm>
            <a:off x="7134389" y="3165579"/>
            <a:ext cx="2068047" cy="664199"/>
            <a:chOff x="1465125" y="3238575"/>
            <a:chExt cx="4479298" cy="1438625"/>
          </a:xfrm>
        </p:grpSpPr>
        <p:sp>
          <p:nvSpPr>
            <p:cNvPr id="397" name="Google Shape;5135;p32">
              <a:extLst>
                <a:ext uri="{FF2B5EF4-FFF2-40B4-BE49-F238E27FC236}">
                  <a16:creationId xmlns:a16="http://schemas.microsoft.com/office/drawing/2014/main" id="{E86EA816-DF7C-DC0C-91F5-9038A2D79639}"/>
                </a:ext>
              </a:extLst>
            </p:cNvPr>
            <p:cNvSpPr/>
            <p:nvPr/>
          </p:nvSpPr>
          <p:spPr>
            <a:xfrm>
              <a:off x="1948559" y="4461260"/>
              <a:ext cx="543522" cy="16104"/>
            </a:xfrm>
            <a:custGeom>
              <a:avLst/>
              <a:gdLst/>
              <a:ahLst/>
              <a:cxnLst/>
              <a:rect l="l" t="t" r="r" b="b"/>
              <a:pathLst>
                <a:path w="5029" h="149" extrusionOk="0">
                  <a:moveTo>
                    <a:pt x="38" y="1"/>
                  </a:moveTo>
                  <a:lnTo>
                    <a:pt x="4955" y="1"/>
                  </a:lnTo>
                  <a:cubicBezTo>
                    <a:pt x="4992" y="1"/>
                    <a:pt x="5029" y="38"/>
                    <a:pt x="5029" y="75"/>
                  </a:cubicBezTo>
                  <a:lnTo>
                    <a:pt x="5029" y="75"/>
                  </a:lnTo>
                  <a:cubicBezTo>
                    <a:pt x="5029" y="112"/>
                    <a:pt x="4992" y="149"/>
                    <a:pt x="4955" y="149"/>
                  </a:cubicBezTo>
                  <a:lnTo>
                    <a:pt x="38" y="149"/>
                  </a:lnTo>
                  <a:cubicBezTo>
                    <a:pt x="1" y="149"/>
                    <a:pt x="1" y="112"/>
                    <a:pt x="1" y="75"/>
                  </a:cubicBezTo>
                  <a:lnTo>
                    <a:pt x="1" y="75"/>
                  </a:lnTo>
                  <a:cubicBezTo>
                    <a:pt x="1" y="38"/>
                    <a:pt x="1" y="1"/>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136;p32">
              <a:extLst>
                <a:ext uri="{FF2B5EF4-FFF2-40B4-BE49-F238E27FC236}">
                  <a16:creationId xmlns:a16="http://schemas.microsoft.com/office/drawing/2014/main" id="{8C7EA3AD-5F77-08FC-0880-8C4D5FA60DA3}"/>
                </a:ext>
              </a:extLst>
            </p:cNvPr>
            <p:cNvSpPr/>
            <p:nvPr/>
          </p:nvSpPr>
          <p:spPr>
            <a:xfrm>
              <a:off x="2651823" y="4537239"/>
              <a:ext cx="48094" cy="55984"/>
            </a:xfrm>
            <a:custGeom>
              <a:avLst/>
              <a:gdLst/>
              <a:ahLst/>
              <a:cxnLst/>
              <a:rect l="l" t="t" r="r" b="b"/>
              <a:pathLst>
                <a:path w="445" h="518" extrusionOk="0">
                  <a:moveTo>
                    <a:pt x="407" y="0"/>
                  </a:moveTo>
                  <a:lnTo>
                    <a:pt x="1" y="481"/>
                  </a:lnTo>
                  <a:lnTo>
                    <a:pt x="38" y="518"/>
                  </a:lnTo>
                  <a:lnTo>
                    <a:pt x="444" y="37"/>
                  </a:lnTo>
                  <a:lnTo>
                    <a:pt x="4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137;p32">
              <a:extLst>
                <a:ext uri="{FF2B5EF4-FFF2-40B4-BE49-F238E27FC236}">
                  <a16:creationId xmlns:a16="http://schemas.microsoft.com/office/drawing/2014/main" id="{77C2868E-B8CB-9BD2-8248-988C246F6FB2}"/>
                </a:ext>
              </a:extLst>
            </p:cNvPr>
            <p:cNvSpPr/>
            <p:nvPr/>
          </p:nvSpPr>
          <p:spPr>
            <a:xfrm>
              <a:off x="2647824" y="4589117"/>
              <a:ext cx="64090" cy="40097"/>
            </a:xfrm>
            <a:custGeom>
              <a:avLst/>
              <a:gdLst/>
              <a:ahLst/>
              <a:cxnLst/>
              <a:rect l="l" t="t" r="r" b="b"/>
              <a:pathLst>
                <a:path w="593" h="371" extrusionOk="0">
                  <a:moveTo>
                    <a:pt x="38" y="1"/>
                  </a:moveTo>
                  <a:lnTo>
                    <a:pt x="1" y="38"/>
                  </a:lnTo>
                  <a:lnTo>
                    <a:pt x="555" y="371"/>
                  </a:lnTo>
                  <a:lnTo>
                    <a:pt x="592" y="297"/>
                  </a:lnTo>
                  <a:lnTo>
                    <a:pt x="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138;p32">
              <a:extLst>
                <a:ext uri="{FF2B5EF4-FFF2-40B4-BE49-F238E27FC236}">
                  <a16:creationId xmlns:a16="http://schemas.microsoft.com/office/drawing/2014/main" id="{D3D20E7E-CAEB-20B2-69E2-91168D53CBE2}"/>
                </a:ext>
              </a:extLst>
            </p:cNvPr>
            <p:cNvSpPr/>
            <p:nvPr/>
          </p:nvSpPr>
          <p:spPr>
            <a:xfrm>
              <a:off x="2691812" y="4493251"/>
              <a:ext cx="24101" cy="107969"/>
            </a:xfrm>
            <a:custGeom>
              <a:avLst/>
              <a:gdLst/>
              <a:ahLst/>
              <a:cxnLst/>
              <a:rect l="l" t="t" r="r" b="b"/>
              <a:pathLst>
                <a:path w="223" h="999" extrusionOk="0">
                  <a:moveTo>
                    <a:pt x="0" y="1"/>
                  </a:moveTo>
                  <a:lnTo>
                    <a:pt x="0" y="999"/>
                  </a:lnTo>
                  <a:lnTo>
                    <a:pt x="222" y="999"/>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139;p32">
              <a:extLst>
                <a:ext uri="{FF2B5EF4-FFF2-40B4-BE49-F238E27FC236}">
                  <a16:creationId xmlns:a16="http://schemas.microsoft.com/office/drawing/2014/main" id="{166E1CEB-1515-A4BD-54B5-D2C04B8D572D}"/>
                </a:ext>
              </a:extLst>
            </p:cNvPr>
            <p:cNvSpPr/>
            <p:nvPr/>
          </p:nvSpPr>
          <p:spPr>
            <a:xfrm>
              <a:off x="2687813" y="4517245"/>
              <a:ext cx="36098" cy="8106"/>
            </a:xfrm>
            <a:custGeom>
              <a:avLst/>
              <a:gdLst/>
              <a:ahLst/>
              <a:cxnLst/>
              <a:rect l="l" t="t" r="r" b="b"/>
              <a:pathLst>
                <a:path w="334" h="75" extrusionOk="0">
                  <a:moveTo>
                    <a:pt x="0" y="0"/>
                  </a:moveTo>
                  <a:lnTo>
                    <a:pt x="0" y="74"/>
                  </a:lnTo>
                  <a:lnTo>
                    <a:pt x="333" y="74"/>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140;p32">
              <a:extLst>
                <a:ext uri="{FF2B5EF4-FFF2-40B4-BE49-F238E27FC236}">
                  <a16:creationId xmlns:a16="http://schemas.microsoft.com/office/drawing/2014/main" id="{52CFE06D-C96E-475B-17B7-E57BEE794916}"/>
                </a:ext>
              </a:extLst>
            </p:cNvPr>
            <p:cNvSpPr/>
            <p:nvPr/>
          </p:nvSpPr>
          <p:spPr>
            <a:xfrm>
              <a:off x="2687813" y="4545237"/>
              <a:ext cx="36098" cy="31991"/>
            </a:xfrm>
            <a:custGeom>
              <a:avLst/>
              <a:gdLst/>
              <a:ahLst/>
              <a:cxnLst/>
              <a:rect l="l" t="t" r="r" b="b"/>
              <a:pathLst>
                <a:path w="334" h="296" extrusionOk="0">
                  <a:moveTo>
                    <a:pt x="0" y="0"/>
                  </a:moveTo>
                  <a:lnTo>
                    <a:pt x="0" y="296"/>
                  </a:lnTo>
                  <a:lnTo>
                    <a:pt x="333" y="296"/>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141;p32">
              <a:extLst>
                <a:ext uri="{FF2B5EF4-FFF2-40B4-BE49-F238E27FC236}">
                  <a16:creationId xmlns:a16="http://schemas.microsoft.com/office/drawing/2014/main" id="{B7B1C5F7-0754-4457-8065-4749D4E86C75}"/>
                </a:ext>
              </a:extLst>
            </p:cNvPr>
            <p:cNvSpPr/>
            <p:nvPr/>
          </p:nvSpPr>
          <p:spPr>
            <a:xfrm>
              <a:off x="2260256" y="3913846"/>
              <a:ext cx="2972888" cy="563516"/>
            </a:xfrm>
            <a:custGeom>
              <a:avLst/>
              <a:gdLst/>
              <a:ahLst/>
              <a:cxnLst/>
              <a:rect l="l" t="t" r="r" b="b"/>
              <a:pathLst>
                <a:path w="27507" h="5214" extrusionOk="0">
                  <a:moveTo>
                    <a:pt x="3661" y="1443"/>
                  </a:moveTo>
                  <a:lnTo>
                    <a:pt x="5990" y="777"/>
                  </a:lnTo>
                  <a:cubicBezTo>
                    <a:pt x="8800" y="1"/>
                    <a:pt x="13458" y="666"/>
                    <a:pt x="16342" y="1073"/>
                  </a:cubicBezTo>
                  <a:lnTo>
                    <a:pt x="24919" y="1628"/>
                  </a:lnTo>
                  <a:lnTo>
                    <a:pt x="27507" y="777"/>
                  </a:lnTo>
                  <a:lnTo>
                    <a:pt x="27137" y="1369"/>
                  </a:lnTo>
                  <a:lnTo>
                    <a:pt x="24512" y="2404"/>
                  </a:lnTo>
                  <a:lnTo>
                    <a:pt x="10389" y="2404"/>
                  </a:lnTo>
                  <a:lnTo>
                    <a:pt x="3402" y="5214"/>
                  </a:lnTo>
                  <a:lnTo>
                    <a:pt x="481" y="5214"/>
                  </a:lnTo>
                  <a:cubicBezTo>
                    <a:pt x="148" y="5029"/>
                    <a:pt x="0" y="4659"/>
                    <a:pt x="0" y="4289"/>
                  </a:cubicBezTo>
                  <a:cubicBezTo>
                    <a:pt x="37" y="3846"/>
                    <a:pt x="925" y="3365"/>
                    <a:pt x="2921" y="236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142;p32">
              <a:extLst>
                <a:ext uri="{FF2B5EF4-FFF2-40B4-BE49-F238E27FC236}">
                  <a16:creationId xmlns:a16="http://schemas.microsoft.com/office/drawing/2014/main" id="{6C7C2BD8-B791-1454-0ED2-58E367B6240E}"/>
                </a:ext>
              </a:extLst>
            </p:cNvPr>
            <p:cNvSpPr/>
            <p:nvPr/>
          </p:nvSpPr>
          <p:spPr>
            <a:xfrm>
              <a:off x="2272253" y="3961832"/>
              <a:ext cx="3000880" cy="515530"/>
            </a:xfrm>
            <a:custGeom>
              <a:avLst/>
              <a:gdLst/>
              <a:ahLst/>
              <a:cxnLst/>
              <a:rect l="l" t="t" r="r" b="b"/>
              <a:pathLst>
                <a:path w="27766" h="4770" extrusionOk="0">
                  <a:moveTo>
                    <a:pt x="27765" y="370"/>
                  </a:moveTo>
                  <a:lnTo>
                    <a:pt x="26989" y="925"/>
                  </a:lnTo>
                  <a:lnTo>
                    <a:pt x="24401" y="1960"/>
                  </a:lnTo>
                  <a:lnTo>
                    <a:pt x="10278" y="1960"/>
                  </a:lnTo>
                  <a:lnTo>
                    <a:pt x="3291" y="4770"/>
                  </a:lnTo>
                  <a:lnTo>
                    <a:pt x="370" y="4770"/>
                  </a:lnTo>
                  <a:cubicBezTo>
                    <a:pt x="185" y="4659"/>
                    <a:pt x="74" y="4511"/>
                    <a:pt x="0" y="4326"/>
                  </a:cubicBezTo>
                  <a:cubicBezTo>
                    <a:pt x="111" y="3882"/>
                    <a:pt x="1183" y="3254"/>
                    <a:pt x="3069" y="2293"/>
                  </a:cubicBezTo>
                  <a:cubicBezTo>
                    <a:pt x="3476" y="1775"/>
                    <a:pt x="3217" y="2071"/>
                    <a:pt x="3660" y="1590"/>
                  </a:cubicBezTo>
                  <a:lnTo>
                    <a:pt x="6433" y="814"/>
                  </a:lnTo>
                  <a:cubicBezTo>
                    <a:pt x="9243" y="1"/>
                    <a:pt x="13458" y="777"/>
                    <a:pt x="16341" y="1221"/>
                  </a:cubicBezTo>
                  <a:cubicBezTo>
                    <a:pt x="19188" y="1405"/>
                    <a:pt x="21924" y="1368"/>
                    <a:pt x="24771" y="1553"/>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143;p32">
              <a:extLst>
                <a:ext uri="{FF2B5EF4-FFF2-40B4-BE49-F238E27FC236}">
                  <a16:creationId xmlns:a16="http://schemas.microsoft.com/office/drawing/2014/main" id="{813F3F6C-D2F5-CB77-D5CA-4B0B80E1B497}"/>
                </a:ext>
              </a:extLst>
            </p:cNvPr>
            <p:cNvSpPr/>
            <p:nvPr/>
          </p:nvSpPr>
          <p:spPr>
            <a:xfrm>
              <a:off x="2280251" y="4445265"/>
              <a:ext cx="423664" cy="32099"/>
            </a:xfrm>
            <a:custGeom>
              <a:avLst/>
              <a:gdLst/>
              <a:ahLst/>
              <a:cxnLst/>
              <a:rect l="l" t="t" r="r" b="b"/>
              <a:pathLst>
                <a:path w="3920" h="297" extrusionOk="0">
                  <a:moveTo>
                    <a:pt x="3919" y="1"/>
                  </a:moveTo>
                  <a:lnTo>
                    <a:pt x="3217" y="297"/>
                  </a:lnTo>
                  <a:lnTo>
                    <a:pt x="296" y="297"/>
                  </a:lnTo>
                  <a:cubicBezTo>
                    <a:pt x="185" y="223"/>
                    <a:pt x="74" y="112"/>
                    <a:pt x="0" y="1"/>
                  </a:cubicBezTo>
                  <a:close/>
                </a:path>
              </a:pathLst>
            </a:custGeom>
            <a:solidFill>
              <a:srgbClr val="4E5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5144;p32">
              <a:extLst>
                <a:ext uri="{FF2B5EF4-FFF2-40B4-BE49-F238E27FC236}">
                  <a16:creationId xmlns:a16="http://schemas.microsoft.com/office/drawing/2014/main" id="{1C6001A9-D742-9EA3-16AC-E9C6A1FCC99C}"/>
                </a:ext>
              </a:extLst>
            </p:cNvPr>
            <p:cNvSpPr/>
            <p:nvPr/>
          </p:nvSpPr>
          <p:spPr>
            <a:xfrm>
              <a:off x="5285040" y="3738111"/>
              <a:ext cx="219830" cy="343686"/>
            </a:xfrm>
            <a:custGeom>
              <a:avLst/>
              <a:gdLst/>
              <a:ahLst/>
              <a:cxnLst/>
              <a:rect l="l" t="t" r="r" b="b"/>
              <a:pathLst>
                <a:path w="2034" h="3180" extrusionOk="0">
                  <a:moveTo>
                    <a:pt x="333" y="3180"/>
                  </a:moveTo>
                  <a:lnTo>
                    <a:pt x="0" y="3032"/>
                  </a:lnTo>
                  <a:lnTo>
                    <a:pt x="1664" y="0"/>
                  </a:lnTo>
                  <a:lnTo>
                    <a:pt x="2034" y="518"/>
                  </a:lnTo>
                  <a:close/>
                </a:path>
              </a:pathLst>
            </a:custGeom>
            <a:solidFill>
              <a:srgbClr val="3E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145;p32">
              <a:extLst>
                <a:ext uri="{FF2B5EF4-FFF2-40B4-BE49-F238E27FC236}">
                  <a16:creationId xmlns:a16="http://schemas.microsoft.com/office/drawing/2014/main" id="{A0A59CA0-2EB1-E644-36E0-5BFAC8E5B1C5}"/>
                </a:ext>
              </a:extLst>
            </p:cNvPr>
            <p:cNvSpPr/>
            <p:nvPr/>
          </p:nvSpPr>
          <p:spPr>
            <a:xfrm>
              <a:off x="5444888" y="3654135"/>
              <a:ext cx="83976" cy="131963"/>
            </a:xfrm>
            <a:custGeom>
              <a:avLst/>
              <a:gdLst/>
              <a:ahLst/>
              <a:cxnLst/>
              <a:rect l="l" t="t" r="r" b="b"/>
              <a:pathLst>
                <a:path w="777" h="1221" extrusionOk="0">
                  <a:moveTo>
                    <a:pt x="629" y="1"/>
                  </a:moveTo>
                  <a:lnTo>
                    <a:pt x="0" y="1147"/>
                  </a:lnTo>
                  <a:lnTo>
                    <a:pt x="148" y="1221"/>
                  </a:lnTo>
                  <a:lnTo>
                    <a:pt x="777" y="75"/>
                  </a:lnTo>
                  <a:lnTo>
                    <a:pt x="629" y="1"/>
                  </a:lnTo>
                  <a:close/>
                </a:path>
              </a:pathLst>
            </a:custGeom>
            <a:solidFill>
              <a:srgbClr val="3E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5146;p32">
              <a:extLst>
                <a:ext uri="{FF2B5EF4-FFF2-40B4-BE49-F238E27FC236}">
                  <a16:creationId xmlns:a16="http://schemas.microsoft.com/office/drawing/2014/main" id="{9F1EA90B-EC63-A33B-7926-1670EBEBCCFC}"/>
                </a:ext>
              </a:extLst>
            </p:cNvPr>
            <p:cNvGrpSpPr/>
            <p:nvPr/>
          </p:nvGrpSpPr>
          <p:grpSpPr>
            <a:xfrm>
              <a:off x="5097200" y="3238575"/>
              <a:ext cx="847223" cy="655384"/>
              <a:chOff x="5097200" y="3238575"/>
              <a:chExt cx="847223" cy="655384"/>
            </a:xfrm>
          </p:grpSpPr>
          <p:sp>
            <p:nvSpPr>
              <p:cNvPr id="532" name="Google Shape;5147;p32">
                <a:extLst>
                  <a:ext uri="{FF2B5EF4-FFF2-40B4-BE49-F238E27FC236}">
                    <a16:creationId xmlns:a16="http://schemas.microsoft.com/office/drawing/2014/main" id="{B2C075FC-084A-1A36-BF8C-9C3CE612E867}"/>
                  </a:ext>
                </a:extLst>
              </p:cNvPr>
              <p:cNvSpPr/>
              <p:nvPr/>
            </p:nvSpPr>
            <p:spPr>
              <a:xfrm>
                <a:off x="5512761" y="3530277"/>
                <a:ext cx="84084" cy="135961"/>
              </a:xfrm>
              <a:custGeom>
                <a:avLst/>
                <a:gdLst/>
                <a:ahLst/>
                <a:cxnLst/>
                <a:rect l="l" t="t" r="r" b="b"/>
                <a:pathLst>
                  <a:path w="778" h="1258" extrusionOk="0">
                    <a:moveTo>
                      <a:pt x="629" y="1"/>
                    </a:moveTo>
                    <a:lnTo>
                      <a:pt x="1" y="1147"/>
                    </a:lnTo>
                    <a:lnTo>
                      <a:pt x="149" y="1258"/>
                    </a:lnTo>
                    <a:lnTo>
                      <a:pt x="777" y="112"/>
                    </a:lnTo>
                    <a:lnTo>
                      <a:pt x="6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148;p32">
                <a:extLst>
                  <a:ext uri="{FF2B5EF4-FFF2-40B4-BE49-F238E27FC236}">
                    <a16:creationId xmlns:a16="http://schemas.microsoft.com/office/drawing/2014/main" id="{EF85B990-2BC5-ADEC-6AD5-32FA73C158BC}"/>
                  </a:ext>
                </a:extLst>
              </p:cNvPr>
              <p:cNvSpPr/>
              <p:nvPr/>
            </p:nvSpPr>
            <p:spPr>
              <a:xfrm>
                <a:off x="5536754" y="3238575"/>
                <a:ext cx="215831" cy="343795"/>
              </a:xfrm>
              <a:custGeom>
                <a:avLst/>
                <a:gdLst/>
                <a:ahLst/>
                <a:cxnLst/>
                <a:rect l="l" t="t" r="r" b="b"/>
                <a:pathLst>
                  <a:path w="1997" h="3181" extrusionOk="0">
                    <a:moveTo>
                      <a:pt x="1701" y="1"/>
                    </a:moveTo>
                    <a:lnTo>
                      <a:pt x="1997" y="149"/>
                    </a:lnTo>
                    <a:lnTo>
                      <a:pt x="333" y="3180"/>
                    </a:lnTo>
                    <a:lnTo>
                      <a:pt x="0" y="266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149;p32">
                <a:extLst>
                  <a:ext uri="{FF2B5EF4-FFF2-40B4-BE49-F238E27FC236}">
                    <a16:creationId xmlns:a16="http://schemas.microsoft.com/office/drawing/2014/main" id="{AD677423-E215-7244-80A5-8C1056016D10}"/>
                  </a:ext>
                </a:extLst>
              </p:cNvPr>
              <p:cNvSpPr/>
              <p:nvPr/>
            </p:nvSpPr>
            <p:spPr>
              <a:xfrm>
                <a:off x="5097200" y="3426414"/>
                <a:ext cx="343795" cy="219830"/>
              </a:xfrm>
              <a:custGeom>
                <a:avLst/>
                <a:gdLst/>
                <a:ahLst/>
                <a:cxnLst/>
                <a:rect l="l" t="t" r="r" b="b"/>
                <a:pathLst>
                  <a:path w="3181" h="2034" extrusionOk="0">
                    <a:moveTo>
                      <a:pt x="1" y="333"/>
                    </a:moveTo>
                    <a:lnTo>
                      <a:pt x="186" y="0"/>
                    </a:lnTo>
                    <a:lnTo>
                      <a:pt x="3180" y="1664"/>
                    </a:lnTo>
                    <a:lnTo>
                      <a:pt x="2663" y="2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150;p32">
                <a:extLst>
                  <a:ext uri="{FF2B5EF4-FFF2-40B4-BE49-F238E27FC236}">
                    <a16:creationId xmlns:a16="http://schemas.microsoft.com/office/drawing/2014/main" id="{E53BD7E0-A801-68E1-B8C6-F9EF4EFF7227}"/>
                  </a:ext>
                </a:extLst>
              </p:cNvPr>
              <p:cNvSpPr/>
              <p:nvPr/>
            </p:nvSpPr>
            <p:spPr>
              <a:xfrm>
                <a:off x="5392902" y="3582263"/>
                <a:ext cx="131963" cy="83976"/>
              </a:xfrm>
              <a:custGeom>
                <a:avLst/>
                <a:gdLst/>
                <a:ahLst/>
                <a:cxnLst/>
                <a:rect l="l" t="t" r="r" b="b"/>
                <a:pathLst>
                  <a:path w="1221" h="777" extrusionOk="0">
                    <a:moveTo>
                      <a:pt x="74" y="0"/>
                    </a:moveTo>
                    <a:lnTo>
                      <a:pt x="1" y="185"/>
                    </a:lnTo>
                    <a:lnTo>
                      <a:pt x="1147" y="777"/>
                    </a:lnTo>
                    <a:lnTo>
                      <a:pt x="1221" y="629"/>
                    </a:lnTo>
                    <a:lnTo>
                      <a:pt x="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151;p32">
                <a:extLst>
                  <a:ext uri="{FF2B5EF4-FFF2-40B4-BE49-F238E27FC236}">
                    <a16:creationId xmlns:a16="http://schemas.microsoft.com/office/drawing/2014/main" id="{5B5C2BAE-ECFA-7DF7-0E30-2A2E607EA909}"/>
                  </a:ext>
                </a:extLst>
              </p:cNvPr>
              <p:cNvSpPr/>
              <p:nvPr/>
            </p:nvSpPr>
            <p:spPr>
              <a:xfrm>
                <a:off x="5516760" y="3650136"/>
                <a:ext cx="131963" cy="84084"/>
              </a:xfrm>
              <a:custGeom>
                <a:avLst/>
                <a:gdLst/>
                <a:ahLst/>
                <a:cxnLst/>
                <a:rect l="l" t="t" r="r" b="b"/>
                <a:pathLst>
                  <a:path w="1221" h="778" extrusionOk="0">
                    <a:moveTo>
                      <a:pt x="75" y="1"/>
                    </a:moveTo>
                    <a:lnTo>
                      <a:pt x="1" y="149"/>
                    </a:lnTo>
                    <a:lnTo>
                      <a:pt x="1110" y="777"/>
                    </a:lnTo>
                    <a:lnTo>
                      <a:pt x="1221" y="629"/>
                    </a:lnTo>
                    <a:lnTo>
                      <a:pt x="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152;p32">
                <a:extLst>
                  <a:ext uri="{FF2B5EF4-FFF2-40B4-BE49-F238E27FC236}">
                    <a16:creationId xmlns:a16="http://schemas.microsoft.com/office/drawing/2014/main" id="{C1D593BF-4B35-C7EB-7038-B0C40ED81F19}"/>
                  </a:ext>
                </a:extLst>
              </p:cNvPr>
              <p:cNvSpPr/>
              <p:nvPr/>
            </p:nvSpPr>
            <p:spPr>
              <a:xfrm>
                <a:off x="5596738" y="3674129"/>
                <a:ext cx="347685" cy="219830"/>
              </a:xfrm>
              <a:custGeom>
                <a:avLst/>
                <a:gdLst/>
                <a:ahLst/>
                <a:cxnLst/>
                <a:rect l="l" t="t" r="r" b="b"/>
                <a:pathLst>
                  <a:path w="3217" h="2034" extrusionOk="0">
                    <a:moveTo>
                      <a:pt x="3216" y="1701"/>
                    </a:moveTo>
                    <a:lnTo>
                      <a:pt x="3032" y="2034"/>
                    </a:lnTo>
                    <a:lnTo>
                      <a:pt x="0" y="370"/>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5153;p32">
              <a:extLst>
                <a:ext uri="{FF2B5EF4-FFF2-40B4-BE49-F238E27FC236}">
                  <a16:creationId xmlns:a16="http://schemas.microsoft.com/office/drawing/2014/main" id="{F167F723-5378-E3B9-DBC0-5AC03A069864}"/>
                </a:ext>
              </a:extLst>
            </p:cNvPr>
            <p:cNvSpPr/>
            <p:nvPr/>
          </p:nvSpPr>
          <p:spPr>
            <a:xfrm>
              <a:off x="2523967" y="3602257"/>
              <a:ext cx="3076750" cy="899097"/>
            </a:xfrm>
            <a:custGeom>
              <a:avLst/>
              <a:gdLst/>
              <a:ahLst/>
              <a:cxnLst/>
              <a:rect l="l" t="t" r="r" b="b"/>
              <a:pathLst>
                <a:path w="28468" h="8319" extrusionOk="0">
                  <a:moveTo>
                    <a:pt x="27063" y="481"/>
                  </a:moveTo>
                  <a:lnTo>
                    <a:pt x="26952" y="481"/>
                  </a:lnTo>
                  <a:cubicBezTo>
                    <a:pt x="26619" y="481"/>
                    <a:pt x="26619" y="0"/>
                    <a:pt x="26952" y="0"/>
                  </a:cubicBezTo>
                  <a:lnTo>
                    <a:pt x="28061" y="0"/>
                  </a:lnTo>
                  <a:cubicBezTo>
                    <a:pt x="28283" y="0"/>
                    <a:pt x="28468" y="185"/>
                    <a:pt x="28431" y="444"/>
                  </a:cubicBezTo>
                  <a:lnTo>
                    <a:pt x="27987" y="4843"/>
                  </a:lnTo>
                  <a:cubicBezTo>
                    <a:pt x="27950" y="5028"/>
                    <a:pt x="27839" y="5176"/>
                    <a:pt x="27655" y="5213"/>
                  </a:cubicBezTo>
                  <a:cubicBezTo>
                    <a:pt x="22072" y="6248"/>
                    <a:pt x="13754" y="8171"/>
                    <a:pt x="11129" y="8245"/>
                  </a:cubicBezTo>
                  <a:cubicBezTo>
                    <a:pt x="7136" y="8319"/>
                    <a:pt x="4585" y="8245"/>
                    <a:pt x="592" y="8319"/>
                  </a:cubicBezTo>
                  <a:cubicBezTo>
                    <a:pt x="518" y="8282"/>
                    <a:pt x="444" y="8245"/>
                    <a:pt x="407" y="8208"/>
                  </a:cubicBezTo>
                  <a:lnTo>
                    <a:pt x="38" y="7542"/>
                  </a:lnTo>
                  <a:cubicBezTo>
                    <a:pt x="1" y="7468"/>
                    <a:pt x="1" y="7431"/>
                    <a:pt x="38" y="7357"/>
                  </a:cubicBezTo>
                  <a:cubicBezTo>
                    <a:pt x="38" y="7320"/>
                    <a:pt x="111" y="7246"/>
                    <a:pt x="148" y="7246"/>
                  </a:cubicBezTo>
                  <a:lnTo>
                    <a:pt x="7949" y="5287"/>
                  </a:lnTo>
                  <a:lnTo>
                    <a:pt x="22072" y="5287"/>
                  </a:lnTo>
                  <a:lnTo>
                    <a:pt x="24697" y="425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5154;p32">
              <a:extLst>
                <a:ext uri="{FF2B5EF4-FFF2-40B4-BE49-F238E27FC236}">
                  <a16:creationId xmlns:a16="http://schemas.microsoft.com/office/drawing/2014/main" id="{3B6A5DDB-C8E6-0015-B1AD-58295669FB81}"/>
                </a:ext>
              </a:extLst>
            </p:cNvPr>
            <p:cNvSpPr/>
            <p:nvPr/>
          </p:nvSpPr>
          <p:spPr>
            <a:xfrm>
              <a:off x="3263222" y="4173557"/>
              <a:ext cx="875104" cy="323800"/>
            </a:xfrm>
            <a:custGeom>
              <a:avLst/>
              <a:gdLst/>
              <a:ahLst/>
              <a:cxnLst/>
              <a:rect l="l" t="t" r="r" b="b"/>
              <a:pathLst>
                <a:path w="8097" h="2996" extrusionOk="0">
                  <a:moveTo>
                    <a:pt x="8097" y="2441"/>
                  </a:moveTo>
                  <a:cubicBezTo>
                    <a:pt x="6840" y="2700"/>
                    <a:pt x="5583" y="2848"/>
                    <a:pt x="4326" y="2959"/>
                  </a:cubicBezTo>
                  <a:cubicBezTo>
                    <a:pt x="3291" y="2959"/>
                    <a:pt x="2329" y="2996"/>
                    <a:pt x="1442" y="2996"/>
                  </a:cubicBezTo>
                  <a:lnTo>
                    <a:pt x="0" y="297"/>
                  </a:lnTo>
                  <a:lnTo>
                    <a:pt x="1109" y="1"/>
                  </a:lnTo>
                  <a:lnTo>
                    <a:pt x="6507" y="1"/>
                  </a:ln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155;p32">
              <a:extLst>
                <a:ext uri="{FF2B5EF4-FFF2-40B4-BE49-F238E27FC236}">
                  <a16:creationId xmlns:a16="http://schemas.microsoft.com/office/drawing/2014/main" id="{6589FB66-2D57-871D-CABF-50508D44F4FA}"/>
                </a:ext>
              </a:extLst>
            </p:cNvPr>
            <p:cNvSpPr/>
            <p:nvPr/>
          </p:nvSpPr>
          <p:spPr>
            <a:xfrm>
              <a:off x="2575952" y="3833976"/>
              <a:ext cx="2980886" cy="667379"/>
            </a:xfrm>
            <a:custGeom>
              <a:avLst/>
              <a:gdLst/>
              <a:ahLst/>
              <a:cxnLst/>
              <a:rect l="l" t="t" r="r" b="b"/>
              <a:pathLst>
                <a:path w="27581" h="6175" extrusionOk="0">
                  <a:moveTo>
                    <a:pt x="27506" y="2699"/>
                  </a:moveTo>
                  <a:cubicBezTo>
                    <a:pt x="27580" y="2884"/>
                    <a:pt x="27358" y="3032"/>
                    <a:pt x="27174" y="3069"/>
                  </a:cubicBezTo>
                  <a:cubicBezTo>
                    <a:pt x="21591" y="4104"/>
                    <a:pt x="13273" y="6027"/>
                    <a:pt x="10685" y="6101"/>
                  </a:cubicBezTo>
                  <a:cubicBezTo>
                    <a:pt x="7062" y="6175"/>
                    <a:pt x="3808" y="6138"/>
                    <a:pt x="370" y="6138"/>
                  </a:cubicBezTo>
                  <a:lnTo>
                    <a:pt x="0" y="5398"/>
                  </a:lnTo>
                  <a:cubicBezTo>
                    <a:pt x="0" y="5361"/>
                    <a:pt x="0" y="5287"/>
                    <a:pt x="37" y="5250"/>
                  </a:cubicBezTo>
                  <a:cubicBezTo>
                    <a:pt x="37" y="5176"/>
                    <a:pt x="111" y="5176"/>
                    <a:pt x="148" y="5139"/>
                  </a:cubicBezTo>
                  <a:lnTo>
                    <a:pt x="7801" y="3587"/>
                  </a:lnTo>
                  <a:lnTo>
                    <a:pt x="21739" y="3328"/>
                  </a:lnTo>
                  <a:lnTo>
                    <a:pt x="25066" y="2108"/>
                  </a:lnTo>
                  <a:cubicBezTo>
                    <a:pt x="25658" y="2256"/>
                    <a:pt x="26693" y="0"/>
                    <a:pt x="27506" y="26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5156;p32">
              <a:extLst>
                <a:ext uri="{FF2B5EF4-FFF2-40B4-BE49-F238E27FC236}">
                  <a16:creationId xmlns:a16="http://schemas.microsoft.com/office/drawing/2014/main" id="{14329F0E-0133-E494-75A6-D62CE5B319F2}"/>
                </a:ext>
              </a:extLst>
            </p:cNvPr>
            <p:cNvSpPr/>
            <p:nvPr/>
          </p:nvSpPr>
          <p:spPr>
            <a:xfrm>
              <a:off x="2575952" y="3622252"/>
              <a:ext cx="3020874" cy="835115"/>
            </a:xfrm>
            <a:custGeom>
              <a:avLst/>
              <a:gdLst/>
              <a:ahLst/>
              <a:cxnLst/>
              <a:rect l="l" t="t" r="r" b="b"/>
              <a:pathLst>
                <a:path w="27951" h="7727" extrusionOk="0">
                  <a:moveTo>
                    <a:pt x="27950" y="259"/>
                  </a:moveTo>
                  <a:cubicBezTo>
                    <a:pt x="27950" y="259"/>
                    <a:pt x="27580" y="3956"/>
                    <a:pt x="27506" y="4695"/>
                  </a:cubicBezTo>
                  <a:cubicBezTo>
                    <a:pt x="21665" y="5767"/>
                    <a:pt x="13347" y="7579"/>
                    <a:pt x="10722" y="7653"/>
                  </a:cubicBezTo>
                  <a:cubicBezTo>
                    <a:pt x="6766" y="7727"/>
                    <a:pt x="3956" y="7690"/>
                    <a:pt x="185" y="7690"/>
                  </a:cubicBezTo>
                  <a:lnTo>
                    <a:pt x="0" y="7357"/>
                  </a:lnTo>
                  <a:cubicBezTo>
                    <a:pt x="0" y="7320"/>
                    <a:pt x="0" y="7246"/>
                    <a:pt x="37" y="7209"/>
                  </a:cubicBezTo>
                  <a:cubicBezTo>
                    <a:pt x="37" y="7135"/>
                    <a:pt x="111" y="7135"/>
                    <a:pt x="148" y="7098"/>
                  </a:cubicBezTo>
                  <a:lnTo>
                    <a:pt x="7801" y="5546"/>
                  </a:lnTo>
                  <a:lnTo>
                    <a:pt x="21739" y="5287"/>
                  </a:lnTo>
                  <a:lnTo>
                    <a:pt x="24364" y="4178"/>
                  </a:lnTo>
                  <a:lnTo>
                    <a:pt x="26693" y="296"/>
                  </a:lnTo>
                  <a:lnTo>
                    <a:pt x="26582" y="296"/>
                  </a:lnTo>
                  <a:lnTo>
                    <a:pt x="26582" y="296"/>
                  </a:lnTo>
                  <a:lnTo>
                    <a:pt x="26471" y="296"/>
                  </a:lnTo>
                  <a:cubicBezTo>
                    <a:pt x="26360" y="296"/>
                    <a:pt x="26286" y="222"/>
                    <a:pt x="26249" y="148"/>
                  </a:cubicBezTo>
                  <a:lnTo>
                    <a:pt x="26249" y="148"/>
                  </a:lnTo>
                  <a:lnTo>
                    <a:pt x="26249" y="111"/>
                  </a:lnTo>
                  <a:lnTo>
                    <a:pt x="26249" y="111"/>
                  </a:lnTo>
                  <a:cubicBezTo>
                    <a:pt x="26249" y="37"/>
                    <a:pt x="26323" y="0"/>
                    <a:pt x="26397" y="0"/>
                  </a:cubicBezTo>
                  <a:lnTo>
                    <a:pt x="27765" y="0"/>
                  </a:lnTo>
                  <a:cubicBezTo>
                    <a:pt x="27802" y="0"/>
                    <a:pt x="27839" y="0"/>
                    <a:pt x="27876" y="0"/>
                  </a:cubicBezTo>
                  <a:cubicBezTo>
                    <a:pt x="27876" y="74"/>
                    <a:pt x="27913" y="111"/>
                    <a:pt x="27913" y="148"/>
                  </a:cubicBezTo>
                  <a:lnTo>
                    <a:pt x="27913" y="148"/>
                  </a:lnTo>
                  <a:lnTo>
                    <a:pt x="27913" y="148"/>
                  </a:lnTo>
                  <a:lnTo>
                    <a:pt x="27913" y="148"/>
                  </a:lnTo>
                  <a:lnTo>
                    <a:pt x="27913" y="148"/>
                  </a:lnTo>
                  <a:lnTo>
                    <a:pt x="27913" y="148"/>
                  </a:lnTo>
                  <a:close/>
                </a:path>
              </a:pathLst>
            </a:custGeom>
            <a:solidFill>
              <a:srgbClr val="838F44">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157;p32">
              <a:extLst>
                <a:ext uri="{FF2B5EF4-FFF2-40B4-BE49-F238E27FC236}">
                  <a16:creationId xmlns:a16="http://schemas.microsoft.com/office/drawing/2014/main" id="{EB8ACFEF-7BBB-DF5B-19AD-4765EABFFF05}"/>
                </a:ext>
              </a:extLst>
            </p:cNvPr>
            <p:cNvSpPr/>
            <p:nvPr/>
          </p:nvSpPr>
          <p:spPr>
            <a:xfrm>
              <a:off x="3287107" y="4213546"/>
              <a:ext cx="851218" cy="283812"/>
            </a:xfrm>
            <a:custGeom>
              <a:avLst/>
              <a:gdLst/>
              <a:ahLst/>
              <a:cxnLst/>
              <a:rect l="l" t="t" r="r" b="b"/>
              <a:pathLst>
                <a:path w="7876" h="2626" extrusionOk="0">
                  <a:moveTo>
                    <a:pt x="7876" y="2071"/>
                  </a:moveTo>
                  <a:cubicBezTo>
                    <a:pt x="6619" y="2330"/>
                    <a:pt x="5362" y="2478"/>
                    <a:pt x="4105" y="2589"/>
                  </a:cubicBezTo>
                  <a:cubicBezTo>
                    <a:pt x="3106" y="2589"/>
                    <a:pt x="2145" y="2626"/>
                    <a:pt x="1221" y="2626"/>
                  </a:cubicBezTo>
                  <a:lnTo>
                    <a:pt x="1" y="333"/>
                  </a:lnTo>
                  <a:lnTo>
                    <a:pt x="1258" y="75"/>
                  </a:lnTo>
                  <a:lnTo>
                    <a:pt x="6508" y="1"/>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5158;p32">
              <a:extLst>
                <a:ext uri="{FF2B5EF4-FFF2-40B4-BE49-F238E27FC236}">
                  <a16:creationId xmlns:a16="http://schemas.microsoft.com/office/drawing/2014/main" id="{70894C53-DBD2-A572-371A-2C08BAF11AA1}"/>
                </a:ext>
              </a:extLst>
            </p:cNvPr>
            <p:cNvSpPr/>
            <p:nvPr/>
          </p:nvSpPr>
          <p:spPr>
            <a:xfrm>
              <a:off x="3155252" y="4029813"/>
              <a:ext cx="251929" cy="155848"/>
            </a:xfrm>
            <a:custGeom>
              <a:avLst/>
              <a:gdLst/>
              <a:ahLst/>
              <a:cxnLst/>
              <a:rect l="l" t="t" r="r" b="b"/>
              <a:pathLst>
                <a:path w="2331" h="1442" extrusionOk="0">
                  <a:moveTo>
                    <a:pt x="703" y="0"/>
                  </a:moveTo>
                  <a:lnTo>
                    <a:pt x="1628" y="0"/>
                  </a:lnTo>
                  <a:cubicBezTo>
                    <a:pt x="1997" y="0"/>
                    <a:pt x="2330" y="296"/>
                    <a:pt x="2330" y="702"/>
                  </a:cubicBezTo>
                  <a:lnTo>
                    <a:pt x="2330" y="702"/>
                  </a:lnTo>
                  <a:cubicBezTo>
                    <a:pt x="2330" y="1109"/>
                    <a:pt x="1997" y="1442"/>
                    <a:pt x="1628" y="1442"/>
                  </a:cubicBezTo>
                  <a:lnTo>
                    <a:pt x="703" y="1442"/>
                  </a:lnTo>
                  <a:cubicBezTo>
                    <a:pt x="297" y="1442"/>
                    <a:pt x="1" y="1109"/>
                    <a:pt x="1" y="702"/>
                  </a:cubicBezTo>
                  <a:lnTo>
                    <a:pt x="1" y="702"/>
                  </a:lnTo>
                  <a:cubicBezTo>
                    <a:pt x="1" y="296"/>
                    <a:pt x="297" y="0"/>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5159;p32">
              <a:extLst>
                <a:ext uri="{FF2B5EF4-FFF2-40B4-BE49-F238E27FC236}">
                  <a16:creationId xmlns:a16="http://schemas.microsoft.com/office/drawing/2014/main" id="{4C13EE54-3FCB-D9F1-E35A-F11C9D1178E5}"/>
                </a:ext>
              </a:extLst>
            </p:cNvPr>
            <p:cNvSpPr/>
            <p:nvPr/>
          </p:nvSpPr>
          <p:spPr>
            <a:xfrm>
              <a:off x="3167248" y="4049700"/>
              <a:ext cx="239932" cy="135961"/>
            </a:xfrm>
            <a:custGeom>
              <a:avLst/>
              <a:gdLst/>
              <a:ahLst/>
              <a:cxnLst/>
              <a:rect l="l" t="t" r="r" b="b"/>
              <a:pathLst>
                <a:path w="2220" h="1258" extrusionOk="0">
                  <a:moveTo>
                    <a:pt x="2145" y="223"/>
                  </a:moveTo>
                  <a:cubicBezTo>
                    <a:pt x="2219" y="334"/>
                    <a:pt x="2219" y="408"/>
                    <a:pt x="2219" y="518"/>
                  </a:cubicBezTo>
                  <a:lnTo>
                    <a:pt x="2219" y="518"/>
                  </a:lnTo>
                  <a:cubicBezTo>
                    <a:pt x="2219" y="925"/>
                    <a:pt x="1886" y="1258"/>
                    <a:pt x="1517" y="1258"/>
                  </a:cubicBezTo>
                  <a:lnTo>
                    <a:pt x="592" y="1258"/>
                  </a:lnTo>
                  <a:cubicBezTo>
                    <a:pt x="408" y="1258"/>
                    <a:pt x="223" y="1184"/>
                    <a:pt x="75" y="1036"/>
                  </a:cubicBezTo>
                  <a:cubicBezTo>
                    <a:pt x="38" y="925"/>
                    <a:pt x="38" y="851"/>
                    <a:pt x="38" y="740"/>
                  </a:cubicBezTo>
                  <a:lnTo>
                    <a:pt x="38" y="740"/>
                  </a:lnTo>
                  <a:cubicBezTo>
                    <a:pt x="1" y="334"/>
                    <a:pt x="334" y="1"/>
                    <a:pt x="740" y="1"/>
                  </a:cubicBezTo>
                  <a:lnTo>
                    <a:pt x="1665" y="1"/>
                  </a:lnTo>
                  <a:cubicBezTo>
                    <a:pt x="1849" y="1"/>
                    <a:pt x="2034" y="75"/>
                    <a:pt x="2145" y="22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5160;p32">
              <a:extLst>
                <a:ext uri="{FF2B5EF4-FFF2-40B4-BE49-F238E27FC236}">
                  <a16:creationId xmlns:a16="http://schemas.microsoft.com/office/drawing/2014/main" id="{8B6176E4-6B02-911B-483A-122C5EC98CA8}"/>
                </a:ext>
              </a:extLst>
            </p:cNvPr>
            <p:cNvSpPr/>
            <p:nvPr/>
          </p:nvSpPr>
          <p:spPr>
            <a:xfrm>
              <a:off x="3167248" y="4049700"/>
              <a:ext cx="239932" cy="104079"/>
            </a:xfrm>
            <a:custGeom>
              <a:avLst/>
              <a:gdLst/>
              <a:ahLst/>
              <a:cxnLst/>
              <a:rect l="l" t="t" r="r" b="b"/>
              <a:pathLst>
                <a:path w="2220" h="963" extrusionOk="0">
                  <a:moveTo>
                    <a:pt x="2145" y="223"/>
                  </a:moveTo>
                  <a:cubicBezTo>
                    <a:pt x="2182" y="260"/>
                    <a:pt x="2182" y="334"/>
                    <a:pt x="2219" y="371"/>
                  </a:cubicBezTo>
                  <a:cubicBezTo>
                    <a:pt x="2145" y="703"/>
                    <a:pt x="1849" y="962"/>
                    <a:pt x="1480" y="962"/>
                  </a:cubicBezTo>
                  <a:lnTo>
                    <a:pt x="555" y="962"/>
                  </a:lnTo>
                  <a:cubicBezTo>
                    <a:pt x="371" y="962"/>
                    <a:pt x="186" y="888"/>
                    <a:pt x="38" y="777"/>
                  </a:cubicBezTo>
                  <a:cubicBezTo>
                    <a:pt x="38" y="703"/>
                    <a:pt x="1" y="666"/>
                    <a:pt x="1" y="629"/>
                  </a:cubicBezTo>
                  <a:cubicBezTo>
                    <a:pt x="75" y="260"/>
                    <a:pt x="371" y="1"/>
                    <a:pt x="740" y="1"/>
                  </a:cubicBezTo>
                  <a:lnTo>
                    <a:pt x="1665" y="1"/>
                  </a:lnTo>
                  <a:cubicBezTo>
                    <a:pt x="1849" y="1"/>
                    <a:pt x="2034" y="75"/>
                    <a:pt x="2145" y="2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5161;p32">
              <a:extLst>
                <a:ext uri="{FF2B5EF4-FFF2-40B4-BE49-F238E27FC236}">
                  <a16:creationId xmlns:a16="http://schemas.microsoft.com/office/drawing/2014/main" id="{2A54384D-8239-AEF5-6477-5AF56F3275B0}"/>
                </a:ext>
              </a:extLst>
            </p:cNvPr>
            <p:cNvSpPr/>
            <p:nvPr/>
          </p:nvSpPr>
          <p:spPr>
            <a:xfrm>
              <a:off x="3239228" y="3989825"/>
              <a:ext cx="703368" cy="231826"/>
            </a:xfrm>
            <a:custGeom>
              <a:avLst/>
              <a:gdLst/>
              <a:ahLst/>
              <a:cxnLst/>
              <a:rect l="l" t="t" r="r" b="b"/>
              <a:pathLst>
                <a:path w="6508" h="2145" extrusionOk="0">
                  <a:moveTo>
                    <a:pt x="481" y="0"/>
                  </a:moveTo>
                  <a:lnTo>
                    <a:pt x="6174" y="0"/>
                  </a:lnTo>
                  <a:lnTo>
                    <a:pt x="6507" y="259"/>
                  </a:lnTo>
                  <a:lnTo>
                    <a:pt x="6507" y="2145"/>
                  </a:lnTo>
                  <a:lnTo>
                    <a:pt x="481" y="2145"/>
                  </a:lnTo>
                  <a:cubicBezTo>
                    <a:pt x="222" y="2145"/>
                    <a:pt x="0" y="1923"/>
                    <a:pt x="0" y="1664"/>
                  </a:cubicBezTo>
                  <a:lnTo>
                    <a:pt x="0" y="481"/>
                  </a:lnTo>
                  <a:cubicBezTo>
                    <a:pt x="0" y="222"/>
                    <a:pt x="222" y="0"/>
                    <a:pt x="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5162;p32">
              <a:extLst>
                <a:ext uri="{FF2B5EF4-FFF2-40B4-BE49-F238E27FC236}">
                  <a16:creationId xmlns:a16="http://schemas.microsoft.com/office/drawing/2014/main" id="{1D34C290-EDE7-D484-18EE-7079C5ACF141}"/>
                </a:ext>
              </a:extLst>
            </p:cNvPr>
            <p:cNvSpPr/>
            <p:nvPr/>
          </p:nvSpPr>
          <p:spPr>
            <a:xfrm>
              <a:off x="3259223" y="4017817"/>
              <a:ext cx="683374" cy="207833"/>
            </a:xfrm>
            <a:custGeom>
              <a:avLst/>
              <a:gdLst/>
              <a:ahLst/>
              <a:cxnLst/>
              <a:rect l="l" t="t" r="r" b="b"/>
              <a:pathLst>
                <a:path w="6323" h="1923" extrusionOk="0">
                  <a:moveTo>
                    <a:pt x="6322" y="0"/>
                  </a:moveTo>
                  <a:lnTo>
                    <a:pt x="6322" y="1923"/>
                  </a:lnTo>
                  <a:lnTo>
                    <a:pt x="296" y="1923"/>
                  </a:lnTo>
                  <a:cubicBezTo>
                    <a:pt x="222" y="1923"/>
                    <a:pt x="111" y="1886"/>
                    <a:pt x="0" y="1812"/>
                  </a:cubicBezTo>
                  <a:cubicBezTo>
                    <a:pt x="0" y="1775"/>
                    <a:pt x="0" y="1701"/>
                    <a:pt x="0" y="1664"/>
                  </a:cubicBezTo>
                  <a:lnTo>
                    <a:pt x="0" y="481"/>
                  </a:lnTo>
                  <a:cubicBezTo>
                    <a:pt x="0" y="222"/>
                    <a:pt x="222"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163;p32">
              <a:extLst>
                <a:ext uri="{FF2B5EF4-FFF2-40B4-BE49-F238E27FC236}">
                  <a16:creationId xmlns:a16="http://schemas.microsoft.com/office/drawing/2014/main" id="{87BE301B-A8F6-1198-1AF8-7514EACD1008}"/>
                </a:ext>
              </a:extLst>
            </p:cNvPr>
            <p:cNvSpPr/>
            <p:nvPr/>
          </p:nvSpPr>
          <p:spPr>
            <a:xfrm>
              <a:off x="3259223" y="4017817"/>
              <a:ext cx="675376" cy="171843"/>
            </a:xfrm>
            <a:custGeom>
              <a:avLst/>
              <a:gdLst/>
              <a:ahLst/>
              <a:cxnLst/>
              <a:rect l="l" t="t" r="r" b="b"/>
              <a:pathLst>
                <a:path w="6249" h="1590" extrusionOk="0">
                  <a:moveTo>
                    <a:pt x="6248" y="0"/>
                  </a:moveTo>
                  <a:lnTo>
                    <a:pt x="6248" y="1590"/>
                  </a:lnTo>
                  <a:lnTo>
                    <a:pt x="333" y="1590"/>
                  </a:lnTo>
                  <a:cubicBezTo>
                    <a:pt x="222" y="1590"/>
                    <a:pt x="111" y="1553"/>
                    <a:pt x="0" y="1479"/>
                  </a:cubicBezTo>
                  <a:cubicBezTo>
                    <a:pt x="0" y="1442"/>
                    <a:pt x="0" y="1405"/>
                    <a:pt x="0" y="1331"/>
                  </a:cubicBezTo>
                  <a:lnTo>
                    <a:pt x="0" y="370"/>
                  </a:lnTo>
                  <a:cubicBezTo>
                    <a:pt x="37" y="148"/>
                    <a:pt x="259" y="0"/>
                    <a:pt x="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5164;p32">
              <a:extLst>
                <a:ext uri="{FF2B5EF4-FFF2-40B4-BE49-F238E27FC236}">
                  <a16:creationId xmlns:a16="http://schemas.microsoft.com/office/drawing/2014/main" id="{2A7425C6-DA54-22A7-88A8-923F167E3BCF}"/>
                </a:ext>
              </a:extLst>
            </p:cNvPr>
            <p:cNvSpPr/>
            <p:nvPr/>
          </p:nvSpPr>
          <p:spPr>
            <a:xfrm>
              <a:off x="3359087" y="4217545"/>
              <a:ext cx="575513" cy="64090"/>
            </a:xfrm>
            <a:custGeom>
              <a:avLst/>
              <a:gdLst/>
              <a:ahLst/>
              <a:cxnLst/>
              <a:rect l="l" t="t" r="r" b="b"/>
              <a:pathLst>
                <a:path w="5325" h="593" extrusionOk="0">
                  <a:moveTo>
                    <a:pt x="370" y="38"/>
                  </a:moveTo>
                  <a:cubicBezTo>
                    <a:pt x="1036" y="38"/>
                    <a:pt x="5324" y="592"/>
                    <a:pt x="3624" y="592"/>
                  </a:cubicBezTo>
                  <a:lnTo>
                    <a:pt x="370" y="592"/>
                  </a:lnTo>
                  <a:cubicBezTo>
                    <a:pt x="185" y="592"/>
                    <a:pt x="37" y="481"/>
                    <a:pt x="0" y="296"/>
                  </a:cubicBezTo>
                  <a:lnTo>
                    <a:pt x="0" y="296"/>
                  </a:lnTo>
                  <a:cubicBezTo>
                    <a:pt x="37" y="149"/>
                    <a:pt x="185" y="1"/>
                    <a:pt x="370"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165;p32">
              <a:extLst>
                <a:ext uri="{FF2B5EF4-FFF2-40B4-BE49-F238E27FC236}">
                  <a16:creationId xmlns:a16="http://schemas.microsoft.com/office/drawing/2014/main" id="{0B070908-9CE0-3CAB-8195-5EC4C8C8B193}"/>
                </a:ext>
              </a:extLst>
            </p:cNvPr>
            <p:cNvSpPr/>
            <p:nvPr/>
          </p:nvSpPr>
          <p:spPr>
            <a:xfrm>
              <a:off x="3387079" y="4241538"/>
              <a:ext cx="375677" cy="40097"/>
            </a:xfrm>
            <a:custGeom>
              <a:avLst/>
              <a:gdLst/>
              <a:ahLst/>
              <a:cxnLst/>
              <a:rect l="l" t="t" r="r" b="b"/>
              <a:pathLst>
                <a:path w="3476" h="371" extrusionOk="0">
                  <a:moveTo>
                    <a:pt x="3475" y="370"/>
                  </a:moveTo>
                  <a:lnTo>
                    <a:pt x="111" y="370"/>
                  </a:lnTo>
                  <a:cubicBezTo>
                    <a:pt x="74" y="370"/>
                    <a:pt x="37" y="370"/>
                    <a:pt x="0" y="370"/>
                  </a:cubicBezTo>
                  <a:cubicBezTo>
                    <a:pt x="0" y="333"/>
                    <a:pt x="0" y="296"/>
                    <a:pt x="0" y="296"/>
                  </a:cubicBezTo>
                  <a:lnTo>
                    <a:pt x="0" y="296"/>
                  </a:lnTo>
                  <a:cubicBezTo>
                    <a:pt x="37" y="111"/>
                    <a:pt x="185" y="0"/>
                    <a:pt x="370" y="0"/>
                  </a:cubicBezTo>
                  <a:cubicBezTo>
                    <a:pt x="1405" y="74"/>
                    <a:pt x="2440" y="185"/>
                    <a:pt x="3475" y="3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5166;p32">
              <a:extLst>
                <a:ext uri="{FF2B5EF4-FFF2-40B4-BE49-F238E27FC236}">
                  <a16:creationId xmlns:a16="http://schemas.microsoft.com/office/drawing/2014/main" id="{8DD1FAA1-D861-1254-AA0E-919647B42F3A}"/>
                </a:ext>
              </a:extLst>
            </p:cNvPr>
            <p:cNvSpPr/>
            <p:nvPr/>
          </p:nvSpPr>
          <p:spPr>
            <a:xfrm>
              <a:off x="3674783" y="4109683"/>
              <a:ext cx="187839" cy="12105"/>
            </a:xfrm>
            <a:custGeom>
              <a:avLst/>
              <a:gdLst/>
              <a:ahLst/>
              <a:cxnLst/>
              <a:rect l="l" t="t" r="r" b="b"/>
              <a:pathLst>
                <a:path w="1738" h="112"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5167;p32">
              <a:extLst>
                <a:ext uri="{FF2B5EF4-FFF2-40B4-BE49-F238E27FC236}">
                  <a16:creationId xmlns:a16="http://schemas.microsoft.com/office/drawing/2014/main" id="{96FA5023-325E-CE59-8F37-7741A62CFEEA}"/>
                </a:ext>
              </a:extLst>
            </p:cNvPr>
            <p:cNvSpPr/>
            <p:nvPr/>
          </p:nvSpPr>
          <p:spPr>
            <a:xfrm>
              <a:off x="3674783" y="4129677"/>
              <a:ext cx="187839" cy="12105"/>
            </a:xfrm>
            <a:custGeom>
              <a:avLst/>
              <a:gdLst/>
              <a:ahLst/>
              <a:cxnLst/>
              <a:rect l="l" t="t" r="r" b="b"/>
              <a:pathLst>
                <a:path w="1738" h="112" extrusionOk="0">
                  <a:moveTo>
                    <a:pt x="37" y="111"/>
                  </a:moveTo>
                  <a:lnTo>
                    <a:pt x="1664" y="111"/>
                  </a:lnTo>
                  <a:cubicBezTo>
                    <a:pt x="1701" y="111"/>
                    <a:pt x="1738" y="37"/>
                    <a:pt x="1738" y="0"/>
                  </a:cubicBezTo>
                  <a:lnTo>
                    <a:pt x="1738" y="0"/>
                  </a:lnTo>
                  <a:lnTo>
                    <a:pt x="0" y="0"/>
                  </a:lnTo>
                  <a:lnTo>
                    <a:pt x="0" y="0"/>
                  </a:lnTo>
                  <a:cubicBezTo>
                    <a:pt x="0" y="37"/>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5168;p32">
              <a:extLst>
                <a:ext uri="{FF2B5EF4-FFF2-40B4-BE49-F238E27FC236}">
                  <a16:creationId xmlns:a16="http://schemas.microsoft.com/office/drawing/2014/main" id="{9BE9DFE3-003C-5FC0-0C33-1D9A91559E03}"/>
                </a:ext>
              </a:extLst>
            </p:cNvPr>
            <p:cNvSpPr/>
            <p:nvPr/>
          </p:nvSpPr>
          <p:spPr>
            <a:xfrm>
              <a:off x="3674783" y="4145673"/>
              <a:ext cx="187839" cy="12105"/>
            </a:xfrm>
            <a:custGeom>
              <a:avLst/>
              <a:gdLst/>
              <a:ahLst/>
              <a:cxnLst/>
              <a:rect l="l" t="t" r="r" b="b"/>
              <a:pathLst>
                <a:path w="1738" h="112"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169;p32">
              <a:extLst>
                <a:ext uri="{FF2B5EF4-FFF2-40B4-BE49-F238E27FC236}">
                  <a16:creationId xmlns:a16="http://schemas.microsoft.com/office/drawing/2014/main" id="{53FCC109-C75C-10A4-B830-5518F11A9230}"/>
                </a:ext>
              </a:extLst>
            </p:cNvPr>
            <p:cNvSpPr/>
            <p:nvPr/>
          </p:nvSpPr>
          <p:spPr>
            <a:xfrm>
              <a:off x="3674783" y="4165667"/>
              <a:ext cx="187839" cy="11997"/>
            </a:xfrm>
            <a:custGeom>
              <a:avLst/>
              <a:gdLst/>
              <a:ahLst/>
              <a:cxnLst/>
              <a:rect l="l" t="t" r="r" b="b"/>
              <a:pathLst>
                <a:path w="1738" h="111"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170;p32">
              <a:extLst>
                <a:ext uri="{FF2B5EF4-FFF2-40B4-BE49-F238E27FC236}">
                  <a16:creationId xmlns:a16="http://schemas.microsoft.com/office/drawing/2014/main" id="{E95F81E7-5DA4-E7F6-0EDF-363F13301046}"/>
                </a:ext>
              </a:extLst>
            </p:cNvPr>
            <p:cNvSpPr/>
            <p:nvPr/>
          </p:nvSpPr>
          <p:spPr>
            <a:xfrm>
              <a:off x="3670784" y="4101685"/>
              <a:ext cx="195836" cy="16104"/>
            </a:xfrm>
            <a:custGeom>
              <a:avLst/>
              <a:gdLst/>
              <a:ahLst/>
              <a:cxnLst/>
              <a:rect l="l" t="t" r="r" b="b"/>
              <a:pathLst>
                <a:path w="1812" h="149" extrusionOk="0">
                  <a:moveTo>
                    <a:pt x="74" y="0"/>
                  </a:moveTo>
                  <a:lnTo>
                    <a:pt x="1738" y="0"/>
                  </a:lnTo>
                  <a:cubicBezTo>
                    <a:pt x="1775" y="0"/>
                    <a:pt x="1812" y="37"/>
                    <a:pt x="1812" y="111"/>
                  </a:cubicBezTo>
                  <a:lnTo>
                    <a:pt x="1812" y="148"/>
                  </a:lnTo>
                  <a:lnTo>
                    <a:pt x="0" y="148"/>
                  </a:lnTo>
                  <a:lnTo>
                    <a:pt x="0" y="111"/>
                  </a:lnTo>
                  <a:cubicBezTo>
                    <a:pt x="0" y="37"/>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171;p32">
              <a:extLst>
                <a:ext uri="{FF2B5EF4-FFF2-40B4-BE49-F238E27FC236}">
                  <a16:creationId xmlns:a16="http://schemas.microsoft.com/office/drawing/2014/main" id="{8A710E57-7AED-67F7-6AB6-37666D5BF41D}"/>
                </a:ext>
              </a:extLst>
            </p:cNvPr>
            <p:cNvSpPr/>
            <p:nvPr/>
          </p:nvSpPr>
          <p:spPr>
            <a:xfrm>
              <a:off x="3670784" y="4117681"/>
              <a:ext cx="195836" cy="12105"/>
            </a:xfrm>
            <a:custGeom>
              <a:avLst/>
              <a:gdLst/>
              <a:ahLst/>
              <a:cxnLst/>
              <a:rect l="l" t="t" r="r" b="b"/>
              <a:pathLst>
                <a:path w="1812" h="112" extrusionOk="0">
                  <a:moveTo>
                    <a:pt x="74" y="0"/>
                  </a:moveTo>
                  <a:lnTo>
                    <a:pt x="1738" y="0"/>
                  </a:lnTo>
                  <a:cubicBezTo>
                    <a:pt x="1775" y="0"/>
                    <a:pt x="1812" y="37"/>
                    <a:pt x="1812" y="111"/>
                  </a:cubicBezTo>
                  <a:lnTo>
                    <a:pt x="1812" y="111"/>
                  </a:lnTo>
                  <a:lnTo>
                    <a:pt x="0" y="111"/>
                  </a:lnTo>
                  <a:lnTo>
                    <a:pt x="0" y="111"/>
                  </a:lnTo>
                  <a:cubicBezTo>
                    <a:pt x="0" y="74"/>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5172;p32">
              <a:extLst>
                <a:ext uri="{FF2B5EF4-FFF2-40B4-BE49-F238E27FC236}">
                  <a16:creationId xmlns:a16="http://schemas.microsoft.com/office/drawing/2014/main" id="{4633FA5D-13AF-E1DD-3099-B8B394A512B2}"/>
                </a:ext>
              </a:extLst>
            </p:cNvPr>
            <p:cNvSpPr/>
            <p:nvPr/>
          </p:nvSpPr>
          <p:spPr>
            <a:xfrm>
              <a:off x="3670784" y="4137675"/>
              <a:ext cx="195836" cy="12105"/>
            </a:xfrm>
            <a:custGeom>
              <a:avLst/>
              <a:gdLst/>
              <a:ahLst/>
              <a:cxnLst/>
              <a:rect l="l" t="t" r="r" b="b"/>
              <a:pathLst>
                <a:path w="1812" h="112" extrusionOk="0">
                  <a:moveTo>
                    <a:pt x="74" y="0"/>
                  </a:moveTo>
                  <a:lnTo>
                    <a:pt x="1738" y="0"/>
                  </a:lnTo>
                  <a:cubicBezTo>
                    <a:pt x="1775" y="0"/>
                    <a:pt x="1812" y="74"/>
                    <a:pt x="1812" y="111"/>
                  </a:cubicBezTo>
                  <a:lnTo>
                    <a:pt x="1812" y="111"/>
                  </a:lnTo>
                  <a:lnTo>
                    <a:pt x="0" y="111"/>
                  </a:lnTo>
                  <a:lnTo>
                    <a:pt x="0" y="111"/>
                  </a:lnTo>
                  <a:cubicBezTo>
                    <a:pt x="0" y="74"/>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173;p32">
              <a:extLst>
                <a:ext uri="{FF2B5EF4-FFF2-40B4-BE49-F238E27FC236}">
                  <a16:creationId xmlns:a16="http://schemas.microsoft.com/office/drawing/2014/main" id="{85973EEB-5056-95C7-88F2-7F6CB0516C4F}"/>
                </a:ext>
              </a:extLst>
            </p:cNvPr>
            <p:cNvSpPr/>
            <p:nvPr/>
          </p:nvSpPr>
          <p:spPr>
            <a:xfrm>
              <a:off x="3670784" y="4157670"/>
              <a:ext cx="195836" cy="11997"/>
            </a:xfrm>
            <a:custGeom>
              <a:avLst/>
              <a:gdLst/>
              <a:ahLst/>
              <a:cxnLst/>
              <a:rect l="l" t="t" r="r" b="b"/>
              <a:pathLst>
                <a:path w="1812" h="111" extrusionOk="0">
                  <a:moveTo>
                    <a:pt x="74" y="0"/>
                  </a:moveTo>
                  <a:lnTo>
                    <a:pt x="1738" y="0"/>
                  </a:lnTo>
                  <a:cubicBezTo>
                    <a:pt x="1775" y="0"/>
                    <a:pt x="1812" y="37"/>
                    <a:pt x="1812" y="111"/>
                  </a:cubicBezTo>
                  <a:lnTo>
                    <a:pt x="1812" y="111"/>
                  </a:lnTo>
                  <a:lnTo>
                    <a:pt x="0" y="111"/>
                  </a:lnTo>
                  <a:lnTo>
                    <a:pt x="0" y="111"/>
                  </a:lnTo>
                  <a:cubicBezTo>
                    <a:pt x="0" y="37"/>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5174;p32">
              <a:extLst>
                <a:ext uri="{FF2B5EF4-FFF2-40B4-BE49-F238E27FC236}">
                  <a16:creationId xmlns:a16="http://schemas.microsoft.com/office/drawing/2014/main" id="{331E3519-A365-B117-7577-F73DDCFC715C}"/>
                </a:ext>
              </a:extLst>
            </p:cNvPr>
            <p:cNvSpPr/>
            <p:nvPr/>
          </p:nvSpPr>
          <p:spPr>
            <a:xfrm>
              <a:off x="5348914" y="3997822"/>
              <a:ext cx="207941" cy="151957"/>
            </a:xfrm>
            <a:custGeom>
              <a:avLst/>
              <a:gdLst/>
              <a:ahLst/>
              <a:cxnLst/>
              <a:rect l="l" t="t" r="r" b="b"/>
              <a:pathLst>
                <a:path w="1924" h="1406" extrusionOk="0">
                  <a:moveTo>
                    <a:pt x="777" y="1405"/>
                  </a:moveTo>
                  <a:lnTo>
                    <a:pt x="1" y="0"/>
                  </a:lnTo>
                  <a:lnTo>
                    <a:pt x="1295" y="37"/>
                  </a:lnTo>
                  <a:lnTo>
                    <a:pt x="1665" y="37"/>
                  </a:lnTo>
                  <a:lnTo>
                    <a:pt x="1923" y="555"/>
                  </a:lnTo>
                  <a:lnTo>
                    <a:pt x="1849" y="122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175;p32">
              <a:extLst>
                <a:ext uri="{FF2B5EF4-FFF2-40B4-BE49-F238E27FC236}">
                  <a16:creationId xmlns:a16="http://schemas.microsoft.com/office/drawing/2014/main" id="{F11B1A37-E1EC-DB69-6104-2CAD6FF6881D}"/>
                </a:ext>
              </a:extLst>
            </p:cNvPr>
            <p:cNvSpPr/>
            <p:nvPr/>
          </p:nvSpPr>
          <p:spPr>
            <a:xfrm>
              <a:off x="5336918" y="3981827"/>
              <a:ext cx="291809" cy="36098"/>
            </a:xfrm>
            <a:custGeom>
              <a:avLst/>
              <a:gdLst/>
              <a:ahLst/>
              <a:cxnLst/>
              <a:rect l="l" t="t" r="r" b="b"/>
              <a:pathLst>
                <a:path w="2700" h="334" extrusionOk="0">
                  <a:moveTo>
                    <a:pt x="445" y="0"/>
                  </a:moveTo>
                  <a:cubicBezTo>
                    <a:pt x="1221" y="0"/>
                    <a:pt x="2663" y="148"/>
                    <a:pt x="2700" y="333"/>
                  </a:cubicBezTo>
                  <a:lnTo>
                    <a:pt x="445" y="333"/>
                  </a:lnTo>
                  <a:cubicBezTo>
                    <a:pt x="1" y="333"/>
                    <a:pt x="1" y="0"/>
                    <a:pt x="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5176;p32">
              <a:extLst>
                <a:ext uri="{FF2B5EF4-FFF2-40B4-BE49-F238E27FC236}">
                  <a16:creationId xmlns:a16="http://schemas.microsoft.com/office/drawing/2014/main" id="{735E973B-0119-D05C-BC2A-1DBABFD79DE9}"/>
                </a:ext>
              </a:extLst>
            </p:cNvPr>
            <p:cNvSpPr/>
            <p:nvPr/>
          </p:nvSpPr>
          <p:spPr>
            <a:xfrm>
              <a:off x="5388903" y="3997822"/>
              <a:ext cx="239824" cy="20102"/>
            </a:xfrm>
            <a:custGeom>
              <a:avLst/>
              <a:gdLst/>
              <a:ahLst/>
              <a:cxnLst/>
              <a:rect l="l" t="t" r="r" b="b"/>
              <a:pathLst>
                <a:path w="2219" h="186" extrusionOk="0">
                  <a:moveTo>
                    <a:pt x="2219" y="185"/>
                  </a:moveTo>
                  <a:lnTo>
                    <a:pt x="1" y="185"/>
                  </a:lnTo>
                  <a:cubicBezTo>
                    <a:pt x="1" y="111"/>
                    <a:pt x="111" y="0"/>
                    <a:pt x="333" y="0"/>
                  </a:cubicBezTo>
                  <a:cubicBezTo>
                    <a:pt x="962" y="0"/>
                    <a:pt x="1590" y="74"/>
                    <a:pt x="2219" y="1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5177;p32">
              <a:extLst>
                <a:ext uri="{FF2B5EF4-FFF2-40B4-BE49-F238E27FC236}">
                  <a16:creationId xmlns:a16="http://schemas.microsoft.com/office/drawing/2014/main" id="{19A64689-7B9C-9676-58AC-FA5140BDC2A4}"/>
                </a:ext>
              </a:extLst>
            </p:cNvPr>
            <p:cNvGrpSpPr/>
            <p:nvPr/>
          </p:nvGrpSpPr>
          <p:grpSpPr>
            <a:xfrm>
              <a:off x="3291106" y="4145673"/>
              <a:ext cx="191947" cy="23993"/>
              <a:chOff x="3291106" y="4145673"/>
              <a:chExt cx="191947" cy="23993"/>
            </a:xfrm>
          </p:grpSpPr>
          <p:sp>
            <p:nvSpPr>
              <p:cNvPr id="524" name="Google Shape;5178;p32">
                <a:extLst>
                  <a:ext uri="{FF2B5EF4-FFF2-40B4-BE49-F238E27FC236}">
                    <a16:creationId xmlns:a16="http://schemas.microsoft.com/office/drawing/2014/main" id="{40F8F51D-757F-4DB3-5E3C-A77A8F5A84D6}"/>
                  </a:ext>
                </a:extLst>
              </p:cNvPr>
              <p:cNvSpPr/>
              <p:nvPr/>
            </p:nvSpPr>
            <p:spPr>
              <a:xfrm>
                <a:off x="3299104" y="4145673"/>
                <a:ext cx="16104" cy="23993"/>
              </a:xfrm>
              <a:custGeom>
                <a:avLst/>
                <a:gdLst/>
                <a:ahLst/>
                <a:cxnLst/>
                <a:rect l="l" t="t" r="r" b="b"/>
                <a:pathLst>
                  <a:path w="149" h="222" extrusionOk="0">
                    <a:moveTo>
                      <a:pt x="75" y="222"/>
                    </a:moveTo>
                    <a:cubicBezTo>
                      <a:pt x="112" y="185"/>
                      <a:pt x="149" y="148"/>
                      <a:pt x="149" y="111"/>
                    </a:cubicBezTo>
                    <a:cubicBezTo>
                      <a:pt x="149" y="0"/>
                      <a:pt x="1" y="0"/>
                      <a:pt x="1" y="111"/>
                    </a:cubicBezTo>
                    <a:cubicBezTo>
                      <a:pt x="1" y="148"/>
                      <a:pt x="38" y="185"/>
                      <a:pt x="75"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179;p32">
                <a:extLst>
                  <a:ext uri="{FF2B5EF4-FFF2-40B4-BE49-F238E27FC236}">
                    <a16:creationId xmlns:a16="http://schemas.microsoft.com/office/drawing/2014/main" id="{8F18126C-C4C9-C52F-9C17-4C7BE09D73B3}"/>
                  </a:ext>
                </a:extLst>
              </p:cNvPr>
              <p:cNvSpPr/>
              <p:nvPr/>
            </p:nvSpPr>
            <p:spPr>
              <a:xfrm>
                <a:off x="3291106" y="4145673"/>
                <a:ext cx="24101" cy="20102"/>
              </a:xfrm>
              <a:custGeom>
                <a:avLst/>
                <a:gdLst/>
                <a:ahLst/>
                <a:cxnLst/>
                <a:rect l="l" t="t" r="r" b="b"/>
                <a:pathLst>
                  <a:path w="223" h="186" extrusionOk="0">
                    <a:moveTo>
                      <a:pt x="112" y="185"/>
                    </a:moveTo>
                    <a:cubicBezTo>
                      <a:pt x="149" y="185"/>
                      <a:pt x="223" y="148"/>
                      <a:pt x="223" y="74"/>
                    </a:cubicBezTo>
                    <a:cubicBezTo>
                      <a:pt x="223" y="0"/>
                      <a:pt x="1" y="0"/>
                      <a:pt x="38" y="74"/>
                    </a:cubicBezTo>
                    <a:cubicBezTo>
                      <a:pt x="38" y="148"/>
                      <a:pt x="75" y="185"/>
                      <a:pt x="112"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180;p32">
                <a:extLst>
                  <a:ext uri="{FF2B5EF4-FFF2-40B4-BE49-F238E27FC236}">
                    <a16:creationId xmlns:a16="http://schemas.microsoft.com/office/drawing/2014/main" id="{4BBC8E98-8B04-833D-6DB3-93B6919EE08C}"/>
                  </a:ext>
                </a:extLst>
              </p:cNvPr>
              <p:cNvSpPr/>
              <p:nvPr/>
            </p:nvSpPr>
            <p:spPr>
              <a:xfrm>
                <a:off x="3351089" y="4145673"/>
                <a:ext cx="20102" cy="23993"/>
              </a:xfrm>
              <a:custGeom>
                <a:avLst/>
                <a:gdLst/>
                <a:ahLst/>
                <a:cxnLst/>
                <a:rect l="l" t="t" r="r" b="b"/>
                <a:pathLst>
                  <a:path w="186" h="222" extrusionOk="0">
                    <a:moveTo>
                      <a:pt x="111" y="222"/>
                    </a:moveTo>
                    <a:cubicBezTo>
                      <a:pt x="148" y="185"/>
                      <a:pt x="185" y="148"/>
                      <a:pt x="185" y="111"/>
                    </a:cubicBezTo>
                    <a:cubicBezTo>
                      <a:pt x="185" y="0"/>
                      <a:pt x="0" y="0"/>
                      <a:pt x="0" y="111"/>
                    </a:cubicBezTo>
                    <a:cubicBezTo>
                      <a:pt x="0" y="148"/>
                      <a:pt x="37" y="185"/>
                      <a:pt x="111"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181;p32">
                <a:extLst>
                  <a:ext uri="{FF2B5EF4-FFF2-40B4-BE49-F238E27FC236}">
                    <a16:creationId xmlns:a16="http://schemas.microsoft.com/office/drawing/2014/main" id="{A27AC00B-3485-07A4-9D52-DBDBA0D2DAF3}"/>
                  </a:ext>
                </a:extLst>
              </p:cNvPr>
              <p:cNvSpPr/>
              <p:nvPr/>
            </p:nvSpPr>
            <p:spPr>
              <a:xfrm>
                <a:off x="3347090" y="4145673"/>
                <a:ext cx="24101" cy="20102"/>
              </a:xfrm>
              <a:custGeom>
                <a:avLst/>
                <a:gdLst/>
                <a:ahLst/>
                <a:cxnLst/>
                <a:rect l="l" t="t" r="r" b="b"/>
                <a:pathLst>
                  <a:path w="223" h="186" extrusionOk="0">
                    <a:moveTo>
                      <a:pt x="111" y="185"/>
                    </a:moveTo>
                    <a:cubicBezTo>
                      <a:pt x="148" y="185"/>
                      <a:pt x="185" y="148"/>
                      <a:pt x="185" y="74"/>
                    </a:cubicBezTo>
                    <a:cubicBezTo>
                      <a:pt x="222" y="0"/>
                      <a:pt x="1" y="0"/>
                      <a:pt x="37" y="74"/>
                    </a:cubicBezTo>
                    <a:cubicBezTo>
                      <a:pt x="37" y="148"/>
                      <a:pt x="74"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182;p32">
                <a:extLst>
                  <a:ext uri="{FF2B5EF4-FFF2-40B4-BE49-F238E27FC236}">
                    <a16:creationId xmlns:a16="http://schemas.microsoft.com/office/drawing/2014/main" id="{EAB19472-CCC6-FCA1-A001-628D7BDC4AA7}"/>
                  </a:ext>
                </a:extLst>
              </p:cNvPr>
              <p:cNvSpPr/>
              <p:nvPr/>
            </p:nvSpPr>
            <p:spPr>
              <a:xfrm>
                <a:off x="3407074" y="4145673"/>
                <a:ext cx="19994" cy="23993"/>
              </a:xfrm>
              <a:custGeom>
                <a:avLst/>
                <a:gdLst/>
                <a:ahLst/>
                <a:cxnLst/>
                <a:rect l="l" t="t" r="r" b="b"/>
                <a:pathLst>
                  <a:path w="185" h="222" extrusionOk="0">
                    <a:moveTo>
                      <a:pt x="74" y="222"/>
                    </a:moveTo>
                    <a:cubicBezTo>
                      <a:pt x="148" y="185"/>
                      <a:pt x="185" y="148"/>
                      <a:pt x="185" y="111"/>
                    </a:cubicBezTo>
                    <a:cubicBezTo>
                      <a:pt x="185" y="0"/>
                      <a:pt x="0" y="0"/>
                      <a:pt x="0" y="111"/>
                    </a:cubicBezTo>
                    <a:cubicBezTo>
                      <a:pt x="0" y="148"/>
                      <a:pt x="37" y="185"/>
                      <a:pt x="74"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183;p32">
                <a:extLst>
                  <a:ext uri="{FF2B5EF4-FFF2-40B4-BE49-F238E27FC236}">
                    <a16:creationId xmlns:a16="http://schemas.microsoft.com/office/drawing/2014/main" id="{F5B5C739-0563-62FC-0F48-D3B6CD6BBC62}"/>
                  </a:ext>
                </a:extLst>
              </p:cNvPr>
              <p:cNvSpPr/>
              <p:nvPr/>
            </p:nvSpPr>
            <p:spPr>
              <a:xfrm>
                <a:off x="3403075" y="4145673"/>
                <a:ext cx="23993" cy="20102"/>
              </a:xfrm>
              <a:custGeom>
                <a:avLst/>
                <a:gdLst/>
                <a:ahLst/>
                <a:cxnLst/>
                <a:rect l="l" t="t" r="r" b="b"/>
                <a:pathLst>
                  <a:path w="222" h="186" extrusionOk="0">
                    <a:moveTo>
                      <a:pt x="111" y="185"/>
                    </a:moveTo>
                    <a:cubicBezTo>
                      <a:pt x="148" y="185"/>
                      <a:pt x="185" y="148"/>
                      <a:pt x="185" y="74"/>
                    </a:cubicBezTo>
                    <a:cubicBezTo>
                      <a:pt x="222" y="0"/>
                      <a:pt x="0" y="0"/>
                      <a:pt x="0" y="74"/>
                    </a:cubicBezTo>
                    <a:cubicBezTo>
                      <a:pt x="0" y="148"/>
                      <a:pt x="37"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184;p32">
                <a:extLst>
                  <a:ext uri="{FF2B5EF4-FFF2-40B4-BE49-F238E27FC236}">
                    <a16:creationId xmlns:a16="http://schemas.microsoft.com/office/drawing/2014/main" id="{C9DA4CDF-2A51-7E04-0683-EE799AE688D5}"/>
                  </a:ext>
                </a:extLst>
              </p:cNvPr>
              <p:cNvSpPr/>
              <p:nvPr/>
            </p:nvSpPr>
            <p:spPr>
              <a:xfrm>
                <a:off x="3462950" y="4145673"/>
                <a:ext cx="20102" cy="23993"/>
              </a:xfrm>
              <a:custGeom>
                <a:avLst/>
                <a:gdLst/>
                <a:ahLst/>
                <a:cxnLst/>
                <a:rect l="l" t="t" r="r" b="b"/>
                <a:pathLst>
                  <a:path w="186" h="222" extrusionOk="0">
                    <a:moveTo>
                      <a:pt x="75" y="222"/>
                    </a:moveTo>
                    <a:cubicBezTo>
                      <a:pt x="112" y="185"/>
                      <a:pt x="149" y="148"/>
                      <a:pt x="186" y="111"/>
                    </a:cubicBezTo>
                    <a:cubicBezTo>
                      <a:pt x="186" y="0"/>
                      <a:pt x="1" y="0"/>
                      <a:pt x="1" y="111"/>
                    </a:cubicBezTo>
                    <a:cubicBezTo>
                      <a:pt x="1" y="148"/>
                      <a:pt x="38" y="185"/>
                      <a:pt x="75"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185;p32">
                <a:extLst>
                  <a:ext uri="{FF2B5EF4-FFF2-40B4-BE49-F238E27FC236}">
                    <a16:creationId xmlns:a16="http://schemas.microsoft.com/office/drawing/2014/main" id="{41B0B617-7AE4-81E9-0E15-92142CC111EB}"/>
                  </a:ext>
                </a:extLst>
              </p:cNvPr>
              <p:cNvSpPr/>
              <p:nvPr/>
            </p:nvSpPr>
            <p:spPr>
              <a:xfrm>
                <a:off x="3458951" y="4145673"/>
                <a:ext cx="20102" cy="20102"/>
              </a:xfrm>
              <a:custGeom>
                <a:avLst/>
                <a:gdLst/>
                <a:ahLst/>
                <a:cxnLst/>
                <a:rect l="l" t="t" r="r" b="b"/>
                <a:pathLst>
                  <a:path w="186" h="186" extrusionOk="0">
                    <a:moveTo>
                      <a:pt x="75" y="185"/>
                    </a:moveTo>
                    <a:cubicBezTo>
                      <a:pt x="149" y="185"/>
                      <a:pt x="186" y="148"/>
                      <a:pt x="186" y="74"/>
                    </a:cubicBezTo>
                    <a:cubicBezTo>
                      <a:pt x="186" y="37"/>
                      <a:pt x="149" y="0"/>
                      <a:pt x="75" y="0"/>
                    </a:cubicBezTo>
                    <a:cubicBezTo>
                      <a:pt x="38" y="0"/>
                      <a:pt x="1" y="37"/>
                      <a:pt x="1" y="74"/>
                    </a:cubicBezTo>
                    <a:cubicBezTo>
                      <a:pt x="1" y="148"/>
                      <a:pt x="38" y="185"/>
                      <a:pt x="75"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5186;p32">
              <a:extLst>
                <a:ext uri="{FF2B5EF4-FFF2-40B4-BE49-F238E27FC236}">
                  <a16:creationId xmlns:a16="http://schemas.microsoft.com/office/drawing/2014/main" id="{EFB9655A-7750-B7E6-438E-B1B86494D28B}"/>
                </a:ext>
              </a:extLst>
            </p:cNvPr>
            <p:cNvSpPr/>
            <p:nvPr/>
          </p:nvSpPr>
          <p:spPr>
            <a:xfrm>
              <a:off x="2679816" y="4549236"/>
              <a:ext cx="127964" cy="127964"/>
            </a:xfrm>
            <a:custGeom>
              <a:avLst/>
              <a:gdLst/>
              <a:ahLst/>
              <a:cxnLst/>
              <a:rect l="l" t="t" r="r" b="b"/>
              <a:pathLst>
                <a:path w="1184" h="1184" extrusionOk="0">
                  <a:moveTo>
                    <a:pt x="518" y="1183"/>
                  </a:moveTo>
                  <a:cubicBezTo>
                    <a:pt x="962" y="1183"/>
                    <a:pt x="1183" y="629"/>
                    <a:pt x="851" y="333"/>
                  </a:cubicBezTo>
                  <a:cubicBezTo>
                    <a:pt x="555" y="0"/>
                    <a:pt x="0" y="222"/>
                    <a:pt x="0" y="666"/>
                  </a:cubicBezTo>
                  <a:cubicBezTo>
                    <a:pt x="0" y="961"/>
                    <a:pt x="222" y="1183"/>
                    <a:pt x="518" y="11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187;p32">
              <a:extLst>
                <a:ext uri="{FF2B5EF4-FFF2-40B4-BE49-F238E27FC236}">
                  <a16:creationId xmlns:a16="http://schemas.microsoft.com/office/drawing/2014/main" id="{A9BB5D22-68BD-771B-AD98-2BBD2A3800D0}"/>
                </a:ext>
              </a:extLst>
            </p:cNvPr>
            <p:cNvSpPr/>
            <p:nvPr/>
          </p:nvSpPr>
          <p:spPr>
            <a:xfrm>
              <a:off x="2703809" y="4573229"/>
              <a:ext cx="79977" cy="79977"/>
            </a:xfrm>
            <a:custGeom>
              <a:avLst/>
              <a:gdLst/>
              <a:ahLst/>
              <a:cxnLst/>
              <a:rect l="l" t="t" r="r" b="b"/>
              <a:pathLst>
                <a:path w="740" h="740" extrusionOk="0">
                  <a:moveTo>
                    <a:pt x="296" y="739"/>
                  </a:moveTo>
                  <a:cubicBezTo>
                    <a:pt x="740" y="739"/>
                    <a:pt x="0" y="0"/>
                    <a:pt x="0" y="444"/>
                  </a:cubicBezTo>
                  <a:cubicBezTo>
                    <a:pt x="0" y="629"/>
                    <a:pt x="111" y="739"/>
                    <a:pt x="296" y="739"/>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5188;p32">
              <a:extLst>
                <a:ext uri="{FF2B5EF4-FFF2-40B4-BE49-F238E27FC236}">
                  <a16:creationId xmlns:a16="http://schemas.microsoft.com/office/drawing/2014/main" id="{83C9EC89-7ACE-8EDC-EC5B-C9D1D30AF630}"/>
                </a:ext>
              </a:extLst>
            </p:cNvPr>
            <p:cNvSpPr/>
            <p:nvPr/>
          </p:nvSpPr>
          <p:spPr>
            <a:xfrm>
              <a:off x="2703809" y="4601113"/>
              <a:ext cx="59983" cy="44096"/>
            </a:xfrm>
            <a:custGeom>
              <a:avLst/>
              <a:gdLst/>
              <a:ahLst/>
              <a:cxnLst/>
              <a:rect l="l" t="t" r="r" b="b"/>
              <a:pathLst>
                <a:path w="555" h="408" extrusionOk="0">
                  <a:moveTo>
                    <a:pt x="296" y="408"/>
                  </a:moveTo>
                  <a:cubicBezTo>
                    <a:pt x="555" y="408"/>
                    <a:pt x="555" y="1"/>
                    <a:pt x="296" y="1"/>
                  </a:cubicBezTo>
                  <a:cubicBezTo>
                    <a:pt x="0" y="1"/>
                    <a:pt x="0" y="408"/>
                    <a:pt x="296" y="4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189;p32">
              <a:extLst>
                <a:ext uri="{FF2B5EF4-FFF2-40B4-BE49-F238E27FC236}">
                  <a16:creationId xmlns:a16="http://schemas.microsoft.com/office/drawing/2014/main" id="{AFEF9506-A37C-18C7-7822-7DF9490A7D08}"/>
                </a:ext>
              </a:extLst>
            </p:cNvPr>
            <p:cNvSpPr/>
            <p:nvPr/>
          </p:nvSpPr>
          <p:spPr>
            <a:xfrm>
              <a:off x="2719805" y="4613110"/>
              <a:ext cx="27992" cy="20102"/>
            </a:xfrm>
            <a:custGeom>
              <a:avLst/>
              <a:gdLst/>
              <a:ahLst/>
              <a:cxnLst/>
              <a:rect l="l" t="t" r="r" b="b"/>
              <a:pathLst>
                <a:path w="259" h="186" extrusionOk="0">
                  <a:moveTo>
                    <a:pt x="148" y="186"/>
                  </a:moveTo>
                  <a:cubicBezTo>
                    <a:pt x="259" y="186"/>
                    <a:pt x="259" y="1"/>
                    <a:pt x="148" y="1"/>
                  </a:cubicBezTo>
                  <a:cubicBezTo>
                    <a:pt x="0" y="1"/>
                    <a:pt x="0" y="186"/>
                    <a:pt x="148" y="186"/>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5190;p32">
              <a:extLst>
                <a:ext uri="{FF2B5EF4-FFF2-40B4-BE49-F238E27FC236}">
                  <a16:creationId xmlns:a16="http://schemas.microsoft.com/office/drawing/2014/main" id="{9A57060C-7529-24E1-D5AF-D7FFA08CCB7B}"/>
                </a:ext>
              </a:extLst>
            </p:cNvPr>
            <p:cNvSpPr/>
            <p:nvPr/>
          </p:nvSpPr>
          <p:spPr>
            <a:xfrm>
              <a:off x="3379081" y="4281527"/>
              <a:ext cx="247822" cy="143959"/>
            </a:xfrm>
            <a:custGeom>
              <a:avLst/>
              <a:gdLst/>
              <a:ahLst/>
              <a:cxnLst/>
              <a:rect l="l" t="t" r="r" b="b"/>
              <a:pathLst>
                <a:path w="2293" h="1332" extrusionOk="0">
                  <a:moveTo>
                    <a:pt x="296" y="0"/>
                  </a:moveTo>
                  <a:lnTo>
                    <a:pt x="2292" y="0"/>
                  </a:lnTo>
                  <a:cubicBezTo>
                    <a:pt x="2219" y="518"/>
                    <a:pt x="1257" y="1331"/>
                    <a:pt x="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191;p32">
              <a:extLst>
                <a:ext uri="{FF2B5EF4-FFF2-40B4-BE49-F238E27FC236}">
                  <a16:creationId xmlns:a16="http://schemas.microsoft.com/office/drawing/2014/main" id="{84B3B5D5-A659-40C4-7517-BC62EF5F655B}"/>
                </a:ext>
              </a:extLst>
            </p:cNvPr>
            <p:cNvSpPr/>
            <p:nvPr/>
          </p:nvSpPr>
          <p:spPr>
            <a:xfrm>
              <a:off x="3391078" y="4281527"/>
              <a:ext cx="247822" cy="143959"/>
            </a:xfrm>
            <a:custGeom>
              <a:avLst/>
              <a:gdLst/>
              <a:ahLst/>
              <a:cxnLst/>
              <a:rect l="l" t="t" r="r" b="b"/>
              <a:pathLst>
                <a:path w="2293" h="1332" extrusionOk="0">
                  <a:moveTo>
                    <a:pt x="333" y="0"/>
                  </a:moveTo>
                  <a:lnTo>
                    <a:pt x="2292" y="0"/>
                  </a:lnTo>
                  <a:cubicBezTo>
                    <a:pt x="2218" y="518"/>
                    <a:pt x="1257" y="1331"/>
                    <a:pt x="0" y="1331"/>
                  </a:cubicBezTo>
                  <a:cubicBezTo>
                    <a:pt x="37" y="1035"/>
                    <a:pt x="222" y="296"/>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5192;p32">
              <a:extLst>
                <a:ext uri="{FF2B5EF4-FFF2-40B4-BE49-F238E27FC236}">
                  <a16:creationId xmlns:a16="http://schemas.microsoft.com/office/drawing/2014/main" id="{D7BFEAE7-F977-BB72-088B-F46E4AFA989D}"/>
                </a:ext>
              </a:extLst>
            </p:cNvPr>
            <p:cNvSpPr/>
            <p:nvPr/>
          </p:nvSpPr>
          <p:spPr>
            <a:xfrm>
              <a:off x="3227232" y="4421380"/>
              <a:ext cx="475541" cy="39989"/>
            </a:xfrm>
            <a:custGeom>
              <a:avLst/>
              <a:gdLst/>
              <a:ahLst/>
              <a:cxnLst/>
              <a:rect l="l" t="t" r="r" b="b"/>
              <a:pathLst>
                <a:path w="4400" h="370" extrusionOk="0">
                  <a:moveTo>
                    <a:pt x="185" y="0"/>
                  </a:moveTo>
                  <a:lnTo>
                    <a:pt x="4215" y="0"/>
                  </a:lnTo>
                  <a:cubicBezTo>
                    <a:pt x="4326" y="0"/>
                    <a:pt x="4400" y="111"/>
                    <a:pt x="4400" y="185"/>
                  </a:cubicBezTo>
                  <a:lnTo>
                    <a:pt x="4400" y="185"/>
                  </a:lnTo>
                  <a:cubicBezTo>
                    <a:pt x="4400" y="296"/>
                    <a:pt x="4326" y="370"/>
                    <a:pt x="4215" y="370"/>
                  </a:cubicBezTo>
                  <a:lnTo>
                    <a:pt x="185" y="370"/>
                  </a:lnTo>
                  <a:cubicBezTo>
                    <a:pt x="111" y="370"/>
                    <a:pt x="0" y="296"/>
                    <a:pt x="0" y="185"/>
                  </a:cubicBezTo>
                  <a:lnTo>
                    <a:pt x="0" y="185"/>
                  </a:lnTo>
                  <a:cubicBezTo>
                    <a:pt x="0" y="111"/>
                    <a:pt x="111"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193;p32">
              <a:extLst>
                <a:ext uri="{FF2B5EF4-FFF2-40B4-BE49-F238E27FC236}">
                  <a16:creationId xmlns:a16="http://schemas.microsoft.com/office/drawing/2014/main" id="{275AF5B7-D82D-E4A6-C75A-EF6BADD83F85}"/>
                </a:ext>
              </a:extLst>
            </p:cNvPr>
            <p:cNvSpPr/>
            <p:nvPr/>
          </p:nvSpPr>
          <p:spPr>
            <a:xfrm>
              <a:off x="3239228" y="4433376"/>
              <a:ext cx="463544" cy="27992"/>
            </a:xfrm>
            <a:custGeom>
              <a:avLst/>
              <a:gdLst/>
              <a:ahLst/>
              <a:cxnLst/>
              <a:rect l="l" t="t" r="r" b="b"/>
              <a:pathLst>
                <a:path w="4289" h="259" extrusionOk="0">
                  <a:moveTo>
                    <a:pt x="4289" y="37"/>
                  </a:moveTo>
                  <a:cubicBezTo>
                    <a:pt x="4289" y="37"/>
                    <a:pt x="4289" y="74"/>
                    <a:pt x="4289" y="74"/>
                  </a:cubicBezTo>
                  <a:lnTo>
                    <a:pt x="4289" y="74"/>
                  </a:lnTo>
                  <a:cubicBezTo>
                    <a:pt x="4289" y="185"/>
                    <a:pt x="4215" y="259"/>
                    <a:pt x="4104" y="259"/>
                  </a:cubicBezTo>
                  <a:lnTo>
                    <a:pt x="74" y="259"/>
                  </a:lnTo>
                  <a:cubicBezTo>
                    <a:pt x="37" y="259"/>
                    <a:pt x="0" y="259"/>
                    <a:pt x="0" y="259"/>
                  </a:cubicBezTo>
                  <a:cubicBezTo>
                    <a:pt x="0" y="222"/>
                    <a:pt x="0" y="222"/>
                    <a:pt x="0" y="185"/>
                  </a:cubicBezTo>
                  <a:lnTo>
                    <a:pt x="0" y="185"/>
                  </a:lnTo>
                  <a:cubicBezTo>
                    <a:pt x="0" y="74"/>
                    <a:pt x="74" y="0"/>
                    <a:pt x="185" y="0"/>
                  </a:cubicBezTo>
                  <a:lnTo>
                    <a:pt x="4178" y="0"/>
                  </a:lnTo>
                  <a:cubicBezTo>
                    <a:pt x="4215" y="0"/>
                    <a:pt x="4252" y="0"/>
                    <a:pt x="4289"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5194;p32">
              <a:extLst>
                <a:ext uri="{FF2B5EF4-FFF2-40B4-BE49-F238E27FC236}">
                  <a16:creationId xmlns:a16="http://schemas.microsoft.com/office/drawing/2014/main" id="{59429E84-7049-170C-0667-B4ABEFD8E8A5}"/>
                </a:ext>
              </a:extLst>
            </p:cNvPr>
            <p:cNvSpPr/>
            <p:nvPr/>
          </p:nvSpPr>
          <p:spPr>
            <a:xfrm>
              <a:off x="3590807" y="4401385"/>
              <a:ext cx="99972" cy="20102"/>
            </a:xfrm>
            <a:custGeom>
              <a:avLst/>
              <a:gdLst/>
              <a:ahLst/>
              <a:cxnLst/>
              <a:rect l="l" t="t" r="r" b="b"/>
              <a:pathLst>
                <a:path w="925" h="186" extrusionOk="0">
                  <a:moveTo>
                    <a:pt x="186" y="0"/>
                  </a:moveTo>
                  <a:lnTo>
                    <a:pt x="925" y="0"/>
                  </a:lnTo>
                  <a:lnTo>
                    <a:pt x="777" y="185"/>
                  </a:lnTo>
                  <a:lnTo>
                    <a:pt x="1" y="18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195;p32">
              <a:extLst>
                <a:ext uri="{FF2B5EF4-FFF2-40B4-BE49-F238E27FC236}">
                  <a16:creationId xmlns:a16="http://schemas.microsoft.com/office/drawing/2014/main" id="{3E4FE847-F2CC-8963-6F10-27CB8B78EA79}"/>
                </a:ext>
              </a:extLst>
            </p:cNvPr>
            <p:cNvSpPr/>
            <p:nvPr/>
          </p:nvSpPr>
          <p:spPr>
            <a:xfrm>
              <a:off x="3590807" y="4461260"/>
              <a:ext cx="99972" cy="24101"/>
            </a:xfrm>
            <a:custGeom>
              <a:avLst/>
              <a:gdLst/>
              <a:ahLst/>
              <a:cxnLst/>
              <a:rect l="l" t="t" r="r" b="b"/>
              <a:pathLst>
                <a:path w="925" h="223" extrusionOk="0">
                  <a:moveTo>
                    <a:pt x="186" y="223"/>
                  </a:moveTo>
                  <a:lnTo>
                    <a:pt x="925" y="223"/>
                  </a:lnTo>
                  <a:lnTo>
                    <a:pt x="777" y="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5196;p32">
              <a:extLst>
                <a:ext uri="{FF2B5EF4-FFF2-40B4-BE49-F238E27FC236}">
                  <a16:creationId xmlns:a16="http://schemas.microsoft.com/office/drawing/2014/main" id="{C21847BF-E80F-E504-A654-C47DFE6B787D}"/>
                </a:ext>
              </a:extLst>
            </p:cNvPr>
            <p:cNvSpPr/>
            <p:nvPr/>
          </p:nvSpPr>
          <p:spPr>
            <a:xfrm>
              <a:off x="3295105" y="4421380"/>
              <a:ext cx="16104" cy="39989"/>
            </a:xfrm>
            <a:custGeom>
              <a:avLst/>
              <a:gdLst/>
              <a:ahLst/>
              <a:cxnLst/>
              <a:rect l="l" t="t" r="r" b="b"/>
              <a:pathLst>
                <a:path w="149" h="370" extrusionOk="0">
                  <a:moveTo>
                    <a:pt x="1" y="0"/>
                  </a:moveTo>
                  <a:lnTo>
                    <a:pt x="1" y="370"/>
                  </a:lnTo>
                  <a:lnTo>
                    <a:pt x="149" y="370"/>
                  </a:lnTo>
                  <a:lnTo>
                    <a:pt x="149" y="0"/>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197;p32">
              <a:extLst>
                <a:ext uri="{FF2B5EF4-FFF2-40B4-BE49-F238E27FC236}">
                  <a16:creationId xmlns:a16="http://schemas.microsoft.com/office/drawing/2014/main" id="{74745CDB-88C1-1246-2F8D-C0ED004B4958}"/>
                </a:ext>
              </a:extLst>
            </p:cNvPr>
            <p:cNvSpPr/>
            <p:nvPr/>
          </p:nvSpPr>
          <p:spPr>
            <a:xfrm>
              <a:off x="3550926" y="4421380"/>
              <a:ext cx="15995" cy="39989"/>
            </a:xfrm>
            <a:custGeom>
              <a:avLst/>
              <a:gdLst/>
              <a:ahLst/>
              <a:cxnLst/>
              <a:rect l="l" t="t" r="r" b="b"/>
              <a:pathLst>
                <a:path w="148" h="370" extrusionOk="0">
                  <a:moveTo>
                    <a:pt x="0" y="0"/>
                  </a:moveTo>
                  <a:lnTo>
                    <a:pt x="0" y="370"/>
                  </a:lnTo>
                  <a:lnTo>
                    <a:pt x="148" y="370"/>
                  </a:lnTo>
                  <a:lnTo>
                    <a:pt x="148" y="0"/>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5198;p32">
              <a:extLst>
                <a:ext uri="{FF2B5EF4-FFF2-40B4-BE49-F238E27FC236}">
                  <a16:creationId xmlns:a16="http://schemas.microsoft.com/office/drawing/2014/main" id="{EA18D17E-D880-A9C6-185E-E0E4D7143CF6}"/>
                </a:ext>
              </a:extLst>
            </p:cNvPr>
            <p:cNvSpPr/>
            <p:nvPr/>
          </p:nvSpPr>
          <p:spPr>
            <a:xfrm>
              <a:off x="3422961" y="4281527"/>
              <a:ext cx="235933" cy="91974"/>
            </a:xfrm>
            <a:custGeom>
              <a:avLst/>
              <a:gdLst/>
              <a:ahLst/>
              <a:cxnLst/>
              <a:rect l="l" t="t" r="r" b="b"/>
              <a:pathLst>
                <a:path w="2183" h="851" extrusionOk="0">
                  <a:moveTo>
                    <a:pt x="186" y="0"/>
                  </a:moveTo>
                  <a:lnTo>
                    <a:pt x="2182" y="0"/>
                  </a:lnTo>
                  <a:cubicBezTo>
                    <a:pt x="2108" y="518"/>
                    <a:pt x="1258" y="851"/>
                    <a:pt x="1" y="851"/>
                  </a:cubicBezTo>
                  <a:cubicBezTo>
                    <a:pt x="38" y="555"/>
                    <a:pt x="112" y="296"/>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199;p32">
              <a:extLst>
                <a:ext uri="{FF2B5EF4-FFF2-40B4-BE49-F238E27FC236}">
                  <a16:creationId xmlns:a16="http://schemas.microsoft.com/office/drawing/2014/main" id="{5D25033B-0D78-C3B0-B07E-B05F8BA23AA1}"/>
                </a:ext>
              </a:extLst>
            </p:cNvPr>
            <p:cNvSpPr/>
            <p:nvPr/>
          </p:nvSpPr>
          <p:spPr>
            <a:xfrm>
              <a:off x="3430959" y="4281527"/>
              <a:ext cx="239932" cy="91974"/>
            </a:xfrm>
            <a:custGeom>
              <a:avLst/>
              <a:gdLst/>
              <a:ahLst/>
              <a:cxnLst/>
              <a:rect l="l" t="t" r="r" b="b"/>
              <a:pathLst>
                <a:path w="2220" h="851" extrusionOk="0">
                  <a:moveTo>
                    <a:pt x="223" y="0"/>
                  </a:moveTo>
                  <a:lnTo>
                    <a:pt x="2219" y="0"/>
                  </a:lnTo>
                  <a:cubicBezTo>
                    <a:pt x="2108" y="518"/>
                    <a:pt x="1295" y="851"/>
                    <a:pt x="1" y="851"/>
                  </a:cubicBezTo>
                  <a:cubicBezTo>
                    <a:pt x="75" y="555"/>
                    <a:pt x="149" y="296"/>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200;p32">
              <a:extLst>
                <a:ext uri="{FF2B5EF4-FFF2-40B4-BE49-F238E27FC236}">
                  <a16:creationId xmlns:a16="http://schemas.microsoft.com/office/drawing/2014/main" id="{EAF06B2F-03B0-C043-0DDC-56EC55BD39DE}"/>
                </a:ext>
              </a:extLst>
            </p:cNvPr>
            <p:cNvSpPr/>
            <p:nvPr/>
          </p:nvSpPr>
          <p:spPr>
            <a:xfrm>
              <a:off x="3830524" y="4461260"/>
              <a:ext cx="64090" cy="135961"/>
            </a:xfrm>
            <a:custGeom>
              <a:avLst/>
              <a:gdLst/>
              <a:ahLst/>
              <a:cxnLst/>
              <a:rect l="l" t="t" r="r" b="b"/>
              <a:pathLst>
                <a:path w="593" h="1258" extrusionOk="0">
                  <a:moveTo>
                    <a:pt x="482" y="1"/>
                  </a:moveTo>
                  <a:lnTo>
                    <a:pt x="1" y="1221"/>
                  </a:lnTo>
                  <a:lnTo>
                    <a:pt x="112" y="1258"/>
                  </a:lnTo>
                  <a:lnTo>
                    <a:pt x="592" y="75"/>
                  </a:lnTo>
                  <a:lnTo>
                    <a:pt x="4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201;p32">
              <a:extLst>
                <a:ext uri="{FF2B5EF4-FFF2-40B4-BE49-F238E27FC236}">
                  <a16:creationId xmlns:a16="http://schemas.microsoft.com/office/drawing/2014/main" id="{9FCDA6CF-06F3-DB3D-F264-E5C26970EB01}"/>
                </a:ext>
              </a:extLst>
            </p:cNvPr>
            <p:cNvSpPr/>
            <p:nvPr/>
          </p:nvSpPr>
          <p:spPr>
            <a:xfrm>
              <a:off x="3826525" y="4505248"/>
              <a:ext cx="128072" cy="79977"/>
            </a:xfrm>
            <a:custGeom>
              <a:avLst/>
              <a:gdLst/>
              <a:ahLst/>
              <a:cxnLst/>
              <a:rect l="l" t="t" r="r" b="b"/>
              <a:pathLst>
                <a:path w="1185" h="740" extrusionOk="0">
                  <a:moveTo>
                    <a:pt x="75" y="1"/>
                  </a:moveTo>
                  <a:lnTo>
                    <a:pt x="1" y="111"/>
                  </a:lnTo>
                  <a:lnTo>
                    <a:pt x="1147" y="740"/>
                  </a:lnTo>
                  <a:lnTo>
                    <a:pt x="1184" y="592"/>
                  </a:lnTo>
                  <a:lnTo>
                    <a:pt x="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202;p32">
              <a:extLst>
                <a:ext uri="{FF2B5EF4-FFF2-40B4-BE49-F238E27FC236}">
                  <a16:creationId xmlns:a16="http://schemas.microsoft.com/office/drawing/2014/main" id="{21AEFDC9-84C2-4DCF-D0ED-C2E9BCBF862F}"/>
                </a:ext>
              </a:extLst>
            </p:cNvPr>
            <p:cNvSpPr/>
            <p:nvPr/>
          </p:nvSpPr>
          <p:spPr>
            <a:xfrm>
              <a:off x="3854517" y="4385390"/>
              <a:ext cx="92082" cy="171951"/>
            </a:xfrm>
            <a:custGeom>
              <a:avLst/>
              <a:gdLst/>
              <a:ahLst/>
              <a:cxnLst/>
              <a:rect l="l" t="t" r="r" b="b"/>
              <a:pathLst>
                <a:path w="852" h="1591" extrusionOk="0">
                  <a:moveTo>
                    <a:pt x="370" y="0"/>
                  </a:moveTo>
                  <a:lnTo>
                    <a:pt x="1" y="111"/>
                  </a:lnTo>
                  <a:lnTo>
                    <a:pt x="481" y="1590"/>
                  </a:lnTo>
                  <a:lnTo>
                    <a:pt x="851" y="1479"/>
                  </a:lnTo>
                  <a:lnTo>
                    <a:pt x="3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203;p32">
              <a:extLst>
                <a:ext uri="{FF2B5EF4-FFF2-40B4-BE49-F238E27FC236}">
                  <a16:creationId xmlns:a16="http://schemas.microsoft.com/office/drawing/2014/main" id="{AC4992D2-ABCE-1F0D-1CD3-71DF8C4EDD17}"/>
                </a:ext>
              </a:extLst>
            </p:cNvPr>
            <p:cNvSpPr/>
            <p:nvPr/>
          </p:nvSpPr>
          <p:spPr>
            <a:xfrm>
              <a:off x="3854517" y="4409383"/>
              <a:ext cx="60091" cy="31991"/>
            </a:xfrm>
            <a:custGeom>
              <a:avLst/>
              <a:gdLst/>
              <a:ahLst/>
              <a:cxnLst/>
              <a:rect l="l" t="t" r="r" b="b"/>
              <a:pathLst>
                <a:path w="556" h="296" extrusionOk="0">
                  <a:moveTo>
                    <a:pt x="518" y="0"/>
                  </a:moveTo>
                  <a:lnTo>
                    <a:pt x="1" y="185"/>
                  </a:lnTo>
                  <a:lnTo>
                    <a:pt x="38" y="296"/>
                  </a:lnTo>
                  <a:lnTo>
                    <a:pt x="555" y="111"/>
                  </a:lnTo>
                  <a:lnTo>
                    <a:pt x="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5204;p32">
              <a:extLst>
                <a:ext uri="{FF2B5EF4-FFF2-40B4-BE49-F238E27FC236}">
                  <a16:creationId xmlns:a16="http://schemas.microsoft.com/office/drawing/2014/main" id="{B365DE12-4414-D7EF-42E3-3F6819F6E3A5}"/>
                </a:ext>
              </a:extLst>
            </p:cNvPr>
            <p:cNvSpPr/>
            <p:nvPr/>
          </p:nvSpPr>
          <p:spPr>
            <a:xfrm>
              <a:off x="3870513" y="4453263"/>
              <a:ext cx="72088" cy="68089"/>
            </a:xfrm>
            <a:custGeom>
              <a:avLst/>
              <a:gdLst/>
              <a:ahLst/>
              <a:cxnLst/>
              <a:rect l="l" t="t" r="r" b="b"/>
              <a:pathLst>
                <a:path w="667" h="630" extrusionOk="0">
                  <a:moveTo>
                    <a:pt x="518" y="1"/>
                  </a:moveTo>
                  <a:lnTo>
                    <a:pt x="1" y="149"/>
                  </a:lnTo>
                  <a:lnTo>
                    <a:pt x="149" y="629"/>
                  </a:lnTo>
                  <a:lnTo>
                    <a:pt x="666" y="445"/>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5205;p32">
              <a:extLst>
                <a:ext uri="{FF2B5EF4-FFF2-40B4-BE49-F238E27FC236}">
                  <a16:creationId xmlns:a16="http://schemas.microsoft.com/office/drawing/2014/main" id="{032C12DF-A099-D164-C8F3-2F0EEFE10AB5}"/>
                </a:ext>
              </a:extLst>
            </p:cNvPr>
            <p:cNvSpPr/>
            <p:nvPr/>
          </p:nvSpPr>
          <p:spPr>
            <a:xfrm>
              <a:off x="3870513" y="4485254"/>
              <a:ext cx="191946" cy="191946"/>
            </a:xfrm>
            <a:custGeom>
              <a:avLst/>
              <a:gdLst/>
              <a:ahLst/>
              <a:cxnLst/>
              <a:rect l="l" t="t" r="r" b="b"/>
              <a:pathLst>
                <a:path w="1776" h="1776" extrusionOk="0">
                  <a:moveTo>
                    <a:pt x="740" y="1775"/>
                  </a:moveTo>
                  <a:cubicBezTo>
                    <a:pt x="1443" y="1775"/>
                    <a:pt x="1775" y="962"/>
                    <a:pt x="1295" y="481"/>
                  </a:cubicBezTo>
                  <a:cubicBezTo>
                    <a:pt x="814" y="1"/>
                    <a:pt x="1" y="333"/>
                    <a:pt x="1" y="999"/>
                  </a:cubicBezTo>
                  <a:cubicBezTo>
                    <a:pt x="1" y="1443"/>
                    <a:pt x="333" y="1775"/>
                    <a:pt x="740" y="177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206;p32">
              <a:extLst>
                <a:ext uri="{FF2B5EF4-FFF2-40B4-BE49-F238E27FC236}">
                  <a16:creationId xmlns:a16="http://schemas.microsoft.com/office/drawing/2014/main" id="{D22B462E-8D56-C7FA-782B-BBB0A56AE8A0}"/>
                </a:ext>
              </a:extLst>
            </p:cNvPr>
            <p:cNvSpPr/>
            <p:nvPr/>
          </p:nvSpPr>
          <p:spPr>
            <a:xfrm>
              <a:off x="3902504" y="4525242"/>
              <a:ext cx="115967" cy="119966"/>
            </a:xfrm>
            <a:custGeom>
              <a:avLst/>
              <a:gdLst/>
              <a:ahLst/>
              <a:cxnLst/>
              <a:rect l="l" t="t" r="r" b="b"/>
              <a:pathLst>
                <a:path w="1073" h="1110" extrusionOk="0">
                  <a:moveTo>
                    <a:pt x="444" y="1110"/>
                  </a:moveTo>
                  <a:cubicBezTo>
                    <a:pt x="888" y="1110"/>
                    <a:pt x="1073" y="592"/>
                    <a:pt x="777" y="296"/>
                  </a:cubicBezTo>
                  <a:cubicBezTo>
                    <a:pt x="481" y="0"/>
                    <a:pt x="0" y="222"/>
                    <a:pt x="0" y="629"/>
                  </a:cubicBezTo>
                  <a:cubicBezTo>
                    <a:pt x="0" y="888"/>
                    <a:pt x="185" y="1110"/>
                    <a:pt x="444" y="111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207;p32">
              <a:extLst>
                <a:ext uri="{FF2B5EF4-FFF2-40B4-BE49-F238E27FC236}">
                  <a16:creationId xmlns:a16="http://schemas.microsoft.com/office/drawing/2014/main" id="{331B91AB-D04F-8E50-A6D4-574217A31A16}"/>
                </a:ext>
              </a:extLst>
            </p:cNvPr>
            <p:cNvSpPr/>
            <p:nvPr/>
          </p:nvSpPr>
          <p:spPr>
            <a:xfrm>
              <a:off x="3918500" y="4553235"/>
              <a:ext cx="67981" cy="75978"/>
            </a:xfrm>
            <a:custGeom>
              <a:avLst/>
              <a:gdLst/>
              <a:ahLst/>
              <a:cxnLst/>
              <a:rect l="l" t="t" r="r" b="b"/>
              <a:pathLst>
                <a:path w="629" h="703" extrusionOk="0">
                  <a:moveTo>
                    <a:pt x="296" y="703"/>
                  </a:moveTo>
                  <a:cubicBezTo>
                    <a:pt x="481" y="703"/>
                    <a:pt x="629" y="555"/>
                    <a:pt x="629" y="370"/>
                  </a:cubicBezTo>
                  <a:cubicBezTo>
                    <a:pt x="629" y="0"/>
                    <a:pt x="0" y="0"/>
                    <a:pt x="0" y="370"/>
                  </a:cubicBezTo>
                  <a:cubicBezTo>
                    <a:pt x="0" y="555"/>
                    <a:pt x="148" y="703"/>
                    <a:pt x="296" y="703"/>
                  </a:cubicBezTo>
                  <a:close/>
                </a:path>
              </a:pathLst>
            </a:custGeom>
            <a:solidFill>
              <a:srgbClr val="35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208;p32">
              <a:extLst>
                <a:ext uri="{FF2B5EF4-FFF2-40B4-BE49-F238E27FC236}">
                  <a16:creationId xmlns:a16="http://schemas.microsoft.com/office/drawing/2014/main" id="{D90ED99B-45DF-2D97-6215-461117D5D0E5}"/>
                </a:ext>
              </a:extLst>
            </p:cNvPr>
            <p:cNvSpPr/>
            <p:nvPr/>
          </p:nvSpPr>
          <p:spPr>
            <a:xfrm>
              <a:off x="3934495" y="4573229"/>
              <a:ext cx="31991" cy="35990"/>
            </a:xfrm>
            <a:custGeom>
              <a:avLst/>
              <a:gdLst/>
              <a:ahLst/>
              <a:cxnLst/>
              <a:rect l="l" t="t" r="r" b="b"/>
              <a:pathLst>
                <a:path w="296" h="333" extrusionOk="0">
                  <a:moveTo>
                    <a:pt x="148" y="333"/>
                  </a:moveTo>
                  <a:cubicBezTo>
                    <a:pt x="259" y="333"/>
                    <a:pt x="296" y="296"/>
                    <a:pt x="296" y="185"/>
                  </a:cubicBezTo>
                  <a:cubicBezTo>
                    <a:pt x="296" y="0"/>
                    <a:pt x="0" y="0"/>
                    <a:pt x="0" y="185"/>
                  </a:cubicBezTo>
                  <a:cubicBezTo>
                    <a:pt x="0" y="296"/>
                    <a:pt x="74" y="333"/>
                    <a:pt x="148" y="333"/>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209;p32">
              <a:extLst>
                <a:ext uri="{FF2B5EF4-FFF2-40B4-BE49-F238E27FC236}">
                  <a16:creationId xmlns:a16="http://schemas.microsoft.com/office/drawing/2014/main" id="{0F8EA4F5-41E1-3DDA-A95D-45B7C2E4FD4C}"/>
                </a:ext>
              </a:extLst>
            </p:cNvPr>
            <p:cNvSpPr/>
            <p:nvPr/>
          </p:nvSpPr>
          <p:spPr>
            <a:xfrm>
              <a:off x="3295105" y="4049700"/>
              <a:ext cx="639495" cy="8106"/>
            </a:xfrm>
            <a:custGeom>
              <a:avLst/>
              <a:gdLst/>
              <a:ahLst/>
              <a:cxnLst/>
              <a:rect l="l" t="t" r="r" b="b"/>
              <a:pathLst>
                <a:path w="5917" h="75" extrusionOk="0">
                  <a:moveTo>
                    <a:pt x="1" y="1"/>
                  </a:moveTo>
                  <a:lnTo>
                    <a:pt x="1" y="75"/>
                  </a:lnTo>
                  <a:lnTo>
                    <a:pt x="5916" y="75"/>
                  </a:lnTo>
                  <a:lnTo>
                    <a:pt x="5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5210;p32">
              <a:extLst>
                <a:ext uri="{FF2B5EF4-FFF2-40B4-BE49-F238E27FC236}">
                  <a16:creationId xmlns:a16="http://schemas.microsoft.com/office/drawing/2014/main" id="{54169E0A-0259-6FA4-B0FF-28CFFA3CD237}"/>
                </a:ext>
              </a:extLst>
            </p:cNvPr>
            <p:cNvSpPr/>
            <p:nvPr/>
          </p:nvSpPr>
          <p:spPr>
            <a:xfrm>
              <a:off x="3295105" y="4057697"/>
              <a:ext cx="639495" cy="4107"/>
            </a:xfrm>
            <a:custGeom>
              <a:avLst/>
              <a:gdLst/>
              <a:ahLst/>
              <a:cxnLst/>
              <a:rect l="l" t="t" r="r" b="b"/>
              <a:pathLst>
                <a:path w="5917" h="38" extrusionOk="0">
                  <a:moveTo>
                    <a:pt x="1" y="1"/>
                  </a:moveTo>
                  <a:lnTo>
                    <a:pt x="1" y="38"/>
                  </a:lnTo>
                  <a:lnTo>
                    <a:pt x="5916" y="38"/>
                  </a:lnTo>
                  <a:lnTo>
                    <a:pt x="5916" y="1"/>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5211;p32">
              <a:extLst>
                <a:ext uri="{FF2B5EF4-FFF2-40B4-BE49-F238E27FC236}">
                  <a16:creationId xmlns:a16="http://schemas.microsoft.com/office/drawing/2014/main" id="{BE6BBCD5-5D9B-D17D-53DE-58EC2FE1831E}"/>
                </a:ext>
              </a:extLst>
            </p:cNvPr>
            <p:cNvSpPr/>
            <p:nvPr/>
          </p:nvSpPr>
          <p:spPr>
            <a:xfrm>
              <a:off x="3954490" y="4229541"/>
              <a:ext cx="479540" cy="167952"/>
            </a:xfrm>
            <a:custGeom>
              <a:avLst/>
              <a:gdLst/>
              <a:ahLst/>
              <a:cxnLst/>
              <a:rect l="l" t="t" r="r" b="b"/>
              <a:pathLst>
                <a:path w="4437" h="1554" extrusionOk="0">
                  <a:moveTo>
                    <a:pt x="4252" y="74"/>
                  </a:moveTo>
                  <a:cubicBezTo>
                    <a:pt x="4289" y="74"/>
                    <a:pt x="4326" y="111"/>
                    <a:pt x="4363" y="111"/>
                  </a:cubicBezTo>
                  <a:cubicBezTo>
                    <a:pt x="4363" y="148"/>
                    <a:pt x="4363" y="185"/>
                    <a:pt x="4363" y="185"/>
                  </a:cubicBezTo>
                  <a:lnTo>
                    <a:pt x="4289" y="740"/>
                  </a:lnTo>
                  <a:cubicBezTo>
                    <a:pt x="4289" y="777"/>
                    <a:pt x="4215" y="814"/>
                    <a:pt x="4178" y="814"/>
                  </a:cubicBezTo>
                  <a:lnTo>
                    <a:pt x="370" y="1479"/>
                  </a:lnTo>
                  <a:cubicBezTo>
                    <a:pt x="296" y="1479"/>
                    <a:pt x="259" y="1442"/>
                    <a:pt x="259" y="1368"/>
                  </a:cubicBezTo>
                  <a:lnTo>
                    <a:pt x="111" y="185"/>
                  </a:lnTo>
                  <a:cubicBezTo>
                    <a:pt x="111" y="148"/>
                    <a:pt x="111" y="148"/>
                    <a:pt x="111" y="111"/>
                  </a:cubicBezTo>
                  <a:cubicBezTo>
                    <a:pt x="148" y="111"/>
                    <a:pt x="185" y="74"/>
                    <a:pt x="185" y="74"/>
                  </a:cubicBezTo>
                  <a:close/>
                  <a:moveTo>
                    <a:pt x="185" y="1"/>
                  </a:moveTo>
                  <a:cubicBezTo>
                    <a:pt x="148" y="1"/>
                    <a:pt x="111" y="38"/>
                    <a:pt x="37" y="74"/>
                  </a:cubicBezTo>
                  <a:cubicBezTo>
                    <a:pt x="37" y="111"/>
                    <a:pt x="0" y="148"/>
                    <a:pt x="0" y="185"/>
                  </a:cubicBezTo>
                  <a:lnTo>
                    <a:pt x="148" y="1405"/>
                  </a:lnTo>
                  <a:cubicBezTo>
                    <a:pt x="185" y="1479"/>
                    <a:pt x="259" y="1553"/>
                    <a:pt x="333" y="1553"/>
                  </a:cubicBezTo>
                  <a:lnTo>
                    <a:pt x="4178" y="888"/>
                  </a:lnTo>
                  <a:cubicBezTo>
                    <a:pt x="4252" y="888"/>
                    <a:pt x="4326" y="814"/>
                    <a:pt x="4363" y="740"/>
                  </a:cubicBezTo>
                  <a:lnTo>
                    <a:pt x="4437" y="185"/>
                  </a:lnTo>
                  <a:cubicBezTo>
                    <a:pt x="4437" y="148"/>
                    <a:pt x="4437" y="111"/>
                    <a:pt x="4400" y="74"/>
                  </a:cubicBezTo>
                  <a:cubicBezTo>
                    <a:pt x="4363" y="38"/>
                    <a:pt x="4289" y="1"/>
                    <a:pt x="4252"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5212;p32">
              <a:extLst>
                <a:ext uri="{FF2B5EF4-FFF2-40B4-BE49-F238E27FC236}">
                  <a16:creationId xmlns:a16="http://schemas.microsoft.com/office/drawing/2014/main" id="{74DC2155-5553-3F03-CBF9-6F04DEC748C8}"/>
                </a:ext>
              </a:extLst>
            </p:cNvPr>
            <p:cNvSpPr/>
            <p:nvPr/>
          </p:nvSpPr>
          <p:spPr>
            <a:xfrm>
              <a:off x="3958489" y="4225542"/>
              <a:ext cx="479540" cy="167952"/>
            </a:xfrm>
            <a:custGeom>
              <a:avLst/>
              <a:gdLst/>
              <a:ahLst/>
              <a:cxnLst/>
              <a:rect l="l" t="t" r="r" b="b"/>
              <a:pathLst>
                <a:path w="4437" h="1554" extrusionOk="0">
                  <a:moveTo>
                    <a:pt x="4289" y="75"/>
                  </a:moveTo>
                  <a:cubicBezTo>
                    <a:pt x="4326" y="75"/>
                    <a:pt x="4326" y="111"/>
                    <a:pt x="4363" y="111"/>
                  </a:cubicBezTo>
                  <a:cubicBezTo>
                    <a:pt x="4363" y="148"/>
                    <a:pt x="4363" y="185"/>
                    <a:pt x="4363" y="185"/>
                  </a:cubicBezTo>
                  <a:lnTo>
                    <a:pt x="4289" y="740"/>
                  </a:lnTo>
                  <a:cubicBezTo>
                    <a:pt x="4289" y="777"/>
                    <a:pt x="4215" y="814"/>
                    <a:pt x="4178" y="814"/>
                  </a:cubicBezTo>
                  <a:lnTo>
                    <a:pt x="370" y="1479"/>
                  </a:lnTo>
                  <a:cubicBezTo>
                    <a:pt x="296" y="1479"/>
                    <a:pt x="259" y="1442"/>
                    <a:pt x="259" y="1369"/>
                  </a:cubicBezTo>
                  <a:lnTo>
                    <a:pt x="111" y="185"/>
                  </a:lnTo>
                  <a:cubicBezTo>
                    <a:pt x="111" y="148"/>
                    <a:pt x="111" y="148"/>
                    <a:pt x="111" y="111"/>
                  </a:cubicBezTo>
                  <a:cubicBezTo>
                    <a:pt x="148" y="111"/>
                    <a:pt x="185" y="75"/>
                    <a:pt x="185" y="75"/>
                  </a:cubicBezTo>
                  <a:close/>
                  <a:moveTo>
                    <a:pt x="185" y="1"/>
                  </a:moveTo>
                  <a:cubicBezTo>
                    <a:pt x="148" y="1"/>
                    <a:pt x="74" y="38"/>
                    <a:pt x="37" y="75"/>
                  </a:cubicBezTo>
                  <a:cubicBezTo>
                    <a:pt x="37" y="111"/>
                    <a:pt x="0" y="148"/>
                    <a:pt x="0" y="185"/>
                  </a:cubicBezTo>
                  <a:lnTo>
                    <a:pt x="148" y="1405"/>
                  </a:lnTo>
                  <a:cubicBezTo>
                    <a:pt x="148" y="1479"/>
                    <a:pt x="259" y="1553"/>
                    <a:pt x="333" y="1553"/>
                  </a:cubicBezTo>
                  <a:lnTo>
                    <a:pt x="4178" y="888"/>
                  </a:lnTo>
                  <a:cubicBezTo>
                    <a:pt x="4289" y="888"/>
                    <a:pt x="4363" y="814"/>
                    <a:pt x="4363" y="740"/>
                  </a:cubicBezTo>
                  <a:lnTo>
                    <a:pt x="4437" y="185"/>
                  </a:lnTo>
                  <a:cubicBezTo>
                    <a:pt x="4437" y="148"/>
                    <a:pt x="4400" y="111"/>
                    <a:pt x="4363" y="75"/>
                  </a:cubicBezTo>
                  <a:cubicBezTo>
                    <a:pt x="4363" y="38"/>
                    <a:pt x="4289" y="1"/>
                    <a:pt x="4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213;p32">
              <a:extLst>
                <a:ext uri="{FF2B5EF4-FFF2-40B4-BE49-F238E27FC236}">
                  <a16:creationId xmlns:a16="http://schemas.microsoft.com/office/drawing/2014/main" id="{A2BFDD98-03E2-82FE-9175-4F3E1BC2E7B8}"/>
                </a:ext>
              </a:extLst>
            </p:cNvPr>
            <p:cNvSpPr/>
            <p:nvPr/>
          </p:nvSpPr>
          <p:spPr>
            <a:xfrm>
              <a:off x="2851660" y="4292659"/>
              <a:ext cx="367680" cy="152714"/>
            </a:xfrm>
            <a:custGeom>
              <a:avLst/>
              <a:gdLst/>
              <a:ahLst/>
              <a:cxnLst/>
              <a:rect l="l" t="t" r="r" b="b"/>
              <a:pathLst>
                <a:path w="3402" h="1413" extrusionOk="0">
                  <a:moveTo>
                    <a:pt x="3217" y="82"/>
                  </a:moveTo>
                  <a:cubicBezTo>
                    <a:pt x="3291" y="82"/>
                    <a:pt x="3328" y="119"/>
                    <a:pt x="3328" y="156"/>
                  </a:cubicBezTo>
                  <a:lnTo>
                    <a:pt x="3328" y="1265"/>
                  </a:lnTo>
                  <a:cubicBezTo>
                    <a:pt x="3328" y="1265"/>
                    <a:pt x="3328" y="1302"/>
                    <a:pt x="3328" y="1302"/>
                  </a:cubicBezTo>
                  <a:cubicBezTo>
                    <a:pt x="3291" y="1339"/>
                    <a:pt x="3254" y="1339"/>
                    <a:pt x="3254" y="1339"/>
                  </a:cubicBezTo>
                  <a:lnTo>
                    <a:pt x="259" y="1339"/>
                  </a:lnTo>
                  <a:cubicBezTo>
                    <a:pt x="222" y="1339"/>
                    <a:pt x="185" y="1302"/>
                    <a:pt x="185" y="1265"/>
                  </a:cubicBezTo>
                  <a:lnTo>
                    <a:pt x="111" y="711"/>
                  </a:lnTo>
                  <a:cubicBezTo>
                    <a:pt x="111" y="711"/>
                    <a:pt x="111" y="674"/>
                    <a:pt x="111" y="637"/>
                  </a:cubicBezTo>
                  <a:cubicBezTo>
                    <a:pt x="148" y="637"/>
                    <a:pt x="148" y="600"/>
                    <a:pt x="185" y="600"/>
                  </a:cubicBezTo>
                  <a:lnTo>
                    <a:pt x="3217" y="82"/>
                  </a:lnTo>
                  <a:close/>
                  <a:moveTo>
                    <a:pt x="3260" y="1"/>
                  </a:moveTo>
                  <a:cubicBezTo>
                    <a:pt x="3246" y="1"/>
                    <a:pt x="3232" y="3"/>
                    <a:pt x="3217" y="8"/>
                  </a:cubicBezTo>
                  <a:lnTo>
                    <a:pt x="185" y="526"/>
                  </a:lnTo>
                  <a:cubicBezTo>
                    <a:pt x="111" y="526"/>
                    <a:pt x="74" y="563"/>
                    <a:pt x="37" y="600"/>
                  </a:cubicBezTo>
                  <a:cubicBezTo>
                    <a:pt x="0" y="637"/>
                    <a:pt x="0" y="674"/>
                    <a:pt x="0" y="748"/>
                  </a:cubicBezTo>
                  <a:lnTo>
                    <a:pt x="74" y="1265"/>
                  </a:lnTo>
                  <a:cubicBezTo>
                    <a:pt x="74" y="1376"/>
                    <a:pt x="148" y="1413"/>
                    <a:pt x="259" y="1413"/>
                  </a:cubicBezTo>
                  <a:lnTo>
                    <a:pt x="3217" y="1413"/>
                  </a:lnTo>
                  <a:cubicBezTo>
                    <a:pt x="3254" y="1413"/>
                    <a:pt x="3328" y="1413"/>
                    <a:pt x="3364" y="1376"/>
                  </a:cubicBezTo>
                  <a:cubicBezTo>
                    <a:pt x="3364" y="1339"/>
                    <a:pt x="3401" y="1302"/>
                    <a:pt x="3401" y="1228"/>
                  </a:cubicBezTo>
                  <a:lnTo>
                    <a:pt x="3401" y="156"/>
                  </a:lnTo>
                  <a:cubicBezTo>
                    <a:pt x="3401" y="92"/>
                    <a:pt x="3346" y="1"/>
                    <a:pt x="3260"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214;p32">
              <a:extLst>
                <a:ext uri="{FF2B5EF4-FFF2-40B4-BE49-F238E27FC236}">
                  <a16:creationId xmlns:a16="http://schemas.microsoft.com/office/drawing/2014/main" id="{D93ADC3A-3673-E8D5-1E3D-F892F2799A5B}"/>
                </a:ext>
              </a:extLst>
            </p:cNvPr>
            <p:cNvSpPr/>
            <p:nvPr/>
          </p:nvSpPr>
          <p:spPr>
            <a:xfrm>
              <a:off x="2847661" y="4285526"/>
              <a:ext cx="367680" cy="155848"/>
            </a:xfrm>
            <a:custGeom>
              <a:avLst/>
              <a:gdLst/>
              <a:ahLst/>
              <a:cxnLst/>
              <a:rect l="l" t="t" r="r" b="b"/>
              <a:pathLst>
                <a:path w="3402" h="1442" extrusionOk="0">
                  <a:moveTo>
                    <a:pt x="3254" y="74"/>
                  </a:moveTo>
                  <a:cubicBezTo>
                    <a:pt x="3291" y="74"/>
                    <a:pt x="3365" y="111"/>
                    <a:pt x="3365" y="185"/>
                  </a:cubicBezTo>
                  <a:lnTo>
                    <a:pt x="3365" y="1257"/>
                  </a:lnTo>
                  <a:cubicBezTo>
                    <a:pt x="3365" y="1331"/>
                    <a:pt x="3328" y="1368"/>
                    <a:pt x="3254" y="1368"/>
                  </a:cubicBezTo>
                  <a:lnTo>
                    <a:pt x="296" y="1368"/>
                  </a:lnTo>
                  <a:cubicBezTo>
                    <a:pt x="222" y="1368"/>
                    <a:pt x="185" y="1331"/>
                    <a:pt x="185" y="1294"/>
                  </a:cubicBezTo>
                  <a:lnTo>
                    <a:pt x="148" y="740"/>
                  </a:lnTo>
                  <a:cubicBezTo>
                    <a:pt x="111" y="703"/>
                    <a:pt x="111" y="666"/>
                    <a:pt x="148" y="666"/>
                  </a:cubicBezTo>
                  <a:cubicBezTo>
                    <a:pt x="148" y="629"/>
                    <a:pt x="185" y="629"/>
                    <a:pt x="222" y="629"/>
                  </a:cubicBezTo>
                  <a:lnTo>
                    <a:pt x="3254" y="74"/>
                  </a:lnTo>
                  <a:close/>
                  <a:moveTo>
                    <a:pt x="3217" y="0"/>
                  </a:moveTo>
                  <a:lnTo>
                    <a:pt x="185" y="555"/>
                  </a:lnTo>
                  <a:cubicBezTo>
                    <a:pt x="111" y="555"/>
                    <a:pt x="74" y="592"/>
                    <a:pt x="37" y="629"/>
                  </a:cubicBezTo>
                  <a:cubicBezTo>
                    <a:pt x="0" y="666"/>
                    <a:pt x="0" y="703"/>
                    <a:pt x="0" y="777"/>
                  </a:cubicBezTo>
                  <a:lnTo>
                    <a:pt x="74" y="1294"/>
                  </a:lnTo>
                  <a:cubicBezTo>
                    <a:pt x="111" y="1405"/>
                    <a:pt x="185" y="1442"/>
                    <a:pt x="259" y="1442"/>
                  </a:cubicBezTo>
                  <a:lnTo>
                    <a:pt x="3217" y="1442"/>
                  </a:lnTo>
                  <a:cubicBezTo>
                    <a:pt x="3328" y="1442"/>
                    <a:pt x="3401" y="1368"/>
                    <a:pt x="3401" y="1294"/>
                  </a:cubicBezTo>
                  <a:lnTo>
                    <a:pt x="3401" y="185"/>
                  </a:lnTo>
                  <a:cubicBezTo>
                    <a:pt x="3401" y="74"/>
                    <a:pt x="3328" y="0"/>
                    <a:pt x="3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215;p32">
              <a:extLst>
                <a:ext uri="{FF2B5EF4-FFF2-40B4-BE49-F238E27FC236}">
                  <a16:creationId xmlns:a16="http://schemas.microsoft.com/office/drawing/2014/main" id="{B9019A36-C963-9EA4-266A-6A3DED73D0B8}"/>
                </a:ext>
              </a:extLst>
            </p:cNvPr>
            <p:cNvSpPr/>
            <p:nvPr/>
          </p:nvSpPr>
          <p:spPr>
            <a:xfrm>
              <a:off x="3271219" y="4373393"/>
              <a:ext cx="475541" cy="40097"/>
            </a:xfrm>
            <a:custGeom>
              <a:avLst/>
              <a:gdLst/>
              <a:ahLst/>
              <a:cxnLst/>
              <a:rect l="l" t="t" r="r" b="b"/>
              <a:pathLst>
                <a:path w="4400" h="371" extrusionOk="0">
                  <a:moveTo>
                    <a:pt x="185" y="1"/>
                  </a:moveTo>
                  <a:lnTo>
                    <a:pt x="4215" y="1"/>
                  </a:lnTo>
                  <a:cubicBezTo>
                    <a:pt x="4289" y="1"/>
                    <a:pt x="4400" y="74"/>
                    <a:pt x="4400" y="185"/>
                  </a:cubicBezTo>
                  <a:lnTo>
                    <a:pt x="4400" y="185"/>
                  </a:lnTo>
                  <a:cubicBezTo>
                    <a:pt x="4400" y="259"/>
                    <a:pt x="4289" y="370"/>
                    <a:pt x="4215" y="370"/>
                  </a:cubicBezTo>
                  <a:lnTo>
                    <a:pt x="185" y="370"/>
                  </a:lnTo>
                  <a:cubicBezTo>
                    <a:pt x="74" y="370"/>
                    <a:pt x="0" y="259"/>
                    <a:pt x="0" y="185"/>
                  </a:cubicBezTo>
                  <a:lnTo>
                    <a:pt x="0" y="185"/>
                  </a:lnTo>
                  <a:cubicBezTo>
                    <a:pt x="0" y="74"/>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216;p32">
              <a:extLst>
                <a:ext uri="{FF2B5EF4-FFF2-40B4-BE49-F238E27FC236}">
                  <a16:creationId xmlns:a16="http://schemas.microsoft.com/office/drawing/2014/main" id="{F7CAA673-A660-5783-98CD-909626E54903}"/>
                </a:ext>
              </a:extLst>
            </p:cNvPr>
            <p:cNvSpPr/>
            <p:nvPr/>
          </p:nvSpPr>
          <p:spPr>
            <a:xfrm>
              <a:off x="3279217" y="4381391"/>
              <a:ext cx="467543" cy="32099"/>
            </a:xfrm>
            <a:custGeom>
              <a:avLst/>
              <a:gdLst/>
              <a:ahLst/>
              <a:cxnLst/>
              <a:rect l="l" t="t" r="r" b="b"/>
              <a:pathLst>
                <a:path w="4326" h="297" extrusionOk="0">
                  <a:moveTo>
                    <a:pt x="4326" y="37"/>
                  </a:moveTo>
                  <a:cubicBezTo>
                    <a:pt x="4326" y="74"/>
                    <a:pt x="4326" y="74"/>
                    <a:pt x="4326" y="111"/>
                  </a:cubicBezTo>
                  <a:lnTo>
                    <a:pt x="4326" y="111"/>
                  </a:lnTo>
                  <a:cubicBezTo>
                    <a:pt x="4326" y="185"/>
                    <a:pt x="4215" y="296"/>
                    <a:pt x="4141" y="296"/>
                  </a:cubicBezTo>
                  <a:lnTo>
                    <a:pt x="111" y="296"/>
                  </a:lnTo>
                  <a:cubicBezTo>
                    <a:pt x="74" y="296"/>
                    <a:pt x="37" y="259"/>
                    <a:pt x="0" y="259"/>
                  </a:cubicBezTo>
                  <a:cubicBezTo>
                    <a:pt x="0" y="222"/>
                    <a:pt x="0" y="222"/>
                    <a:pt x="0" y="185"/>
                  </a:cubicBezTo>
                  <a:lnTo>
                    <a:pt x="0" y="185"/>
                  </a:lnTo>
                  <a:cubicBezTo>
                    <a:pt x="0" y="74"/>
                    <a:pt x="111" y="0"/>
                    <a:pt x="222" y="0"/>
                  </a:cubicBezTo>
                  <a:lnTo>
                    <a:pt x="4215" y="0"/>
                  </a:lnTo>
                  <a:cubicBezTo>
                    <a:pt x="4252" y="0"/>
                    <a:pt x="4289" y="37"/>
                    <a:pt x="4326"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217;p32">
              <a:extLst>
                <a:ext uri="{FF2B5EF4-FFF2-40B4-BE49-F238E27FC236}">
                  <a16:creationId xmlns:a16="http://schemas.microsoft.com/office/drawing/2014/main" id="{35B22209-B7BE-23D2-F6F1-D320BDBE92C8}"/>
                </a:ext>
              </a:extLst>
            </p:cNvPr>
            <p:cNvSpPr/>
            <p:nvPr/>
          </p:nvSpPr>
          <p:spPr>
            <a:xfrm>
              <a:off x="3634794" y="4352972"/>
              <a:ext cx="99972" cy="20102"/>
            </a:xfrm>
            <a:custGeom>
              <a:avLst/>
              <a:gdLst/>
              <a:ahLst/>
              <a:cxnLst/>
              <a:rect l="l" t="t" r="r" b="b"/>
              <a:pathLst>
                <a:path w="925" h="186" extrusionOk="0">
                  <a:moveTo>
                    <a:pt x="148" y="1"/>
                  </a:moveTo>
                  <a:lnTo>
                    <a:pt x="925" y="1"/>
                  </a:lnTo>
                  <a:lnTo>
                    <a:pt x="777" y="186"/>
                  </a:lnTo>
                  <a:lnTo>
                    <a:pt x="0"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5218;p32">
              <a:extLst>
                <a:ext uri="{FF2B5EF4-FFF2-40B4-BE49-F238E27FC236}">
                  <a16:creationId xmlns:a16="http://schemas.microsoft.com/office/drawing/2014/main" id="{21B93AD0-463B-6AFD-81EE-5D9718FDB8A3}"/>
                </a:ext>
              </a:extLst>
            </p:cNvPr>
            <p:cNvSpPr/>
            <p:nvPr/>
          </p:nvSpPr>
          <p:spPr>
            <a:xfrm>
              <a:off x="3634794" y="4413382"/>
              <a:ext cx="99972" cy="20102"/>
            </a:xfrm>
            <a:custGeom>
              <a:avLst/>
              <a:gdLst/>
              <a:ahLst/>
              <a:cxnLst/>
              <a:rect l="l" t="t" r="r" b="b"/>
              <a:pathLst>
                <a:path w="925" h="186" extrusionOk="0">
                  <a:moveTo>
                    <a:pt x="148" y="185"/>
                  </a:moveTo>
                  <a:lnTo>
                    <a:pt x="925" y="185"/>
                  </a:lnTo>
                  <a:lnTo>
                    <a:pt x="777"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219;p32">
              <a:extLst>
                <a:ext uri="{FF2B5EF4-FFF2-40B4-BE49-F238E27FC236}">
                  <a16:creationId xmlns:a16="http://schemas.microsoft.com/office/drawing/2014/main" id="{E72C7556-5962-653F-3D33-EAD09C8343FA}"/>
                </a:ext>
              </a:extLst>
            </p:cNvPr>
            <p:cNvSpPr/>
            <p:nvPr/>
          </p:nvSpPr>
          <p:spPr>
            <a:xfrm>
              <a:off x="3339092" y="4369394"/>
              <a:ext cx="12105" cy="44096"/>
            </a:xfrm>
            <a:custGeom>
              <a:avLst/>
              <a:gdLst/>
              <a:ahLst/>
              <a:cxnLst/>
              <a:rect l="l" t="t" r="r" b="b"/>
              <a:pathLst>
                <a:path w="112" h="408" extrusionOk="0">
                  <a:moveTo>
                    <a:pt x="1" y="1"/>
                  </a:moveTo>
                  <a:lnTo>
                    <a:pt x="1" y="407"/>
                  </a:lnTo>
                  <a:lnTo>
                    <a:pt x="111" y="407"/>
                  </a:lnTo>
                  <a:lnTo>
                    <a:pt x="111" y="1"/>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5220;p32">
              <a:extLst>
                <a:ext uri="{FF2B5EF4-FFF2-40B4-BE49-F238E27FC236}">
                  <a16:creationId xmlns:a16="http://schemas.microsoft.com/office/drawing/2014/main" id="{552AF358-FB82-3B3A-6508-24514C2E983D}"/>
                </a:ext>
              </a:extLst>
            </p:cNvPr>
            <p:cNvSpPr/>
            <p:nvPr/>
          </p:nvSpPr>
          <p:spPr>
            <a:xfrm>
              <a:off x="3594805" y="4369394"/>
              <a:ext cx="12105" cy="44096"/>
            </a:xfrm>
            <a:custGeom>
              <a:avLst/>
              <a:gdLst/>
              <a:ahLst/>
              <a:cxnLst/>
              <a:rect l="l" t="t" r="r" b="b"/>
              <a:pathLst>
                <a:path w="112" h="408" extrusionOk="0">
                  <a:moveTo>
                    <a:pt x="1" y="1"/>
                  </a:moveTo>
                  <a:lnTo>
                    <a:pt x="1" y="407"/>
                  </a:lnTo>
                  <a:lnTo>
                    <a:pt x="112" y="407"/>
                  </a:lnTo>
                  <a:lnTo>
                    <a:pt x="112" y="1"/>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221;p32">
              <a:extLst>
                <a:ext uri="{FF2B5EF4-FFF2-40B4-BE49-F238E27FC236}">
                  <a16:creationId xmlns:a16="http://schemas.microsoft.com/office/drawing/2014/main" id="{E5FFEF4C-236E-FB20-287B-70F65FA9BA66}"/>
                </a:ext>
              </a:extLst>
            </p:cNvPr>
            <p:cNvSpPr/>
            <p:nvPr/>
          </p:nvSpPr>
          <p:spPr>
            <a:xfrm>
              <a:off x="2563956" y="4045701"/>
              <a:ext cx="343686" cy="239932"/>
            </a:xfrm>
            <a:custGeom>
              <a:avLst/>
              <a:gdLst/>
              <a:ahLst/>
              <a:cxnLst/>
              <a:rect l="l" t="t" r="r" b="b"/>
              <a:pathLst>
                <a:path w="3180" h="2220" extrusionOk="0">
                  <a:moveTo>
                    <a:pt x="814" y="592"/>
                  </a:moveTo>
                  <a:lnTo>
                    <a:pt x="74" y="1517"/>
                  </a:lnTo>
                  <a:cubicBezTo>
                    <a:pt x="0" y="1591"/>
                    <a:pt x="0" y="1702"/>
                    <a:pt x="74" y="1775"/>
                  </a:cubicBezTo>
                  <a:lnTo>
                    <a:pt x="444" y="2145"/>
                  </a:lnTo>
                  <a:cubicBezTo>
                    <a:pt x="481" y="2182"/>
                    <a:pt x="555" y="2219"/>
                    <a:pt x="629" y="2182"/>
                  </a:cubicBezTo>
                  <a:lnTo>
                    <a:pt x="3032" y="1480"/>
                  </a:lnTo>
                  <a:cubicBezTo>
                    <a:pt x="3143" y="1443"/>
                    <a:pt x="3180" y="1332"/>
                    <a:pt x="3143" y="1221"/>
                  </a:cubicBezTo>
                  <a:lnTo>
                    <a:pt x="2884" y="149"/>
                  </a:lnTo>
                  <a:cubicBezTo>
                    <a:pt x="2884" y="75"/>
                    <a:pt x="2847" y="38"/>
                    <a:pt x="2773" y="1"/>
                  </a:cubicBezTo>
                  <a:cubicBezTo>
                    <a:pt x="2736" y="1"/>
                    <a:pt x="2662" y="1"/>
                    <a:pt x="2625" y="1"/>
                  </a:cubicBezTo>
                  <a:lnTo>
                    <a:pt x="961" y="518"/>
                  </a:lnTo>
                  <a:cubicBezTo>
                    <a:pt x="888" y="518"/>
                    <a:pt x="851" y="555"/>
                    <a:pt x="814" y="592"/>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222;p32">
              <a:extLst>
                <a:ext uri="{FF2B5EF4-FFF2-40B4-BE49-F238E27FC236}">
                  <a16:creationId xmlns:a16="http://schemas.microsoft.com/office/drawing/2014/main" id="{13DB2992-5187-2AAA-1ADF-D442396DFDD8}"/>
                </a:ext>
              </a:extLst>
            </p:cNvPr>
            <p:cNvSpPr/>
            <p:nvPr/>
          </p:nvSpPr>
          <p:spPr>
            <a:xfrm>
              <a:off x="2571954" y="4053699"/>
              <a:ext cx="327691" cy="223937"/>
            </a:xfrm>
            <a:custGeom>
              <a:avLst/>
              <a:gdLst/>
              <a:ahLst/>
              <a:cxnLst/>
              <a:rect l="l" t="t" r="r" b="b"/>
              <a:pathLst>
                <a:path w="3032" h="2072" extrusionOk="0">
                  <a:moveTo>
                    <a:pt x="814" y="518"/>
                  </a:moveTo>
                  <a:lnTo>
                    <a:pt x="74" y="1406"/>
                  </a:lnTo>
                  <a:cubicBezTo>
                    <a:pt x="0" y="1480"/>
                    <a:pt x="0" y="1628"/>
                    <a:pt x="74" y="1701"/>
                  </a:cubicBezTo>
                  <a:lnTo>
                    <a:pt x="444" y="2034"/>
                  </a:lnTo>
                  <a:cubicBezTo>
                    <a:pt x="481" y="2071"/>
                    <a:pt x="555" y="2071"/>
                    <a:pt x="629" y="2071"/>
                  </a:cubicBezTo>
                  <a:lnTo>
                    <a:pt x="2847" y="1406"/>
                  </a:lnTo>
                  <a:cubicBezTo>
                    <a:pt x="2958" y="1369"/>
                    <a:pt x="3032" y="1258"/>
                    <a:pt x="2995" y="1147"/>
                  </a:cubicBezTo>
                  <a:lnTo>
                    <a:pt x="2736" y="149"/>
                  </a:lnTo>
                  <a:cubicBezTo>
                    <a:pt x="2699" y="75"/>
                    <a:pt x="2662" y="38"/>
                    <a:pt x="2625" y="1"/>
                  </a:cubicBezTo>
                  <a:cubicBezTo>
                    <a:pt x="2588" y="1"/>
                    <a:pt x="2514" y="1"/>
                    <a:pt x="2477" y="1"/>
                  </a:cubicBezTo>
                  <a:lnTo>
                    <a:pt x="887" y="481"/>
                  </a:lnTo>
                  <a:cubicBezTo>
                    <a:pt x="851" y="481"/>
                    <a:pt x="814" y="518"/>
                    <a:pt x="814" y="5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223;p32">
              <a:extLst>
                <a:ext uri="{FF2B5EF4-FFF2-40B4-BE49-F238E27FC236}">
                  <a16:creationId xmlns:a16="http://schemas.microsoft.com/office/drawing/2014/main" id="{E30A857D-C48F-F63B-C68A-BB1EEE2CA810}"/>
                </a:ext>
              </a:extLst>
            </p:cNvPr>
            <p:cNvSpPr/>
            <p:nvPr/>
          </p:nvSpPr>
          <p:spPr>
            <a:xfrm>
              <a:off x="2619832" y="4053699"/>
              <a:ext cx="235933" cy="223937"/>
            </a:xfrm>
            <a:custGeom>
              <a:avLst/>
              <a:gdLst/>
              <a:ahLst/>
              <a:cxnLst/>
              <a:rect l="l" t="t" r="r" b="b"/>
              <a:pathLst>
                <a:path w="2183" h="2072" extrusionOk="0">
                  <a:moveTo>
                    <a:pt x="1" y="2034"/>
                  </a:moveTo>
                  <a:lnTo>
                    <a:pt x="1" y="2034"/>
                  </a:lnTo>
                  <a:cubicBezTo>
                    <a:pt x="38" y="2071"/>
                    <a:pt x="149" y="2071"/>
                    <a:pt x="186" y="2071"/>
                  </a:cubicBezTo>
                  <a:lnTo>
                    <a:pt x="186" y="2071"/>
                  </a:lnTo>
                  <a:lnTo>
                    <a:pt x="1406" y="1701"/>
                  </a:lnTo>
                  <a:lnTo>
                    <a:pt x="1406" y="1701"/>
                  </a:lnTo>
                  <a:cubicBezTo>
                    <a:pt x="1443" y="1701"/>
                    <a:pt x="1517" y="1628"/>
                    <a:pt x="1517" y="1591"/>
                  </a:cubicBezTo>
                  <a:lnTo>
                    <a:pt x="2182" y="1"/>
                  </a:lnTo>
                  <a:lnTo>
                    <a:pt x="2182" y="1"/>
                  </a:lnTo>
                  <a:cubicBezTo>
                    <a:pt x="2145" y="1"/>
                    <a:pt x="2071" y="1"/>
                    <a:pt x="2034" y="1"/>
                  </a:cubicBezTo>
                  <a:lnTo>
                    <a:pt x="814" y="408"/>
                  </a:lnTo>
                  <a:lnTo>
                    <a:pt x="814" y="408"/>
                  </a:lnTo>
                  <a:cubicBezTo>
                    <a:pt x="740" y="408"/>
                    <a:pt x="703" y="444"/>
                    <a:pt x="666" y="5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224;p32">
              <a:extLst>
                <a:ext uri="{FF2B5EF4-FFF2-40B4-BE49-F238E27FC236}">
                  <a16:creationId xmlns:a16="http://schemas.microsoft.com/office/drawing/2014/main" id="{A5CA8308-69EC-B3AB-7D83-586AD962CDFE}"/>
                </a:ext>
              </a:extLst>
            </p:cNvPr>
            <p:cNvSpPr/>
            <p:nvPr/>
          </p:nvSpPr>
          <p:spPr>
            <a:xfrm>
              <a:off x="2887542" y="3997822"/>
              <a:ext cx="203942" cy="187839"/>
            </a:xfrm>
            <a:custGeom>
              <a:avLst/>
              <a:gdLst/>
              <a:ahLst/>
              <a:cxnLst/>
              <a:rect l="l" t="t" r="r" b="b"/>
              <a:pathLst>
                <a:path w="1887" h="1738" extrusionOk="0">
                  <a:moveTo>
                    <a:pt x="666" y="1701"/>
                  </a:moveTo>
                  <a:lnTo>
                    <a:pt x="1739" y="1146"/>
                  </a:lnTo>
                  <a:cubicBezTo>
                    <a:pt x="1812" y="1109"/>
                    <a:pt x="1886" y="998"/>
                    <a:pt x="1849" y="925"/>
                  </a:cubicBezTo>
                  <a:lnTo>
                    <a:pt x="1739" y="222"/>
                  </a:lnTo>
                  <a:cubicBezTo>
                    <a:pt x="1702" y="111"/>
                    <a:pt x="1591" y="0"/>
                    <a:pt x="1480" y="37"/>
                  </a:cubicBezTo>
                  <a:lnTo>
                    <a:pt x="223" y="259"/>
                  </a:lnTo>
                  <a:cubicBezTo>
                    <a:pt x="75" y="259"/>
                    <a:pt x="1" y="407"/>
                    <a:pt x="38" y="518"/>
                  </a:cubicBezTo>
                  <a:lnTo>
                    <a:pt x="371" y="1590"/>
                  </a:lnTo>
                  <a:cubicBezTo>
                    <a:pt x="371" y="1627"/>
                    <a:pt x="408" y="1701"/>
                    <a:pt x="481" y="1701"/>
                  </a:cubicBezTo>
                  <a:cubicBezTo>
                    <a:pt x="555" y="1738"/>
                    <a:pt x="592" y="1738"/>
                    <a:pt x="666" y="1701"/>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225;p32">
              <a:extLst>
                <a:ext uri="{FF2B5EF4-FFF2-40B4-BE49-F238E27FC236}">
                  <a16:creationId xmlns:a16="http://schemas.microsoft.com/office/drawing/2014/main" id="{68CEC530-DCDE-F8F6-799C-3C24F1468E37}"/>
                </a:ext>
              </a:extLst>
            </p:cNvPr>
            <p:cNvSpPr/>
            <p:nvPr/>
          </p:nvSpPr>
          <p:spPr>
            <a:xfrm>
              <a:off x="2895540" y="4005820"/>
              <a:ext cx="183948" cy="171843"/>
            </a:xfrm>
            <a:custGeom>
              <a:avLst/>
              <a:gdLst/>
              <a:ahLst/>
              <a:cxnLst/>
              <a:rect l="l" t="t" r="r" b="b"/>
              <a:pathLst>
                <a:path w="1702" h="1590" extrusionOk="0">
                  <a:moveTo>
                    <a:pt x="629" y="1590"/>
                  </a:moveTo>
                  <a:lnTo>
                    <a:pt x="1591" y="1035"/>
                  </a:lnTo>
                  <a:cubicBezTo>
                    <a:pt x="1665" y="998"/>
                    <a:pt x="1701" y="924"/>
                    <a:pt x="1701" y="851"/>
                  </a:cubicBezTo>
                  <a:lnTo>
                    <a:pt x="1554" y="185"/>
                  </a:lnTo>
                  <a:cubicBezTo>
                    <a:pt x="1554" y="74"/>
                    <a:pt x="1443" y="0"/>
                    <a:pt x="1332" y="37"/>
                  </a:cubicBezTo>
                  <a:lnTo>
                    <a:pt x="186" y="222"/>
                  </a:lnTo>
                  <a:cubicBezTo>
                    <a:pt x="112" y="222"/>
                    <a:pt x="75" y="259"/>
                    <a:pt x="38" y="333"/>
                  </a:cubicBezTo>
                  <a:cubicBezTo>
                    <a:pt x="1" y="370"/>
                    <a:pt x="1" y="444"/>
                    <a:pt x="38" y="481"/>
                  </a:cubicBezTo>
                  <a:lnTo>
                    <a:pt x="334" y="1442"/>
                  </a:lnTo>
                  <a:cubicBezTo>
                    <a:pt x="371" y="1516"/>
                    <a:pt x="407" y="1553"/>
                    <a:pt x="481" y="1590"/>
                  </a:cubicBezTo>
                  <a:cubicBezTo>
                    <a:pt x="518" y="1590"/>
                    <a:pt x="555" y="1590"/>
                    <a:pt x="629" y="15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226;p32">
              <a:extLst>
                <a:ext uri="{FF2B5EF4-FFF2-40B4-BE49-F238E27FC236}">
                  <a16:creationId xmlns:a16="http://schemas.microsoft.com/office/drawing/2014/main" id="{4086F1CB-2D5F-E1F5-E76A-A91273111362}"/>
                </a:ext>
              </a:extLst>
            </p:cNvPr>
            <p:cNvSpPr/>
            <p:nvPr/>
          </p:nvSpPr>
          <p:spPr>
            <a:xfrm>
              <a:off x="2951524" y="4009819"/>
              <a:ext cx="127964" cy="167844"/>
            </a:xfrm>
            <a:custGeom>
              <a:avLst/>
              <a:gdLst/>
              <a:ahLst/>
              <a:cxnLst/>
              <a:rect l="l" t="t" r="r" b="b"/>
              <a:pathLst>
                <a:path w="1184" h="1553" extrusionOk="0">
                  <a:moveTo>
                    <a:pt x="74" y="1553"/>
                  </a:moveTo>
                  <a:lnTo>
                    <a:pt x="74" y="1553"/>
                  </a:lnTo>
                  <a:lnTo>
                    <a:pt x="1073" y="998"/>
                  </a:lnTo>
                  <a:lnTo>
                    <a:pt x="1073" y="998"/>
                  </a:lnTo>
                  <a:cubicBezTo>
                    <a:pt x="1147" y="961"/>
                    <a:pt x="1183" y="887"/>
                    <a:pt x="1147" y="814"/>
                  </a:cubicBezTo>
                  <a:lnTo>
                    <a:pt x="1147" y="814"/>
                  </a:lnTo>
                  <a:lnTo>
                    <a:pt x="1036" y="185"/>
                  </a:lnTo>
                  <a:lnTo>
                    <a:pt x="1036" y="185"/>
                  </a:lnTo>
                  <a:cubicBezTo>
                    <a:pt x="1036" y="74"/>
                    <a:pt x="925" y="0"/>
                    <a:pt x="814" y="0"/>
                  </a:cubicBezTo>
                  <a:lnTo>
                    <a:pt x="666" y="37"/>
                  </a:lnTo>
                  <a:lnTo>
                    <a:pt x="0" y="1553"/>
                  </a:lnTo>
                  <a:cubicBezTo>
                    <a:pt x="37" y="1553"/>
                    <a:pt x="74" y="1553"/>
                    <a:pt x="74" y="155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227;p32">
              <a:extLst>
                <a:ext uri="{FF2B5EF4-FFF2-40B4-BE49-F238E27FC236}">
                  <a16:creationId xmlns:a16="http://schemas.microsoft.com/office/drawing/2014/main" id="{985E284B-8C7D-0012-14AD-6CA9A0BFB034}"/>
                </a:ext>
              </a:extLst>
            </p:cNvPr>
            <p:cNvSpPr/>
            <p:nvPr/>
          </p:nvSpPr>
          <p:spPr>
            <a:xfrm>
              <a:off x="2647824" y="4313410"/>
              <a:ext cx="20102" cy="20102"/>
            </a:xfrm>
            <a:custGeom>
              <a:avLst/>
              <a:gdLst/>
              <a:ahLst/>
              <a:cxnLst/>
              <a:rect l="l" t="t" r="r" b="b"/>
              <a:pathLst>
                <a:path w="186" h="186" extrusionOk="0">
                  <a:moveTo>
                    <a:pt x="112" y="186"/>
                  </a:moveTo>
                  <a:cubicBezTo>
                    <a:pt x="149" y="186"/>
                    <a:pt x="185" y="149"/>
                    <a:pt x="185" y="112"/>
                  </a:cubicBezTo>
                  <a:cubicBezTo>
                    <a:pt x="185" y="38"/>
                    <a:pt x="149" y="1"/>
                    <a:pt x="112" y="1"/>
                  </a:cubicBezTo>
                  <a:cubicBezTo>
                    <a:pt x="38" y="1"/>
                    <a:pt x="1" y="38"/>
                    <a:pt x="1" y="112"/>
                  </a:cubicBezTo>
                  <a:cubicBezTo>
                    <a:pt x="1" y="149"/>
                    <a:pt x="38" y="186"/>
                    <a:pt x="112" y="186"/>
                  </a:cubicBezTo>
                  <a:close/>
                </a:path>
              </a:pathLst>
            </a:custGeom>
            <a:solidFill>
              <a:srgbClr val="5C6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228;p32">
              <a:extLst>
                <a:ext uri="{FF2B5EF4-FFF2-40B4-BE49-F238E27FC236}">
                  <a16:creationId xmlns:a16="http://schemas.microsoft.com/office/drawing/2014/main" id="{B3838A20-5FCE-930B-6BEC-C33A05235881}"/>
                </a:ext>
              </a:extLst>
            </p:cNvPr>
            <p:cNvSpPr/>
            <p:nvPr/>
          </p:nvSpPr>
          <p:spPr>
            <a:xfrm>
              <a:off x="2643826" y="4309411"/>
              <a:ext cx="20102" cy="20102"/>
            </a:xfrm>
            <a:custGeom>
              <a:avLst/>
              <a:gdLst/>
              <a:ahLst/>
              <a:cxnLst/>
              <a:rect l="l" t="t" r="r" b="b"/>
              <a:pathLst>
                <a:path w="186" h="186" extrusionOk="0">
                  <a:moveTo>
                    <a:pt x="112" y="186"/>
                  </a:moveTo>
                  <a:cubicBezTo>
                    <a:pt x="149" y="186"/>
                    <a:pt x="186" y="149"/>
                    <a:pt x="186" y="112"/>
                  </a:cubicBezTo>
                  <a:cubicBezTo>
                    <a:pt x="186" y="1"/>
                    <a:pt x="1" y="1"/>
                    <a:pt x="1" y="112"/>
                  </a:cubicBezTo>
                  <a:cubicBezTo>
                    <a:pt x="1" y="149"/>
                    <a:pt x="38" y="186"/>
                    <a:pt x="112" y="186"/>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5229;p32">
              <a:extLst>
                <a:ext uri="{FF2B5EF4-FFF2-40B4-BE49-F238E27FC236}">
                  <a16:creationId xmlns:a16="http://schemas.microsoft.com/office/drawing/2014/main" id="{52536600-6FAE-BDB6-E490-62A1437C3450}"/>
                </a:ext>
              </a:extLst>
            </p:cNvPr>
            <p:cNvSpPr/>
            <p:nvPr/>
          </p:nvSpPr>
          <p:spPr>
            <a:xfrm>
              <a:off x="2727802" y="4385390"/>
              <a:ext cx="83976" cy="12105"/>
            </a:xfrm>
            <a:custGeom>
              <a:avLst/>
              <a:gdLst/>
              <a:ahLst/>
              <a:cxnLst/>
              <a:rect l="l" t="t" r="r" b="b"/>
              <a:pathLst>
                <a:path w="777" h="112" extrusionOk="0">
                  <a:moveTo>
                    <a:pt x="0" y="111"/>
                  </a:moveTo>
                  <a:lnTo>
                    <a:pt x="739" y="111"/>
                  </a:lnTo>
                  <a:cubicBezTo>
                    <a:pt x="739" y="111"/>
                    <a:pt x="776" y="74"/>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5230;p32">
              <a:extLst>
                <a:ext uri="{FF2B5EF4-FFF2-40B4-BE49-F238E27FC236}">
                  <a16:creationId xmlns:a16="http://schemas.microsoft.com/office/drawing/2014/main" id="{BA9B231B-99ED-93D4-6C7F-49B8D33C6BE7}"/>
                </a:ext>
              </a:extLst>
            </p:cNvPr>
            <p:cNvSpPr/>
            <p:nvPr/>
          </p:nvSpPr>
          <p:spPr>
            <a:xfrm>
              <a:off x="2727802" y="4405384"/>
              <a:ext cx="83976" cy="8106"/>
            </a:xfrm>
            <a:custGeom>
              <a:avLst/>
              <a:gdLst/>
              <a:ahLst/>
              <a:cxnLst/>
              <a:rect l="l" t="t" r="r" b="b"/>
              <a:pathLst>
                <a:path w="777" h="75"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5231;p32">
              <a:extLst>
                <a:ext uri="{FF2B5EF4-FFF2-40B4-BE49-F238E27FC236}">
                  <a16:creationId xmlns:a16="http://schemas.microsoft.com/office/drawing/2014/main" id="{26C736C4-E54D-48FF-A1E6-1D1BDBE4C3AC}"/>
                </a:ext>
              </a:extLst>
            </p:cNvPr>
            <p:cNvSpPr/>
            <p:nvPr/>
          </p:nvSpPr>
          <p:spPr>
            <a:xfrm>
              <a:off x="2727802" y="4421380"/>
              <a:ext cx="83976" cy="8106"/>
            </a:xfrm>
            <a:custGeom>
              <a:avLst/>
              <a:gdLst/>
              <a:ahLst/>
              <a:cxnLst/>
              <a:rect l="l" t="t" r="r" b="b"/>
              <a:pathLst>
                <a:path w="777" h="75"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5232;p32">
              <a:extLst>
                <a:ext uri="{FF2B5EF4-FFF2-40B4-BE49-F238E27FC236}">
                  <a16:creationId xmlns:a16="http://schemas.microsoft.com/office/drawing/2014/main" id="{200D4FB7-D92C-AB2E-2AFE-A1CA7CDFDF6E}"/>
                </a:ext>
              </a:extLst>
            </p:cNvPr>
            <p:cNvSpPr/>
            <p:nvPr/>
          </p:nvSpPr>
          <p:spPr>
            <a:xfrm>
              <a:off x="2727802" y="4437375"/>
              <a:ext cx="83976" cy="7998"/>
            </a:xfrm>
            <a:custGeom>
              <a:avLst/>
              <a:gdLst/>
              <a:ahLst/>
              <a:cxnLst/>
              <a:rect l="l" t="t" r="r" b="b"/>
              <a:pathLst>
                <a:path w="777" h="74"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233;p32">
              <a:extLst>
                <a:ext uri="{FF2B5EF4-FFF2-40B4-BE49-F238E27FC236}">
                  <a16:creationId xmlns:a16="http://schemas.microsoft.com/office/drawing/2014/main" id="{DB2B4C0A-7521-581E-C430-A425B906A959}"/>
                </a:ext>
              </a:extLst>
            </p:cNvPr>
            <p:cNvSpPr/>
            <p:nvPr/>
          </p:nvSpPr>
          <p:spPr>
            <a:xfrm>
              <a:off x="2723803" y="4381391"/>
              <a:ext cx="91974" cy="8106"/>
            </a:xfrm>
            <a:custGeom>
              <a:avLst/>
              <a:gdLst/>
              <a:ahLst/>
              <a:cxnLst/>
              <a:rect l="l" t="t" r="r" b="b"/>
              <a:pathLst>
                <a:path w="851" h="75" extrusionOk="0">
                  <a:moveTo>
                    <a:pt x="37" y="0"/>
                  </a:moveTo>
                  <a:lnTo>
                    <a:pt x="813" y="0"/>
                  </a:lnTo>
                  <a:cubicBezTo>
                    <a:pt x="813" y="0"/>
                    <a:pt x="850" y="37"/>
                    <a:pt x="850" y="74"/>
                  </a:cubicBezTo>
                  <a:lnTo>
                    <a:pt x="850" y="74"/>
                  </a:lnTo>
                  <a:lnTo>
                    <a:pt x="0" y="74"/>
                  </a:lnTo>
                  <a:lnTo>
                    <a:pt x="0" y="74"/>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5234;p32">
              <a:extLst>
                <a:ext uri="{FF2B5EF4-FFF2-40B4-BE49-F238E27FC236}">
                  <a16:creationId xmlns:a16="http://schemas.microsoft.com/office/drawing/2014/main" id="{759DAADF-9D88-C6B1-997D-216D0448E5A2}"/>
                </a:ext>
              </a:extLst>
            </p:cNvPr>
            <p:cNvSpPr/>
            <p:nvPr/>
          </p:nvSpPr>
          <p:spPr>
            <a:xfrm>
              <a:off x="2723803" y="4397386"/>
              <a:ext cx="91974" cy="8106"/>
            </a:xfrm>
            <a:custGeom>
              <a:avLst/>
              <a:gdLst/>
              <a:ahLst/>
              <a:cxnLst/>
              <a:rect l="l" t="t" r="r" b="b"/>
              <a:pathLst>
                <a:path w="851" h="75" extrusionOk="0">
                  <a:moveTo>
                    <a:pt x="37" y="0"/>
                  </a:moveTo>
                  <a:lnTo>
                    <a:pt x="813" y="0"/>
                  </a:lnTo>
                  <a:cubicBezTo>
                    <a:pt x="813" y="0"/>
                    <a:pt x="850" y="37"/>
                    <a:pt x="850" y="74"/>
                  </a:cubicBezTo>
                  <a:lnTo>
                    <a:pt x="850" y="74"/>
                  </a:lnTo>
                  <a:lnTo>
                    <a:pt x="0" y="74"/>
                  </a:lnTo>
                  <a:lnTo>
                    <a:pt x="0" y="74"/>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5235;p32">
              <a:extLst>
                <a:ext uri="{FF2B5EF4-FFF2-40B4-BE49-F238E27FC236}">
                  <a16:creationId xmlns:a16="http://schemas.microsoft.com/office/drawing/2014/main" id="{48E33FCD-6A14-3742-5AC0-B4009828C60C}"/>
                </a:ext>
              </a:extLst>
            </p:cNvPr>
            <p:cNvSpPr/>
            <p:nvPr/>
          </p:nvSpPr>
          <p:spPr>
            <a:xfrm>
              <a:off x="2723803" y="4413382"/>
              <a:ext cx="91974" cy="12105"/>
            </a:xfrm>
            <a:custGeom>
              <a:avLst/>
              <a:gdLst/>
              <a:ahLst/>
              <a:cxnLst/>
              <a:rect l="l" t="t" r="r" b="b"/>
              <a:pathLst>
                <a:path w="851" h="112" extrusionOk="0">
                  <a:moveTo>
                    <a:pt x="37" y="0"/>
                  </a:moveTo>
                  <a:lnTo>
                    <a:pt x="813" y="0"/>
                  </a:lnTo>
                  <a:cubicBezTo>
                    <a:pt x="813" y="0"/>
                    <a:pt x="850" y="37"/>
                    <a:pt x="850" y="111"/>
                  </a:cubicBezTo>
                  <a:lnTo>
                    <a:pt x="850" y="111"/>
                  </a:lnTo>
                  <a:lnTo>
                    <a:pt x="0" y="111"/>
                  </a:lnTo>
                  <a:lnTo>
                    <a:pt x="0" y="111"/>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5236;p32">
              <a:extLst>
                <a:ext uri="{FF2B5EF4-FFF2-40B4-BE49-F238E27FC236}">
                  <a16:creationId xmlns:a16="http://schemas.microsoft.com/office/drawing/2014/main" id="{99D0A63F-E6A7-354C-F9FB-AC43733D0040}"/>
                </a:ext>
              </a:extLst>
            </p:cNvPr>
            <p:cNvSpPr/>
            <p:nvPr/>
          </p:nvSpPr>
          <p:spPr>
            <a:xfrm>
              <a:off x="2723803" y="4429377"/>
              <a:ext cx="91974" cy="11997"/>
            </a:xfrm>
            <a:custGeom>
              <a:avLst/>
              <a:gdLst/>
              <a:ahLst/>
              <a:cxnLst/>
              <a:rect l="l" t="t" r="r" b="b"/>
              <a:pathLst>
                <a:path w="851" h="111" extrusionOk="0">
                  <a:moveTo>
                    <a:pt x="37" y="0"/>
                  </a:moveTo>
                  <a:lnTo>
                    <a:pt x="813" y="0"/>
                  </a:lnTo>
                  <a:cubicBezTo>
                    <a:pt x="813" y="0"/>
                    <a:pt x="850" y="37"/>
                    <a:pt x="850" y="111"/>
                  </a:cubicBezTo>
                  <a:lnTo>
                    <a:pt x="850" y="111"/>
                  </a:lnTo>
                  <a:lnTo>
                    <a:pt x="0" y="111"/>
                  </a:lnTo>
                  <a:lnTo>
                    <a:pt x="0" y="111"/>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237;p32">
              <a:extLst>
                <a:ext uri="{FF2B5EF4-FFF2-40B4-BE49-F238E27FC236}">
                  <a16:creationId xmlns:a16="http://schemas.microsoft.com/office/drawing/2014/main" id="{6636FD62-4C61-41F9-9CBB-5551BB66D016}"/>
                </a:ext>
              </a:extLst>
            </p:cNvPr>
            <p:cNvSpPr/>
            <p:nvPr/>
          </p:nvSpPr>
          <p:spPr>
            <a:xfrm>
              <a:off x="2979516" y="4182636"/>
              <a:ext cx="95973" cy="35017"/>
            </a:xfrm>
            <a:custGeom>
              <a:avLst/>
              <a:gdLst/>
              <a:ahLst/>
              <a:cxnLst/>
              <a:rect l="l" t="t" r="r" b="b"/>
              <a:pathLst>
                <a:path w="888" h="324" extrusionOk="0">
                  <a:moveTo>
                    <a:pt x="758" y="0"/>
                  </a:moveTo>
                  <a:cubicBezTo>
                    <a:pt x="740" y="0"/>
                    <a:pt x="721" y="9"/>
                    <a:pt x="703" y="28"/>
                  </a:cubicBezTo>
                  <a:lnTo>
                    <a:pt x="111" y="176"/>
                  </a:lnTo>
                  <a:cubicBezTo>
                    <a:pt x="74" y="176"/>
                    <a:pt x="37" y="176"/>
                    <a:pt x="0" y="213"/>
                  </a:cubicBezTo>
                  <a:cubicBezTo>
                    <a:pt x="0" y="250"/>
                    <a:pt x="0" y="287"/>
                    <a:pt x="0" y="324"/>
                  </a:cubicBezTo>
                  <a:lnTo>
                    <a:pt x="74" y="324"/>
                  </a:lnTo>
                  <a:cubicBezTo>
                    <a:pt x="74" y="287"/>
                    <a:pt x="74" y="287"/>
                    <a:pt x="74" y="250"/>
                  </a:cubicBezTo>
                  <a:cubicBezTo>
                    <a:pt x="74" y="213"/>
                    <a:pt x="111" y="213"/>
                    <a:pt x="111" y="213"/>
                  </a:cubicBezTo>
                  <a:lnTo>
                    <a:pt x="740" y="65"/>
                  </a:lnTo>
                  <a:cubicBezTo>
                    <a:pt x="740" y="46"/>
                    <a:pt x="749" y="37"/>
                    <a:pt x="763" y="37"/>
                  </a:cubicBezTo>
                  <a:cubicBezTo>
                    <a:pt x="777" y="37"/>
                    <a:pt x="795" y="46"/>
                    <a:pt x="814" y="65"/>
                  </a:cubicBezTo>
                  <a:cubicBezTo>
                    <a:pt x="814" y="65"/>
                    <a:pt x="814" y="65"/>
                    <a:pt x="851" y="102"/>
                  </a:cubicBezTo>
                  <a:lnTo>
                    <a:pt x="888" y="102"/>
                  </a:lnTo>
                  <a:cubicBezTo>
                    <a:pt x="888" y="65"/>
                    <a:pt x="851" y="28"/>
                    <a:pt x="814" y="28"/>
                  </a:cubicBezTo>
                  <a:cubicBezTo>
                    <a:pt x="795" y="9"/>
                    <a:pt x="777" y="0"/>
                    <a:pt x="758"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5238;p32">
              <a:extLst>
                <a:ext uri="{FF2B5EF4-FFF2-40B4-BE49-F238E27FC236}">
                  <a16:creationId xmlns:a16="http://schemas.microsoft.com/office/drawing/2014/main" id="{2EFAC5B8-E303-5B0D-0197-737FCA7E36D0}"/>
                </a:ext>
              </a:extLst>
            </p:cNvPr>
            <p:cNvSpPr/>
            <p:nvPr/>
          </p:nvSpPr>
          <p:spPr>
            <a:xfrm>
              <a:off x="2979516" y="4193551"/>
              <a:ext cx="111968" cy="48094"/>
            </a:xfrm>
            <a:custGeom>
              <a:avLst/>
              <a:gdLst/>
              <a:ahLst/>
              <a:cxnLst/>
              <a:rect l="l" t="t" r="r" b="b"/>
              <a:pathLst>
                <a:path w="1036" h="445" extrusionOk="0">
                  <a:moveTo>
                    <a:pt x="851" y="1"/>
                  </a:moveTo>
                  <a:cubicBezTo>
                    <a:pt x="851" y="38"/>
                    <a:pt x="961" y="186"/>
                    <a:pt x="924" y="186"/>
                  </a:cubicBezTo>
                  <a:cubicBezTo>
                    <a:pt x="924" y="223"/>
                    <a:pt x="924" y="223"/>
                    <a:pt x="888" y="223"/>
                  </a:cubicBezTo>
                  <a:lnTo>
                    <a:pt x="296" y="371"/>
                  </a:lnTo>
                  <a:cubicBezTo>
                    <a:pt x="277" y="389"/>
                    <a:pt x="259" y="398"/>
                    <a:pt x="245" y="398"/>
                  </a:cubicBezTo>
                  <a:cubicBezTo>
                    <a:pt x="231" y="398"/>
                    <a:pt x="222" y="389"/>
                    <a:pt x="222" y="371"/>
                  </a:cubicBezTo>
                  <a:cubicBezTo>
                    <a:pt x="148" y="334"/>
                    <a:pt x="111" y="297"/>
                    <a:pt x="74" y="223"/>
                  </a:cubicBezTo>
                  <a:lnTo>
                    <a:pt x="0" y="223"/>
                  </a:lnTo>
                  <a:cubicBezTo>
                    <a:pt x="37" y="297"/>
                    <a:pt x="111" y="371"/>
                    <a:pt x="185" y="407"/>
                  </a:cubicBezTo>
                  <a:cubicBezTo>
                    <a:pt x="222" y="444"/>
                    <a:pt x="259" y="444"/>
                    <a:pt x="296" y="444"/>
                  </a:cubicBezTo>
                  <a:lnTo>
                    <a:pt x="888" y="297"/>
                  </a:lnTo>
                  <a:cubicBezTo>
                    <a:pt x="924" y="297"/>
                    <a:pt x="961" y="260"/>
                    <a:pt x="998" y="223"/>
                  </a:cubicBezTo>
                  <a:cubicBezTo>
                    <a:pt x="998" y="223"/>
                    <a:pt x="1035" y="223"/>
                    <a:pt x="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239;p32">
              <a:extLst>
                <a:ext uri="{FF2B5EF4-FFF2-40B4-BE49-F238E27FC236}">
                  <a16:creationId xmlns:a16="http://schemas.microsoft.com/office/drawing/2014/main" id="{C70F8ADF-97D5-246C-65E8-5F90D3DF284F}"/>
                </a:ext>
              </a:extLst>
            </p:cNvPr>
            <p:cNvSpPr/>
            <p:nvPr/>
          </p:nvSpPr>
          <p:spPr>
            <a:xfrm>
              <a:off x="5512761" y="3682127"/>
              <a:ext cx="84084" cy="295808"/>
            </a:xfrm>
            <a:custGeom>
              <a:avLst/>
              <a:gdLst/>
              <a:ahLst/>
              <a:cxnLst/>
              <a:rect l="l" t="t" r="r" b="b"/>
              <a:pathLst>
                <a:path w="778" h="2737" extrusionOk="0">
                  <a:moveTo>
                    <a:pt x="444" y="1"/>
                  </a:moveTo>
                  <a:cubicBezTo>
                    <a:pt x="407" y="1"/>
                    <a:pt x="333" y="38"/>
                    <a:pt x="333" y="75"/>
                  </a:cubicBezTo>
                  <a:cubicBezTo>
                    <a:pt x="296" y="75"/>
                    <a:pt x="259" y="111"/>
                    <a:pt x="259" y="185"/>
                  </a:cubicBezTo>
                  <a:lnTo>
                    <a:pt x="1" y="2589"/>
                  </a:lnTo>
                  <a:cubicBezTo>
                    <a:pt x="1" y="2625"/>
                    <a:pt x="38" y="2662"/>
                    <a:pt x="75" y="2699"/>
                  </a:cubicBezTo>
                  <a:cubicBezTo>
                    <a:pt x="75" y="2736"/>
                    <a:pt x="112" y="2736"/>
                    <a:pt x="149" y="2736"/>
                  </a:cubicBezTo>
                  <a:lnTo>
                    <a:pt x="481" y="2736"/>
                  </a:lnTo>
                  <a:lnTo>
                    <a:pt x="481" y="2699"/>
                  </a:lnTo>
                  <a:lnTo>
                    <a:pt x="149" y="2699"/>
                  </a:lnTo>
                  <a:cubicBezTo>
                    <a:pt x="149" y="2699"/>
                    <a:pt x="112" y="2699"/>
                    <a:pt x="75" y="2662"/>
                  </a:cubicBezTo>
                  <a:cubicBezTo>
                    <a:pt x="75" y="2662"/>
                    <a:pt x="75" y="2625"/>
                    <a:pt x="75" y="2589"/>
                  </a:cubicBezTo>
                  <a:lnTo>
                    <a:pt x="296" y="185"/>
                  </a:lnTo>
                  <a:cubicBezTo>
                    <a:pt x="296" y="148"/>
                    <a:pt x="333" y="111"/>
                    <a:pt x="370" y="75"/>
                  </a:cubicBezTo>
                  <a:lnTo>
                    <a:pt x="740" y="75"/>
                  </a:lnTo>
                  <a:lnTo>
                    <a:pt x="777" y="1"/>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5240;p32">
              <a:extLst>
                <a:ext uri="{FF2B5EF4-FFF2-40B4-BE49-F238E27FC236}">
                  <a16:creationId xmlns:a16="http://schemas.microsoft.com/office/drawing/2014/main" id="{B1656B19-C7CC-2F3F-9F5C-1763E263B596}"/>
                </a:ext>
              </a:extLst>
            </p:cNvPr>
            <p:cNvSpPr/>
            <p:nvPr/>
          </p:nvSpPr>
          <p:spPr>
            <a:xfrm>
              <a:off x="5508762" y="3678128"/>
              <a:ext cx="88083" cy="295808"/>
            </a:xfrm>
            <a:custGeom>
              <a:avLst/>
              <a:gdLst/>
              <a:ahLst/>
              <a:cxnLst/>
              <a:rect l="l" t="t" r="r" b="b"/>
              <a:pathLst>
                <a:path w="815" h="2737" extrusionOk="0">
                  <a:moveTo>
                    <a:pt x="407" y="1"/>
                  </a:moveTo>
                  <a:cubicBezTo>
                    <a:pt x="370" y="1"/>
                    <a:pt x="333" y="1"/>
                    <a:pt x="296" y="38"/>
                  </a:cubicBezTo>
                  <a:cubicBezTo>
                    <a:pt x="259" y="75"/>
                    <a:pt x="222" y="112"/>
                    <a:pt x="222" y="148"/>
                  </a:cubicBezTo>
                  <a:lnTo>
                    <a:pt x="1" y="2589"/>
                  </a:lnTo>
                  <a:cubicBezTo>
                    <a:pt x="1" y="2626"/>
                    <a:pt x="1" y="2662"/>
                    <a:pt x="38" y="2699"/>
                  </a:cubicBezTo>
                  <a:cubicBezTo>
                    <a:pt x="75" y="2699"/>
                    <a:pt x="75" y="2736"/>
                    <a:pt x="149" y="2736"/>
                  </a:cubicBezTo>
                  <a:lnTo>
                    <a:pt x="518" y="2736"/>
                  </a:lnTo>
                  <a:lnTo>
                    <a:pt x="518" y="2699"/>
                  </a:lnTo>
                  <a:lnTo>
                    <a:pt x="149" y="2699"/>
                  </a:lnTo>
                  <a:cubicBezTo>
                    <a:pt x="112" y="2662"/>
                    <a:pt x="112" y="2662"/>
                    <a:pt x="75" y="2662"/>
                  </a:cubicBezTo>
                  <a:cubicBezTo>
                    <a:pt x="75" y="2626"/>
                    <a:pt x="38" y="2626"/>
                    <a:pt x="38" y="2589"/>
                  </a:cubicBezTo>
                  <a:lnTo>
                    <a:pt x="296" y="148"/>
                  </a:lnTo>
                  <a:cubicBezTo>
                    <a:pt x="296" y="112"/>
                    <a:pt x="333" y="112"/>
                    <a:pt x="333" y="75"/>
                  </a:cubicBezTo>
                  <a:cubicBezTo>
                    <a:pt x="370" y="75"/>
                    <a:pt x="370" y="38"/>
                    <a:pt x="407" y="38"/>
                  </a:cubicBezTo>
                  <a:lnTo>
                    <a:pt x="814" y="38"/>
                  </a:lnTo>
                  <a:lnTo>
                    <a:pt x="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241;p32">
              <a:extLst>
                <a:ext uri="{FF2B5EF4-FFF2-40B4-BE49-F238E27FC236}">
                  <a16:creationId xmlns:a16="http://schemas.microsoft.com/office/drawing/2014/main" id="{778FC211-AF39-B6E1-5656-04E3B002F5AE}"/>
                </a:ext>
              </a:extLst>
            </p:cNvPr>
            <p:cNvSpPr/>
            <p:nvPr/>
          </p:nvSpPr>
          <p:spPr>
            <a:xfrm>
              <a:off x="5412897" y="3642138"/>
              <a:ext cx="183948" cy="12105"/>
            </a:xfrm>
            <a:custGeom>
              <a:avLst/>
              <a:gdLst/>
              <a:ahLst/>
              <a:cxnLst/>
              <a:rect l="l" t="t" r="r" b="b"/>
              <a:pathLst>
                <a:path w="1702" h="112" extrusionOk="0">
                  <a:moveTo>
                    <a:pt x="1701" y="112"/>
                  </a:moveTo>
                  <a:lnTo>
                    <a:pt x="222" y="112"/>
                  </a:lnTo>
                  <a:cubicBezTo>
                    <a:pt x="148" y="112"/>
                    <a:pt x="74" y="75"/>
                    <a:pt x="0" y="1"/>
                  </a:cubicBezTo>
                  <a:lnTo>
                    <a:pt x="1701" y="1"/>
                  </a:lnTo>
                  <a:lnTo>
                    <a:pt x="1701" y="1"/>
                  </a:lnTo>
                  <a:lnTo>
                    <a:pt x="1701" y="1"/>
                  </a:lnTo>
                  <a:lnTo>
                    <a:pt x="1701" y="38"/>
                  </a:lnTo>
                  <a:cubicBezTo>
                    <a:pt x="1701" y="75"/>
                    <a:pt x="1701" y="75"/>
                    <a:pt x="1701" y="112"/>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 name="Google Shape;5242;p32">
              <a:extLst>
                <a:ext uri="{FF2B5EF4-FFF2-40B4-BE49-F238E27FC236}">
                  <a16:creationId xmlns:a16="http://schemas.microsoft.com/office/drawing/2014/main" id="{ECE83A8D-3FF2-74CE-6E09-7D1AC1354B74}"/>
                </a:ext>
              </a:extLst>
            </p:cNvPr>
            <p:cNvGrpSpPr/>
            <p:nvPr/>
          </p:nvGrpSpPr>
          <p:grpSpPr>
            <a:xfrm>
              <a:off x="1465125" y="3730113"/>
              <a:ext cx="3556303" cy="283812"/>
              <a:chOff x="1465125" y="3730113"/>
              <a:chExt cx="3556303" cy="283812"/>
            </a:xfrm>
          </p:grpSpPr>
          <p:sp>
            <p:nvSpPr>
              <p:cNvPr id="491" name="Google Shape;5243;p32">
                <a:extLst>
                  <a:ext uri="{FF2B5EF4-FFF2-40B4-BE49-F238E27FC236}">
                    <a16:creationId xmlns:a16="http://schemas.microsoft.com/office/drawing/2014/main" id="{220BBA1B-2CFE-A3C9-53B9-A0F684498802}"/>
                  </a:ext>
                </a:extLst>
              </p:cNvPr>
              <p:cNvSpPr/>
              <p:nvPr/>
            </p:nvSpPr>
            <p:spPr>
              <a:xfrm>
                <a:off x="2967520" y="3841974"/>
                <a:ext cx="195836" cy="32099"/>
              </a:xfrm>
              <a:custGeom>
                <a:avLst/>
                <a:gdLst/>
                <a:ahLst/>
                <a:cxnLst/>
                <a:rect l="l" t="t" r="r" b="b"/>
                <a:pathLst>
                  <a:path w="1812" h="297" extrusionOk="0">
                    <a:moveTo>
                      <a:pt x="1812" y="0"/>
                    </a:moveTo>
                    <a:lnTo>
                      <a:pt x="0" y="74"/>
                    </a:lnTo>
                    <a:lnTo>
                      <a:pt x="37" y="296"/>
                    </a:lnTo>
                    <a:lnTo>
                      <a:pt x="1812" y="222"/>
                    </a:lnTo>
                    <a:lnTo>
                      <a:pt x="1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244;p32">
                <a:extLst>
                  <a:ext uri="{FF2B5EF4-FFF2-40B4-BE49-F238E27FC236}">
                    <a16:creationId xmlns:a16="http://schemas.microsoft.com/office/drawing/2014/main" id="{D9E37361-C2F9-73CC-DDA4-B37308F41739}"/>
                  </a:ext>
                </a:extLst>
              </p:cNvPr>
              <p:cNvSpPr/>
              <p:nvPr/>
            </p:nvSpPr>
            <p:spPr>
              <a:xfrm>
                <a:off x="3315099" y="3825978"/>
                <a:ext cx="195945" cy="32099"/>
              </a:xfrm>
              <a:custGeom>
                <a:avLst/>
                <a:gdLst/>
                <a:ahLst/>
                <a:cxnLst/>
                <a:rect l="l" t="t" r="r" b="b"/>
                <a:pathLst>
                  <a:path w="1813" h="297" extrusionOk="0">
                    <a:moveTo>
                      <a:pt x="1775" y="1"/>
                    </a:moveTo>
                    <a:lnTo>
                      <a:pt x="1" y="74"/>
                    </a:lnTo>
                    <a:lnTo>
                      <a:pt x="1" y="296"/>
                    </a:lnTo>
                    <a:lnTo>
                      <a:pt x="1812" y="222"/>
                    </a:lnTo>
                    <a:lnTo>
                      <a:pt x="17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245;p32">
                <a:extLst>
                  <a:ext uri="{FF2B5EF4-FFF2-40B4-BE49-F238E27FC236}">
                    <a16:creationId xmlns:a16="http://schemas.microsoft.com/office/drawing/2014/main" id="{DF7081A1-43A5-E114-2E9B-295507258672}"/>
                  </a:ext>
                </a:extLst>
              </p:cNvPr>
              <p:cNvSpPr/>
              <p:nvPr/>
            </p:nvSpPr>
            <p:spPr>
              <a:xfrm>
                <a:off x="1465125" y="3849972"/>
                <a:ext cx="1502493" cy="127964"/>
              </a:xfrm>
              <a:custGeom>
                <a:avLst/>
                <a:gdLst/>
                <a:ahLst/>
                <a:cxnLst/>
                <a:rect l="l" t="t" r="r" b="b"/>
                <a:pathLst>
                  <a:path w="13902" h="1184" extrusionOk="0">
                    <a:moveTo>
                      <a:pt x="185" y="629"/>
                    </a:moveTo>
                    <a:lnTo>
                      <a:pt x="13901" y="0"/>
                    </a:lnTo>
                    <a:lnTo>
                      <a:pt x="13753" y="222"/>
                    </a:lnTo>
                    <a:lnTo>
                      <a:pt x="0" y="118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246;p32">
                <a:extLst>
                  <a:ext uri="{FF2B5EF4-FFF2-40B4-BE49-F238E27FC236}">
                    <a16:creationId xmlns:a16="http://schemas.microsoft.com/office/drawing/2014/main" id="{9BC150FD-63CA-5B49-D7BB-31853F1B80C0}"/>
                  </a:ext>
                </a:extLst>
              </p:cNvPr>
              <p:cNvSpPr/>
              <p:nvPr/>
            </p:nvSpPr>
            <p:spPr>
              <a:xfrm>
                <a:off x="3510937" y="3758105"/>
                <a:ext cx="1510491" cy="91974"/>
              </a:xfrm>
              <a:custGeom>
                <a:avLst/>
                <a:gdLst/>
                <a:ahLst/>
                <a:cxnLst/>
                <a:rect l="l" t="t" r="r" b="b"/>
                <a:pathLst>
                  <a:path w="13976" h="851" extrusionOk="0">
                    <a:moveTo>
                      <a:pt x="13716" y="0"/>
                    </a:moveTo>
                    <a:lnTo>
                      <a:pt x="0" y="629"/>
                    </a:lnTo>
                    <a:lnTo>
                      <a:pt x="185" y="850"/>
                    </a:lnTo>
                    <a:lnTo>
                      <a:pt x="13975" y="55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247;p32">
                <a:extLst>
                  <a:ext uri="{FF2B5EF4-FFF2-40B4-BE49-F238E27FC236}">
                    <a16:creationId xmlns:a16="http://schemas.microsoft.com/office/drawing/2014/main" id="{0EE273B9-4144-647C-AFB7-02E540570776}"/>
                  </a:ext>
                </a:extLst>
              </p:cNvPr>
              <p:cNvSpPr/>
              <p:nvPr/>
            </p:nvSpPr>
            <p:spPr>
              <a:xfrm>
                <a:off x="3163249" y="3829977"/>
                <a:ext cx="32099" cy="44096"/>
              </a:xfrm>
              <a:custGeom>
                <a:avLst/>
                <a:gdLst/>
                <a:ahLst/>
                <a:cxnLst/>
                <a:rect l="l" t="t" r="r" b="b"/>
                <a:pathLst>
                  <a:path w="297" h="408" extrusionOk="0">
                    <a:moveTo>
                      <a:pt x="1" y="0"/>
                    </a:moveTo>
                    <a:lnTo>
                      <a:pt x="1" y="407"/>
                    </a:lnTo>
                    <a:lnTo>
                      <a:pt x="297" y="407"/>
                    </a:lnTo>
                    <a:lnTo>
                      <a:pt x="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248;p32">
                <a:extLst>
                  <a:ext uri="{FF2B5EF4-FFF2-40B4-BE49-F238E27FC236}">
                    <a16:creationId xmlns:a16="http://schemas.microsoft.com/office/drawing/2014/main" id="{E56514C4-67BA-5A8C-7D41-2EC6AA67470B}"/>
                  </a:ext>
                </a:extLst>
              </p:cNvPr>
              <p:cNvSpPr/>
              <p:nvPr/>
            </p:nvSpPr>
            <p:spPr>
              <a:xfrm>
                <a:off x="3283108" y="3821980"/>
                <a:ext cx="32099" cy="48094"/>
              </a:xfrm>
              <a:custGeom>
                <a:avLst/>
                <a:gdLst/>
                <a:ahLst/>
                <a:cxnLst/>
                <a:rect l="l" t="t" r="r" b="b"/>
                <a:pathLst>
                  <a:path w="297" h="445" extrusionOk="0">
                    <a:moveTo>
                      <a:pt x="297" y="1"/>
                    </a:moveTo>
                    <a:lnTo>
                      <a:pt x="1" y="38"/>
                    </a:lnTo>
                    <a:lnTo>
                      <a:pt x="38" y="444"/>
                    </a:lnTo>
                    <a:lnTo>
                      <a:pt x="297" y="444"/>
                    </a:lnTo>
                    <a:lnTo>
                      <a:pt x="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249;p32">
                <a:extLst>
                  <a:ext uri="{FF2B5EF4-FFF2-40B4-BE49-F238E27FC236}">
                    <a16:creationId xmlns:a16="http://schemas.microsoft.com/office/drawing/2014/main" id="{30AD6BD0-48CF-FAF9-2255-13DB0D1292F9}"/>
                  </a:ext>
                </a:extLst>
              </p:cNvPr>
              <p:cNvSpPr/>
              <p:nvPr/>
            </p:nvSpPr>
            <p:spPr>
              <a:xfrm>
                <a:off x="2947525" y="3837975"/>
                <a:ext cx="36098" cy="48094"/>
              </a:xfrm>
              <a:custGeom>
                <a:avLst/>
                <a:gdLst/>
                <a:ahLst/>
                <a:cxnLst/>
                <a:rect l="l" t="t" r="r" b="b"/>
                <a:pathLst>
                  <a:path w="334" h="445" extrusionOk="0">
                    <a:moveTo>
                      <a:pt x="0" y="0"/>
                    </a:moveTo>
                    <a:lnTo>
                      <a:pt x="37" y="444"/>
                    </a:lnTo>
                    <a:lnTo>
                      <a:pt x="333" y="407"/>
                    </a:ln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250;p32">
                <a:extLst>
                  <a:ext uri="{FF2B5EF4-FFF2-40B4-BE49-F238E27FC236}">
                    <a16:creationId xmlns:a16="http://schemas.microsoft.com/office/drawing/2014/main" id="{2B802976-C2AC-D8F0-1C5D-C4B353219D16}"/>
                  </a:ext>
                </a:extLst>
              </p:cNvPr>
              <p:cNvSpPr/>
              <p:nvPr/>
            </p:nvSpPr>
            <p:spPr>
              <a:xfrm>
                <a:off x="3494941" y="3813982"/>
                <a:ext cx="32099" cy="48094"/>
              </a:xfrm>
              <a:custGeom>
                <a:avLst/>
                <a:gdLst/>
                <a:ahLst/>
                <a:cxnLst/>
                <a:rect l="l" t="t" r="r" b="b"/>
                <a:pathLst>
                  <a:path w="297" h="445" extrusionOk="0">
                    <a:moveTo>
                      <a:pt x="0" y="1"/>
                    </a:moveTo>
                    <a:lnTo>
                      <a:pt x="0" y="444"/>
                    </a:lnTo>
                    <a:lnTo>
                      <a:pt x="296" y="407"/>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5251;p32">
                <a:extLst>
                  <a:ext uri="{FF2B5EF4-FFF2-40B4-BE49-F238E27FC236}">
                    <a16:creationId xmlns:a16="http://schemas.microsoft.com/office/drawing/2014/main" id="{5D9DE749-969F-5A10-DA29-B144235512F2}"/>
                  </a:ext>
                </a:extLst>
              </p:cNvPr>
              <p:cNvGrpSpPr/>
              <p:nvPr/>
            </p:nvGrpSpPr>
            <p:grpSpPr>
              <a:xfrm>
                <a:off x="3171247" y="3730113"/>
                <a:ext cx="227936" cy="283812"/>
                <a:chOff x="3171247" y="3730113"/>
                <a:chExt cx="227936" cy="283812"/>
              </a:xfrm>
            </p:grpSpPr>
            <p:sp>
              <p:nvSpPr>
                <p:cNvPr id="513" name="Google Shape;5252;p32">
                  <a:extLst>
                    <a:ext uri="{FF2B5EF4-FFF2-40B4-BE49-F238E27FC236}">
                      <a16:creationId xmlns:a16="http://schemas.microsoft.com/office/drawing/2014/main" id="{D11A75F4-85FD-A58D-9BE3-81C887F9A447}"/>
                    </a:ext>
                  </a:extLst>
                </p:cNvPr>
                <p:cNvSpPr/>
                <p:nvPr/>
              </p:nvSpPr>
              <p:spPr>
                <a:xfrm>
                  <a:off x="3203238" y="3813982"/>
                  <a:ext cx="79977" cy="147958"/>
                </a:xfrm>
                <a:custGeom>
                  <a:avLst/>
                  <a:gdLst/>
                  <a:ahLst/>
                  <a:cxnLst/>
                  <a:rect l="l" t="t" r="r" b="b"/>
                  <a:pathLst>
                    <a:path w="740" h="1369" extrusionOk="0">
                      <a:moveTo>
                        <a:pt x="1" y="38"/>
                      </a:moveTo>
                      <a:lnTo>
                        <a:pt x="666" y="1"/>
                      </a:lnTo>
                      <a:lnTo>
                        <a:pt x="740" y="1332"/>
                      </a:lnTo>
                      <a:lnTo>
                        <a:pt x="75" y="13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253;p32">
                  <a:extLst>
                    <a:ext uri="{FF2B5EF4-FFF2-40B4-BE49-F238E27FC236}">
                      <a16:creationId xmlns:a16="http://schemas.microsoft.com/office/drawing/2014/main" id="{D0894052-FA47-F53D-7B2F-F0BE21F8A833}"/>
                    </a:ext>
                  </a:extLst>
                </p:cNvPr>
                <p:cNvSpPr/>
                <p:nvPr/>
              </p:nvSpPr>
              <p:spPr>
                <a:xfrm>
                  <a:off x="3183244" y="3877964"/>
                  <a:ext cx="115967" cy="51985"/>
                </a:xfrm>
                <a:custGeom>
                  <a:avLst/>
                  <a:gdLst/>
                  <a:ahLst/>
                  <a:cxnLst/>
                  <a:rect l="l" t="t" r="r" b="b"/>
                  <a:pathLst>
                    <a:path w="1073" h="481" extrusionOk="0">
                      <a:moveTo>
                        <a:pt x="1073" y="0"/>
                      </a:moveTo>
                      <a:lnTo>
                        <a:pt x="1" y="74"/>
                      </a:lnTo>
                      <a:lnTo>
                        <a:pt x="1" y="481"/>
                      </a:lnTo>
                      <a:lnTo>
                        <a:pt x="1073" y="44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254;p32">
                  <a:extLst>
                    <a:ext uri="{FF2B5EF4-FFF2-40B4-BE49-F238E27FC236}">
                      <a16:creationId xmlns:a16="http://schemas.microsoft.com/office/drawing/2014/main" id="{A75585C8-F672-64BB-0488-7C2DBD9E8B82}"/>
                    </a:ext>
                  </a:extLst>
                </p:cNvPr>
                <p:cNvSpPr/>
                <p:nvPr/>
              </p:nvSpPr>
              <p:spPr>
                <a:xfrm>
                  <a:off x="3183244" y="3885962"/>
                  <a:ext cx="115967" cy="43988"/>
                </a:xfrm>
                <a:custGeom>
                  <a:avLst/>
                  <a:gdLst/>
                  <a:ahLst/>
                  <a:cxnLst/>
                  <a:rect l="l" t="t" r="r" b="b"/>
                  <a:pathLst>
                    <a:path w="1073" h="407" extrusionOk="0">
                      <a:moveTo>
                        <a:pt x="1073" y="0"/>
                      </a:moveTo>
                      <a:lnTo>
                        <a:pt x="1" y="74"/>
                      </a:lnTo>
                      <a:lnTo>
                        <a:pt x="1" y="407"/>
                      </a:lnTo>
                      <a:lnTo>
                        <a:pt x="1073" y="370"/>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255;p32">
                  <a:extLst>
                    <a:ext uri="{FF2B5EF4-FFF2-40B4-BE49-F238E27FC236}">
                      <a16:creationId xmlns:a16="http://schemas.microsoft.com/office/drawing/2014/main" id="{C7EA641C-6078-3611-ADC3-37A08DEC911E}"/>
                    </a:ext>
                  </a:extLst>
                </p:cNvPr>
                <p:cNvSpPr/>
                <p:nvPr/>
              </p:nvSpPr>
              <p:spPr>
                <a:xfrm>
                  <a:off x="3175246" y="3785990"/>
                  <a:ext cx="123965" cy="32099"/>
                </a:xfrm>
                <a:custGeom>
                  <a:avLst/>
                  <a:gdLst/>
                  <a:ahLst/>
                  <a:cxnLst/>
                  <a:rect l="l" t="t" r="r" b="b"/>
                  <a:pathLst>
                    <a:path w="1147" h="297" extrusionOk="0">
                      <a:moveTo>
                        <a:pt x="1147" y="1"/>
                      </a:moveTo>
                      <a:lnTo>
                        <a:pt x="1" y="75"/>
                      </a:lnTo>
                      <a:lnTo>
                        <a:pt x="1" y="297"/>
                      </a:lnTo>
                      <a:lnTo>
                        <a:pt x="1147" y="260"/>
                      </a:lnTo>
                      <a:lnTo>
                        <a:pt x="11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256;p32">
                  <a:extLst>
                    <a:ext uri="{FF2B5EF4-FFF2-40B4-BE49-F238E27FC236}">
                      <a16:creationId xmlns:a16="http://schemas.microsoft.com/office/drawing/2014/main" id="{77035EFF-62CB-FE84-C7E8-A0554D095C84}"/>
                    </a:ext>
                  </a:extLst>
                </p:cNvPr>
                <p:cNvSpPr/>
                <p:nvPr/>
              </p:nvSpPr>
              <p:spPr>
                <a:xfrm>
                  <a:off x="3275218" y="3750108"/>
                  <a:ext cx="123965" cy="31991"/>
                </a:xfrm>
                <a:custGeom>
                  <a:avLst/>
                  <a:gdLst/>
                  <a:ahLst/>
                  <a:cxnLst/>
                  <a:rect l="l" t="t" r="r" b="b"/>
                  <a:pathLst>
                    <a:path w="1147" h="296" extrusionOk="0">
                      <a:moveTo>
                        <a:pt x="1146" y="0"/>
                      </a:moveTo>
                      <a:lnTo>
                        <a:pt x="0" y="74"/>
                      </a:lnTo>
                      <a:lnTo>
                        <a:pt x="0" y="296"/>
                      </a:lnTo>
                      <a:lnTo>
                        <a:pt x="1146" y="259"/>
                      </a:lnTo>
                      <a:lnTo>
                        <a:pt x="11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257;p32">
                  <a:extLst>
                    <a:ext uri="{FF2B5EF4-FFF2-40B4-BE49-F238E27FC236}">
                      <a16:creationId xmlns:a16="http://schemas.microsoft.com/office/drawing/2014/main" id="{97B2B273-4700-F674-55DD-EE3745DAE2C4}"/>
                    </a:ext>
                  </a:extLst>
                </p:cNvPr>
                <p:cNvSpPr/>
                <p:nvPr/>
              </p:nvSpPr>
              <p:spPr>
                <a:xfrm>
                  <a:off x="3171247" y="3754107"/>
                  <a:ext cx="127964" cy="23993"/>
                </a:xfrm>
                <a:custGeom>
                  <a:avLst/>
                  <a:gdLst/>
                  <a:ahLst/>
                  <a:cxnLst/>
                  <a:rect l="l" t="t" r="r" b="b"/>
                  <a:pathLst>
                    <a:path w="1184" h="222" extrusionOk="0">
                      <a:moveTo>
                        <a:pt x="1184" y="0"/>
                      </a:moveTo>
                      <a:lnTo>
                        <a:pt x="1" y="37"/>
                      </a:lnTo>
                      <a:lnTo>
                        <a:pt x="38" y="222"/>
                      </a:lnTo>
                      <a:lnTo>
                        <a:pt x="1184" y="185"/>
                      </a:lnTo>
                      <a:lnTo>
                        <a:pt x="1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258;p32">
                  <a:extLst>
                    <a:ext uri="{FF2B5EF4-FFF2-40B4-BE49-F238E27FC236}">
                      <a16:creationId xmlns:a16="http://schemas.microsoft.com/office/drawing/2014/main" id="{E59C5705-D7AA-7C85-91DE-C9D3F1745261}"/>
                    </a:ext>
                  </a:extLst>
                </p:cNvPr>
                <p:cNvSpPr/>
                <p:nvPr/>
              </p:nvSpPr>
              <p:spPr>
                <a:xfrm>
                  <a:off x="3183244" y="3773993"/>
                  <a:ext cx="107969" cy="20102"/>
                </a:xfrm>
                <a:custGeom>
                  <a:avLst/>
                  <a:gdLst/>
                  <a:ahLst/>
                  <a:cxnLst/>
                  <a:rect l="l" t="t" r="r" b="b"/>
                  <a:pathLst>
                    <a:path w="999" h="186" extrusionOk="0">
                      <a:moveTo>
                        <a:pt x="999" y="1"/>
                      </a:moveTo>
                      <a:lnTo>
                        <a:pt x="1" y="38"/>
                      </a:lnTo>
                      <a:lnTo>
                        <a:pt x="1" y="186"/>
                      </a:lnTo>
                      <a:lnTo>
                        <a:pt x="999" y="112"/>
                      </a:lnTo>
                      <a:lnTo>
                        <a:pt x="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59;p32">
                  <a:extLst>
                    <a:ext uri="{FF2B5EF4-FFF2-40B4-BE49-F238E27FC236}">
                      <a16:creationId xmlns:a16="http://schemas.microsoft.com/office/drawing/2014/main" id="{0DF61DF9-4FAC-5222-254E-514103D45669}"/>
                    </a:ext>
                  </a:extLst>
                </p:cNvPr>
                <p:cNvSpPr/>
                <p:nvPr/>
              </p:nvSpPr>
              <p:spPr>
                <a:xfrm>
                  <a:off x="3179245" y="3730113"/>
                  <a:ext cx="111968" cy="20102"/>
                </a:xfrm>
                <a:custGeom>
                  <a:avLst/>
                  <a:gdLst/>
                  <a:ahLst/>
                  <a:cxnLst/>
                  <a:rect l="l" t="t" r="r" b="b"/>
                  <a:pathLst>
                    <a:path w="1036" h="186" extrusionOk="0">
                      <a:moveTo>
                        <a:pt x="999" y="0"/>
                      </a:moveTo>
                      <a:lnTo>
                        <a:pt x="1" y="74"/>
                      </a:lnTo>
                      <a:lnTo>
                        <a:pt x="1" y="185"/>
                      </a:lnTo>
                      <a:lnTo>
                        <a:pt x="1036" y="148"/>
                      </a:lnTo>
                      <a:lnTo>
                        <a:pt x="9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60;p32">
                  <a:extLst>
                    <a:ext uri="{FF2B5EF4-FFF2-40B4-BE49-F238E27FC236}">
                      <a16:creationId xmlns:a16="http://schemas.microsoft.com/office/drawing/2014/main" id="{ABFBF965-5CF2-058D-D80D-168672D5B48E}"/>
                    </a:ext>
                  </a:extLst>
                </p:cNvPr>
                <p:cNvSpPr/>
                <p:nvPr/>
              </p:nvSpPr>
              <p:spPr>
                <a:xfrm>
                  <a:off x="3187243" y="3841974"/>
                  <a:ext cx="207941" cy="171951"/>
                </a:xfrm>
                <a:custGeom>
                  <a:avLst/>
                  <a:gdLst/>
                  <a:ahLst/>
                  <a:cxnLst/>
                  <a:rect l="l" t="t" r="r" b="b"/>
                  <a:pathLst>
                    <a:path w="1924" h="1591" extrusionOk="0">
                      <a:moveTo>
                        <a:pt x="38" y="1590"/>
                      </a:moveTo>
                      <a:lnTo>
                        <a:pt x="1" y="1479"/>
                      </a:lnTo>
                      <a:lnTo>
                        <a:pt x="186" y="185"/>
                      </a:lnTo>
                      <a:lnTo>
                        <a:pt x="851" y="0"/>
                      </a:lnTo>
                      <a:lnTo>
                        <a:pt x="1886" y="888"/>
                      </a:lnTo>
                      <a:lnTo>
                        <a:pt x="1923" y="99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61;p32">
                  <a:extLst>
                    <a:ext uri="{FF2B5EF4-FFF2-40B4-BE49-F238E27FC236}">
                      <a16:creationId xmlns:a16="http://schemas.microsoft.com/office/drawing/2014/main" id="{C599FFA6-E577-F3F7-4441-2181B3333503}"/>
                    </a:ext>
                  </a:extLst>
                </p:cNvPr>
                <p:cNvSpPr/>
                <p:nvPr/>
              </p:nvSpPr>
              <p:spPr>
                <a:xfrm>
                  <a:off x="3187243" y="3825978"/>
                  <a:ext cx="203942" cy="175950"/>
                </a:xfrm>
                <a:custGeom>
                  <a:avLst/>
                  <a:gdLst/>
                  <a:ahLst/>
                  <a:cxnLst/>
                  <a:rect l="l" t="t" r="r" b="b"/>
                  <a:pathLst>
                    <a:path w="1887" h="1628" extrusionOk="0">
                      <a:moveTo>
                        <a:pt x="1" y="1627"/>
                      </a:moveTo>
                      <a:lnTo>
                        <a:pt x="1" y="1516"/>
                      </a:lnTo>
                      <a:lnTo>
                        <a:pt x="149" y="185"/>
                      </a:lnTo>
                      <a:lnTo>
                        <a:pt x="814" y="1"/>
                      </a:lnTo>
                      <a:lnTo>
                        <a:pt x="1812" y="962"/>
                      </a:lnTo>
                      <a:lnTo>
                        <a:pt x="1886" y="103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62;p32">
                  <a:extLst>
                    <a:ext uri="{FF2B5EF4-FFF2-40B4-BE49-F238E27FC236}">
                      <a16:creationId xmlns:a16="http://schemas.microsoft.com/office/drawing/2014/main" id="{3023CE57-EDF4-01B6-99D8-AF24C3C402B3}"/>
                    </a:ext>
                  </a:extLst>
                </p:cNvPr>
                <p:cNvSpPr/>
                <p:nvPr/>
              </p:nvSpPr>
              <p:spPr>
                <a:xfrm>
                  <a:off x="3191242" y="3845973"/>
                  <a:ext cx="139960" cy="143959"/>
                </a:xfrm>
                <a:custGeom>
                  <a:avLst/>
                  <a:gdLst/>
                  <a:ahLst/>
                  <a:cxnLst/>
                  <a:rect l="l" t="t" r="r" b="b"/>
                  <a:pathLst>
                    <a:path w="1295" h="1332" extrusionOk="0">
                      <a:moveTo>
                        <a:pt x="1258" y="814"/>
                      </a:moveTo>
                      <a:lnTo>
                        <a:pt x="1184" y="740"/>
                      </a:lnTo>
                      <a:lnTo>
                        <a:pt x="629" y="925"/>
                      </a:lnTo>
                      <a:lnTo>
                        <a:pt x="629" y="999"/>
                      </a:lnTo>
                      <a:close/>
                      <a:moveTo>
                        <a:pt x="629" y="1109"/>
                      </a:moveTo>
                      <a:lnTo>
                        <a:pt x="629" y="1036"/>
                      </a:lnTo>
                      <a:lnTo>
                        <a:pt x="1258" y="814"/>
                      </a:lnTo>
                      <a:lnTo>
                        <a:pt x="1295" y="888"/>
                      </a:lnTo>
                      <a:close/>
                      <a:moveTo>
                        <a:pt x="629" y="925"/>
                      </a:moveTo>
                      <a:lnTo>
                        <a:pt x="629" y="851"/>
                      </a:lnTo>
                      <a:lnTo>
                        <a:pt x="1147" y="666"/>
                      </a:lnTo>
                      <a:lnTo>
                        <a:pt x="1184" y="740"/>
                      </a:lnTo>
                      <a:close/>
                      <a:moveTo>
                        <a:pt x="629" y="814"/>
                      </a:moveTo>
                      <a:lnTo>
                        <a:pt x="629" y="740"/>
                      </a:lnTo>
                      <a:lnTo>
                        <a:pt x="1073" y="592"/>
                      </a:lnTo>
                      <a:lnTo>
                        <a:pt x="1110" y="666"/>
                      </a:lnTo>
                      <a:close/>
                      <a:moveTo>
                        <a:pt x="629" y="740"/>
                      </a:moveTo>
                      <a:lnTo>
                        <a:pt x="1073" y="592"/>
                      </a:lnTo>
                      <a:lnTo>
                        <a:pt x="1036" y="518"/>
                      </a:lnTo>
                      <a:lnTo>
                        <a:pt x="629" y="666"/>
                      </a:lnTo>
                      <a:lnTo>
                        <a:pt x="629" y="740"/>
                      </a:lnTo>
                      <a:close/>
                      <a:moveTo>
                        <a:pt x="629" y="629"/>
                      </a:moveTo>
                      <a:lnTo>
                        <a:pt x="999" y="518"/>
                      </a:lnTo>
                      <a:lnTo>
                        <a:pt x="962" y="444"/>
                      </a:lnTo>
                      <a:lnTo>
                        <a:pt x="629" y="555"/>
                      </a:lnTo>
                      <a:close/>
                      <a:moveTo>
                        <a:pt x="629" y="555"/>
                      </a:moveTo>
                      <a:lnTo>
                        <a:pt x="629" y="481"/>
                      </a:lnTo>
                      <a:lnTo>
                        <a:pt x="925" y="370"/>
                      </a:lnTo>
                      <a:lnTo>
                        <a:pt x="962" y="444"/>
                      </a:lnTo>
                      <a:close/>
                      <a:moveTo>
                        <a:pt x="629" y="444"/>
                      </a:moveTo>
                      <a:lnTo>
                        <a:pt x="888" y="370"/>
                      </a:lnTo>
                      <a:lnTo>
                        <a:pt x="851" y="296"/>
                      </a:lnTo>
                      <a:lnTo>
                        <a:pt x="629" y="370"/>
                      </a:lnTo>
                      <a:close/>
                      <a:moveTo>
                        <a:pt x="629" y="333"/>
                      </a:moveTo>
                      <a:lnTo>
                        <a:pt x="629" y="296"/>
                      </a:lnTo>
                      <a:lnTo>
                        <a:pt x="814" y="222"/>
                      </a:lnTo>
                      <a:lnTo>
                        <a:pt x="851" y="296"/>
                      </a:lnTo>
                      <a:close/>
                      <a:moveTo>
                        <a:pt x="629" y="259"/>
                      </a:moveTo>
                      <a:lnTo>
                        <a:pt x="777" y="222"/>
                      </a:lnTo>
                      <a:lnTo>
                        <a:pt x="740" y="148"/>
                      </a:lnTo>
                      <a:lnTo>
                        <a:pt x="629" y="185"/>
                      </a:lnTo>
                      <a:lnTo>
                        <a:pt x="629" y="259"/>
                      </a:lnTo>
                      <a:close/>
                      <a:moveTo>
                        <a:pt x="629" y="148"/>
                      </a:moveTo>
                      <a:lnTo>
                        <a:pt x="629" y="111"/>
                      </a:lnTo>
                      <a:lnTo>
                        <a:pt x="703" y="111"/>
                      </a:lnTo>
                      <a:lnTo>
                        <a:pt x="703" y="148"/>
                      </a:lnTo>
                      <a:lnTo>
                        <a:pt x="629" y="185"/>
                      </a:lnTo>
                      <a:close/>
                      <a:moveTo>
                        <a:pt x="629" y="74"/>
                      </a:moveTo>
                      <a:lnTo>
                        <a:pt x="629" y="0"/>
                      </a:lnTo>
                      <a:lnTo>
                        <a:pt x="629" y="0"/>
                      </a:lnTo>
                      <a:lnTo>
                        <a:pt x="629" y="37"/>
                      </a:lnTo>
                      <a:close/>
                      <a:moveTo>
                        <a:pt x="629" y="925"/>
                      </a:moveTo>
                      <a:lnTo>
                        <a:pt x="1" y="1109"/>
                      </a:lnTo>
                      <a:lnTo>
                        <a:pt x="1" y="1220"/>
                      </a:lnTo>
                      <a:lnTo>
                        <a:pt x="629" y="999"/>
                      </a:lnTo>
                      <a:lnTo>
                        <a:pt x="629" y="925"/>
                      </a:lnTo>
                      <a:close/>
                      <a:moveTo>
                        <a:pt x="629" y="0"/>
                      </a:moveTo>
                      <a:lnTo>
                        <a:pt x="629" y="74"/>
                      </a:lnTo>
                      <a:lnTo>
                        <a:pt x="75" y="222"/>
                      </a:lnTo>
                      <a:lnTo>
                        <a:pt x="75" y="148"/>
                      </a:lnTo>
                      <a:lnTo>
                        <a:pt x="592" y="0"/>
                      </a:lnTo>
                      <a:close/>
                      <a:moveTo>
                        <a:pt x="629" y="111"/>
                      </a:moveTo>
                      <a:lnTo>
                        <a:pt x="112" y="259"/>
                      </a:lnTo>
                      <a:lnTo>
                        <a:pt x="112" y="296"/>
                      </a:lnTo>
                      <a:lnTo>
                        <a:pt x="629" y="148"/>
                      </a:lnTo>
                      <a:lnTo>
                        <a:pt x="629" y="111"/>
                      </a:lnTo>
                      <a:close/>
                      <a:moveTo>
                        <a:pt x="629" y="185"/>
                      </a:moveTo>
                      <a:lnTo>
                        <a:pt x="75" y="370"/>
                      </a:lnTo>
                      <a:lnTo>
                        <a:pt x="75" y="407"/>
                      </a:lnTo>
                      <a:lnTo>
                        <a:pt x="629" y="259"/>
                      </a:lnTo>
                      <a:lnTo>
                        <a:pt x="629" y="222"/>
                      </a:lnTo>
                      <a:close/>
                      <a:moveTo>
                        <a:pt x="629" y="296"/>
                      </a:moveTo>
                      <a:lnTo>
                        <a:pt x="629" y="333"/>
                      </a:lnTo>
                      <a:lnTo>
                        <a:pt x="75" y="518"/>
                      </a:lnTo>
                      <a:lnTo>
                        <a:pt x="75" y="444"/>
                      </a:lnTo>
                      <a:lnTo>
                        <a:pt x="629" y="296"/>
                      </a:lnTo>
                      <a:close/>
                      <a:moveTo>
                        <a:pt x="629" y="370"/>
                      </a:moveTo>
                      <a:lnTo>
                        <a:pt x="629" y="444"/>
                      </a:lnTo>
                      <a:lnTo>
                        <a:pt x="75" y="592"/>
                      </a:lnTo>
                      <a:lnTo>
                        <a:pt x="75" y="555"/>
                      </a:lnTo>
                      <a:lnTo>
                        <a:pt x="629" y="370"/>
                      </a:lnTo>
                      <a:close/>
                      <a:moveTo>
                        <a:pt x="629" y="481"/>
                      </a:moveTo>
                      <a:lnTo>
                        <a:pt x="38" y="666"/>
                      </a:lnTo>
                      <a:lnTo>
                        <a:pt x="38" y="740"/>
                      </a:lnTo>
                      <a:lnTo>
                        <a:pt x="629" y="555"/>
                      </a:lnTo>
                      <a:lnTo>
                        <a:pt x="629" y="481"/>
                      </a:lnTo>
                      <a:close/>
                      <a:moveTo>
                        <a:pt x="629" y="555"/>
                      </a:moveTo>
                      <a:lnTo>
                        <a:pt x="38" y="740"/>
                      </a:lnTo>
                      <a:lnTo>
                        <a:pt x="38" y="814"/>
                      </a:lnTo>
                      <a:lnTo>
                        <a:pt x="629" y="629"/>
                      </a:lnTo>
                      <a:lnTo>
                        <a:pt x="629" y="555"/>
                      </a:lnTo>
                      <a:close/>
                      <a:moveTo>
                        <a:pt x="629" y="666"/>
                      </a:moveTo>
                      <a:lnTo>
                        <a:pt x="629" y="740"/>
                      </a:lnTo>
                      <a:lnTo>
                        <a:pt x="38" y="888"/>
                      </a:lnTo>
                      <a:lnTo>
                        <a:pt x="38" y="814"/>
                      </a:lnTo>
                      <a:lnTo>
                        <a:pt x="629" y="666"/>
                      </a:lnTo>
                      <a:close/>
                      <a:moveTo>
                        <a:pt x="629" y="740"/>
                      </a:moveTo>
                      <a:lnTo>
                        <a:pt x="629" y="814"/>
                      </a:lnTo>
                      <a:lnTo>
                        <a:pt x="1" y="999"/>
                      </a:lnTo>
                      <a:lnTo>
                        <a:pt x="1" y="925"/>
                      </a:lnTo>
                      <a:lnTo>
                        <a:pt x="592" y="740"/>
                      </a:lnTo>
                      <a:close/>
                      <a:moveTo>
                        <a:pt x="629" y="851"/>
                      </a:moveTo>
                      <a:lnTo>
                        <a:pt x="629" y="925"/>
                      </a:lnTo>
                      <a:lnTo>
                        <a:pt x="1" y="1109"/>
                      </a:lnTo>
                      <a:lnTo>
                        <a:pt x="1" y="1036"/>
                      </a:lnTo>
                      <a:lnTo>
                        <a:pt x="592" y="851"/>
                      </a:lnTo>
                      <a:close/>
                      <a:moveTo>
                        <a:pt x="629" y="999"/>
                      </a:moveTo>
                      <a:lnTo>
                        <a:pt x="629" y="1146"/>
                      </a:lnTo>
                      <a:lnTo>
                        <a:pt x="1" y="1331"/>
                      </a:lnTo>
                      <a:lnTo>
                        <a:pt x="1" y="12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263;p32">
                <a:extLst>
                  <a:ext uri="{FF2B5EF4-FFF2-40B4-BE49-F238E27FC236}">
                    <a16:creationId xmlns:a16="http://schemas.microsoft.com/office/drawing/2014/main" id="{935D9A04-61B4-2A7F-DCC6-3E807A40B11E}"/>
                  </a:ext>
                </a:extLst>
              </p:cNvPr>
              <p:cNvGrpSpPr/>
              <p:nvPr/>
            </p:nvGrpSpPr>
            <p:grpSpPr>
              <a:xfrm>
                <a:off x="4370050" y="3758105"/>
                <a:ext cx="611398" cy="51985"/>
                <a:chOff x="4370050" y="3758105"/>
                <a:chExt cx="611398" cy="51985"/>
              </a:xfrm>
            </p:grpSpPr>
            <p:sp>
              <p:nvSpPr>
                <p:cNvPr id="501" name="Google Shape;5264;p32">
                  <a:extLst>
                    <a:ext uri="{FF2B5EF4-FFF2-40B4-BE49-F238E27FC236}">
                      <a16:creationId xmlns:a16="http://schemas.microsoft.com/office/drawing/2014/main" id="{72A7A737-14C3-AE32-D0EE-5CC4698791B8}"/>
                    </a:ext>
                  </a:extLst>
                </p:cNvPr>
                <p:cNvSpPr/>
                <p:nvPr/>
              </p:nvSpPr>
              <p:spPr>
                <a:xfrm>
                  <a:off x="4953348" y="3758105"/>
                  <a:ext cx="28100" cy="39989"/>
                </a:xfrm>
                <a:custGeom>
                  <a:avLst/>
                  <a:gdLst/>
                  <a:ahLst/>
                  <a:cxnLst/>
                  <a:rect l="l" t="t" r="r" b="b"/>
                  <a:pathLst>
                    <a:path w="260" h="370" extrusionOk="0">
                      <a:moveTo>
                        <a:pt x="112" y="0"/>
                      </a:moveTo>
                      <a:lnTo>
                        <a:pt x="260" y="333"/>
                      </a:lnTo>
                      <a:lnTo>
                        <a:pt x="149" y="370"/>
                      </a:lnTo>
                      <a:lnTo>
                        <a:pt x="1" y="3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265;p32">
                  <a:extLst>
                    <a:ext uri="{FF2B5EF4-FFF2-40B4-BE49-F238E27FC236}">
                      <a16:creationId xmlns:a16="http://schemas.microsoft.com/office/drawing/2014/main" id="{11CE859F-2E90-09F9-CA8B-8E52BF73997C}"/>
                    </a:ext>
                  </a:extLst>
                </p:cNvPr>
                <p:cNvSpPr/>
                <p:nvPr/>
              </p:nvSpPr>
              <p:spPr>
                <a:xfrm>
                  <a:off x="4901471" y="3761996"/>
                  <a:ext cx="23993" cy="36098"/>
                </a:xfrm>
                <a:custGeom>
                  <a:avLst/>
                  <a:gdLst/>
                  <a:ahLst/>
                  <a:cxnLst/>
                  <a:rect l="l" t="t" r="r" b="b"/>
                  <a:pathLst>
                    <a:path w="222" h="334" extrusionOk="0">
                      <a:moveTo>
                        <a:pt x="111" y="1"/>
                      </a:moveTo>
                      <a:lnTo>
                        <a:pt x="222" y="334"/>
                      </a:lnTo>
                      <a:lnTo>
                        <a:pt x="148" y="33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266;p32">
                  <a:extLst>
                    <a:ext uri="{FF2B5EF4-FFF2-40B4-BE49-F238E27FC236}">
                      <a16:creationId xmlns:a16="http://schemas.microsoft.com/office/drawing/2014/main" id="{B11F4C8D-799E-7DD8-7ED4-F1535DCDAD49}"/>
                    </a:ext>
                  </a:extLst>
                </p:cNvPr>
                <p:cNvSpPr/>
                <p:nvPr/>
              </p:nvSpPr>
              <p:spPr>
                <a:xfrm>
                  <a:off x="4849485" y="3765995"/>
                  <a:ext cx="24101" cy="32099"/>
                </a:xfrm>
                <a:custGeom>
                  <a:avLst/>
                  <a:gdLst/>
                  <a:ahLst/>
                  <a:cxnLst/>
                  <a:rect l="l" t="t" r="r" b="b"/>
                  <a:pathLst>
                    <a:path w="223" h="297" extrusionOk="0">
                      <a:moveTo>
                        <a:pt x="74"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267;p32">
                  <a:extLst>
                    <a:ext uri="{FF2B5EF4-FFF2-40B4-BE49-F238E27FC236}">
                      <a16:creationId xmlns:a16="http://schemas.microsoft.com/office/drawing/2014/main" id="{A38A9F8A-4016-CE69-2065-057A643125BB}"/>
                    </a:ext>
                  </a:extLst>
                </p:cNvPr>
                <p:cNvSpPr/>
                <p:nvPr/>
              </p:nvSpPr>
              <p:spPr>
                <a:xfrm>
                  <a:off x="4793501" y="3765995"/>
                  <a:ext cx="24101" cy="36098"/>
                </a:xfrm>
                <a:custGeom>
                  <a:avLst/>
                  <a:gdLst/>
                  <a:ahLst/>
                  <a:cxnLst/>
                  <a:rect l="l" t="t" r="r" b="b"/>
                  <a:pathLst>
                    <a:path w="223" h="334" extrusionOk="0">
                      <a:moveTo>
                        <a:pt x="112" y="1"/>
                      </a:moveTo>
                      <a:lnTo>
                        <a:pt x="223" y="297"/>
                      </a:lnTo>
                      <a:lnTo>
                        <a:pt x="149" y="33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268;p32">
                  <a:extLst>
                    <a:ext uri="{FF2B5EF4-FFF2-40B4-BE49-F238E27FC236}">
                      <a16:creationId xmlns:a16="http://schemas.microsoft.com/office/drawing/2014/main" id="{9B37A543-C439-CAFB-4E4E-F1EA0EF541F3}"/>
                    </a:ext>
                  </a:extLst>
                </p:cNvPr>
                <p:cNvSpPr/>
                <p:nvPr/>
              </p:nvSpPr>
              <p:spPr>
                <a:xfrm>
                  <a:off x="4741623" y="3769994"/>
                  <a:ext cx="24101" cy="32099"/>
                </a:xfrm>
                <a:custGeom>
                  <a:avLst/>
                  <a:gdLst/>
                  <a:ahLst/>
                  <a:cxnLst/>
                  <a:rect l="l" t="t" r="r" b="b"/>
                  <a:pathLst>
                    <a:path w="223" h="297" extrusionOk="0">
                      <a:moveTo>
                        <a:pt x="111"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269;p32">
                  <a:extLst>
                    <a:ext uri="{FF2B5EF4-FFF2-40B4-BE49-F238E27FC236}">
                      <a16:creationId xmlns:a16="http://schemas.microsoft.com/office/drawing/2014/main" id="{DB87E7A5-A6B9-8CFC-3547-F4F9C9DB362D}"/>
                    </a:ext>
                  </a:extLst>
                </p:cNvPr>
                <p:cNvSpPr/>
                <p:nvPr/>
              </p:nvSpPr>
              <p:spPr>
                <a:xfrm>
                  <a:off x="4689637" y="3769994"/>
                  <a:ext cx="24101" cy="32099"/>
                </a:xfrm>
                <a:custGeom>
                  <a:avLst/>
                  <a:gdLst/>
                  <a:ahLst/>
                  <a:cxnLst/>
                  <a:rect l="l" t="t" r="r" b="b"/>
                  <a:pathLst>
                    <a:path w="223" h="297" extrusionOk="0">
                      <a:moveTo>
                        <a:pt x="75" y="1"/>
                      </a:moveTo>
                      <a:lnTo>
                        <a:pt x="222" y="297"/>
                      </a:lnTo>
                      <a:lnTo>
                        <a:pt x="112" y="297"/>
                      </a:lnTo>
                      <a:lnTo>
                        <a:pt x="1" y="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270;p32">
                  <a:extLst>
                    <a:ext uri="{FF2B5EF4-FFF2-40B4-BE49-F238E27FC236}">
                      <a16:creationId xmlns:a16="http://schemas.microsoft.com/office/drawing/2014/main" id="{65FAC43A-265A-D473-1B56-617A8B2C0AC8}"/>
                    </a:ext>
                  </a:extLst>
                </p:cNvPr>
                <p:cNvSpPr/>
                <p:nvPr/>
              </p:nvSpPr>
              <p:spPr>
                <a:xfrm>
                  <a:off x="4633761" y="3773993"/>
                  <a:ext cx="23993" cy="32099"/>
                </a:xfrm>
                <a:custGeom>
                  <a:avLst/>
                  <a:gdLst/>
                  <a:ahLst/>
                  <a:cxnLst/>
                  <a:rect l="l" t="t" r="r" b="b"/>
                  <a:pathLst>
                    <a:path w="222" h="297" extrusionOk="0">
                      <a:moveTo>
                        <a:pt x="111"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271;p32">
                  <a:extLst>
                    <a:ext uri="{FF2B5EF4-FFF2-40B4-BE49-F238E27FC236}">
                      <a16:creationId xmlns:a16="http://schemas.microsoft.com/office/drawing/2014/main" id="{3CF69FEF-F46A-010C-2197-FA2DBAD7E058}"/>
                    </a:ext>
                  </a:extLst>
                </p:cNvPr>
                <p:cNvSpPr/>
                <p:nvPr/>
              </p:nvSpPr>
              <p:spPr>
                <a:xfrm>
                  <a:off x="4581775" y="3777992"/>
                  <a:ext cx="24101" cy="28100"/>
                </a:xfrm>
                <a:custGeom>
                  <a:avLst/>
                  <a:gdLst/>
                  <a:ahLst/>
                  <a:cxnLst/>
                  <a:rect l="l" t="t" r="r" b="b"/>
                  <a:pathLst>
                    <a:path w="223" h="260" extrusionOk="0">
                      <a:moveTo>
                        <a:pt x="111" y="1"/>
                      </a:moveTo>
                      <a:lnTo>
                        <a:pt x="222" y="260"/>
                      </a:lnTo>
                      <a:lnTo>
                        <a:pt x="111" y="26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272;p32">
                  <a:extLst>
                    <a:ext uri="{FF2B5EF4-FFF2-40B4-BE49-F238E27FC236}">
                      <a16:creationId xmlns:a16="http://schemas.microsoft.com/office/drawing/2014/main" id="{EBEC4002-E558-8518-0925-540DF63C6736}"/>
                    </a:ext>
                  </a:extLst>
                </p:cNvPr>
                <p:cNvSpPr/>
                <p:nvPr/>
              </p:nvSpPr>
              <p:spPr>
                <a:xfrm>
                  <a:off x="4529790" y="3777992"/>
                  <a:ext cx="20102" cy="28100"/>
                </a:xfrm>
                <a:custGeom>
                  <a:avLst/>
                  <a:gdLst/>
                  <a:ahLst/>
                  <a:cxnLst/>
                  <a:rect l="l" t="t" r="r" b="b"/>
                  <a:pathLst>
                    <a:path w="186" h="260" extrusionOk="0">
                      <a:moveTo>
                        <a:pt x="75" y="1"/>
                      </a:moveTo>
                      <a:lnTo>
                        <a:pt x="186" y="260"/>
                      </a:lnTo>
                      <a:lnTo>
                        <a:pt x="112" y="26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273;p32">
                  <a:extLst>
                    <a:ext uri="{FF2B5EF4-FFF2-40B4-BE49-F238E27FC236}">
                      <a16:creationId xmlns:a16="http://schemas.microsoft.com/office/drawing/2014/main" id="{8F34B07E-4B20-AC05-60BA-FD32495824BB}"/>
                    </a:ext>
                  </a:extLst>
                </p:cNvPr>
                <p:cNvSpPr/>
                <p:nvPr/>
              </p:nvSpPr>
              <p:spPr>
                <a:xfrm>
                  <a:off x="4473913" y="3781991"/>
                  <a:ext cx="24101" cy="28100"/>
                </a:xfrm>
                <a:custGeom>
                  <a:avLst/>
                  <a:gdLst/>
                  <a:ahLst/>
                  <a:cxnLst/>
                  <a:rect l="l" t="t" r="r" b="b"/>
                  <a:pathLst>
                    <a:path w="223" h="260" extrusionOk="0">
                      <a:moveTo>
                        <a:pt x="111" y="1"/>
                      </a:moveTo>
                      <a:lnTo>
                        <a:pt x="222" y="260"/>
                      </a:lnTo>
                      <a:lnTo>
                        <a:pt x="111" y="26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274;p32">
                  <a:extLst>
                    <a:ext uri="{FF2B5EF4-FFF2-40B4-BE49-F238E27FC236}">
                      <a16:creationId xmlns:a16="http://schemas.microsoft.com/office/drawing/2014/main" id="{3833621B-3A97-3B9B-E32A-FF24ABBCF43F}"/>
                    </a:ext>
                  </a:extLst>
                </p:cNvPr>
                <p:cNvSpPr/>
                <p:nvPr/>
              </p:nvSpPr>
              <p:spPr>
                <a:xfrm>
                  <a:off x="4421928" y="3781991"/>
                  <a:ext cx="20102" cy="28100"/>
                </a:xfrm>
                <a:custGeom>
                  <a:avLst/>
                  <a:gdLst/>
                  <a:ahLst/>
                  <a:cxnLst/>
                  <a:rect l="l" t="t" r="r" b="b"/>
                  <a:pathLst>
                    <a:path w="186" h="260" extrusionOk="0">
                      <a:moveTo>
                        <a:pt x="112" y="1"/>
                      </a:moveTo>
                      <a:lnTo>
                        <a:pt x="185" y="260"/>
                      </a:lnTo>
                      <a:lnTo>
                        <a:pt x="112" y="260"/>
                      </a:lnTo>
                      <a:lnTo>
                        <a:pt x="1" y="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275;p32">
                  <a:extLst>
                    <a:ext uri="{FF2B5EF4-FFF2-40B4-BE49-F238E27FC236}">
                      <a16:creationId xmlns:a16="http://schemas.microsoft.com/office/drawing/2014/main" id="{3CAE4B21-9358-56ED-A01C-0F4088B6A275}"/>
                    </a:ext>
                  </a:extLst>
                </p:cNvPr>
                <p:cNvSpPr/>
                <p:nvPr/>
              </p:nvSpPr>
              <p:spPr>
                <a:xfrm>
                  <a:off x="4370050" y="3785990"/>
                  <a:ext cx="19994" cy="24101"/>
                </a:xfrm>
                <a:custGeom>
                  <a:avLst/>
                  <a:gdLst/>
                  <a:ahLst/>
                  <a:cxnLst/>
                  <a:rect l="l" t="t" r="r" b="b"/>
                  <a:pathLst>
                    <a:path w="185" h="223" extrusionOk="0">
                      <a:moveTo>
                        <a:pt x="74" y="1"/>
                      </a:moveTo>
                      <a:lnTo>
                        <a:pt x="185" y="223"/>
                      </a:lnTo>
                      <a:lnTo>
                        <a:pt x="74" y="22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38" name="Google Shape;5276;p32">
            <a:extLst>
              <a:ext uri="{FF2B5EF4-FFF2-40B4-BE49-F238E27FC236}">
                <a16:creationId xmlns:a16="http://schemas.microsoft.com/office/drawing/2014/main" id="{21564FF8-B1FB-66C5-314B-8D8FF90E4E16}"/>
              </a:ext>
            </a:extLst>
          </p:cNvPr>
          <p:cNvGrpSpPr/>
          <p:nvPr userDrawn="1"/>
        </p:nvGrpSpPr>
        <p:grpSpPr>
          <a:xfrm rot="-678015" flipH="1">
            <a:off x="413645" y="204402"/>
            <a:ext cx="1300082" cy="538139"/>
            <a:chOff x="2026925" y="1926325"/>
            <a:chExt cx="6403845" cy="2650723"/>
          </a:xfrm>
        </p:grpSpPr>
        <p:sp>
          <p:nvSpPr>
            <p:cNvPr id="539" name="Google Shape;5277;p32">
              <a:extLst>
                <a:ext uri="{FF2B5EF4-FFF2-40B4-BE49-F238E27FC236}">
                  <a16:creationId xmlns:a16="http://schemas.microsoft.com/office/drawing/2014/main" id="{AAFFC4F5-D985-888E-6489-5E203D1C5D60}"/>
                </a:ext>
              </a:extLst>
            </p:cNvPr>
            <p:cNvSpPr/>
            <p:nvPr/>
          </p:nvSpPr>
          <p:spPr>
            <a:xfrm>
              <a:off x="2773537" y="4354351"/>
              <a:ext cx="69418" cy="79181"/>
            </a:xfrm>
            <a:custGeom>
              <a:avLst/>
              <a:gdLst/>
              <a:ahLst/>
              <a:cxnLst/>
              <a:rect l="l" t="t" r="r" b="b"/>
              <a:pathLst>
                <a:path w="519" h="592" extrusionOk="0">
                  <a:moveTo>
                    <a:pt x="482" y="0"/>
                  </a:moveTo>
                  <a:lnTo>
                    <a:pt x="1" y="555"/>
                  </a:lnTo>
                  <a:lnTo>
                    <a:pt x="75" y="592"/>
                  </a:lnTo>
                  <a:lnTo>
                    <a:pt x="518" y="37"/>
                  </a:lnTo>
                  <a:lnTo>
                    <a:pt x="4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278;p32">
              <a:extLst>
                <a:ext uri="{FF2B5EF4-FFF2-40B4-BE49-F238E27FC236}">
                  <a16:creationId xmlns:a16="http://schemas.microsoft.com/office/drawing/2014/main" id="{C36D22A3-2B86-9210-F508-57B367701F0D}"/>
                </a:ext>
              </a:extLst>
            </p:cNvPr>
            <p:cNvSpPr/>
            <p:nvPr/>
          </p:nvSpPr>
          <p:spPr>
            <a:xfrm>
              <a:off x="2773537" y="4413737"/>
              <a:ext cx="89213" cy="59386"/>
            </a:xfrm>
            <a:custGeom>
              <a:avLst/>
              <a:gdLst/>
              <a:ahLst/>
              <a:cxnLst/>
              <a:rect l="l" t="t" r="r" b="b"/>
              <a:pathLst>
                <a:path w="667" h="444" extrusionOk="0">
                  <a:moveTo>
                    <a:pt x="38" y="0"/>
                  </a:moveTo>
                  <a:lnTo>
                    <a:pt x="1" y="74"/>
                  </a:lnTo>
                  <a:lnTo>
                    <a:pt x="629" y="444"/>
                  </a:lnTo>
                  <a:lnTo>
                    <a:pt x="666" y="370"/>
                  </a:lnTo>
                  <a:lnTo>
                    <a:pt x="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279;p32">
              <a:extLst>
                <a:ext uri="{FF2B5EF4-FFF2-40B4-BE49-F238E27FC236}">
                  <a16:creationId xmlns:a16="http://schemas.microsoft.com/office/drawing/2014/main" id="{AE47CB22-C27A-DAC4-9F10-AD897AD9D818}"/>
                </a:ext>
              </a:extLst>
            </p:cNvPr>
            <p:cNvSpPr/>
            <p:nvPr/>
          </p:nvSpPr>
          <p:spPr>
            <a:xfrm>
              <a:off x="2837872" y="4196120"/>
              <a:ext cx="29827" cy="247308"/>
            </a:xfrm>
            <a:custGeom>
              <a:avLst/>
              <a:gdLst/>
              <a:ahLst/>
              <a:cxnLst/>
              <a:rect l="l" t="t" r="r" b="b"/>
              <a:pathLst>
                <a:path w="223" h="1849" extrusionOk="0">
                  <a:moveTo>
                    <a:pt x="1" y="0"/>
                  </a:moveTo>
                  <a:lnTo>
                    <a:pt x="1" y="1849"/>
                  </a:lnTo>
                  <a:lnTo>
                    <a:pt x="222" y="1849"/>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280;p32">
              <a:extLst>
                <a:ext uri="{FF2B5EF4-FFF2-40B4-BE49-F238E27FC236}">
                  <a16:creationId xmlns:a16="http://schemas.microsoft.com/office/drawing/2014/main" id="{CA1E48FD-B3C5-4481-3E42-00F9F3F5FDC1}"/>
                </a:ext>
              </a:extLst>
            </p:cNvPr>
            <p:cNvSpPr/>
            <p:nvPr/>
          </p:nvSpPr>
          <p:spPr>
            <a:xfrm>
              <a:off x="2827975" y="4319708"/>
              <a:ext cx="49622" cy="10031"/>
            </a:xfrm>
            <a:custGeom>
              <a:avLst/>
              <a:gdLst/>
              <a:ahLst/>
              <a:cxnLst/>
              <a:rect l="l" t="t" r="r" b="b"/>
              <a:pathLst>
                <a:path w="371" h="75" extrusionOk="0">
                  <a:moveTo>
                    <a:pt x="1" y="1"/>
                  </a:moveTo>
                  <a:lnTo>
                    <a:pt x="1" y="75"/>
                  </a:lnTo>
                  <a:lnTo>
                    <a:pt x="370" y="75"/>
                  </a:lnTo>
                  <a:lnTo>
                    <a:pt x="370" y="1"/>
                  </a:lnTo>
                  <a:close/>
                </a:path>
              </a:pathLst>
            </a:custGeom>
            <a:solidFill>
              <a:srgbClr val="505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281;p32">
              <a:extLst>
                <a:ext uri="{FF2B5EF4-FFF2-40B4-BE49-F238E27FC236}">
                  <a16:creationId xmlns:a16="http://schemas.microsoft.com/office/drawing/2014/main" id="{BEDABB79-E763-D349-568E-81EDC93A3283}"/>
                </a:ext>
              </a:extLst>
            </p:cNvPr>
            <p:cNvSpPr/>
            <p:nvPr/>
          </p:nvSpPr>
          <p:spPr>
            <a:xfrm>
              <a:off x="2827975" y="4359299"/>
              <a:ext cx="49622" cy="44673"/>
            </a:xfrm>
            <a:custGeom>
              <a:avLst/>
              <a:gdLst/>
              <a:ahLst/>
              <a:cxnLst/>
              <a:rect l="l" t="t" r="r" b="b"/>
              <a:pathLst>
                <a:path w="371" h="334" extrusionOk="0">
                  <a:moveTo>
                    <a:pt x="1" y="0"/>
                  </a:moveTo>
                  <a:lnTo>
                    <a:pt x="1" y="333"/>
                  </a:lnTo>
                  <a:lnTo>
                    <a:pt x="370" y="333"/>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282;p32">
              <a:extLst>
                <a:ext uri="{FF2B5EF4-FFF2-40B4-BE49-F238E27FC236}">
                  <a16:creationId xmlns:a16="http://schemas.microsoft.com/office/drawing/2014/main" id="{BDCB0AEC-015F-CA1C-1C78-8442D22C24BC}"/>
                </a:ext>
              </a:extLst>
            </p:cNvPr>
            <p:cNvSpPr/>
            <p:nvPr/>
          </p:nvSpPr>
          <p:spPr>
            <a:xfrm>
              <a:off x="2818077" y="4369197"/>
              <a:ext cx="173209" cy="178158"/>
            </a:xfrm>
            <a:custGeom>
              <a:avLst/>
              <a:gdLst/>
              <a:ahLst/>
              <a:cxnLst/>
              <a:rect l="l" t="t" r="r" b="b"/>
              <a:pathLst>
                <a:path w="1295" h="1332" extrusionOk="0">
                  <a:moveTo>
                    <a:pt x="555" y="1331"/>
                  </a:moveTo>
                  <a:cubicBezTo>
                    <a:pt x="1036" y="1331"/>
                    <a:pt x="1295" y="703"/>
                    <a:pt x="962" y="370"/>
                  </a:cubicBezTo>
                  <a:cubicBezTo>
                    <a:pt x="592" y="0"/>
                    <a:pt x="1" y="259"/>
                    <a:pt x="1" y="740"/>
                  </a:cubicBezTo>
                  <a:cubicBezTo>
                    <a:pt x="1" y="1073"/>
                    <a:pt x="222" y="1331"/>
                    <a:pt x="555" y="13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283;p32">
              <a:extLst>
                <a:ext uri="{FF2B5EF4-FFF2-40B4-BE49-F238E27FC236}">
                  <a16:creationId xmlns:a16="http://schemas.microsoft.com/office/drawing/2014/main" id="{80B448EB-B860-A885-24E5-028F50DC5FF7}"/>
                </a:ext>
              </a:extLst>
            </p:cNvPr>
            <p:cNvSpPr/>
            <p:nvPr/>
          </p:nvSpPr>
          <p:spPr>
            <a:xfrm>
              <a:off x="2847770" y="4423635"/>
              <a:ext cx="89079" cy="89079"/>
            </a:xfrm>
            <a:custGeom>
              <a:avLst/>
              <a:gdLst/>
              <a:ahLst/>
              <a:cxnLst/>
              <a:rect l="l" t="t" r="r" b="b"/>
              <a:pathLst>
                <a:path w="666" h="666" extrusionOk="0">
                  <a:moveTo>
                    <a:pt x="333" y="0"/>
                  </a:moveTo>
                  <a:cubicBezTo>
                    <a:pt x="148" y="0"/>
                    <a:pt x="0" y="148"/>
                    <a:pt x="0" y="333"/>
                  </a:cubicBezTo>
                  <a:cubicBezTo>
                    <a:pt x="0" y="518"/>
                    <a:pt x="148" y="666"/>
                    <a:pt x="333" y="666"/>
                  </a:cubicBezTo>
                  <a:cubicBezTo>
                    <a:pt x="518" y="666"/>
                    <a:pt x="666" y="518"/>
                    <a:pt x="666" y="333"/>
                  </a:cubicBezTo>
                  <a:cubicBezTo>
                    <a:pt x="666" y="148"/>
                    <a:pt x="518" y="0"/>
                    <a:pt x="333" y="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284;p32">
              <a:extLst>
                <a:ext uri="{FF2B5EF4-FFF2-40B4-BE49-F238E27FC236}">
                  <a16:creationId xmlns:a16="http://schemas.microsoft.com/office/drawing/2014/main" id="{284292C9-8138-A865-F952-45B1B89F725D}"/>
                </a:ext>
              </a:extLst>
            </p:cNvPr>
            <p:cNvSpPr/>
            <p:nvPr/>
          </p:nvSpPr>
          <p:spPr>
            <a:xfrm>
              <a:off x="2862617" y="4438348"/>
              <a:ext cx="59386" cy="64469"/>
            </a:xfrm>
            <a:custGeom>
              <a:avLst/>
              <a:gdLst/>
              <a:ahLst/>
              <a:cxnLst/>
              <a:rect l="l" t="t" r="r" b="b"/>
              <a:pathLst>
                <a:path w="444" h="482" extrusionOk="0">
                  <a:moveTo>
                    <a:pt x="222" y="482"/>
                  </a:moveTo>
                  <a:cubicBezTo>
                    <a:pt x="333" y="482"/>
                    <a:pt x="444" y="371"/>
                    <a:pt x="444" y="223"/>
                  </a:cubicBezTo>
                  <a:cubicBezTo>
                    <a:pt x="444" y="112"/>
                    <a:pt x="333" y="1"/>
                    <a:pt x="222" y="1"/>
                  </a:cubicBezTo>
                  <a:cubicBezTo>
                    <a:pt x="111" y="1"/>
                    <a:pt x="0" y="112"/>
                    <a:pt x="0" y="223"/>
                  </a:cubicBezTo>
                  <a:cubicBezTo>
                    <a:pt x="0" y="371"/>
                    <a:pt x="111" y="482"/>
                    <a:pt x="222" y="4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285;p32">
              <a:extLst>
                <a:ext uri="{FF2B5EF4-FFF2-40B4-BE49-F238E27FC236}">
                  <a16:creationId xmlns:a16="http://schemas.microsoft.com/office/drawing/2014/main" id="{F6411358-D18A-775A-0702-216C78FE4B4C}"/>
                </a:ext>
              </a:extLst>
            </p:cNvPr>
            <p:cNvSpPr/>
            <p:nvPr/>
          </p:nvSpPr>
          <p:spPr>
            <a:xfrm>
              <a:off x="2877463" y="4448245"/>
              <a:ext cx="39724" cy="34776"/>
            </a:xfrm>
            <a:custGeom>
              <a:avLst/>
              <a:gdLst/>
              <a:ahLst/>
              <a:cxnLst/>
              <a:rect l="l" t="t" r="r" b="b"/>
              <a:pathLst>
                <a:path w="297" h="260" extrusionOk="0">
                  <a:moveTo>
                    <a:pt x="111" y="260"/>
                  </a:moveTo>
                  <a:cubicBezTo>
                    <a:pt x="296" y="260"/>
                    <a:pt x="0" y="1"/>
                    <a:pt x="0" y="149"/>
                  </a:cubicBezTo>
                  <a:cubicBezTo>
                    <a:pt x="0" y="223"/>
                    <a:pt x="37" y="260"/>
                    <a:pt x="111" y="26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286;p32">
              <a:extLst>
                <a:ext uri="{FF2B5EF4-FFF2-40B4-BE49-F238E27FC236}">
                  <a16:creationId xmlns:a16="http://schemas.microsoft.com/office/drawing/2014/main" id="{9E3B5523-0FF0-DF20-C9E2-EAB2FB630995}"/>
                </a:ext>
              </a:extLst>
            </p:cNvPr>
            <p:cNvSpPr/>
            <p:nvPr/>
          </p:nvSpPr>
          <p:spPr>
            <a:xfrm>
              <a:off x="2724182" y="4294964"/>
              <a:ext cx="390691" cy="84264"/>
            </a:xfrm>
            <a:custGeom>
              <a:avLst/>
              <a:gdLst/>
              <a:ahLst/>
              <a:cxnLst/>
              <a:rect l="l" t="t" r="r" b="b"/>
              <a:pathLst>
                <a:path w="2921" h="630" extrusionOk="0">
                  <a:moveTo>
                    <a:pt x="0" y="1"/>
                  </a:moveTo>
                  <a:lnTo>
                    <a:pt x="0" y="629"/>
                  </a:lnTo>
                  <a:lnTo>
                    <a:pt x="2921" y="629"/>
                  </a:lnTo>
                  <a:lnTo>
                    <a:pt x="2921" y="1"/>
                  </a:ln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287;p32">
              <a:extLst>
                <a:ext uri="{FF2B5EF4-FFF2-40B4-BE49-F238E27FC236}">
                  <a16:creationId xmlns:a16="http://schemas.microsoft.com/office/drawing/2014/main" id="{92EB4CBF-F5E4-FFA6-5209-D0A5C46C7AA5}"/>
                </a:ext>
              </a:extLst>
            </p:cNvPr>
            <p:cNvSpPr/>
            <p:nvPr/>
          </p:nvSpPr>
          <p:spPr>
            <a:xfrm>
              <a:off x="5013641" y="4299913"/>
              <a:ext cx="281950" cy="277135"/>
            </a:xfrm>
            <a:custGeom>
              <a:avLst/>
              <a:gdLst/>
              <a:ahLst/>
              <a:cxnLst/>
              <a:rect l="l" t="t" r="r" b="b"/>
              <a:pathLst>
                <a:path w="2108" h="2072" extrusionOk="0">
                  <a:moveTo>
                    <a:pt x="777" y="149"/>
                  </a:moveTo>
                  <a:cubicBezTo>
                    <a:pt x="38" y="407"/>
                    <a:pt x="1" y="1406"/>
                    <a:pt x="666" y="1738"/>
                  </a:cubicBezTo>
                  <a:cubicBezTo>
                    <a:pt x="1369" y="2071"/>
                    <a:pt x="2108" y="1443"/>
                    <a:pt x="1886" y="703"/>
                  </a:cubicBezTo>
                  <a:cubicBezTo>
                    <a:pt x="1701" y="260"/>
                    <a:pt x="1221"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288;p32">
              <a:extLst>
                <a:ext uri="{FF2B5EF4-FFF2-40B4-BE49-F238E27FC236}">
                  <a16:creationId xmlns:a16="http://schemas.microsoft.com/office/drawing/2014/main" id="{251B745D-E0AE-702F-1C78-6AFDEDC558FF}"/>
                </a:ext>
              </a:extLst>
            </p:cNvPr>
            <p:cNvSpPr/>
            <p:nvPr/>
          </p:nvSpPr>
          <p:spPr>
            <a:xfrm>
              <a:off x="5048283" y="4339504"/>
              <a:ext cx="212800" cy="183107"/>
            </a:xfrm>
            <a:custGeom>
              <a:avLst/>
              <a:gdLst/>
              <a:ahLst/>
              <a:cxnLst/>
              <a:rect l="l" t="t" r="r" b="b"/>
              <a:pathLst>
                <a:path w="1591" h="1369" extrusionOk="0">
                  <a:moveTo>
                    <a:pt x="629" y="185"/>
                  </a:moveTo>
                  <a:cubicBezTo>
                    <a:pt x="0" y="407"/>
                    <a:pt x="296" y="1368"/>
                    <a:pt x="962" y="1184"/>
                  </a:cubicBezTo>
                  <a:cubicBezTo>
                    <a:pt x="1590" y="962"/>
                    <a:pt x="1294"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289;p32">
              <a:extLst>
                <a:ext uri="{FF2B5EF4-FFF2-40B4-BE49-F238E27FC236}">
                  <a16:creationId xmlns:a16="http://schemas.microsoft.com/office/drawing/2014/main" id="{C0A98D76-FF19-9A75-1ECA-36F24499A7DA}"/>
                </a:ext>
              </a:extLst>
            </p:cNvPr>
            <p:cNvSpPr/>
            <p:nvPr/>
          </p:nvSpPr>
          <p:spPr>
            <a:xfrm>
              <a:off x="5102720" y="4374146"/>
              <a:ext cx="108875" cy="113823"/>
            </a:xfrm>
            <a:custGeom>
              <a:avLst/>
              <a:gdLst/>
              <a:ahLst/>
              <a:cxnLst/>
              <a:rect l="l" t="t" r="r" b="b"/>
              <a:pathLst>
                <a:path w="814" h="851" extrusionOk="0">
                  <a:moveTo>
                    <a:pt x="296" y="111"/>
                  </a:moveTo>
                  <a:cubicBezTo>
                    <a:pt x="111" y="148"/>
                    <a:pt x="0" y="370"/>
                    <a:pt x="74" y="518"/>
                  </a:cubicBezTo>
                  <a:cubicBezTo>
                    <a:pt x="148" y="814"/>
                    <a:pt x="555" y="851"/>
                    <a:pt x="703" y="592"/>
                  </a:cubicBezTo>
                  <a:cubicBezTo>
                    <a:pt x="813" y="296"/>
                    <a:pt x="555" y="0"/>
                    <a:pt x="296"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290;p32">
              <a:extLst>
                <a:ext uri="{FF2B5EF4-FFF2-40B4-BE49-F238E27FC236}">
                  <a16:creationId xmlns:a16="http://schemas.microsoft.com/office/drawing/2014/main" id="{53522977-B29D-9955-A63F-9691AFD8BC5C}"/>
                </a:ext>
              </a:extLst>
            </p:cNvPr>
            <p:cNvSpPr/>
            <p:nvPr/>
          </p:nvSpPr>
          <p:spPr>
            <a:xfrm>
              <a:off x="5127331" y="4403839"/>
              <a:ext cx="59520" cy="64335"/>
            </a:xfrm>
            <a:custGeom>
              <a:avLst/>
              <a:gdLst/>
              <a:ahLst/>
              <a:cxnLst/>
              <a:rect l="l" t="t" r="r" b="b"/>
              <a:pathLst>
                <a:path w="445" h="481" extrusionOk="0">
                  <a:moveTo>
                    <a:pt x="149" y="37"/>
                  </a:moveTo>
                  <a:cubicBezTo>
                    <a:pt x="75" y="74"/>
                    <a:pt x="1" y="148"/>
                    <a:pt x="38" y="259"/>
                  </a:cubicBezTo>
                  <a:cubicBezTo>
                    <a:pt x="112" y="481"/>
                    <a:pt x="445" y="370"/>
                    <a:pt x="371" y="148"/>
                  </a:cubicBezTo>
                  <a:cubicBezTo>
                    <a:pt x="334" y="74"/>
                    <a:pt x="260" y="0"/>
                    <a:pt x="14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291;p32">
              <a:extLst>
                <a:ext uri="{FF2B5EF4-FFF2-40B4-BE49-F238E27FC236}">
                  <a16:creationId xmlns:a16="http://schemas.microsoft.com/office/drawing/2014/main" id="{05DEE3BB-0A98-90ED-747F-8F483805DF02}"/>
                </a:ext>
              </a:extLst>
            </p:cNvPr>
            <p:cNvSpPr/>
            <p:nvPr/>
          </p:nvSpPr>
          <p:spPr>
            <a:xfrm>
              <a:off x="4751618" y="4299913"/>
              <a:ext cx="286899" cy="277135"/>
            </a:xfrm>
            <a:custGeom>
              <a:avLst/>
              <a:gdLst/>
              <a:ahLst/>
              <a:cxnLst/>
              <a:rect l="l" t="t" r="r" b="b"/>
              <a:pathLst>
                <a:path w="2145" h="2072" extrusionOk="0">
                  <a:moveTo>
                    <a:pt x="814" y="149"/>
                  </a:moveTo>
                  <a:cubicBezTo>
                    <a:pt x="74" y="407"/>
                    <a:pt x="0" y="1406"/>
                    <a:pt x="703" y="1738"/>
                  </a:cubicBezTo>
                  <a:cubicBezTo>
                    <a:pt x="1368" y="2071"/>
                    <a:pt x="2144" y="1443"/>
                    <a:pt x="1886" y="703"/>
                  </a:cubicBezTo>
                  <a:cubicBezTo>
                    <a:pt x="1738" y="260"/>
                    <a:pt x="1257"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292;p32">
              <a:extLst>
                <a:ext uri="{FF2B5EF4-FFF2-40B4-BE49-F238E27FC236}">
                  <a16:creationId xmlns:a16="http://schemas.microsoft.com/office/drawing/2014/main" id="{CA0A4B99-7752-057F-D303-F63D19C096EE}"/>
                </a:ext>
              </a:extLst>
            </p:cNvPr>
            <p:cNvSpPr/>
            <p:nvPr/>
          </p:nvSpPr>
          <p:spPr>
            <a:xfrm>
              <a:off x="4820768" y="4344453"/>
              <a:ext cx="163312" cy="168261"/>
            </a:xfrm>
            <a:custGeom>
              <a:avLst/>
              <a:gdLst/>
              <a:ahLst/>
              <a:cxnLst/>
              <a:rect l="l" t="t" r="r" b="b"/>
              <a:pathLst>
                <a:path w="1221" h="1258" extrusionOk="0">
                  <a:moveTo>
                    <a:pt x="407" y="148"/>
                  </a:moveTo>
                  <a:cubicBezTo>
                    <a:pt x="149" y="259"/>
                    <a:pt x="1" y="555"/>
                    <a:pt x="75" y="814"/>
                  </a:cubicBezTo>
                  <a:cubicBezTo>
                    <a:pt x="223" y="1221"/>
                    <a:pt x="814" y="1258"/>
                    <a:pt x="1036" y="851"/>
                  </a:cubicBezTo>
                  <a:cubicBezTo>
                    <a:pt x="1221" y="481"/>
                    <a:pt x="814" y="1"/>
                    <a:pt x="407" y="14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293;p32">
              <a:extLst>
                <a:ext uri="{FF2B5EF4-FFF2-40B4-BE49-F238E27FC236}">
                  <a16:creationId xmlns:a16="http://schemas.microsoft.com/office/drawing/2014/main" id="{E86BF3A1-1655-772C-10BB-8135E80A22E7}"/>
                </a:ext>
              </a:extLst>
            </p:cNvPr>
            <p:cNvSpPr/>
            <p:nvPr/>
          </p:nvSpPr>
          <p:spPr>
            <a:xfrm>
              <a:off x="4845512" y="4379095"/>
              <a:ext cx="103926" cy="103926"/>
            </a:xfrm>
            <a:custGeom>
              <a:avLst/>
              <a:gdLst/>
              <a:ahLst/>
              <a:cxnLst/>
              <a:rect l="l" t="t" r="r" b="b"/>
              <a:pathLst>
                <a:path w="777" h="777" extrusionOk="0">
                  <a:moveTo>
                    <a:pt x="259" y="74"/>
                  </a:moveTo>
                  <a:cubicBezTo>
                    <a:pt x="112" y="111"/>
                    <a:pt x="1" y="333"/>
                    <a:pt x="38" y="481"/>
                  </a:cubicBezTo>
                  <a:cubicBezTo>
                    <a:pt x="112" y="666"/>
                    <a:pt x="296" y="777"/>
                    <a:pt x="481" y="703"/>
                  </a:cubicBezTo>
                  <a:cubicBezTo>
                    <a:pt x="666" y="666"/>
                    <a:pt x="777" y="444"/>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294;p32">
              <a:extLst>
                <a:ext uri="{FF2B5EF4-FFF2-40B4-BE49-F238E27FC236}">
                  <a16:creationId xmlns:a16="http://schemas.microsoft.com/office/drawing/2014/main" id="{C295E7EF-6538-7B7F-E66D-1B05CE8A9A78}"/>
                </a:ext>
              </a:extLst>
            </p:cNvPr>
            <p:cNvSpPr/>
            <p:nvPr/>
          </p:nvSpPr>
          <p:spPr>
            <a:xfrm>
              <a:off x="4870257" y="4403839"/>
              <a:ext cx="59520" cy="64335"/>
            </a:xfrm>
            <a:custGeom>
              <a:avLst/>
              <a:gdLst/>
              <a:ahLst/>
              <a:cxnLst/>
              <a:rect l="l" t="t" r="r" b="b"/>
              <a:pathLst>
                <a:path w="445" h="481" extrusionOk="0">
                  <a:moveTo>
                    <a:pt x="148" y="37"/>
                  </a:moveTo>
                  <a:cubicBezTo>
                    <a:pt x="37" y="74"/>
                    <a:pt x="0" y="148"/>
                    <a:pt x="37" y="259"/>
                  </a:cubicBezTo>
                  <a:cubicBezTo>
                    <a:pt x="111" y="481"/>
                    <a:pt x="444" y="370"/>
                    <a:pt x="370" y="148"/>
                  </a:cubicBezTo>
                  <a:cubicBezTo>
                    <a:pt x="333" y="74"/>
                    <a:pt x="222" y="0"/>
                    <a:pt x="148"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295;p32">
              <a:extLst>
                <a:ext uri="{FF2B5EF4-FFF2-40B4-BE49-F238E27FC236}">
                  <a16:creationId xmlns:a16="http://schemas.microsoft.com/office/drawing/2014/main" id="{47F7908B-32A3-AB5F-DFB1-BA5C9628B7CD}"/>
                </a:ext>
              </a:extLst>
            </p:cNvPr>
            <p:cNvSpPr/>
            <p:nvPr/>
          </p:nvSpPr>
          <p:spPr>
            <a:xfrm>
              <a:off x="4494410" y="4299913"/>
              <a:ext cx="286899" cy="277135"/>
            </a:xfrm>
            <a:custGeom>
              <a:avLst/>
              <a:gdLst/>
              <a:ahLst/>
              <a:cxnLst/>
              <a:rect l="l" t="t" r="r" b="b"/>
              <a:pathLst>
                <a:path w="2145" h="2072" extrusionOk="0">
                  <a:moveTo>
                    <a:pt x="814" y="149"/>
                  </a:moveTo>
                  <a:cubicBezTo>
                    <a:pt x="75" y="407"/>
                    <a:pt x="1" y="1406"/>
                    <a:pt x="703" y="1738"/>
                  </a:cubicBezTo>
                  <a:cubicBezTo>
                    <a:pt x="1369" y="2071"/>
                    <a:pt x="2145" y="1443"/>
                    <a:pt x="1886" y="703"/>
                  </a:cubicBezTo>
                  <a:cubicBezTo>
                    <a:pt x="1738" y="260"/>
                    <a:pt x="1258"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296;p32">
              <a:extLst>
                <a:ext uri="{FF2B5EF4-FFF2-40B4-BE49-F238E27FC236}">
                  <a16:creationId xmlns:a16="http://schemas.microsoft.com/office/drawing/2014/main" id="{650BD78F-F901-DD96-CA6C-77902B5B0B91}"/>
                </a:ext>
              </a:extLst>
            </p:cNvPr>
            <p:cNvSpPr/>
            <p:nvPr/>
          </p:nvSpPr>
          <p:spPr>
            <a:xfrm>
              <a:off x="4553796" y="4354351"/>
              <a:ext cx="168261" cy="163312"/>
            </a:xfrm>
            <a:custGeom>
              <a:avLst/>
              <a:gdLst/>
              <a:ahLst/>
              <a:cxnLst/>
              <a:rect l="l" t="t" r="r" b="b"/>
              <a:pathLst>
                <a:path w="1258" h="1221" extrusionOk="0">
                  <a:moveTo>
                    <a:pt x="481" y="74"/>
                  </a:moveTo>
                  <a:cubicBezTo>
                    <a:pt x="37" y="222"/>
                    <a:pt x="0" y="814"/>
                    <a:pt x="407" y="1036"/>
                  </a:cubicBezTo>
                  <a:cubicBezTo>
                    <a:pt x="814" y="1220"/>
                    <a:pt x="1257" y="851"/>
                    <a:pt x="1109" y="407"/>
                  </a:cubicBezTo>
                  <a:cubicBezTo>
                    <a:pt x="1036" y="148"/>
                    <a:pt x="740" y="0"/>
                    <a:pt x="481" y="74"/>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297;p32">
              <a:extLst>
                <a:ext uri="{FF2B5EF4-FFF2-40B4-BE49-F238E27FC236}">
                  <a16:creationId xmlns:a16="http://schemas.microsoft.com/office/drawing/2014/main" id="{C18A2F16-5525-F848-3F70-A7EB630A581A}"/>
                </a:ext>
              </a:extLst>
            </p:cNvPr>
            <p:cNvSpPr/>
            <p:nvPr/>
          </p:nvSpPr>
          <p:spPr>
            <a:xfrm>
              <a:off x="4588438" y="4379095"/>
              <a:ext cx="108875" cy="118772"/>
            </a:xfrm>
            <a:custGeom>
              <a:avLst/>
              <a:gdLst/>
              <a:ahLst/>
              <a:cxnLst/>
              <a:rect l="l" t="t" r="r" b="b"/>
              <a:pathLst>
                <a:path w="814" h="888" extrusionOk="0">
                  <a:moveTo>
                    <a:pt x="259" y="74"/>
                  </a:moveTo>
                  <a:cubicBezTo>
                    <a:pt x="74" y="111"/>
                    <a:pt x="0" y="333"/>
                    <a:pt x="37" y="481"/>
                  </a:cubicBezTo>
                  <a:cubicBezTo>
                    <a:pt x="222" y="888"/>
                    <a:pt x="813" y="703"/>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298;p32">
              <a:extLst>
                <a:ext uri="{FF2B5EF4-FFF2-40B4-BE49-F238E27FC236}">
                  <a16:creationId xmlns:a16="http://schemas.microsoft.com/office/drawing/2014/main" id="{B2A4F7BE-37E5-CB43-FAB3-BD3EDF7E653B}"/>
                </a:ext>
              </a:extLst>
            </p:cNvPr>
            <p:cNvSpPr/>
            <p:nvPr/>
          </p:nvSpPr>
          <p:spPr>
            <a:xfrm>
              <a:off x="4598336" y="4403839"/>
              <a:ext cx="74233" cy="54437"/>
            </a:xfrm>
            <a:custGeom>
              <a:avLst/>
              <a:gdLst/>
              <a:ahLst/>
              <a:cxnLst/>
              <a:rect l="l" t="t" r="r" b="b"/>
              <a:pathLst>
                <a:path w="555" h="407" extrusionOk="0">
                  <a:moveTo>
                    <a:pt x="259" y="37"/>
                  </a:moveTo>
                  <a:cubicBezTo>
                    <a:pt x="0" y="111"/>
                    <a:pt x="555" y="407"/>
                    <a:pt x="444" y="148"/>
                  </a:cubicBezTo>
                  <a:cubicBezTo>
                    <a:pt x="444" y="74"/>
                    <a:pt x="333" y="0"/>
                    <a:pt x="25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299;p32">
              <a:extLst>
                <a:ext uri="{FF2B5EF4-FFF2-40B4-BE49-F238E27FC236}">
                  <a16:creationId xmlns:a16="http://schemas.microsoft.com/office/drawing/2014/main" id="{311BA6D1-86FD-F2DC-FEF9-1DBBA8CB7272}"/>
                </a:ext>
              </a:extLst>
            </p:cNvPr>
            <p:cNvSpPr/>
            <p:nvPr/>
          </p:nvSpPr>
          <p:spPr>
            <a:xfrm>
              <a:off x="4237335" y="4299913"/>
              <a:ext cx="281950" cy="277135"/>
            </a:xfrm>
            <a:custGeom>
              <a:avLst/>
              <a:gdLst/>
              <a:ahLst/>
              <a:cxnLst/>
              <a:rect l="l" t="t" r="r" b="b"/>
              <a:pathLst>
                <a:path w="2108" h="2072" extrusionOk="0">
                  <a:moveTo>
                    <a:pt x="777" y="149"/>
                  </a:moveTo>
                  <a:cubicBezTo>
                    <a:pt x="74" y="407"/>
                    <a:pt x="0" y="1406"/>
                    <a:pt x="703" y="1738"/>
                  </a:cubicBezTo>
                  <a:cubicBezTo>
                    <a:pt x="1368" y="2071"/>
                    <a:pt x="2108" y="1443"/>
                    <a:pt x="1886" y="703"/>
                  </a:cubicBezTo>
                  <a:cubicBezTo>
                    <a:pt x="1738" y="260"/>
                    <a:pt x="1257"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300;p32">
              <a:extLst>
                <a:ext uri="{FF2B5EF4-FFF2-40B4-BE49-F238E27FC236}">
                  <a16:creationId xmlns:a16="http://schemas.microsoft.com/office/drawing/2014/main" id="{3A75ACA1-1D60-F2D7-36E2-3D977CDBF26A}"/>
                </a:ext>
              </a:extLst>
            </p:cNvPr>
            <p:cNvSpPr/>
            <p:nvPr/>
          </p:nvSpPr>
          <p:spPr>
            <a:xfrm>
              <a:off x="4276793" y="4339504"/>
              <a:ext cx="212800" cy="183107"/>
            </a:xfrm>
            <a:custGeom>
              <a:avLst/>
              <a:gdLst/>
              <a:ahLst/>
              <a:cxnLst/>
              <a:rect l="l" t="t" r="r" b="b"/>
              <a:pathLst>
                <a:path w="1591" h="1369" extrusionOk="0">
                  <a:moveTo>
                    <a:pt x="629" y="185"/>
                  </a:moveTo>
                  <a:cubicBezTo>
                    <a:pt x="1" y="407"/>
                    <a:pt x="297" y="1368"/>
                    <a:pt x="962" y="1184"/>
                  </a:cubicBezTo>
                  <a:cubicBezTo>
                    <a:pt x="1591" y="962"/>
                    <a:pt x="1258"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301;p32">
              <a:extLst>
                <a:ext uri="{FF2B5EF4-FFF2-40B4-BE49-F238E27FC236}">
                  <a16:creationId xmlns:a16="http://schemas.microsoft.com/office/drawing/2014/main" id="{C8349624-95F4-F547-7CD5-3985536A6645}"/>
                </a:ext>
              </a:extLst>
            </p:cNvPr>
            <p:cNvSpPr/>
            <p:nvPr/>
          </p:nvSpPr>
          <p:spPr>
            <a:xfrm>
              <a:off x="4326281" y="4379095"/>
              <a:ext cx="109008" cy="113823"/>
            </a:xfrm>
            <a:custGeom>
              <a:avLst/>
              <a:gdLst/>
              <a:ahLst/>
              <a:cxnLst/>
              <a:rect l="l" t="t" r="r" b="b"/>
              <a:pathLst>
                <a:path w="815" h="851" extrusionOk="0">
                  <a:moveTo>
                    <a:pt x="296" y="74"/>
                  </a:moveTo>
                  <a:cubicBezTo>
                    <a:pt x="112" y="111"/>
                    <a:pt x="1" y="333"/>
                    <a:pt x="75" y="481"/>
                  </a:cubicBezTo>
                  <a:cubicBezTo>
                    <a:pt x="259" y="851"/>
                    <a:pt x="814" y="666"/>
                    <a:pt x="740" y="296"/>
                  </a:cubicBezTo>
                  <a:cubicBezTo>
                    <a:pt x="666" y="111"/>
                    <a:pt x="481" y="0"/>
                    <a:pt x="29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302;p32">
              <a:extLst>
                <a:ext uri="{FF2B5EF4-FFF2-40B4-BE49-F238E27FC236}">
                  <a16:creationId xmlns:a16="http://schemas.microsoft.com/office/drawing/2014/main" id="{A8366F03-AD18-35A3-9DE7-95DB8DC2E2A4}"/>
                </a:ext>
              </a:extLst>
            </p:cNvPr>
            <p:cNvSpPr/>
            <p:nvPr/>
          </p:nvSpPr>
          <p:spPr>
            <a:xfrm>
              <a:off x="4355975" y="4403839"/>
              <a:ext cx="49622" cy="49488"/>
            </a:xfrm>
            <a:custGeom>
              <a:avLst/>
              <a:gdLst/>
              <a:ahLst/>
              <a:cxnLst/>
              <a:rect l="l" t="t" r="r" b="b"/>
              <a:pathLst>
                <a:path w="371" h="370" extrusionOk="0">
                  <a:moveTo>
                    <a:pt x="111" y="37"/>
                  </a:moveTo>
                  <a:cubicBezTo>
                    <a:pt x="37" y="74"/>
                    <a:pt x="1" y="148"/>
                    <a:pt x="37" y="259"/>
                  </a:cubicBezTo>
                  <a:cubicBezTo>
                    <a:pt x="37" y="333"/>
                    <a:pt x="148" y="370"/>
                    <a:pt x="222" y="370"/>
                  </a:cubicBezTo>
                  <a:cubicBezTo>
                    <a:pt x="333" y="333"/>
                    <a:pt x="370" y="222"/>
                    <a:pt x="333" y="148"/>
                  </a:cubicBezTo>
                  <a:cubicBezTo>
                    <a:pt x="296" y="74"/>
                    <a:pt x="222" y="0"/>
                    <a:pt x="111"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303;p32">
              <a:extLst>
                <a:ext uri="{FF2B5EF4-FFF2-40B4-BE49-F238E27FC236}">
                  <a16:creationId xmlns:a16="http://schemas.microsoft.com/office/drawing/2014/main" id="{CDE2F4E9-1927-6A90-F889-6ED8CEBC1E17}"/>
                </a:ext>
              </a:extLst>
            </p:cNvPr>
            <p:cNvSpPr/>
            <p:nvPr/>
          </p:nvSpPr>
          <p:spPr>
            <a:xfrm>
              <a:off x="2026925" y="3231892"/>
              <a:ext cx="6235675" cy="1112687"/>
            </a:xfrm>
            <a:custGeom>
              <a:avLst/>
              <a:gdLst/>
              <a:ahLst/>
              <a:cxnLst/>
              <a:rect l="l" t="t" r="r" b="b"/>
              <a:pathLst>
                <a:path w="46621" h="8319" extrusionOk="0">
                  <a:moveTo>
                    <a:pt x="9650" y="1331"/>
                  </a:moveTo>
                  <a:lnTo>
                    <a:pt x="27174" y="1331"/>
                  </a:lnTo>
                  <a:cubicBezTo>
                    <a:pt x="30612" y="1109"/>
                    <a:pt x="34346" y="629"/>
                    <a:pt x="38006" y="887"/>
                  </a:cubicBezTo>
                  <a:cubicBezTo>
                    <a:pt x="41962" y="1183"/>
                    <a:pt x="46620" y="0"/>
                    <a:pt x="46620" y="666"/>
                  </a:cubicBezTo>
                  <a:cubicBezTo>
                    <a:pt x="46620" y="1442"/>
                    <a:pt x="35862" y="5398"/>
                    <a:pt x="29318" y="7579"/>
                  </a:cubicBezTo>
                  <a:lnTo>
                    <a:pt x="24845" y="8319"/>
                  </a:lnTo>
                  <a:lnTo>
                    <a:pt x="6877" y="8282"/>
                  </a:lnTo>
                  <a:cubicBezTo>
                    <a:pt x="3734" y="8282"/>
                    <a:pt x="2034" y="7690"/>
                    <a:pt x="962" y="6803"/>
                  </a:cubicBezTo>
                  <a:cubicBezTo>
                    <a:pt x="0" y="6063"/>
                    <a:pt x="259" y="5435"/>
                    <a:pt x="1109" y="4769"/>
                  </a:cubicBezTo>
                  <a:cubicBezTo>
                    <a:pt x="1664" y="4437"/>
                    <a:pt x="2182" y="4141"/>
                    <a:pt x="2736" y="3771"/>
                  </a:cubicBezTo>
                  <a:cubicBezTo>
                    <a:pt x="4215" y="2107"/>
                    <a:pt x="6470" y="1183"/>
                    <a:pt x="965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304;p32">
              <a:extLst>
                <a:ext uri="{FF2B5EF4-FFF2-40B4-BE49-F238E27FC236}">
                  <a16:creationId xmlns:a16="http://schemas.microsoft.com/office/drawing/2014/main" id="{7EA4A3FE-8E49-2F5E-704E-0C7E87D86FE4}"/>
                </a:ext>
              </a:extLst>
            </p:cNvPr>
            <p:cNvSpPr/>
            <p:nvPr/>
          </p:nvSpPr>
          <p:spPr>
            <a:xfrm>
              <a:off x="2115871" y="3345582"/>
              <a:ext cx="6126935" cy="998997"/>
            </a:xfrm>
            <a:custGeom>
              <a:avLst/>
              <a:gdLst/>
              <a:ahLst/>
              <a:cxnLst/>
              <a:rect l="l" t="t" r="r" b="b"/>
              <a:pathLst>
                <a:path w="45808" h="7469" extrusionOk="0">
                  <a:moveTo>
                    <a:pt x="45807" y="0"/>
                  </a:moveTo>
                  <a:cubicBezTo>
                    <a:pt x="44550" y="1147"/>
                    <a:pt x="34827" y="4659"/>
                    <a:pt x="28653" y="6729"/>
                  </a:cubicBezTo>
                  <a:lnTo>
                    <a:pt x="24180" y="7469"/>
                  </a:lnTo>
                  <a:lnTo>
                    <a:pt x="6212" y="7432"/>
                  </a:lnTo>
                  <a:cubicBezTo>
                    <a:pt x="3069" y="7432"/>
                    <a:pt x="1369" y="6840"/>
                    <a:pt x="297" y="5953"/>
                  </a:cubicBezTo>
                  <a:cubicBezTo>
                    <a:pt x="186" y="5879"/>
                    <a:pt x="75" y="5805"/>
                    <a:pt x="1" y="5694"/>
                  </a:cubicBezTo>
                  <a:cubicBezTo>
                    <a:pt x="1443" y="5953"/>
                    <a:pt x="2737" y="5657"/>
                    <a:pt x="3402" y="5102"/>
                  </a:cubicBezTo>
                  <a:cubicBezTo>
                    <a:pt x="5472" y="3402"/>
                    <a:pt x="7321" y="1849"/>
                    <a:pt x="10500" y="1997"/>
                  </a:cubicBezTo>
                  <a:cubicBezTo>
                    <a:pt x="19817" y="1997"/>
                    <a:pt x="26546" y="2330"/>
                    <a:pt x="36639" y="1294"/>
                  </a:cubicBezTo>
                  <a:cubicBezTo>
                    <a:pt x="38635" y="1110"/>
                    <a:pt x="42961" y="296"/>
                    <a:pt x="458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305;p32">
              <a:extLst>
                <a:ext uri="{FF2B5EF4-FFF2-40B4-BE49-F238E27FC236}">
                  <a16:creationId xmlns:a16="http://schemas.microsoft.com/office/drawing/2014/main" id="{755B3810-88D0-3102-E673-E5B7B8EF6A54}"/>
                </a:ext>
              </a:extLst>
            </p:cNvPr>
            <p:cNvSpPr/>
            <p:nvPr/>
          </p:nvSpPr>
          <p:spPr>
            <a:xfrm>
              <a:off x="2115871" y="3345582"/>
              <a:ext cx="6126935" cy="939611"/>
            </a:xfrm>
            <a:custGeom>
              <a:avLst/>
              <a:gdLst/>
              <a:ahLst/>
              <a:cxnLst/>
              <a:rect l="l" t="t" r="r" b="b"/>
              <a:pathLst>
                <a:path w="45808" h="7025" extrusionOk="0">
                  <a:moveTo>
                    <a:pt x="45807" y="0"/>
                  </a:moveTo>
                  <a:cubicBezTo>
                    <a:pt x="45660" y="148"/>
                    <a:pt x="45475" y="259"/>
                    <a:pt x="45290" y="370"/>
                  </a:cubicBezTo>
                  <a:cubicBezTo>
                    <a:pt x="40262" y="2182"/>
                    <a:pt x="31685" y="4733"/>
                    <a:pt x="27137" y="5842"/>
                  </a:cubicBezTo>
                  <a:cubicBezTo>
                    <a:pt x="22257" y="7025"/>
                    <a:pt x="12238" y="6544"/>
                    <a:pt x="4733" y="6507"/>
                  </a:cubicBezTo>
                  <a:cubicBezTo>
                    <a:pt x="3180" y="6581"/>
                    <a:pt x="1627" y="6359"/>
                    <a:pt x="149" y="5842"/>
                  </a:cubicBezTo>
                  <a:cubicBezTo>
                    <a:pt x="112" y="5805"/>
                    <a:pt x="38" y="5731"/>
                    <a:pt x="1" y="5694"/>
                  </a:cubicBezTo>
                  <a:cubicBezTo>
                    <a:pt x="1036" y="5583"/>
                    <a:pt x="2034" y="5139"/>
                    <a:pt x="2774" y="4400"/>
                  </a:cubicBezTo>
                  <a:cubicBezTo>
                    <a:pt x="4289" y="2773"/>
                    <a:pt x="7321" y="1849"/>
                    <a:pt x="10500" y="1997"/>
                  </a:cubicBezTo>
                  <a:cubicBezTo>
                    <a:pt x="19817" y="1997"/>
                    <a:pt x="26546" y="2293"/>
                    <a:pt x="36639" y="1294"/>
                  </a:cubicBezTo>
                  <a:cubicBezTo>
                    <a:pt x="38635" y="1110"/>
                    <a:pt x="42961" y="296"/>
                    <a:pt x="45807" y="0"/>
                  </a:cubicBezTo>
                  <a:close/>
                </a:path>
              </a:pathLst>
            </a:custGeom>
            <a:solidFill>
              <a:srgbClr val="838F44">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306;p32">
              <a:extLst>
                <a:ext uri="{FF2B5EF4-FFF2-40B4-BE49-F238E27FC236}">
                  <a16:creationId xmlns:a16="http://schemas.microsoft.com/office/drawing/2014/main" id="{C53531E0-E93E-FBC5-2C53-763C57DB3E5B}"/>
                </a:ext>
              </a:extLst>
            </p:cNvPr>
            <p:cNvSpPr/>
            <p:nvPr/>
          </p:nvSpPr>
          <p:spPr>
            <a:xfrm>
              <a:off x="5419181" y="1926325"/>
              <a:ext cx="2937339" cy="1577611"/>
            </a:xfrm>
            <a:custGeom>
              <a:avLst/>
              <a:gdLst/>
              <a:ahLst/>
              <a:cxnLst/>
              <a:rect l="l" t="t" r="r" b="b"/>
              <a:pathLst>
                <a:path w="21961" h="11795" extrusionOk="0">
                  <a:moveTo>
                    <a:pt x="0" y="11794"/>
                  </a:moveTo>
                  <a:lnTo>
                    <a:pt x="10389" y="8985"/>
                  </a:lnTo>
                  <a:cubicBezTo>
                    <a:pt x="11165" y="8652"/>
                    <a:pt x="11757" y="8060"/>
                    <a:pt x="12127" y="7321"/>
                  </a:cubicBezTo>
                  <a:lnTo>
                    <a:pt x="16119" y="408"/>
                  </a:lnTo>
                  <a:cubicBezTo>
                    <a:pt x="16267" y="149"/>
                    <a:pt x="16526" y="1"/>
                    <a:pt x="16822" y="1"/>
                  </a:cubicBezTo>
                  <a:lnTo>
                    <a:pt x="21517" y="1"/>
                  </a:lnTo>
                  <a:cubicBezTo>
                    <a:pt x="21739" y="1"/>
                    <a:pt x="21961" y="223"/>
                    <a:pt x="21961" y="481"/>
                  </a:cubicBezTo>
                  <a:lnTo>
                    <a:pt x="21961" y="481"/>
                  </a:lnTo>
                  <a:cubicBezTo>
                    <a:pt x="21961" y="740"/>
                    <a:pt x="21739" y="851"/>
                    <a:pt x="21517" y="925"/>
                  </a:cubicBezTo>
                  <a:lnTo>
                    <a:pt x="20852" y="1110"/>
                  </a:lnTo>
                  <a:lnTo>
                    <a:pt x="19595" y="1057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307;p32">
              <a:extLst>
                <a:ext uri="{FF2B5EF4-FFF2-40B4-BE49-F238E27FC236}">
                  <a16:creationId xmlns:a16="http://schemas.microsoft.com/office/drawing/2014/main" id="{607A1AE9-88DD-F14E-C93E-60F4B31BD288}"/>
                </a:ext>
              </a:extLst>
            </p:cNvPr>
            <p:cNvSpPr/>
            <p:nvPr/>
          </p:nvSpPr>
          <p:spPr>
            <a:xfrm>
              <a:off x="5883975" y="1965916"/>
              <a:ext cx="2472549" cy="1508327"/>
            </a:xfrm>
            <a:custGeom>
              <a:avLst/>
              <a:gdLst/>
              <a:ahLst/>
              <a:cxnLst/>
              <a:rect l="l" t="t" r="r" b="b"/>
              <a:pathLst>
                <a:path w="18486" h="11277" extrusionOk="0">
                  <a:moveTo>
                    <a:pt x="18449" y="38"/>
                  </a:moveTo>
                  <a:cubicBezTo>
                    <a:pt x="18486" y="75"/>
                    <a:pt x="18486" y="148"/>
                    <a:pt x="18486" y="185"/>
                  </a:cubicBezTo>
                  <a:lnTo>
                    <a:pt x="18486" y="185"/>
                  </a:lnTo>
                  <a:cubicBezTo>
                    <a:pt x="18486" y="444"/>
                    <a:pt x="18264" y="592"/>
                    <a:pt x="18042" y="629"/>
                  </a:cubicBezTo>
                  <a:lnTo>
                    <a:pt x="17377" y="814"/>
                  </a:lnTo>
                  <a:lnTo>
                    <a:pt x="16120" y="10278"/>
                  </a:lnTo>
                  <a:lnTo>
                    <a:pt x="0" y="11277"/>
                  </a:lnTo>
                  <a:lnTo>
                    <a:pt x="7506" y="8948"/>
                  </a:lnTo>
                  <a:cubicBezTo>
                    <a:pt x="8245" y="8615"/>
                    <a:pt x="8836" y="8060"/>
                    <a:pt x="9206" y="7321"/>
                  </a:cubicBezTo>
                  <a:lnTo>
                    <a:pt x="12940" y="370"/>
                  </a:lnTo>
                  <a:cubicBezTo>
                    <a:pt x="13088" y="148"/>
                    <a:pt x="13347" y="1"/>
                    <a:pt x="13606" y="1"/>
                  </a:cubicBezTo>
                  <a:lnTo>
                    <a:pt x="18301" y="1"/>
                  </a:lnTo>
                  <a:cubicBezTo>
                    <a:pt x="18338" y="1"/>
                    <a:pt x="18412" y="1"/>
                    <a:pt x="18449" y="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308;p32">
              <a:extLst>
                <a:ext uri="{FF2B5EF4-FFF2-40B4-BE49-F238E27FC236}">
                  <a16:creationId xmlns:a16="http://schemas.microsoft.com/office/drawing/2014/main" id="{97FF501C-D8ED-2DAF-FED1-2F4935594E61}"/>
                </a:ext>
              </a:extLst>
            </p:cNvPr>
            <p:cNvSpPr/>
            <p:nvPr/>
          </p:nvSpPr>
          <p:spPr>
            <a:xfrm>
              <a:off x="7758129" y="2010456"/>
              <a:ext cx="593460" cy="64335"/>
            </a:xfrm>
            <a:custGeom>
              <a:avLst/>
              <a:gdLst/>
              <a:ahLst/>
              <a:cxnLst/>
              <a:rect l="l" t="t" r="r" b="b"/>
              <a:pathLst>
                <a:path w="4437" h="481" extrusionOk="0">
                  <a:moveTo>
                    <a:pt x="4437" y="0"/>
                  </a:moveTo>
                  <a:cubicBezTo>
                    <a:pt x="4363" y="148"/>
                    <a:pt x="4178" y="259"/>
                    <a:pt x="4030" y="296"/>
                  </a:cubicBezTo>
                  <a:lnTo>
                    <a:pt x="3402" y="481"/>
                  </a:lnTo>
                  <a:lnTo>
                    <a:pt x="0" y="444"/>
                  </a:lnTo>
                  <a:cubicBezTo>
                    <a:pt x="1775" y="370"/>
                    <a:pt x="3808" y="333"/>
                    <a:pt x="4437" y="0"/>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309;p32">
              <a:extLst>
                <a:ext uri="{FF2B5EF4-FFF2-40B4-BE49-F238E27FC236}">
                  <a16:creationId xmlns:a16="http://schemas.microsoft.com/office/drawing/2014/main" id="{0F2B0933-2523-C317-0148-0B4BE982FDBE}"/>
                </a:ext>
              </a:extLst>
            </p:cNvPr>
            <p:cNvSpPr/>
            <p:nvPr/>
          </p:nvSpPr>
          <p:spPr>
            <a:xfrm>
              <a:off x="3792204" y="3612554"/>
              <a:ext cx="2116633" cy="732027"/>
            </a:xfrm>
            <a:custGeom>
              <a:avLst/>
              <a:gdLst/>
              <a:ahLst/>
              <a:cxnLst/>
              <a:rect l="l" t="t" r="r" b="b"/>
              <a:pathLst>
                <a:path w="15825" h="5473" extrusionOk="0">
                  <a:moveTo>
                    <a:pt x="15824" y="4807"/>
                  </a:moveTo>
                  <a:lnTo>
                    <a:pt x="11647" y="5473"/>
                  </a:lnTo>
                  <a:lnTo>
                    <a:pt x="3032" y="5473"/>
                  </a:lnTo>
                  <a:lnTo>
                    <a:pt x="1" y="1"/>
                  </a:lnTo>
                  <a:cubicBezTo>
                    <a:pt x="4696" y="1"/>
                    <a:pt x="8800" y="112"/>
                    <a:pt x="13125" y="1"/>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310;p32">
              <a:extLst>
                <a:ext uri="{FF2B5EF4-FFF2-40B4-BE49-F238E27FC236}">
                  <a16:creationId xmlns:a16="http://schemas.microsoft.com/office/drawing/2014/main" id="{4BDE4C03-C5C9-581F-F279-5D303D7211DF}"/>
                </a:ext>
              </a:extLst>
            </p:cNvPr>
            <p:cNvSpPr/>
            <p:nvPr/>
          </p:nvSpPr>
          <p:spPr>
            <a:xfrm>
              <a:off x="3208771" y="3335685"/>
              <a:ext cx="1968168" cy="430282"/>
            </a:xfrm>
            <a:custGeom>
              <a:avLst/>
              <a:gdLst/>
              <a:ahLst/>
              <a:cxnLst/>
              <a:rect l="l" t="t" r="r" b="b"/>
              <a:pathLst>
                <a:path w="14715" h="3217" extrusionOk="0">
                  <a:moveTo>
                    <a:pt x="13273" y="2699"/>
                  </a:moveTo>
                  <a:cubicBezTo>
                    <a:pt x="8836" y="2478"/>
                    <a:pt x="4474" y="3217"/>
                    <a:pt x="0" y="555"/>
                  </a:cubicBezTo>
                  <a:cubicBezTo>
                    <a:pt x="1516" y="185"/>
                    <a:pt x="3069" y="0"/>
                    <a:pt x="4622" y="0"/>
                  </a:cubicBezTo>
                  <a:lnTo>
                    <a:pt x="14715" y="555"/>
                  </a:lnTo>
                  <a:cubicBezTo>
                    <a:pt x="14271" y="1553"/>
                    <a:pt x="13753" y="1701"/>
                    <a:pt x="13273" y="26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311;p32">
              <a:extLst>
                <a:ext uri="{FF2B5EF4-FFF2-40B4-BE49-F238E27FC236}">
                  <a16:creationId xmlns:a16="http://schemas.microsoft.com/office/drawing/2014/main" id="{34343DB0-4207-A0D3-7F5C-679F7E077C00}"/>
                </a:ext>
              </a:extLst>
            </p:cNvPr>
            <p:cNvSpPr/>
            <p:nvPr/>
          </p:nvSpPr>
          <p:spPr>
            <a:xfrm>
              <a:off x="3337308" y="3370327"/>
              <a:ext cx="1829734" cy="380927"/>
            </a:xfrm>
            <a:custGeom>
              <a:avLst/>
              <a:gdLst/>
              <a:ahLst/>
              <a:cxnLst/>
              <a:rect l="l" t="t" r="r" b="b"/>
              <a:pathLst>
                <a:path w="13680" h="2848" extrusionOk="0">
                  <a:moveTo>
                    <a:pt x="12312" y="2440"/>
                  </a:moveTo>
                  <a:cubicBezTo>
                    <a:pt x="8208" y="2219"/>
                    <a:pt x="4141" y="2847"/>
                    <a:pt x="1" y="814"/>
                  </a:cubicBezTo>
                  <a:cubicBezTo>
                    <a:pt x="1036" y="370"/>
                    <a:pt x="1664" y="0"/>
                    <a:pt x="3919" y="0"/>
                  </a:cubicBezTo>
                  <a:lnTo>
                    <a:pt x="13680" y="555"/>
                  </a:lnTo>
                  <a:cubicBezTo>
                    <a:pt x="13236" y="1368"/>
                    <a:pt x="12755" y="1516"/>
                    <a:pt x="12312" y="24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312;p32">
              <a:extLst>
                <a:ext uri="{FF2B5EF4-FFF2-40B4-BE49-F238E27FC236}">
                  <a16:creationId xmlns:a16="http://schemas.microsoft.com/office/drawing/2014/main" id="{6CDF0D92-284A-B544-ED09-88B0930B3E4C}"/>
                </a:ext>
              </a:extLst>
            </p:cNvPr>
            <p:cNvSpPr/>
            <p:nvPr/>
          </p:nvSpPr>
          <p:spPr>
            <a:xfrm>
              <a:off x="3515334" y="3419682"/>
              <a:ext cx="1577611" cy="316726"/>
            </a:xfrm>
            <a:custGeom>
              <a:avLst/>
              <a:gdLst/>
              <a:ahLst/>
              <a:cxnLst/>
              <a:rect l="l" t="t" r="r" b="b"/>
              <a:pathLst>
                <a:path w="11795" h="2368" extrusionOk="0">
                  <a:moveTo>
                    <a:pt x="10981" y="2071"/>
                  </a:moveTo>
                  <a:cubicBezTo>
                    <a:pt x="7284" y="1886"/>
                    <a:pt x="3661" y="2367"/>
                    <a:pt x="0" y="999"/>
                  </a:cubicBezTo>
                  <a:cubicBezTo>
                    <a:pt x="1221" y="519"/>
                    <a:pt x="2625" y="1"/>
                    <a:pt x="3993" y="112"/>
                  </a:cubicBezTo>
                  <a:cubicBezTo>
                    <a:pt x="6988" y="223"/>
                    <a:pt x="9058" y="703"/>
                    <a:pt x="11794" y="925"/>
                  </a:cubicBezTo>
                  <a:cubicBezTo>
                    <a:pt x="11461" y="1258"/>
                    <a:pt x="11203" y="1628"/>
                    <a:pt x="10981" y="207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313;p32">
              <a:extLst>
                <a:ext uri="{FF2B5EF4-FFF2-40B4-BE49-F238E27FC236}">
                  <a16:creationId xmlns:a16="http://schemas.microsoft.com/office/drawing/2014/main" id="{621B53DD-0772-E5C0-8214-98BE224447B7}"/>
                </a:ext>
              </a:extLst>
            </p:cNvPr>
            <p:cNvSpPr/>
            <p:nvPr/>
          </p:nvSpPr>
          <p:spPr>
            <a:xfrm>
              <a:off x="4004872" y="3488966"/>
              <a:ext cx="1552867" cy="237544"/>
            </a:xfrm>
            <a:custGeom>
              <a:avLst/>
              <a:gdLst/>
              <a:ahLst/>
              <a:cxnLst/>
              <a:rect l="l" t="t" r="r" b="b"/>
              <a:pathLst>
                <a:path w="11610" h="1776" extrusionOk="0">
                  <a:moveTo>
                    <a:pt x="11609" y="259"/>
                  </a:moveTo>
                  <a:cubicBezTo>
                    <a:pt x="8171" y="481"/>
                    <a:pt x="6877" y="1479"/>
                    <a:pt x="5546" y="1775"/>
                  </a:cubicBezTo>
                  <a:lnTo>
                    <a:pt x="1" y="1295"/>
                  </a:lnTo>
                  <a:cubicBezTo>
                    <a:pt x="814" y="740"/>
                    <a:pt x="2847" y="333"/>
                    <a:pt x="5694" y="75"/>
                  </a:cubicBezTo>
                  <a:cubicBezTo>
                    <a:pt x="7543" y="296"/>
                    <a:pt x="9761" y="1"/>
                    <a:pt x="11609"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314;p32">
              <a:extLst>
                <a:ext uri="{FF2B5EF4-FFF2-40B4-BE49-F238E27FC236}">
                  <a16:creationId xmlns:a16="http://schemas.microsoft.com/office/drawing/2014/main" id="{6526E025-BAFD-B59A-5A9C-2D0EF7AD2430}"/>
                </a:ext>
              </a:extLst>
            </p:cNvPr>
            <p:cNvSpPr/>
            <p:nvPr/>
          </p:nvSpPr>
          <p:spPr>
            <a:xfrm>
              <a:off x="4069207" y="3518659"/>
              <a:ext cx="1290712" cy="193005"/>
            </a:xfrm>
            <a:custGeom>
              <a:avLst/>
              <a:gdLst/>
              <a:ahLst/>
              <a:cxnLst/>
              <a:rect l="l" t="t" r="r" b="b"/>
              <a:pathLst>
                <a:path w="9650" h="1443" extrusionOk="0">
                  <a:moveTo>
                    <a:pt x="9650" y="74"/>
                  </a:moveTo>
                  <a:cubicBezTo>
                    <a:pt x="7173" y="444"/>
                    <a:pt x="6063" y="1183"/>
                    <a:pt x="4917" y="1442"/>
                  </a:cubicBezTo>
                  <a:lnTo>
                    <a:pt x="0" y="1036"/>
                  </a:lnTo>
                  <a:cubicBezTo>
                    <a:pt x="961" y="555"/>
                    <a:pt x="2847" y="222"/>
                    <a:pt x="5361" y="0"/>
                  </a:cubicBezTo>
                  <a:cubicBezTo>
                    <a:pt x="6766" y="111"/>
                    <a:pt x="8208" y="111"/>
                    <a:pt x="9650" y="74"/>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315;p32">
              <a:extLst>
                <a:ext uri="{FF2B5EF4-FFF2-40B4-BE49-F238E27FC236}">
                  <a16:creationId xmlns:a16="http://schemas.microsoft.com/office/drawing/2014/main" id="{8F66BFD0-A40E-1EFA-7C9E-2976685F3210}"/>
                </a:ext>
              </a:extLst>
            </p:cNvPr>
            <p:cNvSpPr/>
            <p:nvPr/>
          </p:nvSpPr>
          <p:spPr>
            <a:xfrm>
              <a:off x="2392875" y="3622452"/>
              <a:ext cx="534074" cy="148465"/>
            </a:xfrm>
            <a:custGeom>
              <a:avLst/>
              <a:gdLst/>
              <a:ahLst/>
              <a:cxnLst/>
              <a:rect l="l" t="t" r="r" b="b"/>
              <a:pathLst>
                <a:path w="3993" h="1110" extrusionOk="0">
                  <a:moveTo>
                    <a:pt x="2625" y="925"/>
                  </a:moveTo>
                  <a:lnTo>
                    <a:pt x="2625" y="703"/>
                  </a:lnTo>
                  <a:lnTo>
                    <a:pt x="2884" y="1"/>
                  </a:lnTo>
                  <a:lnTo>
                    <a:pt x="3438" y="1"/>
                  </a:lnTo>
                  <a:lnTo>
                    <a:pt x="3993" y="1110"/>
                  </a:lnTo>
                  <a:cubicBezTo>
                    <a:pt x="3512" y="1073"/>
                    <a:pt x="3069" y="999"/>
                    <a:pt x="2588" y="925"/>
                  </a:cubicBezTo>
                  <a:close/>
                  <a:moveTo>
                    <a:pt x="2625" y="223"/>
                  </a:moveTo>
                  <a:lnTo>
                    <a:pt x="2699" y="1"/>
                  </a:lnTo>
                  <a:lnTo>
                    <a:pt x="2625" y="1"/>
                  </a:lnTo>
                  <a:close/>
                  <a:moveTo>
                    <a:pt x="1590" y="1"/>
                  </a:moveTo>
                  <a:lnTo>
                    <a:pt x="1701" y="1"/>
                  </a:lnTo>
                  <a:lnTo>
                    <a:pt x="1590" y="223"/>
                  </a:lnTo>
                  <a:close/>
                  <a:moveTo>
                    <a:pt x="2625" y="1"/>
                  </a:moveTo>
                  <a:lnTo>
                    <a:pt x="1886" y="1"/>
                  </a:lnTo>
                  <a:lnTo>
                    <a:pt x="1590" y="592"/>
                  </a:lnTo>
                  <a:lnTo>
                    <a:pt x="1590" y="814"/>
                  </a:lnTo>
                  <a:cubicBezTo>
                    <a:pt x="1812" y="814"/>
                    <a:pt x="2034" y="851"/>
                    <a:pt x="2292" y="888"/>
                  </a:cubicBezTo>
                  <a:lnTo>
                    <a:pt x="2625" y="223"/>
                  </a:lnTo>
                  <a:close/>
                  <a:moveTo>
                    <a:pt x="2625" y="703"/>
                  </a:moveTo>
                  <a:lnTo>
                    <a:pt x="2625" y="925"/>
                  </a:lnTo>
                  <a:lnTo>
                    <a:pt x="2514" y="925"/>
                  </a:lnTo>
                  <a:close/>
                  <a:moveTo>
                    <a:pt x="887" y="1"/>
                  </a:moveTo>
                  <a:lnTo>
                    <a:pt x="1590" y="1"/>
                  </a:lnTo>
                  <a:lnTo>
                    <a:pt x="1590" y="223"/>
                  </a:lnTo>
                  <a:lnTo>
                    <a:pt x="1220" y="814"/>
                  </a:lnTo>
                  <a:cubicBezTo>
                    <a:pt x="813" y="777"/>
                    <a:pt x="407" y="777"/>
                    <a:pt x="0" y="851"/>
                  </a:cubicBezTo>
                  <a:lnTo>
                    <a:pt x="0" y="851"/>
                  </a:lnTo>
                  <a:cubicBezTo>
                    <a:pt x="259" y="555"/>
                    <a:pt x="555" y="260"/>
                    <a:pt x="887" y="1"/>
                  </a:cubicBezTo>
                  <a:close/>
                  <a:moveTo>
                    <a:pt x="1590" y="592"/>
                  </a:moveTo>
                  <a:lnTo>
                    <a:pt x="1442" y="814"/>
                  </a:lnTo>
                  <a:lnTo>
                    <a:pt x="1590" y="8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316;p32">
              <a:extLst>
                <a:ext uri="{FF2B5EF4-FFF2-40B4-BE49-F238E27FC236}">
                  <a16:creationId xmlns:a16="http://schemas.microsoft.com/office/drawing/2014/main" id="{5C13567B-05AB-5044-E33C-22CE299B5D7E}"/>
                </a:ext>
              </a:extLst>
            </p:cNvPr>
            <p:cNvSpPr/>
            <p:nvPr/>
          </p:nvSpPr>
          <p:spPr>
            <a:xfrm>
              <a:off x="2392875" y="3671941"/>
              <a:ext cx="514412" cy="98977"/>
            </a:xfrm>
            <a:custGeom>
              <a:avLst/>
              <a:gdLst/>
              <a:ahLst/>
              <a:cxnLst/>
              <a:rect l="l" t="t" r="r" b="b"/>
              <a:pathLst>
                <a:path w="3846" h="740" extrusionOk="0">
                  <a:moveTo>
                    <a:pt x="1479" y="37"/>
                  </a:moveTo>
                  <a:lnTo>
                    <a:pt x="1479" y="37"/>
                  </a:lnTo>
                  <a:close/>
                  <a:moveTo>
                    <a:pt x="1479" y="444"/>
                  </a:moveTo>
                  <a:cubicBezTo>
                    <a:pt x="1738" y="444"/>
                    <a:pt x="2034" y="481"/>
                    <a:pt x="2329" y="518"/>
                  </a:cubicBezTo>
                  <a:lnTo>
                    <a:pt x="2477" y="148"/>
                  </a:lnTo>
                  <a:cubicBezTo>
                    <a:pt x="2218" y="111"/>
                    <a:pt x="1960" y="74"/>
                    <a:pt x="1701" y="37"/>
                  </a:cubicBezTo>
                  <a:lnTo>
                    <a:pt x="1479" y="407"/>
                  </a:lnTo>
                  <a:close/>
                  <a:moveTo>
                    <a:pt x="2662" y="185"/>
                  </a:moveTo>
                  <a:cubicBezTo>
                    <a:pt x="3106" y="296"/>
                    <a:pt x="3475" y="481"/>
                    <a:pt x="3845" y="740"/>
                  </a:cubicBezTo>
                  <a:lnTo>
                    <a:pt x="2514" y="555"/>
                  </a:lnTo>
                  <a:close/>
                  <a:moveTo>
                    <a:pt x="1479" y="37"/>
                  </a:moveTo>
                  <a:lnTo>
                    <a:pt x="1257" y="444"/>
                  </a:lnTo>
                  <a:cubicBezTo>
                    <a:pt x="850" y="407"/>
                    <a:pt x="407" y="407"/>
                    <a:pt x="0" y="481"/>
                  </a:cubicBezTo>
                  <a:lnTo>
                    <a:pt x="0" y="481"/>
                  </a:lnTo>
                  <a:cubicBezTo>
                    <a:pt x="148" y="333"/>
                    <a:pt x="296" y="185"/>
                    <a:pt x="481" y="0"/>
                  </a:cubicBezTo>
                  <a:lnTo>
                    <a:pt x="1072" y="0"/>
                  </a:lnTo>
                  <a:lnTo>
                    <a:pt x="1516" y="0"/>
                  </a:lnTo>
                  <a:lnTo>
                    <a:pt x="1516" y="37"/>
                  </a:lnTo>
                  <a:close/>
                  <a:moveTo>
                    <a:pt x="1479" y="407"/>
                  </a:moveTo>
                  <a:lnTo>
                    <a:pt x="1479" y="444"/>
                  </a:lnTo>
                  <a:lnTo>
                    <a:pt x="1479" y="44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317;p32">
              <a:extLst>
                <a:ext uri="{FF2B5EF4-FFF2-40B4-BE49-F238E27FC236}">
                  <a16:creationId xmlns:a16="http://schemas.microsoft.com/office/drawing/2014/main" id="{51C89E57-7009-6CA6-1737-70679B230AC1}"/>
                </a:ext>
              </a:extLst>
            </p:cNvPr>
            <p:cNvSpPr/>
            <p:nvPr/>
          </p:nvSpPr>
          <p:spPr>
            <a:xfrm>
              <a:off x="3757695" y="3632350"/>
              <a:ext cx="1028557" cy="371029"/>
            </a:xfrm>
            <a:custGeom>
              <a:avLst/>
              <a:gdLst/>
              <a:ahLst/>
              <a:cxnLst/>
              <a:rect l="l" t="t" r="r" b="b"/>
              <a:pathLst>
                <a:path w="7690" h="2774" extrusionOk="0">
                  <a:moveTo>
                    <a:pt x="481" y="75"/>
                  </a:moveTo>
                  <a:cubicBezTo>
                    <a:pt x="2736" y="1"/>
                    <a:pt x="4991" y="186"/>
                    <a:pt x="7246" y="592"/>
                  </a:cubicBezTo>
                  <a:cubicBezTo>
                    <a:pt x="7468" y="629"/>
                    <a:pt x="7690" y="814"/>
                    <a:pt x="7690" y="1073"/>
                  </a:cubicBezTo>
                  <a:lnTo>
                    <a:pt x="7690" y="1812"/>
                  </a:lnTo>
                  <a:cubicBezTo>
                    <a:pt x="7690" y="2034"/>
                    <a:pt x="7468" y="2256"/>
                    <a:pt x="7246" y="2256"/>
                  </a:cubicBezTo>
                  <a:cubicBezTo>
                    <a:pt x="4991" y="2626"/>
                    <a:pt x="2736" y="2774"/>
                    <a:pt x="481" y="2663"/>
                  </a:cubicBezTo>
                  <a:cubicBezTo>
                    <a:pt x="222" y="2663"/>
                    <a:pt x="0" y="2441"/>
                    <a:pt x="0" y="2182"/>
                  </a:cubicBezTo>
                  <a:lnTo>
                    <a:pt x="0" y="518"/>
                  </a:lnTo>
                  <a:cubicBezTo>
                    <a:pt x="0"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318;p32">
              <a:extLst>
                <a:ext uri="{FF2B5EF4-FFF2-40B4-BE49-F238E27FC236}">
                  <a16:creationId xmlns:a16="http://schemas.microsoft.com/office/drawing/2014/main" id="{6629D01D-19AF-4A46-4158-4AD3D2F0C373}"/>
                </a:ext>
              </a:extLst>
            </p:cNvPr>
            <p:cNvSpPr/>
            <p:nvPr/>
          </p:nvSpPr>
          <p:spPr>
            <a:xfrm>
              <a:off x="3836744" y="3671941"/>
              <a:ext cx="949509" cy="326490"/>
            </a:xfrm>
            <a:custGeom>
              <a:avLst/>
              <a:gdLst/>
              <a:ahLst/>
              <a:cxnLst/>
              <a:rect l="l" t="t" r="r" b="b"/>
              <a:pathLst>
                <a:path w="7099" h="2441" extrusionOk="0">
                  <a:moveTo>
                    <a:pt x="7062" y="592"/>
                  </a:moveTo>
                  <a:cubicBezTo>
                    <a:pt x="7062" y="629"/>
                    <a:pt x="7099" y="703"/>
                    <a:pt x="7099" y="740"/>
                  </a:cubicBezTo>
                  <a:lnTo>
                    <a:pt x="7099" y="1479"/>
                  </a:lnTo>
                  <a:cubicBezTo>
                    <a:pt x="7062" y="1738"/>
                    <a:pt x="6877" y="1923"/>
                    <a:pt x="6618" y="1960"/>
                  </a:cubicBezTo>
                  <a:cubicBezTo>
                    <a:pt x="4437" y="2293"/>
                    <a:pt x="2256" y="2441"/>
                    <a:pt x="38" y="2367"/>
                  </a:cubicBezTo>
                  <a:cubicBezTo>
                    <a:pt x="1" y="2293"/>
                    <a:pt x="1" y="2256"/>
                    <a:pt x="1" y="2219"/>
                  </a:cubicBezTo>
                  <a:lnTo>
                    <a:pt x="1" y="518"/>
                  </a:lnTo>
                  <a:cubicBezTo>
                    <a:pt x="1" y="259"/>
                    <a:pt x="222" y="74"/>
                    <a:pt x="481" y="74"/>
                  </a:cubicBezTo>
                  <a:cubicBezTo>
                    <a:pt x="2662" y="0"/>
                    <a:pt x="4881" y="185"/>
                    <a:pt x="7062" y="5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319;p32">
              <a:extLst>
                <a:ext uri="{FF2B5EF4-FFF2-40B4-BE49-F238E27FC236}">
                  <a16:creationId xmlns:a16="http://schemas.microsoft.com/office/drawing/2014/main" id="{BE996AB8-E128-9C86-4FF7-2420A5E5BC87}"/>
                </a:ext>
              </a:extLst>
            </p:cNvPr>
            <p:cNvSpPr/>
            <p:nvPr/>
          </p:nvSpPr>
          <p:spPr>
            <a:xfrm>
              <a:off x="3841692" y="3627401"/>
              <a:ext cx="944560" cy="296797"/>
            </a:xfrm>
            <a:custGeom>
              <a:avLst/>
              <a:gdLst/>
              <a:ahLst/>
              <a:cxnLst/>
              <a:rect l="l" t="t" r="r" b="b"/>
              <a:pathLst>
                <a:path w="7062" h="2219" extrusionOk="0">
                  <a:moveTo>
                    <a:pt x="7025" y="925"/>
                  </a:moveTo>
                  <a:cubicBezTo>
                    <a:pt x="7025"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6988" y="1664"/>
                    <a:pt x="6729" y="1701"/>
                  </a:cubicBezTo>
                  <a:cubicBezTo>
                    <a:pt x="4511" y="2071"/>
                    <a:pt x="2256" y="2219"/>
                    <a:pt x="1" y="2145"/>
                  </a:cubicBezTo>
                  <a:lnTo>
                    <a:pt x="1" y="444"/>
                  </a:lnTo>
                  <a:cubicBezTo>
                    <a:pt x="1" y="186"/>
                    <a:pt x="185" y="1"/>
                    <a:pt x="444" y="1"/>
                  </a:cubicBezTo>
                  <a:cubicBezTo>
                    <a:pt x="2662" y="75"/>
                    <a:pt x="4881" y="370"/>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320;p32">
              <a:extLst>
                <a:ext uri="{FF2B5EF4-FFF2-40B4-BE49-F238E27FC236}">
                  <a16:creationId xmlns:a16="http://schemas.microsoft.com/office/drawing/2014/main" id="{5472BB4D-00FA-D94D-15F4-93A7FADE4B1F}"/>
                </a:ext>
              </a:extLst>
            </p:cNvPr>
            <p:cNvSpPr/>
            <p:nvPr/>
          </p:nvSpPr>
          <p:spPr>
            <a:xfrm>
              <a:off x="4103849" y="3632350"/>
              <a:ext cx="682405" cy="252391"/>
            </a:xfrm>
            <a:custGeom>
              <a:avLst/>
              <a:gdLst/>
              <a:ahLst/>
              <a:cxnLst/>
              <a:rect l="l" t="t" r="r" b="b"/>
              <a:pathLst>
                <a:path w="5102" h="1887" extrusionOk="0">
                  <a:moveTo>
                    <a:pt x="5065" y="888"/>
                  </a:moveTo>
                  <a:cubicBezTo>
                    <a:pt x="5065" y="925"/>
                    <a:pt x="5102" y="999"/>
                    <a:pt x="5102" y="1036"/>
                  </a:cubicBez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cubicBezTo>
                    <a:pt x="5065" y="1295"/>
                    <a:pt x="4880" y="1517"/>
                    <a:pt x="4621" y="1517"/>
                  </a:cubicBezTo>
                  <a:cubicBezTo>
                    <a:pt x="3438" y="1701"/>
                    <a:pt x="2255" y="1849"/>
                    <a:pt x="1072" y="1886"/>
                  </a:cubicBezTo>
                  <a:lnTo>
                    <a:pt x="0" y="1"/>
                  </a:lnTo>
                  <a:cubicBezTo>
                    <a:pt x="1701" y="149"/>
                    <a:pt x="3401" y="444"/>
                    <a:pt x="5065"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321;p32">
              <a:extLst>
                <a:ext uri="{FF2B5EF4-FFF2-40B4-BE49-F238E27FC236}">
                  <a16:creationId xmlns:a16="http://schemas.microsoft.com/office/drawing/2014/main" id="{164A5C9C-3B64-2B94-336B-FC6D6751A646}"/>
                </a:ext>
              </a:extLst>
            </p:cNvPr>
            <p:cNvSpPr/>
            <p:nvPr/>
          </p:nvSpPr>
          <p:spPr>
            <a:xfrm>
              <a:off x="4682333" y="3706583"/>
              <a:ext cx="103926" cy="237411"/>
            </a:xfrm>
            <a:custGeom>
              <a:avLst/>
              <a:gdLst/>
              <a:ahLst/>
              <a:cxnLst/>
              <a:rect l="l" t="t" r="r" b="b"/>
              <a:pathLst>
                <a:path w="777" h="1775" extrusionOk="0">
                  <a:moveTo>
                    <a:pt x="1" y="0"/>
                  </a:moveTo>
                  <a:lnTo>
                    <a:pt x="333" y="37"/>
                  </a:lnTo>
                  <a:cubicBezTo>
                    <a:pt x="555" y="74"/>
                    <a:pt x="777" y="259"/>
                    <a:pt x="777" y="518"/>
                  </a:cubicBezTo>
                  <a:lnTo>
                    <a:pt x="777" y="1257"/>
                  </a:lnTo>
                  <a:cubicBezTo>
                    <a:pt x="777" y="1479"/>
                    <a:pt x="555" y="1701"/>
                    <a:pt x="333" y="1701"/>
                  </a:cubicBezTo>
                  <a:lnTo>
                    <a:pt x="1" y="1775"/>
                  </a:ln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322;p32">
              <a:extLst>
                <a:ext uri="{FF2B5EF4-FFF2-40B4-BE49-F238E27FC236}">
                  <a16:creationId xmlns:a16="http://schemas.microsoft.com/office/drawing/2014/main" id="{48872487-61C2-51F0-568E-CDDB0DAA0939}"/>
                </a:ext>
              </a:extLst>
            </p:cNvPr>
            <p:cNvSpPr/>
            <p:nvPr/>
          </p:nvSpPr>
          <p:spPr>
            <a:xfrm>
              <a:off x="4662538" y="3488966"/>
              <a:ext cx="1552867" cy="237544"/>
            </a:xfrm>
            <a:custGeom>
              <a:avLst/>
              <a:gdLst/>
              <a:ahLst/>
              <a:cxnLst/>
              <a:rect l="l" t="t" r="r" b="b"/>
              <a:pathLst>
                <a:path w="11610" h="1776" extrusionOk="0">
                  <a:moveTo>
                    <a:pt x="11610" y="259"/>
                  </a:moveTo>
                  <a:cubicBezTo>
                    <a:pt x="8171" y="481"/>
                    <a:pt x="6877" y="1479"/>
                    <a:pt x="5546" y="1775"/>
                  </a:cubicBezTo>
                  <a:lnTo>
                    <a:pt x="1" y="1295"/>
                  </a:lnTo>
                  <a:cubicBezTo>
                    <a:pt x="814" y="740"/>
                    <a:pt x="2847" y="333"/>
                    <a:pt x="5657" y="75"/>
                  </a:cubicBezTo>
                  <a:cubicBezTo>
                    <a:pt x="7506" y="296"/>
                    <a:pt x="9761" y="1"/>
                    <a:pt x="11610"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323;p32">
              <a:extLst>
                <a:ext uri="{FF2B5EF4-FFF2-40B4-BE49-F238E27FC236}">
                  <a16:creationId xmlns:a16="http://schemas.microsoft.com/office/drawing/2014/main" id="{F647E91E-5CC6-2160-F95F-E788152E1C34}"/>
                </a:ext>
              </a:extLst>
            </p:cNvPr>
            <p:cNvSpPr/>
            <p:nvPr/>
          </p:nvSpPr>
          <p:spPr>
            <a:xfrm>
              <a:off x="4697180" y="3533506"/>
              <a:ext cx="1290712" cy="193005"/>
            </a:xfrm>
            <a:custGeom>
              <a:avLst/>
              <a:gdLst/>
              <a:ahLst/>
              <a:cxnLst/>
              <a:rect l="l" t="t" r="r" b="b"/>
              <a:pathLst>
                <a:path w="9650" h="1443" extrusionOk="0">
                  <a:moveTo>
                    <a:pt x="9650" y="37"/>
                  </a:moveTo>
                  <a:cubicBezTo>
                    <a:pt x="7173" y="407"/>
                    <a:pt x="6064" y="1183"/>
                    <a:pt x="4918" y="1442"/>
                  </a:cubicBezTo>
                  <a:lnTo>
                    <a:pt x="0" y="1035"/>
                  </a:lnTo>
                  <a:cubicBezTo>
                    <a:pt x="962" y="555"/>
                    <a:pt x="2847" y="222"/>
                    <a:pt x="5361" y="0"/>
                  </a:cubicBezTo>
                  <a:cubicBezTo>
                    <a:pt x="6803" y="74"/>
                    <a:pt x="8208" y="111"/>
                    <a:pt x="9650" y="37"/>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324;p32">
              <a:extLst>
                <a:ext uri="{FF2B5EF4-FFF2-40B4-BE49-F238E27FC236}">
                  <a16:creationId xmlns:a16="http://schemas.microsoft.com/office/drawing/2014/main" id="{AC43BF5F-0047-62BB-EDCE-BD45616D55C1}"/>
                </a:ext>
              </a:extLst>
            </p:cNvPr>
            <p:cNvSpPr/>
            <p:nvPr/>
          </p:nvSpPr>
          <p:spPr>
            <a:xfrm>
              <a:off x="3777357" y="4057686"/>
              <a:ext cx="1903967" cy="400589"/>
            </a:xfrm>
            <a:custGeom>
              <a:avLst/>
              <a:gdLst/>
              <a:ahLst/>
              <a:cxnLst/>
              <a:rect l="l" t="t" r="r" b="b"/>
              <a:pathLst>
                <a:path w="14235" h="2995" extrusionOk="0">
                  <a:moveTo>
                    <a:pt x="1" y="1257"/>
                  </a:moveTo>
                  <a:cubicBezTo>
                    <a:pt x="3920" y="0"/>
                    <a:pt x="10575" y="0"/>
                    <a:pt x="14235" y="1442"/>
                  </a:cubicBezTo>
                  <a:cubicBezTo>
                    <a:pt x="10944" y="2995"/>
                    <a:pt x="2515" y="2514"/>
                    <a:pt x="1" y="12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325;p32">
              <a:extLst>
                <a:ext uri="{FF2B5EF4-FFF2-40B4-BE49-F238E27FC236}">
                  <a16:creationId xmlns:a16="http://schemas.microsoft.com/office/drawing/2014/main" id="{B2ABCD03-9E68-DFC1-ACE5-DE19796B4561}"/>
                </a:ext>
              </a:extLst>
            </p:cNvPr>
            <p:cNvSpPr/>
            <p:nvPr/>
          </p:nvSpPr>
          <p:spPr>
            <a:xfrm>
              <a:off x="4093952" y="4062634"/>
              <a:ext cx="1587375" cy="341336"/>
            </a:xfrm>
            <a:custGeom>
              <a:avLst/>
              <a:gdLst/>
              <a:ahLst/>
              <a:cxnLst/>
              <a:rect l="l" t="t" r="r" b="b"/>
              <a:pathLst>
                <a:path w="11868" h="2552" extrusionOk="0">
                  <a:moveTo>
                    <a:pt x="0" y="666"/>
                  </a:moveTo>
                  <a:cubicBezTo>
                    <a:pt x="3882" y="0"/>
                    <a:pt x="8873" y="185"/>
                    <a:pt x="11868" y="1405"/>
                  </a:cubicBezTo>
                  <a:cubicBezTo>
                    <a:pt x="9797" y="2403"/>
                    <a:pt x="5620" y="2551"/>
                    <a:pt x="2218" y="2218"/>
                  </a:cubicBezTo>
                  <a:cubicBezTo>
                    <a:pt x="1701" y="1442"/>
                    <a:pt x="924" y="887"/>
                    <a:pt x="0" y="6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326;p32">
              <a:extLst>
                <a:ext uri="{FF2B5EF4-FFF2-40B4-BE49-F238E27FC236}">
                  <a16:creationId xmlns:a16="http://schemas.microsoft.com/office/drawing/2014/main" id="{8BF16343-8F79-D081-3AE2-99F742C074BB}"/>
                </a:ext>
              </a:extLst>
            </p:cNvPr>
            <p:cNvSpPr/>
            <p:nvPr/>
          </p:nvSpPr>
          <p:spPr>
            <a:xfrm>
              <a:off x="4499358" y="3632350"/>
              <a:ext cx="1028690" cy="371029"/>
            </a:xfrm>
            <a:custGeom>
              <a:avLst/>
              <a:gdLst/>
              <a:ahLst/>
              <a:cxnLst/>
              <a:rect l="l" t="t" r="r" b="b"/>
              <a:pathLst>
                <a:path w="7691" h="2774" extrusionOk="0">
                  <a:moveTo>
                    <a:pt x="481" y="75"/>
                  </a:moveTo>
                  <a:cubicBezTo>
                    <a:pt x="2736" y="1"/>
                    <a:pt x="4992" y="186"/>
                    <a:pt x="7210" y="592"/>
                  </a:cubicBezTo>
                  <a:cubicBezTo>
                    <a:pt x="7469" y="629"/>
                    <a:pt x="7654" y="814"/>
                    <a:pt x="7691" y="1073"/>
                  </a:cubicBezTo>
                  <a:lnTo>
                    <a:pt x="7691" y="1812"/>
                  </a:lnTo>
                  <a:cubicBezTo>
                    <a:pt x="7691" y="2034"/>
                    <a:pt x="7469" y="2256"/>
                    <a:pt x="7210" y="2256"/>
                  </a:cubicBezTo>
                  <a:cubicBezTo>
                    <a:pt x="4992" y="2626"/>
                    <a:pt x="2736" y="2774"/>
                    <a:pt x="481" y="2663"/>
                  </a:cubicBezTo>
                  <a:cubicBezTo>
                    <a:pt x="222" y="2663"/>
                    <a:pt x="1" y="2441"/>
                    <a:pt x="1" y="2182"/>
                  </a:cubicBezTo>
                  <a:lnTo>
                    <a:pt x="1" y="518"/>
                  </a:lnTo>
                  <a:cubicBezTo>
                    <a:pt x="1"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327;p32">
              <a:extLst>
                <a:ext uri="{FF2B5EF4-FFF2-40B4-BE49-F238E27FC236}">
                  <a16:creationId xmlns:a16="http://schemas.microsoft.com/office/drawing/2014/main" id="{F895ADC1-9B66-A023-E950-E239768204C6}"/>
                </a:ext>
              </a:extLst>
            </p:cNvPr>
            <p:cNvSpPr/>
            <p:nvPr/>
          </p:nvSpPr>
          <p:spPr>
            <a:xfrm>
              <a:off x="4919746" y="3647196"/>
              <a:ext cx="603358" cy="331439"/>
            </a:xfrm>
            <a:custGeom>
              <a:avLst/>
              <a:gdLst/>
              <a:ahLst/>
              <a:cxnLst/>
              <a:rect l="l" t="t" r="r" b="b"/>
              <a:pathLst>
                <a:path w="4511" h="2478" extrusionOk="0">
                  <a:moveTo>
                    <a:pt x="0" y="1"/>
                  </a:moveTo>
                  <a:cubicBezTo>
                    <a:pt x="1368" y="75"/>
                    <a:pt x="2699" y="259"/>
                    <a:pt x="4067" y="481"/>
                  </a:cubicBezTo>
                  <a:cubicBezTo>
                    <a:pt x="4326" y="518"/>
                    <a:pt x="4511" y="703"/>
                    <a:pt x="4511" y="962"/>
                  </a:cubicBezTo>
                  <a:lnTo>
                    <a:pt x="4511" y="1701"/>
                  </a:lnTo>
                  <a:cubicBezTo>
                    <a:pt x="4511" y="1923"/>
                    <a:pt x="4326" y="2145"/>
                    <a:pt x="4067" y="2145"/>
                  </a:cubicBezTo>
                  <a:cubicBezTo>
                    <a:pt x="3180" y="2293"/>
                    <a:pt x="2255" y="2404"/>
                    <a:pt x="1331" y="2478"/>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328;p32">
              <a:extLst>
                <a:ext uri="{FF2B5EF4-FFF2-40B4-BE49-F238E27FC236}">
                  <a16:creationId xmlns:a16="http://schemas.microsoft.com/office/drawing/2014/main" id="{6F1155DA-B756-FD73-D56D-08F327F44CAE}"/>
                </a:ext>
              </a:extLst>
            </p:cNvPr>
            <p:cNvSpPr/>
            <p:nvPr/>
          </p:nvSpPr>
          <p:spPr>
            <a:xfrm>
              <a:off x="4578540" y="3676890"/>
              <a:ext cx="944560" cy="321541"/>
            </a:xfrm>
            <a:custGeom>
              <a:avLst/>
              <a:gdLst/>
              <a:ahLst/>
              <a:cxnLst/>
              <a:rect l="l" t="t" r="r" b="b"/>
              <a:pathLst>
                <a:path w="7062" h="2404" extrusionOk="0">
                  <a:moveTo>
                    <a:pt x="7025" y="555"/>
                  </a:moveTo>
                  <a:cubicBezTo>
                    <a:pt x="7062" y="592"/>
                    <a:pt x="7062" y="666"/>
                    <a:pt x="7062" y="703"/>
                  </a:cubicBezTo>
                  <a:lnTo>
                    <a:pt x="7062" y="1442"/>
                  </a:lnTo>
                  <a:cubicBezTo>
                    <a:pt x="7062" y="1701"/>
                    <a:pt x="6877" y="1923"/>
                    <a:pt x="6618" y="1923"/>
                  </a:cubicBezTo>
                  <a:cubicBezTo>
                    <a:pt x="4437" y="2256"/>
                    <a:pt x="2218" y="2404"/>
                    <a:pt x="37" y="2330"/>
                  </a:cubicBezTo>
                  <a:cubicBezTo>
                    <a:pt x="0" y="2256"/>
                    <a:pt x="0" y="2219"/>
                    <a:pt x="37" y="2182"/>
                  </a:cubicBezTo>
                  <a:lnTo>
                    <a:pt x="37" y="481"/>
                  </a:lnTo>
                  <a:cubicBezTo>
                    <a:pt x="37" y="222"/>
                    <a:pt x="222" y="37"/>
                    <a:pt x="481" y="37"/>
                  </a:cubicBezTo>
                  <a:cubicBezTo>
                    <a:pt x="2699" y="0"/>
                    <a:pt x="4880" y="148"/>
                    <a:pt x="7025" y="55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329;p32">
              <a:extLst>
                <a:ext uri="{FF2B5EF4-FFF2-40B4-BE49-F238E27FC236}">
                  <a16:creationId xmlns:a16="http://schemas.microsoft.com/office/drawing/2014/main" id="{3C35C7EA-B570-30D3-615A-4E5BD0492EDB}"/>
                </a:ext>
              </a:extLst>
            </p:cNvPr>
            <p:cNvSpPr/>
            <p:nvPr/>
          </p:nvSpPr>
          <p:spPr>
            <a:xfrm>
              <a:off x="4578540" y="3627401"/>
              <a:ext cx="944560" cy="316592"/>
            </a:xfrm>
            <a:custGeom>
              <a:avLst/>
              <a:gdLst/>
              <a:ahLst/>
              <a:cxnLst/>
              <a:rect l="l" t="t" r="r" b="b"/>
              <a:pathLst>
                <a:path w="7062" h="2367" extrusionOk="0">
                  <a:moveTo>
                    <a:pt x="7025" y="925"/>
                  </a:moveTo>
                  <a:cubicBezTo>
                    <a:pt x="7062"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7025" y="1775"/>
                    <a:pt x="6803" y="1812"/>
                  </a:cubicBezTo>
                  <a:cubicBezTo>
                    <a:pt x="4548" y="2219"/>
                    <a:pt x="2292" y="2367"/>
                    <a:pt x="0" y="2293"/>
                  </a:cubicBezTo>
                  <a:lnTo>
                    <a:pt x="0" y="481"/>
                  </a:lnTo>
                  <a:cubicBezTo>
                    <a:pt x="0" y="223"/>
                    <a:pt x="222" y="1"/>
                    <a:pt x="481" y="1"/>
                  </a:cubicBezTo>
                  <a:cubicBezTo>
                    <a:pt x="2699" y="75"/>
                    <a:pt x="4880" y="407"/>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330;p32">
              <a:extLst>
                <a:ext uri="{FF2B5EF4-FFF2-40B4-BE49-F238E27FC236}">
                  <a16:creationId xmlns:a16="http://schemas.microsoft.com/office/drawing/2014/main" id="{77717A6D-F7E1-D34D-9577-1F2891096F55}"/>
                </a:ext>
              </a:extLst>
            </p:cNvPr>
            <p:cNvSpPr/>
            <p:nvPr/>
          </p:nvSpPr>
          <p:spPr>
            <a:xfrm>
              <a:off x="4939541" y="3632350"/>
              <a:ext cx="583562" cy="267237"/>
            </a:xfrm>
            <a:custGeom>
              <a:avLst/>
              <a:gdLst/>
              <a:ahLst/>
              <a:cxnLst/>
              <a:rect l="l" t="t" r="r" b="b"/>
              <a:pathLst>
                <a:path w="4363" h="1998" extrusionOk="0">
                  <a:moveTo>
                    <a:pt x="4326" y="888"/>
                  </a:moveTo>
                  <a:cubicBezTo>
                    <a:pt x="4363" y="925"/>
                    <a:pt x="4363" y="999"/>
                    <a:pt x="4363" y="1036"/>
                  </a:cubicBez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cubicBezTo>
                    <a:pt x="4363" y="1295"/>
                    <a:pt x="4252" y="1590"/>
                    <a:pt x="3993" y="1664"/>
                  </a:cubicBezTo>
                  <a:cubicBezTo>
                    <a:pt x="3069" y="1812"/>
                    <a:pt x="2107" y="1923"/>
                    <a:pt x="1109" y="1997"/>
                  </a:cubicBezTo>
                  <a:lnTo>
                    <a:pt x="0" y="1"/>
                  </a:lnTo>
                  <a:cubicBezTo>
                    <a:pt x="1479" y="186"/>
                    <a:pt x="2921" y="481"/>
                    <a:pt x="4326"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331;p32">
              <a:extLst>
                <a:ext uri="{FF2B5EF4-FFF2-40B4-BE49-F238E27FC236}">
                  <a16:creationId xmlns:a16="http://schemas.microsoft.com/office/drawing/2014/main" id="{DFD83195-8CD1-66F5-E78F-9A3EB54F945C}"/>
                </a:ext>
              </a:extLst>
            </p:cNvPr>
            <p:cNvSpPr/>
            <p:nvPr/>
          </p:nvSpPr>
          <p:spPr>
            <a:xfrm>
              <a:off x="5419181" y="3706583"/>
              <a:ext cx="108875" cy="237411"/>
            </a:xfrm>
            <a:custGeom>
              <a:avLst/>
              <a:gdLst/>
              <a:ahLst/>
              <a:cxnLst/>
              <a:rect l="l" t="t" r="r" b="b"/>
              <a:pathLst>
                <a:path w="814" h="1775" extrusionOk="0">
                  <a:moveTo>
                    <a:pt x="0" y="0"/>
                  </a:moveTo>
                  <a:lnTo>
                    <a:pt x="333" y="37"/>
                  </a:lnTo>
                  <a:cubicBezTo>
                    <a:pt x="592" y="74"/>
                    <a:pt x="777" y="259"/>
                    <a:pt x="814" y="518"/>
                  </a:cubicBezTo>
                  <a:lnTo>
                    <a:pt x="814" y="1257"/>
                  </a:lnTo>
                  <a:cubicBezTo>
                    <a:pt x="814" y="1479"/>
                    <a:pt x="592" y="1701"/>
                    <a:pt x="333" y="1701"/>
                  </a:cubicBezTo>
                  <a:lnTo>
                    <a:pt x="0" y="177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332;p32">
              <a:extLst>
                <a:ext uri="{FF2B5EF4-FFF2-40B4-BE49-F238E27FC236}">
                  <a16:creationId xmlns:a16="http://schemas.microsoft.com/office/drawing/2014/main" id="{97F42DD6-4FEE-8381-56D9-F0A9EBC55341}"/>
                </a:ext>
              </a:extLst>
            </p:cNvPr>
            <p:cNvSpPr/>
            <p:nvPr/>
          </p:nvSpPr>
          <p:spPr>
            <a:xfrm>
              <a:off x="5419181" y="3731327"/>
              <a:ext cx="103926" cy="178158"/>
            </a:xfrm>
            <a:custGeom>
              <a:avLst/>
              <a:gdLst/>
              <a:ahLst/>
              <a:cxnLst/>
              <a:rect l="l" t="t" r="r" b="b"/>
              <a:pathLst>
                <a:path w="777" h="1332" extrusionOk="0">
                  <a:moveTo>
                    <a:pt x="777" y="148"/>
                  </a:moveTo>
                  <a:cubicBezTo>
                    <a:pt x="777" y="185"/>
                    <a:pt x="777" y="259"/>
                    <a:pt x="777" y="296"/>
                  </a:cubicBezTo>
                  <a:lnTo>
                    <a:pt x="777" y="1035"/>
                  </a:lnTo>
                  <a:cubicBezTo>
                    <a:pt x="777" y="1109"/>
                    <a:pt x="777" y="1146"/>
                    <a:pt x="777" y="1220"/>
                  </a:cubicBezTo>
                  <a:cubicBezTo>
                    <a:pt x="629" y="1257"/>
                    <a:pt x="481" y="1294"/>
                    <a:pt x="333" y="1331"/>
                  </a:cubicBezTo>
                  <a:lnTo>
                    <a:pt x="0" y="1331"/>
                  </a:lnTo>
                  <a:lnTo>
                    <a:pt x="0" y="0"/>
                  </a:lnTo>
                  <a:lnTo>
                    <a:pt x="333" y="37"/>
                  </a:lnTo>
                  <a:cubicBezTo>
                    <a:pt x="481" y="37"/>
                    <a:pt x="629" y="74"/>
                    <a:pt x="777" y="1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333;p32">
              <a:extLst>
                <a:ext uri="{FF2B5EF4-FFF2-40B4-BE49-F238E27FC236}">
                  <a16:creationId xmlns:a16="http://schemas.microsoft.com/office/drawing/2014/main" id="{B6FD9ECF-2B26-FCF1-8465-59ACB96BC47D}"/>
                </a:ext>
              </a:extLst>
            </p:cNvPr>
            <p:cNvSpPr/>
            <p:nvPr/>
          </p:nvSpPr>
          <p:spPr>
            <a:xfrm>
              <a:off x="5419181" y="3765836"/>
              <a:ext cx="103926" cy="64469"/>
            </a:xfrm>
            <a:custGeom>
              <a:avLst/>
              <a:gdLst/>
              <a:ahLst/>
              <a:cxnLst/>
              <a:rect l="l" t="t" r="r" b="b"/>
              <a:pathLst>
                <a:path w="777" h="482" extrusionOk="0">
                  <a:moveTo>
                    <a:pt x="777" y="38"/>
                  </a:moveTo>
                  <a:lnTo>
                    <a:pt x="777" y="445"/>
                  </a:lnTo>
                  <a:cubicBezTo>
                    <a:pt x="666" y="445"/>
                    <a:pt x="481" y="445"/>
                    <a:pt x="296" y="482"/>
                  </a:cubicBezTo>
                  <a:lnTo>
                    <a:pt x="0" y="482"/>
                  </a:lnTo>
                  <a:lnTo>
                    <a:pt x="0" y="1"/>
                  </a:lnTo>
                  <a:lnTo>
                    <a:pt x="296" y="1"/>
                  </a:lnTo>
                  <a:cubicBezTo>
                    <a:pt x="481" y="1"/>
                    <a:pt x="629" y="1"/>
                    <a:pt x="777" y="3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334;p32">
              <a:extLst>
                <a:ext uri="{FF2B5EF4-FFF2-40B4-BE49-F238E27FC236}">
                  <a16:creationId xmlns:a16="http://schemas.microsoft.com/office/drawing/2014/main" id="{C6CABEB5-110E-ADB8-519A-DA76311A450E}"/>
                </a:ext>
              </a:extLst>
            </p:cNvPr>
            <p:cNvSpPr/>
            <p:nvPr/>
          </p:nvSpPr>
          <p:spPr>
            <a:xfrm>
              <a:off x="7644438" y="2168686"/>
              <a:ext cx="548920" cy="801177"/>
            </a:xfrm>
            <a:custGeom>
              <a:avLst/>
              <a:gdLst/>
              <a:ahLst/>
              <a:cxnLst/>
              <a:rect l="l" t="t" r="r" b="b"/>
              <a:pathLst>
                <a:path w="4104" h="5990" extrusionOk="0">
                  <a:moveTo>
                    <a:pt x="3327" y="5990"/>
                  </a:moveTo>
                  <a:lnTo>
                    <a:pt x="0" y="0"/>
                  </a:lnTo>
                  <a:lnTo>
                    <a:pt x="3364" y="74"/>
                  </a:lnTo>
                  <a:lnTo>
                    <a:pt x="4104" y="11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335;p32">
              <a:extLst>
                <a:ext uri="{FF2B5EF4-FFF2-40B4-BE49-F238E27FC236}">
                  <a16:creationId xmlns:a16="http://schemas.microsoft.com/office/drawing/2014/main" id="{CF90FC3F-9266-900E-F76D-9C8D9E8A5AE7}"/>
                </a:ext>
              </a:extLst>
            </p:cNvPr>
            <p:cNvSpPr/>
            <p:nvPr/>
          </p:nvSpPr>
          <p:spPr>
            <a:xfrm>
              <a:off x="7614745" y="2119197"/>
              <a:ext cx="816024" cy="104059"/>
            </a:xfrm>
            <a:custGeom>
              <a:avLst/>
              <a:gdLst/>
              <a:ahLst/>
              <a:cxnLst/>
              <a:rect l="l" t="t" r="r" b="b"/>
              <a:pathLst>
                <a:path w="6101" h="778" extrusionOk="0">
                  <a:moveTo>
                    <a:pt x="998" y="1"/>
                  </a:moveTo>
                  <a:cubicBezTo>
                    <a:pt x="2736" y="1"/>
                    <a:pt x="6100" y="333"/>
                    <a:pt x="6100" y="777"/>
                  </a:cubicBezTo>
                  <a:lnTo>
                    <a:pt x="998" y="777"/>
                  </a:lnTo>
                  <a:cubicBezTo>
                    <a:pt x="0" y="777"/>
                    <a:pt x="37" y="1"/>
                    <a:pt x="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336;p32">
              <a:extLst>
                <a:ext uri="{FF2B5EF4-FFF2-40B4-BE49-F238E27FC236}">
                  <a16:creationId xmlns:a16="http://schemas.microsoft.com/office/drawing/2014/main" id="{1942D879-ED96-F4B1-7137-2F187F79BD31}"/>
                </a:ext>
              </a:extLst>
            </p:cNvPr>
            <p:cNvSpPr/>
            <p:nvPr/>
          </p:nvSpPr>
          <p:spPr>
            <a:xfrm>
              <a:off x="7758129" y="2163737"/>
              <a:ext cx="672641" cy="54571"/>
            </a:xfrm>
            <a:custGeom>
              <a:avLst/>
              <a:gdLst/>
              <a:ahLst/>
              <a:cxnLst/>
              <a:rect l="l" t="t" r="r" b="b"/>
              <a:pathLst>
                <a:path w="5029" h="408" extrusionOk="0">
                  <a:moveTo>
                    <a:pt x="5028" y="407"/>
                  </a:moveTo>
                  <a:lnTo>
                    <a:pt x="5028" y="407"/>
                  </a:lnTo>
                  <a:lnTo>
                    <a:pt x="37" y="407"/>
                  </a:lnTo>
                  <a:cubicBezTo>
                    <a:pt x="0" y="222"/>
                    <a:pt x="259" y="0"/>
                    <a:pt x="777" y="0"/>
                  </a:cubicBezTo>
                  <a:cubicBezTo>
                    <a:pt x="2182" y="37"/>
                    <a:pt x="3623" y="148"/>
                    <a:pt x="502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337;p32">
              <a:extLst>
                <a:ext uri="{FF2B5EF4-FFF2-40B4-BE49-F238E27FC236}">
                  <a16:creationId xmlns:a16="http://schemas.microsoft.com/office/drawing/2014/main" id="{F23842A4-A15C-6CE5-7908-FC22A09B9854}"/>
                </a:ext>
              </a:extLst>
            </p:cNvPr>
            <p:cNvSpPr/>
            <p:nvPr/>
          </p:nvSpPr>
          <p:spPr>
            <a:xfrm>
              <a:off x="3099896" y="3558250"/>
              <a:ext cx="113957" cy="257206"/>
            </a:xfrm>
            <a:custGeom>
              <a:avLst/>
              <a:gdLst/>
              <a:ahLst/>
              <a:cxnLst/>
              <a:rect l="l" t="t" r="r" b="b"/>
              <a:pathLst>
                <a:path w="852" h="1923" extrusionOk="0">
                  <a:moveTo>
                    <a:pt x="1" y="0"/>
                  </a:moveTo>
                  <a:lnTo>
                    <a:pt x="1" y="259"/>
                  </a:lnTo>
                  <a:lnTo>
                    <a:pt x="556" y="259"/>
                  </a:lnTo>
                  <a:cubicBezTo>
                    <a:pt x="556" y="259"/>
                    <a:pt x="556" y="296"/>
                    <a:pt x="556" y="296"/>
                  </a:cubicBezTo>
                  <a:cubicBezTo>
                    <a:pt x="519" y="370"/>
                    <a:pt x="519" y="407"/>
                    <a:pt x="482" y="444"/>
                  </a:cubicBezTo>
                  <a:lnTo>
                    <a:pt x="408" y="740"/>
                  </a:lnTo>
                  <a:cubicBezTo>
                    <a:pt x="334" y="850"/>
                    <a:pt x="297" y="1035"/>
                    <a:pt x="260" y="1220"/>
                  </a:cubicBezTo>
                  <a:cubicBezTo>
                    <a:pt x="186" y="1442"/>
                    <a:pt x="149" y="1701"/>
                    <a:pt x="112" y="1923"/>
                  </a:cubicBezTo>
                  <a:lnTo>
                    <a:pt x="445" y="1923"/>
                  </a:lnTo>
                  <a:cubicBezTo>
                    <a:pt x="482" y="1442"/>
                    <a:pt x="592" y="998"/>
                    <a:pt x="740" y="555"/>
                  </a:cubicBezTo>
                  <a:cubicBezTo>
                    <a:pt x="777" y="481"/>
                    <a:pt x="814" y="407"/>
                    <a:pt x="814" y="333"/>
                  </a:cubicBezTo>
                  <a:cubicBezTo>
                    <a:pt x="851" y="296"/>
                    <a:pt x="851" y="259"/>
                    <a:pt x="851" y="222"/>
                  </a:cubicBezTo>
                  <a:lnTo>
                    <a:pt x="8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338;p32">
              <a:extLst>
                <a:ext uri="{FF2B5EF4-FFF2-40B4-BE49-F238E27FC236}">
                  <a16:creationId xmlns:a16="http://schemas.microsoft.com/office/drawing/2014/main" id="{E9A84969-F99C-BC21-650A-539FB397FB14}"/>
                </a:ext>
              </a:extLst>
            </p:cNvPr>
            <p:cNvSpPr/>
            <p:nvPr/>
          </p:nvSpPr>
          <p:spPr>
            <a:xfrm>
              <a:off x="3228566" y="3558250"/>
              <a:ext cx="74233" cy="257206"/>
            </a:xfrm>
            <a:custGeom>
              <a:avLst/>
              <a:gdLst/>
              <a:ahLst/>
              <a:cxnLst/>
              <a:rect l="l" t="t" r="r" b="b"/>
              <a:pathLst>
                <a:path w="555" h="1923" extrusionOk="0">
                  <a:moveTo>
                    <a:pt x="333" y="0"/>
                  </a:moveTo>
                  <a:cubicBezTo>
                    <a:pt x="296" y="74"/>
                    <a:pt x="259" y="111"/>
                    <a:pt x="185" y="148"/>
                  </a:cubicBezTo>
                  <a:cubicBezTo>
                    <a:pt x="148" y="222"/>
                    <a:pt x="74" y="222"/>
                    <a:pt x="0" y="259"/>
                  </a:cubicBezTo>
                  <a:lnTo>
                    <a:pt x="0" y="444"/>
                  </a:lnTo>
                  <a:lnTo>
                    <a:pt x="148" y="444"/>
                  </a:lnTo>
                  <a:cubicBezTo>
                    <a:pt x="185" y="407"/>
                    <a:pt x="222" y="407"/>
                    <a:pt x="259" y="370"/>
                  </a:cubicBezTo>
                  <a:lnTo>
                    <a:pt x="259" y="1923"/>
                  </a:lnTo>
                  <a:lnTo>
                    <a:pt x="555" y="1923"/>
                  </a:lnTo>
                  <a:lnTo>
                    <a:pt x="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339;p32">
              <a:extLst>
                <a:ext uri="{FF2B5EF4-FFF2-40B4-BE49-F238E27FC236}">
                  <a16:creationId xmlns:a16="http://schemas.microsoft.com/office/drawing/2014/main" id="{93E9BACB-1AFF-EB31-3D41-DE5AFD97D447}"/>
                </a:ext>
              </a:extLst>
            </p:cNvPr>
            <p:cNvSpPr/>
            <p:nvPr/>
          </p:nvSpPr>
          <p:spPr>
            <a:xfrm>
              <a:off x="3342257" y="3558250"/>
              <a:ext cx="98977" cy="262155"/>
            </a:xfrm>
            <a:custGeom>
              <a:avLst/>
              <a:gdLst/>
              <a:ahLst/>
              <a:cxnLst/>
              <a:rect l="l" t="t" r="r" b="b"/>
              <a:pathLst>
                <a:path w="740" h="1960" extrusionOk="0">
                  <a:moveTo>
                    <a:pt x="1" y="0"/>
                  </a:moveTo>
                  <a:lnTo>
                    <a:pt x="1" y="998"/>
                  </a:lnTo>
                  <a:lnTo>
                    <a:pt x="259" y="998"/>
                  </a:lnTo>
                  <a:cubicBezTo>
                    <a:pt x="259" y="850"/>
                    <a:pt x="296" y="777"/>
                    <a:pt x="370" y="777"/>
                  </a:cubicBezTo>
                  <a:cubicBezTo>
                    <a:pt x="407" y="777"/>
                    <a:pt x="444" y="814"/>
                    <a:pt x="444" y="850"/>
                  </a:cubicBezTo>
                  <a:cubicBezTo>
                    <a:pt x="481" y="887"/>
                    <a:pt x="481" y="961"/>
                    <a:pt x="481" y="998"/>
                  </a:cubicBezTo>
                  <a:lnTo>
                    <a:pt x="481" y="1479"/>
                  </a:lnTo>
                  <a:cubicBezTo>
                    <a:pt x="481" y="1627"/>
                    <a:pt x="444" y="1664"/>
                    <a:pt x="370" y="1664"/>
                  </a:cubicBezTo>
                  <a:cubicBezTo>
                    <a:pt x="370" y="1682"/>
                    <a:pt x="361" y="1692"/>
                    <a:pt x="352" y="1692"/>
                  </a:cubicBezTo>
                  <a:cubicBezTo>
                    <a:pt x="342" y="1692"/>
                    <a:pt x="333" y="1682"/>
                    <a:pt x="333" y="1664"/>
                  </a:cubicBezTo>
                  <a:cubicBezTo>
                    <a:pt x="259" y="1664"/>
                    <a:pt x="259" y="1590"/>
                    <a:pt x="259" y="1516"/>
                  </a:cubicBezTo>
                  <a:lnTo>
                    <a:pt x="259" y="1294"/>
                  </a:lnTo>
                  <a:lnTo>
                    <a:pt x="1" y="1294"/>
                  </a:lnTo>
                  <a:lnTo>
                    <a:pt x="1" y="1553"/>
                  </a:lnTo>
                  <a:cubicBezTo>
                    <a:pt x="1" y="1812"/>
                    <a:pt x="111" y="1960"/>
                    <a:pt x="370" y="1960"/>
                  </a:cubicBezTo>
                  <a:cubicBezTo>
                    <a:pt x="481" y="1960"/>
                    <a:pt x="592" y="1923"/>
                    <a:pt x="666" y="1812"/>
                  </a:cubicBezTo>
                  <a:cubicBezTo>
                    <a:pt x="703" y="1775"/>
                    <a:pt x="740" y="1701"/>
                    <a:pt x="740" y="1627"/>
                  </a:cubicBezTo>
                  <a:cubicBezTo>
                    <a:pt x="740" y="1479"/>
                    <a:pt x="740" y="1331"/>
                    <a:pt x="740" y="1183"/>
                  </a:cubicBezTo>
                  <a:cubicBezTo>
                    <a:pt x="740" y="1035"/>
                    <a:pt x="703" y="850"/>
                    <a:pt x="666" y="703"/>
                  </a:cubicBezTo>
                  <a:cubicBezTo>
                    <a:pt x="629" y="629"/>
                    <a:pt x="518" y="555"/>
                    <a:pt x="444" y="555"/>
                  </a:cubicBezTo>
                  <a:cubicBezTo>
                    <a:pt x="407" y="555"/>
                    <a:pt x="370" y="555"/>
                    <a:pt x="333" y="592"/>
                  </a:cubicBezTo>
                  <a:cubicBezTo>
                    <a:pt x="296" y="592"/>
                    <a:pt x="259" y="629"/>
                    <a:pt x="259" y="666"/>
                  </a:cubicBezTo>
                  <a:lnTo>
                    <a:pt x="259" y="259"/>
                  </a:lnTo>
                  <a:lnTo>
                    <a:pt x="703" y="259"/>
                  </a:lnTo>
                  <a:lnTo>
                    <a:pt x="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340;p32">
              <a:extLst>
                <a:ext uri="{FF2B5EF4-FFF2-40B4-BE49-F238E27FC236}">
                  <a16:creationId xmlns:a16="http://schemas.microsoft.com/office/drawing/2014/main" id="{E63BDC8B-AE9F-4D97-A9FB-168757151B88}"/>
                </a:ext>
              </a:extLst>
            </p:cNvPr>
            <p:cNvSpPr/>
            <p:nvPr/>
          </p:nvSpPr>
          <p:spPr>
            <a:xfrm>
              <a:off x="3114742" y="3612554"/>
              <a:ext cx="331439" cy="207851"/>
            </a:xfrm>
            <a:custGeom>
              <a:avLst/>
              <a:gdLst/>
              <a:ahLst/>
              <a:cxnLst/>
              <a:rect l="l" t="t" r="r" b="b"/>
              <a:pathLst>
                <a:path w="2478" h="1554" extrusionOk="0">
                  <a:moveTo>
                    <a:pt x="334" y="1517"/>
                  </a:moveTo>
                  <a:lnTo>
                    <a:pt x="1" y="1517"/>
                  </a:lnTo>
                  <a:cubicBezTo>
                    <a:pt x="38" y="1295"/>
                    <a:pt x="75" y="1036"/>
                    <a:pt x="149" y="814"/>
                  </a:cubicBezTo>
                  <a:cubicBezTo>
                    <a:pt x="186" y="629"/>
                    <a:pt x="223" y="444"/>
                    <a:pt x="297" y="334"/>
                  </a:cubicBezTo>
                  <a:lnTo>
                    <a:pt x="371" y="112"/>
                  </a:lnTo>
                  <a:lnTo>
                    <a:pt x="666" y="75"/>
                  </a:lnTo>
                  <a:lnTo>
                    <a:pt x="629" y="149"/>
                  </a:lnTo>
                  <a:cubicBezTo>
                    <a:pt x="481" y="592"/>
                    <a:pt x="371" y="1036"/>
                    <a:pt x="334" y="1517"/>
                  </a:cubicBezTo>
                  <a:close/>
                  <a:moveTo>
                    <a:pt x="851" y="38"/>
                  </a:moveTo>
                  <a:close/>
                  <a:moveTo>
                    <a:pt x="1110" y="38"/>
                  </a:moveTo>
                  <a:lnTo>
                    <a:pt x="1406" y="1"/>
                  </a:lnTo>
                  <a:lnTo>
                    <a:pt x="1406" y="1517"/>
                  </a:lnTo>
                  <a:lnTo>
                    <a:pt x="1110" y="1517"/>
                  </a:lnTo>
                  <a:close/>
                  <a:moveTo>
                    <a:pt x="1702" y="1"/>
                  </a:moveTo>
                  <a:lnTo>
                    <a:pt x="1960" y="1"/>
                  </a:lnTo>
                  <a:lnTo>
                    <a:pt x="1960" y="260"/>
                  </a:lnTo>
                  <a:cubicBezTo>
                    <a:pt x="1997" y="223"/>
                    <a:pt x="1997" y="223"/>
                    <a:pt x="2034" y="186"/>
                  </a:cubicBezTo>
                  <a:cubicBezTo>
                    <a:pt x="2071" y="186"/>
                    <a:pt x="2108" y="149"/>
                    <a:pt x="2182" y="149"/>
                  </a:cubicBezTo>
                  <a:cubicBezTo>
                    <a:pt x="2256" y="149"/>
                    <a:pt x="2367" y="223"/>
                    <a:pt x="2404" y="297"/>
                  </a:cubicBezTo>
                  <a:cubicBezTo>
                    <a:pt x="2441" y="481"/>
                    <a:pt x="2478" y="629"/>
                    <a:pt x="2478" y="777"/>
                  </a:cubicBezTo>
                  <a:cubicBezTo>
                    <a:pt x="2478" y="925"/>
                    <a:pt x="2478" y="1073"/>
                    <a:pt x="2478" y="1221"/>
                  </a:cubicBezTo>
                  <a:cubicBezTo>
                    <a:pt x="2441" y="1295"/>
                    <a:pt x="2441" y="1369"/>
                    <a:pt x="2404" y="1443"/>
                  </a:cubicBezTo>
                  <a:cubicBezTo>
                    <a:pt x="2330" y="1517"/>
                    <a:pt x="2219" y="1554"/>
                    <a:pt x="2108" y="1554"/>
                  </a:cubicBezTo>
                  <a:cubicBezTo>
                    <a:pt x="1849" y="1554"/>
                    <a:pt x="1702" y="1406"/>
                    <a:pt x="1702" y="1147"/>
                  </a:cubicBezTo>
                  <a:lnTo>
                    <a:pt x="1702" y="925"/>
                  </a:lnTo>
                  <a:lnTo>
                    <a:pt x="1997" y="925"/>
                  </a:lnTo>
                  <a:lnTo>
                    <a:pt x="1997" y="1147"/>
                  </a:lnTo>
                  <a:cubicBezTo>
                    <a:pt x="1997" y="1221"/>
                    <a:pt x="1997" y="1258"/>
                    <a:pt x="2034" y="1295"/>
                  </a:cubicBezTo>
                  <a:cubicBezTo>
                    <a:pt x="2071" y="1295"/>
                    <a:pt x="2071" y="1295"/>
                    <a:pt x="2108" y="1295"/>
                  </a:cubicBezTo>
                  <a:lnTo>
                    <a:pt x="2108" y="1295"/>
                  </a:lnTo>
                  <a:cubicBezTo>
                    <a:pt x="2182" y="1295"/>
                    <a:pt x="2182" y="1221"/>
                    <a:pt x="2182" y="1110"/>
                  </a:cubicBezTo>
                  <a:lnTo>
                    <a:pt x="2182" y="629"/>
                  </a:lnTo>
                  <a:cubicBezTo>
                    <a:pt x="2182" y="555"/>
                    <a:pt x="2182" y="518"/>
                    <a:pt x="2182" y="444"/>
                  </a:cubicBezTo>
                  <a:cubicBezTo>
                    <a:pt x="2145" y="444"/>
                    <a:pt x="2108" y="408"/>
                    <a:pt x="2108" y="408"/>
                  </a:cubicBezTo>
                  <a:cubicBezTo>
                    <a:pt x="2034" y="408"/>
                    <a:pt x="1997" y="481"/>
                    <a:pt x="1997" y="592"/>
                  </a:cubicBezTo>
                  <a:lnTo>
                    <a:pt x="1738" y="5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341;p32">
              <a:extLst>
                <a:ext uri="{FF2B5EF4-FFF2-40B4-BE49-F238E27FC236}">
                  <a16:creationId xmlns:a16="http://schemas.microsoft.com/office/drawing/2014/main" id="{AEE6FBCF-EED0-A1B8-BC9F-2275BAE2E5A9}"/>
                </a:ext>
              </a:extLst>
            </p:cNvPr>
            <p:cNvSpPr/>
            <p:nvPr/>
          </p:nvSpPr>
          <p:spPr>
            <a:xfrm>
              <a:off x="3080234" y="3889557"/>
              <a:ext cx="187922" cy="336388"/>
            </a:xfrm>
            <a:custGeom>
              <a:avLst/>
              <a:gdLst/>
              <a:ahLst/>
              <a:cxnLst/>
              <a:rect l="l" t="t" r="r" b="b"/>
              <a:pathLst>
                <a:path w="1405" h="2515" extrusionOk="0">
                  <a:moveTo>
                    <a:pt x="1183" y="74"/>
                  </a:moveTo>
                  <a:cubicBezTo>
                    <a:pt x="1257" y="74"/>
                    <a:pt x="1294" y="111"/>
                    <a:pt x="1294" y="185"/>
                  </a:cubicBezTo>
                  <a:lnTo>
                    <a:pt x="1294" y="2292"/>
                  </a:lnTo>
                  <a:cubicBezTo>
                    <a:pt x="1294" y="2366"/>
                    <a:pt x="1257" y="2403"/>
                    <a:pt x="1183" y="2403"/>
                  </a:cubicBezTo>
                  <a:lnTo>
                    <a:pt x="185" y="2403"/>
                  </a:lnTo>
                  <a:cubicBezTo>
                    <a:pt x="111" y="2403"/>
                    <a:pt x="74" y="2366"/>
                    <a:pt x="74" y="2292"/>
                  </a:cubicBezTo>
                  <a:lnTo>
                    <a:pt x="74" y="185"/>
                  </a:lnTo>
                  <a:cubicBezTo>
                    <a:pt x="74" y="111"/>
                    <a:pt x="111" y="74"/>
                    <a:pt x="185" y="74"/>
                  </a:cubicBezTo>
                  <a:close/>
                  <a:moveTo>
                    <a:pt x="185" y="0"/>
                  </a:moveTo>
                  <a:cubicBezTo>
                    <a:pt x="74" y="0"/>
                    <a:pt x="0" y="74"/>
                    <a:pt x="0" y="185"/>
                  </a:cubicBezTo>
                  <a:lnTo>
                    <a:pt x="0" y="2292"/>
                  </a:lnTo>
                  <a:cubicBezTo>
                    <a:pt x="0" y="2403"/>
                    <a:pt x="74" y="2477"/>
                    <a:pt x="185" y="2514"/>
                  </a:cubicBezTo>
                  <a:lnTo>
                    <a:pt x="1183" y="2514"/>
                  </a:lnTo>
                  <a:cubicBezTo>
                    <a:pt x="1294" y="2477"/>
                    <a:pt x="1405" y="2403"/>
                    <a:pt x="1368" y="2292"/>
                  </a:cubicBezTo>
                  <a:lnTo>
                    <a:pt x="1368" y="185"/>
                  </a:lnTo>
                  <a:cubicBezTo>
                    <a:pt x="1405" y="74"/>
                    <a:pt x="1294" y="0"/>
                    <a:pt x="1183"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342;p32">
              <a:extLst>
                <a:ext uri="{FF2B5EF4-FFF2-40B4-BE49-F238E27FC236}">
                  <a16:creationId xmlns:a16="http://schemas.microsoft.com/office/drawing/2014/main" id="{E8A5256C-7428-5715-54BE-E29B6F986DD1}"/>
                </a:ext>
              </a:extLst>
            </p:cNvPr>
            <p:cNvSpPr/>
            <p:nvPr/>
          </p:nvSpPr>
          <p:spPr>
            <a:xfrm>
              <a:off x="3075285" y="3879660"/>
              <a:ext cx="187922" cy="336388"/>
            </a:xfrm>
            <a:custGeom>
              <a:avLst/>
              <a:gdLst/>
              <a:ahLst/>
              <a:cxnLst/>
              <a:rect l="l" t="t" r="r" b="b"/>
              <a:pathLst>
                <a:path w="1405" h="2515" extrusionOk="0">
                  <a:moveTo>
                    <a:pt x="1183" y="74"/>
                  </a:moveTo>
                  <a:cubicBezTo>
                    <a:pt x="1257" y="111"/>
                    <a:pt x="1294" y="148"/>
                    <a:pt x="1294" y="222"/>
                  </a:cubicBezTo>
                  <a:lnTo>
                    <a:pt x="1294" y="2329"/>
                  </a:lnTo>
                  <a:cubicBezTo>
                    <a:pt x="1294" y="2366"/>
                    <a:pt x="1257" y="2440"/>
                    <a:pt x="1183" y="2440"/>
                  </a:cubicBezTo>
                  <a:lnTo>
                    <a:pt x="185" y="2440"/>
                  </a:lnTo>
                  <a:cubicBezTo>
                    <a:pt x="111" y="2440"/>
                    <a:pt x="74" y="2366"/>
                    <a:pt x="74" y="2329"/>
                  </a:cubicBezTo>
                  <a:lnTo>
                    <a:pt x="74" y="222"/>
                  </a:lnTo>
                  <a:cubicBezTo>
                    <a:pt x="74" y="148"/>
                    <a:pt x="111" y="111"/>
                    <a:pt x="185" y="74"/>
                  </a:cubicBezTo>
                  <a:close/>
                  <a:moveTo>
                    <a:pt x="185" y="0"/>
                  </a:moveTo>
                  <a:cubicBezTo>
                    <a:pt x="74" y="0"/>
                    <a:pt x="0" y="111"/>
                    <a:pt x="0" y="222"/>
                  </a:cubicBezTo>
                  <a:lnTo>
                    <a:pt x="0" y="2329"/>
                  </a:lnTo>
                  <a:cubicBezTo>
                    <a:pt x="0" y="2440"/>
                    <a:pt x="74" y="2514"/>
                    <a:pt x="185" y="2514"/>
                  </a:cubicBezTo>
                  <a:lnTo>
                    <a:pt x="1183" y="2514"/>
                  </a:lnTo>
                  <a:cubicBezTo>
                    <a:pt x="1294" y="2514"/>
                    <a:pt x="1405" y="2440"/>
                    <a:pt x="1368" y="2329"/>
                  </a:cubicBezTo>
                  <a:lnTo>
                    <a:pt x="1368" y="222"/>
                  </a:lnTo>
                  <a:cubicBezTo>
                    <a:pt x="1405" y="111"/>
                    <a:pt x="1294" y="0"/>
                    <a:pt x="1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343;p32">
              <a:extLst>
                <a:ext uri="{FF2B5EF4-FFF2-40B4-BE49-F238E27FC236}">
                  <a16:creationId xmlns:a16="http://schemas.microsoft.com/office/drawing/2014/main" id="{4F7F7C62-68DC-B496-D855-97E8BC24B440}"/>
                </a:ext>
              </a:extLst>
            </p:cNvPr>
            <p:cNvSpPr/>
            <p:nvPr/>
          </p:nvSpPr>
          <p:spPr>
            <a:xfrm>
              <a:off x="3134538" y="3938913"/>
              <a:ext cx="69418" cy="74366"/>
            </a:xfrm>
            <a:custGeom>
              <a:avLst/>
              <a:gdLst/>
              <a:ahLst/>
              <a:cxnLst/>
              <a:rect l="l" t="t" r="r" b="b"/>
              <a:pathLst>
                <a:path w="519" h="556" extrusionOk="0">
                  <a:moveTo>
                    <a:pt x="260" y="555"/>
                  </a:moveTo>
                  <a:cubicBezTo>
                    <a:pt x="407" y="555"/>
                    <a:pt x="518" y="445"/>
                    <a:pt x="518" y="297"/>
                  </a:cubicBezTo>
                  <a:cubicBezTo>
                    <a:pt x="518" y="112"/>
                    <a:pt x="407" y="1"/>
                    <a:pt x="260" y="1"/>
                  </a:cubicBezTo>
                  <a:cubicBezTo>
                    <a:pt x="112" y="1"/>
                    <a:pt x="1" y="112"/>
                    <a:pt x="1" y="297"/>
                  </a:cubicBezTo>
                  <a:cubicBezTo>
                    <a:pt x="1" y="445"/>
                    <a:pt x="112" y="555"/>
                    <a:pt x="260" y="555"/>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344;p32">
              <a:extLst>
                <a:ext uri="{FF2B5EF4-FFF2-40B4-BE49-F238E27FC236}">
                  <a16:creationId xmlns:a16="http://schemas.microsoft.com/office/drawing/2014/main" id="{14ADC4F2-52D5-FAE8-6875-884AD9CC3235}"/>
                </a:ext>
              </a:extLst>
            </p:cNvPr>
            <p:cNvSpPr/>
            <p:nvPr/>
          </p:nvSpPr>
          <p:spPr>
            <a:xfrm>
              <a:off x="3129589" y="3933964"/>
              <a:ext cx="74366" cy="74366"/>
            </a:xfrm>
            <a:custGeom>
              <a:avLst/>
              <a:gdLst/>
              <a:ahLst/>
              <a:cxnLst/>
              <a:rect l="l" t="t" r="r" b="b"/>
              <a:pathLst>
                <a:path w="556" h="556" extrusionOk="0">
                  <a:moveTo>
                    <a:pt x="297" y="555"/>
                  </a:moveTo>
                  <a:cubicBezTo>
                    <a:pt x="444" y="555"/>
                    <a:pt x="555" y="445"/>
                    <a:pt x="555" y="297"/>
                  </a:cubicBezTo>
                  <a:cubicBezTo>
                    <a:pt x="555" y="149"/>
                    <a:pt x="444" y="1"/>
                    <a:pt x="297" y="1"/>
                  </a:cubicBezTo>
                  <a:cubicBezTo>
                    <a:pt x="149" y="1"/>
                    <a:pt x="1" y="149"/>
                    <a:pt x="1" y="297"/>
                  </a:cubicBezTo>
                  <a:cubicBezTo>
                    <a:pt x="1" y="445"/>
                    <a:pt x="149" y="555"/>
                    <a:pt x="297" y="5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345;p32">
              <a:extLst>
                <a:ext uri="{FF2B5EF4-FFF2-40B4-BE49-F238E27FC236}">
                  <a16:creationId xmlns:a16="http://schemas.microsoft.com/office/drawing/2014/main" id="{CEF57BD1-7BCA-F7BF-1D54-019234B1B026}"/>
                </a:ext>
              </a:extLst>
            </p:cNvPr>
            <p:cNvSpPr/>
            <p:nvPr/>
          </p:nvSpPr>
          <p:spPr>
            <a:xfrm>
              <a:off x="3134538" y="3948810"/>
              <a:ext cx="69418" cy="74366"/>
            </a:xfrm>
            <a:custGeom>
              <a:avLst/>
              <a:gdLst/>
              <a:ahLst/>
              <a:cxnLst/>
              <a:rect l="l" t="t" r="r" b="b"/>
              <a:pathLst>
                <a:path w="519" h="556" extrusionOk="0">
                  <a:moveTo>
                    <a:pt x="518" y="112"/>
                  </a:moveTo>
                  <a:cubicBezTo>
                    <a:pt x="518" y="112"/>
                    <a:pt x="518" y="149"/>
                    <a:pt x="518" y="186"/>
                  </a:cubicBezTo>
                  <a:cubicBezTo>
                    <a:pt x="481" y="444"/>
                    <a:pt x="186" y="555"/>
                    <a:pt x="38" y="371"/>
                  </a:cubicBezTo>
                  <a:cubicBezTo>
                    <a:pt x="1" y="334"/>
                    <a:pt x="1" y="297"/>
                    <a:pt x="38" y="260"/>
                  </a:cubicBezTo>
                  <a:cubicBezTo>
                    <a:pt x="38" y="112"/>
                    <a:pt x="149" y="1"/>
                    <a:pt x="297" y="1"/>
                  </a:cubicBezTo>
                  <a:cubicBezTo>
                    <a:pt x="370" y="1"/>
                    <a:pt x="444" y="38"/>
                    <a:pt x="518"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346;p32">
              <a:extLst>
                <a:ext uri="{FF2B5EF4-FFF2-40B4-BE49-F238E27FC236}">
                  <a16:creationId xmlns:a16="http://schemas.microsoft.com/office/drawing/2014/main" id="{EA941165-D964-5708-9319-EDEF1DEDF5A5}"/>
                </a:ext>
              </a:extLst>
            </p:cNvPr>
            <p:cNvSpPr/>
            <p:nvPr/>
          </p:nvSpPr>
          <p:spPr>
            <a:xfrm>
              <a:off x="3520283" y="3676890"/>
              <a:ext cx="74366" cy="79181"/>
            </a:xfrm>
            <a:custGeom>
              <a:avLst/>
              <a:gdLst/>
              <a:ahLst/>
              <a:cxnLst/>
              <a:rect l="l" t="t" r="r" b="b"/>
              <a:pathLst>
                <a:path w="556" h="592" extrusionOk="0">
                  <a:moveTo>
                    <a:pt x="296" y="592"/>
                  </a:moveTo>
                  <a:cubicBezTo>
                    <a:pt x="444" y="592"/>
                    <a:pt x="555" y="481"/>
                    <a:pt x="555" y="333"/>
                  </a:cubicBezTo>
                  <a:cubicBezTo>
                    <a:pt x="518" y="0"/>
                    <a:pt x="37" y="0"/>
                    <a:pt x="0" y="333"/>
                  </a:cubicBezTo>
                  <a:cubicBezTo>
                    <a:pt x="0" y="481"/>
                    <a:pt x="111" y="592"/>
                    <a:pt x="296" y="592"/>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5347;p32">
              <a:extLst>
                <a:ext uri="{FF2B5EF4-FFF2-40B4-BE49-F238E27FC236}">
                  <a16:creationId xmlns:a16="http://schemas.microsoft.com/office/drawing/2014/main" id="{29E4168B-24BB-E202-6866-18FC45F1775F}"/>
                </a:ext>
              </a:extLst>
            </p:cNvPr>
            <p:cNvSpPr/>
            <p:nvPr/>
          </p:nvSpPr>
          <p:spPr>
            <a:xfrm>
              <a:off x="3520283" y="3681838"/>
              <a:ext cx="74366" cy="69418"/>
            </a:xfrm>
            <a:custGeom>
              <a:avLst/>
              <a:gdLst/>
              <a:ahLst/>
              <a:cxnLst/>
              <a:rect l="l" t="t" r="r" b="b"/>
              <a:pathLst>
                <a:path w="556" h="519" extrusionOk="0">
                  <a:moveTo>
                    <a:pt x="296" y="518"/>
                  </a:moveTo>
                  <a:cubicBezTo>
                    <a:pt x="444" y="518"/>
                    <a:pt x="555" y="407"/>
                    <a:pt x="555" y="259"/>
                  </a:cubicBezTo>
                  <a:cubicBezTo>
                    <a:pt x="555" y="111"/>
                    <a:pt x="444" y="0"/>
                    <a:pt x="296" y="0"/>
                  </a:cubicBezTo>
                  <a:cubicBezTo>
                    <a:pt x="111" y="0"/>
                    <a:pt x="0" y="111"/>
                    <a:pt x="0" y="259"/>
                  </a:cubicBezTo>
                  <a:cubicBezTo>
                    <a:pt x="0" y="407"/>
                    <a:pt x="111" y="518"/>
                    <a:pt x="296" y="5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5348;p32">
              <a:extLst>
                <a:ext uri="{FF2B5EF4-FFF2-40B4-BE49-F238E27FC236}">
                  <a16:creationId xmlns:a16="http://schemas.microsoft.com/office/drawing/2014/main" id="{67BE3A65-C07E-F2F5-65BA-82501FEF5230}"/>
                </a:ext>
              </a:extLst>
            </p:cNvPr>
            <p:cNvSpPr/>
            <p:nvPr/>
          </p:nvSpPr>
          <p:spPr>
            <a:xfrm>
              <a:off x="3525232" y="3691736"/>
              <a:ext cx="64469" cy="59520"/>
            </a:xfrm>
            <a:custGeom>
              <a:avLst/>
              <a:gdLst/>
              <a:ahLst/>
              <a:cxnLst/>
              <a:rect l="l" t="t" r="r" b="b"/>
              <a:pathLst>
                <a:path w="482" h="445" extrusionOk="0">
                  <a:moveTo>
                    <a:pt x="481" y="111"/>
                  </a:moveTo>
                  <a:cubicBezTo>
                    <a:pt x="481" y="148"/>
                    <a:pt x="481" y="148"/>
                    <a:pt x="481" y="185"/>
                  </a:cubicBezTo>
                  <a:cubicBezTo>
                    <a:pt x="481" y="333"/>
                    <a:pt x="370" y="444"/>
                    <a:pt x="222" y="444"/>
                  </a:cubicBezTo>
                  <a:cubicBezTo>
                    <a:pt x="148" y="444"/>
                    <a:pt x="37" y="407"/>
                    <a:pt x="0" y="370"/>
                  </a:cubicBezTo>
                  <a:cubicBezTo>
                    <a:pt x="0" y="333"/>
                    <a:pt x="0" y="296"/>
                    <a:pt x="0" y="259"/>
                  </a:cubicBezTo>
                  <a:cubicBezTo>
                    <a:pt x="0" y="111"/>
                    <a:pt x="111" y="0"/>
                    <a:pt x="259"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5349;p32">
              <a:extLst>
                <a:ext uri="{FF2B5EF4-FFF2-40B4-BE49-F238E27FC236}">
                  <a16:creationId xmlns:a16="http://schemas.microsoft.com/office/drawing/2014/main" id="{9FB03ECD-4DD3-49D2-E646-F08733F5D37C}"/>
                </a:ext>
              </a:extLst>
            </p:cNvPr>
            <p:cNvSpPr/>
            <p:nvPr/>
          </p:nvSpPr>
          <p:spPr>
            <a:xfrm>
              <a:off x="5775233" y="3820273"/>
              <a:ext cx="183107" cy="336388"/>
            </a:xfrm>
            <a:custGeom>
              <a:avLst/>
              <a:gdLst/>
              <a:ahLst/>
              <a:cxnLst/>
              <a:rect l="l" t="t" r="r" b="b"/>
              <a:pathLst>
                <a:path w="1369" h="2515" extrusionOk="0">
                  <a:moveTo>
                    <a:pt x="1183" y="75"/>
                  </a:moveTo>
                  <a:cubicBezTo>
                    <a:pt x="1257" y="75"/>
                    <a:pt x="1294" y="148"/>
                    <a:pt x="1294" y="222"/>
                  </a:cubicBezTo>
                  <a:lnTo>
                    <a:pt x="1294" y="2293"/>
                  </a:lnTo>
                  <a:cubicBezTo>
                    <a:pt x="1294" y="2367"/>
                    <a:pt x="1257" y="2441"/>
                    <a:pt x="1183" y="2441"/>
                  </a:cubicBezTo>
                  <a:lnTo>
                    <a:pt x="185" y="2441"/>
                  </a:lnTo>
                  <a:cubicBezTo>
                    <a:pt x="111" y="2404"/>
                    <a:pt x="74" y="2367"/>
                    <a:pt x="74" y="2293"/>
                  </a:cubicBezTo>
                  <a:lnTo>
                    <a:pt x="74" y="222"/>
                  </a:lnTo>
                  <a:cubicBezTo>
                    <a:pt x="74" y="148"/>
                    <a:pt x="111" y="75"/>
                    <a:pt x="185" y="75"/>
                  </a:cubicBezTo>
                  <a:close/>
                  <a:moveTo>
                    <a:pt x="185" y="1"/>
                  </a:moveTo>
                  <a:cubicBezTo>
                    <a:pt x="74" y="1"/>
                    <a:pt x="0" y="112"/>
                    <a:pt x="0" y="222"/>
                  </a:cubicBezTo>
                  <a:lnTo>
                    <a:pt x="0" y="2293"/>
                  </a:lnTo>
                  <a:cubicBezTo>
                    <a:pt x="0" y="2404"/>
                    <a:pt x="74" y="2515"/>
                    <a:pt x="185" y="2515"/>
                  </a:cubicBezTo>
                  <a:lnTo>
                    <a:pt x="1183" y="2515"/>
                  </a:lnTo>
                  <a:cubicBezTo>
                    <a:pt x="1294" y="2515"/>
                    <a:pt x="1368" y="2404"/>
                    <a:pt x="1368" y="2293"/>
                  </a:cubicBezTo>
                  <a:lnTo>
                    <a:pt x="1368" y="222"/>
                  </a:lnTo>
                  <a:cubicBezTo>
                    <a:pt x="1368" y="112"/>
                    <a:pt x="1294" y="1"/>
                    <a:pt x="1183"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5350;p32">
              <a:extLst>
                <a:ext uri="{FF2B5EF4-FFF2-40B4-BE49-F238E27FC236}">
                  <a16:creationId xmlns:a16="http://schemas.microsoft.com/office/drawing/2014/main" id="{E494206B-EFB5-69BF-1439-944A3878FA64}"/>
                </a:ext>
              </a:extLst>
            </p:cNvPr>
            <p:cNvSpPr/>
            <p:nvPr/>
          </p:nvSpPr>
          <p:spPr>
            <a:xfrm>
              <a:off x="5770284" y="3815324"/>
              <a:ext cx="183107" cy="336388"/>
            </a:xfrm>
            <a:custGeom>
              <a:avLst/>
              <a:gdLst/>
              <a:ahLst/>
              <a:cxnLst/>
              <a:rect l="l" t="t" r="r" b="b"/>
              <a:pathLst>
                <a:path w="1369" h="2515" extrusionOk="0">
                  <a:moveTo>
                    <a:pt x="1183" y="75"/>
                  </a:moveTo>
                  <a:cubicBezTo>
                    <a:pt x="1257" y="75"/>
                    <a:pt x="1294" y="112"/>
                    <a:pt x="1294" y="185"/>
                  </a:cubicBezTo>
                  <a:lnTo>
                    <a:pt x="1294" y="2293"/>
                  </a:lnTo>
                  <a:cubicBezTo>
                    <a:pt x="1294" y="2367"/>
                    <a:pt x="1257" y="2441"/>
                    <a:pt x="1183" y="2441"/>
                  </a:cubicBezTo>
                  <a:lnTo>
                    <a:pt x="185" y="2441"/>
                  </a:lnTo>
                  <a:cubicBezTo>
                    <a:pt x="111" y="2441"/>
                    <a:pt x="74" y="2367"/>
                    <a:pt x="74" y="2293"/>
                  </a:cubicBezTo>
                  <a:lnTo>
                    <a:pt x="74" y="185"/>
                  </a:lnTo>
                  <a:cubicBezTo>
                    <a:pt x="74" y="112"/>
                    <a:pt x="111" y="75"/>
                    <a:pt x="185" y="75"/>
                  </a:cubicBezTo>
                  <a:close/>
                  <a:moveTo>
                    <a:pt x="185" y="1"/>
                  </a:moveTo>
                  <a:cubicBezTo>
                    <a:pt x="74" y="1"/>
                    <a:pt x="0" y="75"/>
                    <a:pt x="0" y="185"/>
                  </a:cubicBezTo>
                  <a:lnTo>
                    <a:pt x="0" y="2293"/>
                  </a:lnTo>
                  <a:cubicBezTo>
                    <a:pt x="0" y="2404"/>
                    <a:pt x="74" y="2478"/>
                    <a:pt x="185" y="2515"/>
                  </a:cubicBezTo>
                  <a:lnTo>
                    <a:pt x="1183" y="2515"/>
                  </a:lnTo>
                  <a:cubicBezTo>
                    <a:pt x="1294" y="2478"/>
                    <a:pt x="1368" y="2404"/>
                    <a:pt x="1368" y="2293"/>
                  </a:cubicBezTo>
                  <a:lnTo>
                    <a:pt x="1368" y="185"/>
                  </a:lnTo>
                  <a:cubicBezTo>
                    <a:pt x="1368" y="75"/>
                    <a:pt x="1294" y="1"/>
                    <a:pt x="1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5351;p32">
              <a:extLst>
                <a:ext uri="{FF2B5EF4-FFF2-40B4-BE49-F238E27FC236}">
                  <a16:creationId xmlns:a16="http://schemas.microsoft.com/office/drawing/2014/main" id="{88B30112-EEC9-9175-C899-78AAD44C1052}"/>
                </a:ext>
              </a:extLst>
            </p:cNvPr>
            <p:cNvSpPr/>
            <p:nvPr/>
          </p:nvSpPr>
          <p:spPr>
            <a:xfrm>
              <a:off x="5824588" y="3849966"/>
              <a:ext cx="99111" cy="98977"/>
            </a:xfrm>
            <a:custGeom>
              <a:avLst/>
              <a:gdLst/>
              <a:ahLst/>
              <a:cxnLst/>
              <a:rect l="l" t="t" r="r" b="b"/>
              <a:pathLst>
                <a:path w="741" h="740" extrusionOk="0">
                  <a:moveTo>
                    <a:pt x="297" y="703"/>
                  </a:moveTo>
                  <a:cubicBezTo>
                    <a:pt x="740" y="740"/>
                    <a:pt x="1" y="0"/>
                    <a:pt x="38" y="444"/>
                  </a:cubicBezTo>
                  <a:cubicBezTo>
                    <a:pt x="38" y="592"/>
                    <a:pt x="149" y="703"/>
                    <a:pt x="297" y="703"/>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5352;p32">
              <a:extLst>
                <a:ext uri="{FF2B5EF4-FFF2-40B4-BE49-F238E27FC236}">
                  <a16:creationId xmlns:a16="http://schemas.microsoft.com/office/drawing/2014/main" id="{25E0CBE3-F09C-631D-586E-DC49CB35EE52}"/>
                </a:ext>
              </a:extLst>
            </p:cNvPr>
            <p:cNvSpPr/>
            <p:nvPr/>
          </p:nvSpPr>
          <p:spPr>
            <a:xfrm>
              <a:off x="5824588" y="3845018"/>
              <a:ext cx="94162" cy="98977"/>
            </a:xfrm>
            <a:custGeom>
              <a:avLst/>
              <a:gdLst/>
              <a:ahLst/>
              <a:cxnLst/>
              <a:rect l="l" t="t" r="r" b="b"/>
              <a:pathLst>
                <a:path w="704" h="740" extrusionOk="0">
                  <a:moveTo>
                    <a:pt x="260" y="740"/>
                  </a:moveTo>
                  <a:cubicBezTo>
                    <a:pt x="703" y="740"/>
                    <a:pt x="1" y="0"/>
                    <a:pt x="1" y="444"/>
                  </a:cubicBezTo>
                  <a:cubicBezTo>
                    <a:pt x="1" y="592"/>
                    <a:pt x="112" y="740"/>
                    <a:pt x="260" y="7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5353;p32">
              <a:extLst>
                <a:ext uri="{FF2B5EF4-FFF2-40B4-BE49-F238E27FC236}">
                  <a16:creationId xmlns:a16="http://schemas.microsoft.com/office/drawing/2014/main" id="{08F88386-AC45-59D4-CD67-C89C72226266}"/>
                </a:ext>
              </a:extLst>
            </p:cNvPr>
            <p:cNvSpPr/>
            <p:nvPr/>
          </p:nvSpPr>
          <p:spPr>
            <a:xfrm>
              <a:off x="5829537" y="3879660"/>
              <a:ext cx="69418" cy="74233"/>
            </a:xfrm>
            <a:custGeom>
              <a:avLst/>
              <a:gdLst/>
              <a:ahLst/>
              <a:cxnLst/>
              <a:rect l="l" t="t" r="r" b="b"/>
              <a:pathLst>
                <a:path w="519" h="555" extrusionOk="0">
                  <a:moveTo>
                    <a:pt x="481" y="111"/>
                  </a:moveTo>
                  <a:cubicBezTo>
                    <a:pt x="518" y="148"/>
                    <a:pt x="518" y="185"/>
                    <a:pt x="481" y="185"/>
                  </a:cubicBezTo>
                  <a:cubicBezTo>
                    <a:pt x="518" y="444"/>
                    <a:pt x="186" y="555"/>
                    <a:pt x="1" y="370"/>
                  </a:cubicBezTo>
                  <a:cubicBezTo>
                    <a:pt x="1" y="333"/>
                    <a:pt x="1" y="296"/>
                    <a:pt x="1" y="296"/>
                  </a:cubicBezTo>
                  <a:cubicBezTo>
                    <a:pt x="1" y="148"/>
                    <a:pt x="149" y="0"/>
                    <a:pt x="297"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5354;p32">
              <a:extLst>
                <a:ext uri="{FF2B5EF4-FFF2-40B4-BE49-F238E27FC236}">
                  <a16:creationId xmlns:a16="http://schemas.microsoft.com/office/drawing/2014/main" id="{A6B5F0A2-E111-E68D-FE55-9E05DBB0CAEF}"/>
                </a:ext>
              </a:extLst>
            </p:cNvPr>
            <p:cNvSpPr/>
            <p:nvPr/>
          </p:nvSpPr>
          <p:spPr>
            <a:xfrm>
              <a:off x="7861921" y="2944991"/>
              <a:ext cx="227647" cy="10031"/>
            </a:xfrm>
            <a:custGeom>
              <a:avLst/>
              <a:gdLst/>
              <a:ahLst/>
              <a:cxnLst/>
              <a:rect l="l" t="t" r="r" b="b"/>
              <a:pathLst>
                <a:path w="1702" h="75" extrusionOk="0">
                  <a:moveTo>
                    <a:pt x="1" y="1"/>
                  </a:moveTo>
                  <a:lnTo>
                    <a:pt x="1" y="75"/>
                  </a:lnTo>
                  <a:lnTo>
                    <a:pt x="1664" y="75"/>
                  </a:lnTo>
                  <a:lnTo>
                    <a:pt x="1701"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5355;p32">
              <a:extLst>
                <a:ext uri="{FF2B5EF4-FFF2-40B4-BE49-F238E27FC236}">
                  <a16:creationId xmlns:a16="http://schemas.microsoft.com/office/drawing/2014/main" id="{C212B5A7-8171-FCB1-EA6D-5747813FBE4A}"/>
                </a:ext>
              </a:extLst>
            </p:cNvPr>
            <p:cNvSpPr/>
            <p:nvPr/>
          </p:nvSpPr>
          <p:spPr>
            <a:xfrm>
              <a:off x="7861921" y="2935093"/>
              <a:ext cx="232596" cy="10031"/>
            </a:xfrm>
            <a:custGeom>
              <a:avLst/>
              <a:gdLst/>
              <a:ahLst/>
              <a:cxnLst/>
              <a:rect l="l" t="t" r="r" b="b"/>
              <a:pathLst>
                <a:path w="1739" h="75" extrusionOk="0">
                  <a:moveTo>
                    <a:pt x="1" y="1"/>
                  </a:moveTo>
                  <a:lnTo>
                    <a:pt x="1" y="75"/>
                  </a:lnTo>
                  <a:lnTo>
                    <a:pt x="1701" y="75"/>
                  </a:lnTo>
                  <a:lnTo>
                    <a:pt x="17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5356;p32">
              <a:extLst>
                <a:ext uri="{FF2B5EF4-FFF2-40B4-BE49-F238E27FC236}">
                  <a16:creationId xmlns:a16="http://schemas.microsoft.com/office/drawing/2014/main" id="{17C65008-E5C2-4E83-404C-33BA9EA16207}"/>
                </a:ext>
              </a:extLst>
            </p:cNvPr>
            <p:cNvSpPr/>
            <p:nvPr/>
          </p:nvSpPr>
          <p:spPr>
            <a:xfrm>
              <a:off x="7901512" y="2702764"/>
              <a:ext cx="217749" cy="10031"/>
            </a:xfrm>
            <a:custGeom>
              <a:avLst/>
              <a:gdLst/>
              <a:ahLst/>
              <a:cxnLst/>
              <a:rect l="l" t="t" r="r" b="b"/>
              <a:pathLst>
                <a:path w="1628" h="75" extrusionOk="0">
                  <a:moveTo>
                    <a:pt x="1" y="0"/>
                  </a:moveTo>
                  <a:lnTo>
                    <a:pt x="1"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5357;p32">
              <a:extLst>
                <a:ext uri="{FF2B5EF4-FFF2-40B4-BE49-F238E27FC236}">
                  <a16:creationId xmlns:a16="http://schemas.microsoft.com/office/drawing/2014/main" id="{3B0004B3-3E8E-88EC-3DDD-AE3C5E888DA0}"/>
                </a:ext>
              </a:extLst>
            </p:cNvPr>
            <p:cNvSpPr/>
            <p:nvPr/>
          </p:nvSpPr>
          <p:spPr>
            <a:xfrm>
              <a:off x="7901512" y="2687917"/>
              <a:ext cx="222698" cy="14980"/>
            </a:xfrm>
            <a:custGeom>
              <a:avLst/>
              <a:gdLst/>
              <a:ahLst/>
              <a:cxnLst/>
              <a:rect l="l" t="t" r="r" b="b"/>
              <a:pathLst>
                <a:path w="1665" h="112" extrusionOk="0">
                  <a:moveTo>
                    <a:pt x="1" y="0"/>
                  </a:moveTo>
                  <a:lnTo>
                    <a:pt x="1" y="111"/>
                  </a:lnTo>
                  <a:lnTo>
                    <a:pt x="1627" y="111"/>
                  </a:lnTo>
                  <a:lnTo>
                    <a:pt x="1664" y="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5358;p32">
              <a:extLst>
                <a:ext uri="{FF2B5EF4-FFF2-40B4-BE49-F238E27FC236}">
                  <a16:creationId xmlns:a16="http://schemas.microsoft.com/office/drawing/2014/main" id="{B1D7387D-DE1C-012C-3282-98B84334E00D}"/>
                </a:ext>
              </a:extLst>
            </p:cNvPr>
            <p:cNvSpPr/>
            <p:nvPr/>
          </p:nvSpPr>
          <p:spPr>
            <a:xfrm>
              <a:off x="7931206" y="2495044"/>
              <a:ext cx="217749" cy="10031"/>
            </a:xfrm>
            <a:custGeom>
              <a:avLst/>
              <a:gdLst/>
              <a:ahLst/>
              <a:cxnLst/>
              <a:rect l="l" t="t" r="r" b="b"/>
              <a:pathLst>
                <a:path w="1628" h="75" extrusionOk="0">
                  <a:moveTo>
                    <a:pt x="0" y="0"/>
                  </a:moveTo>
                  <a:lnTo>
                    <a:pt x="0"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5359;p32">
              <a:extLst>
                <a:ext uri="{FF2B5EF4-FFF2-40B4-BE49-F238E27FC236}">
                  <a16:creationId xmlns:a16="http://schemas.microsoft.com/office/drawing/2014/main" id="{0AC631F1-A24B-45D7-265C-8D5F1DD69AF1}"/>
                </a:ext>
              </a:extLst>
            </p:cNvPr>
            <p:cNvSpPr/>
            <p:nvPr/>
          </p:nvSpPr>
          <p:spPr>
            <a:xfrm>
              <a:off x="7931206" y="2485147"/>
              <a:ext cx="222698" cy="10031"/>
            </a:xfrm>
            <a:custGeom>
              <a:avLst/>
              <a:gdLst/>
              <a:ahLst/>
              <a:cxnLst/>
              <a:rect l="l" t="t" r="r" b="b"/>
              <a:pathLst>
                <a:path w="1665" h="75" extrusionOk="0">
                  <a:moveTo>
                    <a:pt x="0" y="1"/>
                  </a:moveTo>
                  <a:lnTo>
                    <a:pt x="0" y="74"/>
                  </a:lnTo>
                  <a:lnTo>
                    <a:pt x="1627" y="74"/>
                  </a:lnTo>
                  <a:lnTo>
                    <a:pt x="16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5360;p32">
              <a:extLst>
                <a:ext uri="{FF2B5EF4-FFF2-40B4-BE49-F238E27FC236}">
                  <a16:creationId xmlns:a16="http://schemas.microsoft.com/office/drawing/2014/main" id="{2B01B576-8A44-1A2C-8B48-AAF38A58DB65}"/>
                </a:ext>
              </a:extLst>
            </p:cNvPr>
            <p:cNvSpPr/>
            <p:nvPr/>
          </p:nvSpPr>
          <p:spPr>
            <a:xfrm>
              <a:off x="7817515" y="2282377"/>
              <a:ext cx="365947" cy="890257"/>
            </a:xfrm>
            <a:custGeom>
              <a:avLst/>
              <a:gdLst/>
              <a:ahLst/>
              <a:cxnLst/>
              <a:rect l="l" t="t" r="r" b="b"/>
              <a:pathLst>
                <a:path w="2736" h="6656" extrusionOk="0">
                  <a:moveTo>
                    <a:pt x="1812" y="1"/>
                  </a:moveTo>
                  <a:cubicBezTo>
                    <a:pt x="1590" y="1"/>
                    <a:pt x="1368" y="38"/>
                    <a:pt x="1146" y="75"/>
                  </a:cubicBezTo>
                  <a:cubicBezTo>
                    <a:pt x="1072" y="112"/>
                    <a:pt x="1035" y="186"/>
                    <a:pt x="998" y="260"/>
                  </a:cubicBezTo>
                  <a:lnTo>
                    <a:pt x="0" y="6434"/>
                  </a:lnTo>
                  <a:cubicBezTo>
                    <a:pt x="0" y="6471"/>
                    <a:pt x="0" y="6545"/>
                    <a:pt x="37" y="6582"/>
                  </a:cubicBezTo>
                  <a:cubicBezTo>
                    <a:pt x="74" y="6618"/>
                    <a:pt x="111" y="6655"/>
                    <a:pt x="185" y="6655"/>
                  </a:cubicBezTo>
                  <a:lnTo>
                    <a:pt x="1812" y="6655"/>
                  </a:lnTo>
                  <a:lnTo>
                    <a:pt x="1849" y="6582"/>
                  </a:lnTo>
                  <a:lnTo>
                    <a:pt x="185" y="6582"/>
                  </a:lnTo>
                  <a:cubicBezTo>
                    <a:pt x="148" y="6582"/>
                    <a:pt x="111" y="6545"/>
                    <a:pt x="111" y="6545"/>
                  </a:cubicBezTo>
                  <a:cubicBezTo>
                    <a:pt x="74" y="6508"/>
                    <a:pt x="74" y="6471"/>
                    <a:pt x="111" y="6434"/>
                  </a:cubicBezTo>
                  <a:lnTo>
                    <a:pt x="1072" y="260"/>
                  </a:lnTo>
                  <a:cubicBezTo>
                    <a:pt x="1109" y="223"/>
                    <a:pt x="1146" y="149"/>
                    <a:pt x="1183" y="149"/>
                  </a:cubicBezTo>
                  <a:cubicBezTo>
                    <a:pt x="1368" y="112"/>
                    <a:pt x="1553" y="75"/>
                    <a:pt x="1775" y="75"/>
                  </a:cubicBezTo>
                  <a:lnTo>
                    <a:pt x="2699" y="75"/>
                  </a:lnTo>
                  <a:lnTo>
                    <a:pt x="2736"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5361;p32">
              <a:extLst>
                <a:ext uri="{FF2B5EF4-FFF2-40B4-BE49-F238E27FC236}">
                  <a16:creationId xmlns:a16="http://schemas.microsoft.com/office/drawing/2014/main" id="{181DB021-5FFB-6816-FB23-FA3A14E3568F}"/>
                </a:ext>
              </a:extLst>
            </p:cNvPr>
            <p:cNvSpPr/>
            <p:nvPr/>
          </p:nvSpPr>
          <p:spPr>
            <a:xfrm>
              <a:off x="7812566" y="2272479"/>
              <a:ext cx="375845" cy="890257"/>
            </a:xfrm>
            <a:custGeom>
              <a:avLst/>
              <a:gdLst/>
              <a:ahLst/>
              <a:cxnLst/>
              <a:rect l="l" t="t" r="r" b="b"/>
              <a:pathLst>
                <a:path w="2810" h="6656" extrusionOk="0">
                  <a:moveTo>
                    <a:pt x="1775" y="1"/>
                  </a:moveTo>
                  <a:cubicBezTo>
                    <a:pt x="1553" y="1"/>
                    <a:pt x="1331" y="38"/>
                    <a:pt x="1146" y="75"/>
                  </a:cubicBezTo>
                  <a:cubicBezTo>
                    <a:pt x="1072" y="112"/>
                    <a:pt x="1035" y="186"/>
                    <a:pt x="998" y="260"/>
                  </a:cubicBezTo>
                  <a:lnTo>
                    <a:pt x="37" y="6434"/>
                  </a:lnTo>
                  <a:cubicBezTo>
                    <a:pt x="0" y="6471"/>
                    <a:pt x="0" y="6545"/>
                    <a:pt x="37" y="6582"/>
                  </a:cubicBezTo>
                  <a:cubicBezTo>
                    <a:pt x="74" y="6619"/>
                    <a:pt x="111" y="6656"/>
                    <a:pt x="185" y="6656"/>
                  </a:cubicBezTo>
                  <a:lnTo>
                    <a:pt x="1886" y="6656"/>
                  </a:lnTo>
                  <a:lnTo>
                    <a:pt x="1923" y="6582"/>
                  </a:lnTo>
                  <a:lnTo>
                    <a:pt x="185" y="6582"/>
                  </a:lnTo>
                  <a:cubicBezTo>
                    <a:pt x="148" y="6582"/>
                    <a:pt x="111" y="6545"/>
                    <a:pt x="74" y="6545"/>
                  </a:cubicBezTo>
                  <a:cubicBezTo>
                    <a:pt x="74" y="6508"/>
                    <a:pt x="74" y="6471"/>
                    <a:pt x="74" y="6434"/>
                  </a:cubicBezTo>
                  <a:lnTo>
                    <a:pt x="1072" y="260"/>
                  </a:lnTo>
                  <a:cubicBezTo>
                    <a:pt x="1109" y="186"/>
                    <a:pt x="1109" y="149"/>
                    <a:pt x="1183" y="112"/>
                  </a:cubicBezTo>
                  <a:cubicBezTo>
                    <a:pt x="1368" y="112"/>
                    <a:pt x="1553" y="75"/>
                    <a:pt x="1775" y="75"/>
                  </a:cubicBezTo>
                  <a:lnTo>
                    <a:pt x="2773" y="75"/>
                  </a:lnTo>
                  <a:lnTo>
                    <a:pt x="2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5362;p32">
              <a:extLst>
                <a:ext uri="{FF2B5EF4-FFF2-40B4-BE49-F238E27FC236}">
                  <a16:creationId xmlns:a16="http://schemas.microsoft.com/office/drawing/2014/main" id="{48B34275-71C2-8A17-A5D7-8795A894718C}"/>
                </a:ext>
              </a:extLst>
            </p:cNvPr>
            <p:cNvSpPr/>
            <p:nvPr/>
          </p:nvSpPr>
          <p:spPr>
            <a:xfrm>
              <a:off x="3515334" y="3291145"/>
              <a:ext cx="3451751" cy="420518"/>
            </a:xfrm>
            <a:custGeom>
              <a:avLst/>
              <a:gdLst/>
              <a:ahLst/>
              <a:cxnLst/>
              <a:rect l="l" t="t" r="r" b="b"/>
              <a:pathLst>
                <a:path w="25807" h="3144" extrusionOk="0">
                  <a:moveTo>
                    <a:pt x="25806" y="2219"/>
                  </a:moveTo>
                  <a:cubicBezTo>
                    <a:pt x="21739" y="1849"/>
                    <a:pt x="17303" y="1110"/>
                    <a:pt x="13273" y="555"/>
                  </a:cubicBezTo>
                  <a:cubicBezTo>
                    <a:pt x="9798" y="112"/>
                    <a:pt x="6322" y="1"/>
                    <a:pt x="2847" y="223"/>
                  </a:cubicBezTo>
                  <a:cubicBezTo>
                    <a:pt x="0" y="481"/>
                    <a:pt x="629" y="1480"/>
                    <a:pt x="1923" y="1554"/>
                  </a:cubicBezTo>
                  <a:lnTo>
                    <a:pt x="20889" y="3143"/>
                  </a:ln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5363;p32">
              <a:extLst>
                <a:ext uri="{FF2B5EF4-FFF2-40B4-BE49-F238E27FC236}">
                  <a16:creationId xmlns:a16="http://schemas.microsoft.com/office/drawing/2014/main" id="{C20C5198-ED82-74CB-80E2-C88AB41FDB9A}"/>
                </a:ext>
              </a:extLst>
            </p:cNvPr>
            <p:cNvSpPr/>
            <p:nvPr/>
          </p:nvSpPr>
          <p:spPr>
            <a:xfrm>
              <a:off x="3515334" y="3291145"/>
              <a:ext cx="3506054" cy="395774"/>
            </a:xfrm>
            <a:custGeom>
              <a:avLst/>
              <a:gdLst/>
              <a:ahLst/>
              <a:cxnLst/>
              <a:rect l="l" t="t" r="r" b="b"/>
              <a:pathLst>
                <a:path w="26213" h="2959" extrusionOk="0">
                  <a:moveTo>
                    <a:pt x="26213" y="2182"/>
                  </a:moveTo>
                  <a:cubicBezTo>
                    <a:pt x="22072" y="1664"/>
                    <a:pt x="17303" y="1110"/>
                    <a:pt x="13273" y="555"/>
                  </a:cubicBezTo>
                  <a:cubicBezTo>
                    <a:pt x="9798" y="112"/>
                    <a:pt x="6322" y="1"/>
                    <a:pt x="2847" y="223"/>
                  </a:cubicBezTo>
                  <a:cubicBezTo>
                    <a:pt x="0" y="481"/>
                    <a:pt x="592" y="1332"/>
                    <a:pt x="1849" y="1406"/>
                  </a:cubicBezTo>
                  <a:lnTo>
                    <a:pt x="20778" y="295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5364;p32">
              <a:extLst>
                <a:ext uri="{FF2B5EF4-FFF2-40B4-BE49-F238E27FC236}">
                  <a16:creationId xmlns:a16="http://schemas.microsoft.com/office/drawing/2014/main" id="{C9BD5152-41EA-A3A3-7102-7015929294C9}"/>
                </a:ext>
              </a:extLst>
            </p:cNvPr>
            <p:cNvSpPr/>
            <p:nvPr/>
          </p:nvSpPr>
          <p:spPr>
            <a:xfrm>
              <a:off x="3609229" y="3291145"/>
              <a:ext cx="3357857" cy="375978"/>
            </a:xfrm>
            <a:custGeom>
              <a:avLst/>
              <a:gdLst/>
              <a:ahLst/>
              <a:cxnLst/>
              <a:rect l="l" t="t" r="r" b="b"/>
              <a:pathLst>
                <a:path w="25105" h="2811" extrusionOk="0">
                  <a:moveTo>
                    <a:pt x="25104" y="2219"/>
                  </a:moveTo>
                  <a:cubicBezTo>
                    <a:pt x="21037" y="1849"/>
                    <a:pt x="16601" y="1110"/>
                    <a:pt x="12571" y="555"/>
                  </a:cubicBezTo>
                  <a:cubicBezTo>
                    <a:pt x="9096" y="112"/>
                    <a:pt x="5620" y="1"/>
                    <a:pt x="2145" y="223"/>
                  </a:cubicBezTo>
                  <a:cubicBezTo>
                    <a:pt x="1406" y="260"/>
                    <a:pt x="666" y="407"/>
                    <a:pt x="1" y="703"/>
                  </a:cubicBezTo>
                  <a:lnTo>
                    <a:pt x="20742" y="2811"/>
                  </a:lnTo>
                  <a:lnTo>
                    <a:pt x="23256" y="2552"/>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5365;p32">
              <a:extLst>
                <a:ext uri="{FF2B5EF4-FFF2-40B4-BE49-F238E27FC236}">
                  <a16:creationId xmlns:a16="http://schemas.microsoft.com/office/drawing/2014/main" id="{ECB25784-5F11-494F-CA78-0A3A46E70262}"/>
                </a:ext>
              </a:extLst>
            </p:cNvPr>
            <p:cNvSpPr/>
            <p:nvPr/>
          </p:nvSpPr>
          <p:spPr>
            <a:xfrm>
              <a:off x="6220231" y="3568148"/>
              <a:ext cx="781382" cy="143516"/>
            </a:xfrm>
            <a:custGeom>
              <a:avLst/>
              <a:gdLst/>
              <a:ahLst/>
              <a:cxnLst/>
              <a:rect l="l" t="t" r="r" b="b"/>
              <a:pathLst>
                <a:path w="5842" h="1073" extrusionOk="0">
                  <a:moveTo>
                    <a:pt x="888" y="407"/>
                  </a:moveTo>
                  <a:cubicBezTo>
                    <a:pt x="2514" y="185"/>
                    <a:pt x="5398" y="0"/>
                    <a:pt x="5842" y="185"/>
                  </a:cubicBezTo>
                  <a:cubicBezTo>
                    <a:pt x="5842" y="333"/>
                    <a:pt x="2625" y="1072"/>
                    <a:pt x="888" y="1072"/>
                  </a:cubicBezTo>
                  <a:cubicBezTo>
                    <a:pt x="37" y="1072"/>
                    <a:pt x="0" y="481"/>
                    <a:pt x="88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5366;p32">
              <a:extLst>
                <a:ext uri="{FF2B5EF4-FFF2-40B4-BE49-F238E27FC236}">
                  <a16:creationId xmlns:a16="http://schemas.microsoft.com/office/drawing/2014/main" id="{4DAB88C7-EA36-8DF3-6A27-00F27C265E67}"/>
                </a:ext>
              </a:extLst>
            </p:cNvPr>
            <p:cNvSpPr/>
            <p:nvPr/>
          </p:nvSpPr>
          <p:spPr>
            <a:xfrm>
              <a:off x="3549976" y="4008197"/>
              <a:ext cx="588511" cy="207851"/>
            </a:xfrm>
            <a:custGeom>
              <a:avLst/>
              <a:gdLst/>
              <a:ahLst/>
              <a:cxnLst/>
              <a:rect l="l" t="t" r="r" b="b"/>
              <a:pathLst>
                <a:path w="4400" h="1554" extrusionOk="0">
                  <a:moveTo>
                    <a:pt x="4289" y="74"/>
                  </a:moveTo>
                  <a:cubicBezTo>
                    <a:pt x="4289" y="74"/>
                    <a:pt x="4326" y="74"/>
                    <a:pt x="4363" y="111"/>
                  </a:cubicBezTo>
                  <a:cubicBezTo>
                    <a:pt x="4363" y="148"/>
                    <a:pt x="4363" y="148"/>
                    <a:pt x="4363" y="185"/>
                  </a:cubicBezTo>
                  <a:lnTo>
                    <a:pt x="4289" y="740"/>
                  </a:lnTo>
                  <a:cubicBezTo>
                    <a:pt x="4289" y="777"/>
                    <a:pt x="4215" y="814"/>
                    <a:pt x="4178" y="814"/>
                  </a:cubicBezTo>
                  <a:lnTo>
                    <a:pt x="333" y="1479"/>
                  </a:lnTo>
                  <a:cubicBezTo>
                    <a:pt x="296" y="1479"/>
                    <a:pt x="259" y="1442"/>
                    <a:pt x="259" y="1368"/>
                  </a:cubicBezTo>
                  <a:lnTo>
                    <a:pt x="111" y="148"/>
                  </a:lnTo>
                  <a:cubicBezTo>
                    <a:pt x="111" y="148"/>
                    <a:pt x="111" y="111"/>
                    <a:pt x="111" y="111"/>
                  </a:cubicBezTo>
                  <a:cubicBezTo>
                    <a:pt x="111" y="74"/>
                    <a:pt x="148" y="74"/>
                    <a:pt x="185" y="74"/>
                  </a:cubicBezTo>
                  <a:close/>
                  <a:moveTo>
                    <a:pt x="185" y="0"/>
                  </a:moveTo>
                  <a:cubicBezTo>
                    <a:pt x="148" y="0"/>
                    <a:pt x="74" y="0"/>
                    <a:pt x="37" y="74"/>
                  </a:cubicBezTo>
                  <a:cubicBezTo>
                    <a:pt x="37" y="74"/>
                    <a:pt x="0" y="111"/>
                    <a:pt x="0" y="185"/>
                  </a:cubicBezTo>
                  <a:lnTo>
                    <a:pt x="148" y="1368"/>
                  </a:lnTo>
                  <a:cubicBezTo>
                    <a:pt x="148" y="1479"/>
                    <a:pt x="259" y="1553"/>
                    <a:pt x="333" y="1553"/>
                  </a:cubicBezTo>
                  <a:lnTo>
                    <a:pt x="4178" y="888"/>
                  </a:lnTo>
                  <a:cubicBezTo>
                    <a:pt x="4252" y="888"/>
                    <a:pt x="4326" y="814"/>
                    <a:pt x="4363" y="740"/>
                  </a:cubicBezTo>
                  <a:lnTo>
                    <a:pt x="4400" y="185"/>
                  </a:lnTo>
                  <a:cubicBezTo>
                    <a:pt x="4400" y="148"/>
                    <a:pt x="4400" y="74"/>
                    <a:pt x="4363" y="37"/>
                  </a:cubicBezTo>
                  <a:cubicBezTo>
                    <a:pt x="4326" y="0"/>
                    <a:pt x="4252" y="0"/>
                    <a:pt x="4215"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5367;p32">
              <a:extLst>
                <a:ext uri="{FF2B5EF4-FFF2-40B4-BE49-F238E27FC236}">
                  <a16:creationId xmlns:a16="http://schemas.microsoft.com/office/drawing/2014/main" id="{F2D3E991-4341-B895-8C76-1ED03CCBFA33}"/>
                </a:ext>
              </a:extLst>
            </p:cNvPr>
            <p:cNvSpPr/>
            <p:nvPr/>
          </p:nvSpPr>
          <p:spPr>
            <a:xfrm>
              <a:off x="3554925" y="4003248"/>
              <a:ext cx="593460" cy="207851"/>
            </a:xfrm>
            <a:custGeom>
              <a:avLst/>
              <a:gdLst/>
              <a:ahLst/>
              <a:cxnLst/>
              <a:rect l="l" t="t" r="r" b="b"/>
              <a:pathLst>
                <a:path w="4437" h="1554" extrusionOk="0">
                  <a:moveTo>
                    <a:pt x="4252" y="74"/>
                  </a:moveTo>
                  <a:cubicBezTo>
                    <a:pt x="4289" y="74"/>
                    <a:pt x="4326" y="74"/>
                    <a:pt x="4326" y="111"/>
                  </a:cubicBezTo>
                  <a:cubicBezTo>
                    <a:pt x="4363" y="111"/>
                    <a:pt x="4363" y="148"/>
                    <a:pt x="4363" y="185"/>
                  </a:cubicBezTo>
                  <a:lnTo>
                    <a:pt x="4289" y="740"/>
                  </a:lnTo>
                  <a:cubicBezTo>
                    <a:pt x="4289" y="777"/>
                    <a:pt x="4215" y="814"/>
                    <a:pt x="4178" y="814"/>
                  </a:cubicBezTo>
                  <a:lnTo>
                    <a:pt x="333" y="1479"/>
                  </a:lnTo>
                  <a:cubicBezTo>
                    <a:pt x="296" y="1479"/>
                    <a:pt x="259" y="1405"/>
                    <a:pt x="259" y="1368"/>
                  </a:cubicBezTo>
                  <a:lnTo>
                    <a:pt x="111" y="148"/>
                  </a:lnTo>
                  <a:cubicBezTo>
                    <a:pt x="111" y="148"/>
                    <a:pt x="111" y="111"/>
                    <a:pt x="111" y="111"/>
                  </a:cubicBezTo>
                  <a:cubicBezTo>
                    <a:pt x="111" y="74"/>
                    <a:pt x="148" y="74"/>
                    <a:pt x="185" y="74"/>
                  </a:cubicBezTo>
                  <a:close/>
                  <a:moveTo>
                    <a:pt x="185" y="1"/>
                  </a:moveTo>
                  <a:cubicBezTo>
                    <a:pt x="148" y="1"/>
                    <a:pt x="74" y="1"/>
                    <a:pt x="37" y="37"/>
                  </a:cubicBezTo>
                  <a:cubicBezTo>
                    <a:pt x="0" y="74"/>
                    <a:pt x="0" y="111"/>
                    <a:pt x="0" y="185"/>
                  </a:cubicBezTo>
                  <a:lnTo>
                    <a:pt x="148" y="1368"/>
                  </a:lnTo>
                  <a:cubicBezTo>
                    <a:pt x="148" y="1479"/>
                    <a:pt x="259" y="1553"/>
                    <a:pt x="333" y="1553"/>
                  </a:cubicBezTo>
                  <a:lnTo>
                    <a:pt x="4178" y="888"/>
                  </a:lnTo>
                  <a:cubicBezTo>
                    <a:pt x="4289" y="888"/>
                    <a:pt x="4363" y="814"/>
                    <a:pt x="4363" y="740"/>
                  </a:cubicBezTo>
                  <a:lnTo>
                    <a:pt x="4437" y="185"/>
                  </a:lnTo>
                  <a:cubicBezTo>
                    <a:pt x="4437" y="148"/>
                    <a:pt x="4400" y="74"/>
                    <a:pt x="4363" y="37"/>
                  </a:cubicBezTo>
                  <a:cubicBezTo>
                    <a:pt x="4326" y="1"/>
                    <a:pt x="4289" y="1"/>
                    <a:pt x="4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5368;p32">
              <a:extLst>
                <a:ext uri="{FF2B5EF4-FFF2-40B4-BE49-F238E27FC236}">
                  <a16:creationId xmlns:a16="http://schemas.microsoft.com/office/drawing/2014/main" id="{0699AB4D-0785-3C3D-0C6D-C8917F5EFE90}"/>
                </a:ext>
              </a:extLst>
            </p:cNvPr>
            <p:cNvSpPr/>
            <p:nvPr/>
          </p:nvSpPr>
          <p:spPr>
            <a:xfrm>
              <a:off x="6012512" y="3864813"/>
              <a:ext cx="24878" cy="29827"/>
            </a:xfrm>
            <a:custGeom>
              <a:avLst/>
              <a:gdLst/>
              <a:ahLst/>
              <a:cxnLst/>
              <a:rect l="l" t="t" r="r" b="b"/>
              <a:pathLst>
                <a:path w="186" h="223" extrusionOk="0">
                  <a:moveTo>
                    <a:pt x="75" y="222"/>
                  </a:moveTo>
                  <a:cubicBezTo>
                    <a:pt x="186" y="222"/>
                    <a:pt x="186" y="0"/>
                    <a:pt x="75" y="37"/>
                  </a:cubicBezTo>
                  <a:cubicBezTo>
                    <a:pt x="38" y="37"/>
                    <a:pt x="1" y="74"/>
                    <a:pt x="1" y="111"/>
                  </a:cubicBezTo>
                  <a:cubicBezTo>
                    <a:pt x="1" y="185"/>
                    <a:pt x="38" y="222"/>
                    <a:pt x="75"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5369;p32">
              <a:extLst>
                <a:ext uri="{FF2B5EF4-FFF2-40B4-BE49-F238E27FC236}">
                  <a16:creationId xmlns:a16="http://schemas.microsoft.com/office/drawing/2014/main" id="{222150B3-46B3-B8F8-156E-A7028A7C5580}"/>
                </a:ext>
              </a:extLst>
            </p:cNvPr>
            <p:cNvSpPr/>
            <p:nvPr/>
          </p:nvSpPr>
          <p:spPr>
            <a:xfrm>
              <a:off x="6002614" y="3864813"/>
              <a:ext cx="34776" cy="24878"/>
            </a:xfrm>
            <a:custGeom>
              <a:avLst/>
              <a:gdLst/>
              <a:ahLst/>
              <a:cxnLst/>
              <a:rect l="l" t="t" r="r" b="b"/>
              <a:pathLst>
                <a:path w="260" h="186" extrusionOk="0">
                  <a:moveTo>
                    <a:pt x="112" y="185"/>
                  </a:moveTo>
                  <a:cubicBezTo>
                    <a:pt x="260" y="185"/>
                    <a:pt x="260" y="0"/>
                    <a:pt x="112" y="0"/>
                  </a:cubicBezTo>
                  <a:cubicBezTo>
                    <a:pt x="1" y="0"/>
                    <a:pt x="1" y="185"/>
                    <a:pt x="112"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5370;p32">
              <a:extLst>
                <a:ext uri="{FF2B5EF4-FFF2-40B4-BE49-F238E27FC236}">
                  <a16:creationId xmlns:a16="http://schemas.microsoft.com/office/drawing/2014/main" id="{BF175FA3-7C21-567B-E715-3B487599EF21}"/>
                </a:ext>
              </a:extLst>
            </p:cNvPr>
            <p:cNvSpPr/>
            <p:nvPr/>
          </p:nvSpPr>
          <p:spPr>
            <a:xfrm>
              <a:off x="6081796" y="3864813"/>
              <a:ext cx="24878" cy="29827"/>
            </a:xfrm>
            <a:custGeom>
              <a:avLst/>
              <a:gdLst/>
              <a:ahLst/>
              <a:cxnLst/>
              <a:rect l="l" t="t" r="r" b="b"/>
              <a:pathLst>
                <a:path w="186" h="223" extrusionOk="0">
                  <a:moveTo>
                    <a:pt x="74" y="222"/>
                  </a:moveTo>
                  <a:cubicBezTo>
                    <a:pt x="185" y="222"/>
                    <a:pt x="185" y="0"/>
                    <a:pt x="74" y="37"/>
                  </a:cubicBezTo>
                  <a:cubicBezTo>
                    <a:pt x="37" y="37"/>
                    <a:pt x="0" y="74"/>
                    <a:pt x="0" y="111"/>
                  </a:cubicBezTo>
                  <a:cubicBezTo>
                    <a:pt x="0" y="185"/>
                    <a:pt x="37" y="222"/>
                    <a:pt x="74"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5371;p32">
              <a:extLst>
                <a:ext uri="{FF2B5EF4-FFF2-40B4-BE49-F238E27FC236}">
                  <a16:creationId xmlns:a16="http://schemas.microsoft.com/office/drawing/2014/main" id="{FB877FE7-93EB-1476-1B86-BA382BCFDBAE}"/>
                </a:ext>
              </a:extLst>
            </p:cNvPr>
            <p:cNvSpPr/>
            <p:nvPr/>
          </p:nvSpPr>
          <p:spPr>
            <a:xfrm>
              <a:off x="6071898" y="3864813"/>
              <a:ext cx="29827" cy="24878"/>
            </a:xfrm>
            <a:custGeom>
              <a:avLst/>
              <a:gdLst/>
              <a:ahLst/>
              <a:cxnLst/>
              <a:rect l="l" t="t" r="r" b="b"/>
              <a:pathLst>
                <a:path w="223" h="186" extrusionOk="0">
                  <a:moveTo>
                    <a:pt x="111" y="185"/>
                  </a:moveTo>
                  <a:cubicBezTo>
                    <a:pt x="222" y="185"/>
                    <a:pt x="222" y="0"/>
                    <a:pt x="111" y="0"/>
                  </a:cubicBezTo>
                  <a:cubicBezTo>
                    <a:pt x="0" y="0"/>
                    <a:pt x="0"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5372;p32">
              <a:extLst>
                <a:ext uri="{FF2B5EF4-FFF2-40B4-BE49-F238E27FC236}">
                  <a16:creationId xmlns:a16="http://schemas.microsoft.com/office/drawing/2014/main" id="{8E82A10C-A706-5365-1048-5844F0DDE850}"/>
                </a:ext>
              </a:extLst>
            </p:cNvPr>
            <p:cNvSpPr/>
            <p:nvPr/>
          </p:nvSpPr>
          <p:spPr>
            <a:xfrm>
              <a:off x="4642742" y="3889557"/>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5373;p32">
              <a:extLst>
                <a:ext uri="{FF2B5EF4-FFF2-40B4-BE49-F238E27FC236}">
                  <a16:creationId xmlns:a16="http://schemas.microsoft.com/office/drawing/2014/main" id="{331B3612-4B70-DFCD-8604-67F6706E2E65}"/>
                </a:ext>
              </a:extLst>
            </p:cNvPr>
            <p:cNvSpPr/>
            <p:nvPr/>
          </p:nvSpPr>
          <p:spPr>
            <a:xfrm>
              <a:off x="4642742" y="3884609"/>
              <a:ext cx="19929" cy="19929"/>
            </a:xfrm>
            <a:custGeom>
              <a:avLst/>
              <a:gdLst/>
              <a:ahLst/>
              <a:cxnLst/>
              <a:rect l="l" t="t" r="r" b="b"/>
              <a:pathLst>
                <a:path w="149" h="149" extrusionOk="0">
                  <a:moveTo>
                    <a:pt x="75" y="148"/>
                  </a:moveTo>
                  <a:cubicBezTo>
                    <a:pt x="112" y="148"/>
                    <a:pt x="149" y="111"/>
                    <a:pt x="149" y="74"/>
                  </a:cubicBezTo>
                  <a:cubicBezTo>
                    <a:pt x="149" y="37"/>
                    <a:pt x="112" y="0"/>
                    <a:pt x="75" y="0"/>
                  </a:cubicBezTo>
                  <a:cubicBezTo>
                    <a:pt x="38" y="0"/>
                    <a:pt x="1" y="37"/>
                    <a:pt x="1" y="74"/>
                  </a:cubicBezTo>
                  <a:cubicBezTo>
                    <a:pt x="1" y="111"/>
                    <a:pt x="38" y="148"/>
                    <a:pt x="75"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5374;p32">
              <a:extLst>
                <a:ext uri="{FF2B5EF4-FFF2-40B4-BE49-F238E27FC236}">
                  <a16:creationId xmlns:a16="http://schemas.microsoft.com/office/drawing/2014/main" id="{E8790498-B384-E892-2074-8A2D1706A908}"/>
                </a:ext>
              </a:extLst>
            </p:cNvPr>
            <p:cNvSpPr/>
            <p:nvPr/>
          </p:nvSpPr>
          <p:spPr>
            <a:xfrm>
              <a:off x="4712026" y="3884609"/>
              <a:ext cx="29827" cy="24878"/>
            </a:xfrm>
            <a:custGeom>
              <a:avLst/>
              <a:gdLst/>
              <a:ahLst/>
              <a:cxnLst/>
              <a:rect l="l" t="t" r="r" b="b"/>
              <a:pathLst>
                <a:path w="223" h="186" extrusionOk="0">
                  <a:moveTo>
                    <a:pt x="111" y="185"/>
                  </a:moveTo>
                  <a:cubicBezTo>
                    <a:pt x="148" y="185"/>
                    <a:pt x="185" y="148"/>
                    <a:pt x="185" y="111"/>
                  </a:cubicBezTo>
                  <a:cubicBezTo>
                    <a:pt x="222" y="0"/>
                    <a:pt x="0" y="0"/>
                    <a:pt x="0" y="111"/>
                  </a:cubicBezTo>
                  <a:cubicBezTo>
                    <a:pt x="0" y="148"/>
                    <a:pt x="74"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5375;p32">
              <a:extLst>
                <a:ext uri="{FF2B5EF4-FFF2-40B4-BE49-F238E27FC236}">
                  <a16:creationId xmlns:a16="http://schemas.microsoft.com/office/drawing/2014/main" id="{52DD277B-784A-8229-5EB1-72C962BA37A9}"/>
                </a:ext>
              </a:extLst>
            </p:cNvPr>
            <p:cNvSpPr/>
            <p:nvPr/>
          </p:nvSpPr>
          <p:spPr>
            <a:xfrm>
              <a:off x="4712026" y="3874711"/>
              <a:ext cx="29827" cy="29827"/>
            </a:xfrm>
            <a:custGeom>
              <a:avLst/>
              <a:gdLst/>
              <a:ahLst/>
              <a:cxnLst/>
              <a:rect l="l" t="t" r="r" b="b"/>
              <a:pathLst>
                <a:path w="223" h="223" extrusionOk="0">
                  <a:moveTo>
                    <a:pt x="74" y="222"/>
                  </a:moveTo>
                  <a:cubicBezTo>
                    <a:pt x="222" y="222"/>
                    <a:pt x="0" y="0"/>
                    <a:pt x="0" y="148"/>
                  </a:cubicBezTo>
                  <a:cubicBezTo>
                    <a:pt x="0" y="185"/>
                    <a:pt x="37" y="222"/>
                    <a:pt x="74"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5376;p32">
              <a:extLst>
                <a:ext uri="{FF2B5EF4-FFF2-40B4-BE49-F238E27FC236}">
                  <a16:creationId xmlns:a16="http://schemas.microsoft.com/office/drawing/2014/main" id="{12E7EFE9-312D-C3B7-79AA-65AE98629E0F}"/>
                </a:ext>
              </a:extLst>
            </p:cNvPr>
            <p:cNvSpPr/>
            <p:nvPr/>
          </p:nvSpPr>
          <p:spPr>
            <a:xfrm>
              <a:off x="4781177" y="3884609"/>
              <a:ext cx="24878" cy="24878"/>
            </a:xfrm>
            <a:custGeom>
              <a:avLst/>
              <a:gdLst/>
              <a:ahLst/>
              <a:cxnLst/>
              <a:rect l="l" t="t" r="r" b="b"/>
              <a:pathLst>
                <a:path w="186" h="186" extrusionOk="0">
                  <a:moveTo>
                    <a:pt x="112" y="185"/>
                  </a:moveTo>
                  <a:cubicBezTo>
                    <a:pt x="149" y="185"/>
                    <a:pt x="186" y="148"/>
                    <a:pt x="186" y="111"/>
                  </a:cubicBezTo>
                  <a:cubicBezTo>
                    <a:pt x="186" y="0"/>
                    <a:pt x="1" y="0"/>
                    <a:pt x="1" y="111"/>
                  </a:cubicBezTo>
                  <a:cubicBezTo>
                    <a:pt x="1" y="148"/>
                    <a:pt x="38"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5377;p32">
              <a:extLst>
                <a:ext uri="{FF2B5EF4-FFF2-40B4-BE49-F238E27FC236}">
                  <a16:creationId xmlns:a16="http://schemas.microsoft.com/office/drawing/2014/main" id="{CCFA94E5-EDAE-D0F1-ADC8-E1384D15C118}"/>
                </a:ext>
              </a:extLst>
            </p:cNvPr>
            <p:cNvSpPr/>
            <p:nvPr/>
          </p:nvSpPr>
          <p:spPr>
            <a:xfrm>
              <a:off x="4781177" y="3884609"/>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5378;p32">
              <a:extLst>
                <a:ext uri="{FF2B5EF4-FFF2-40B4-BE49-F238E27FC236}">
                  <a16:creationId xmlns:a16="http://schemas.microsoft.com/office/drawing/2014/main" id="{892FBB1E-5BD7-9C57-547E-46D7CBBB234A}"/>
                </a:ext>
              </a:extLst>
            </p:cNvPr>
            <p:cNvSpPr/>
            <p:nvPr/>
          </p:nvSpPr>
          <p:spPr>
            <a:xfrm>
              <a:off x="4850461" y="3884609"/>
              <a:ext cx="29827" cy="24878"/>
            </a:xfrm>
            <a:custGeom>
              <a:avLst/>
              <a:gdLst/>
              <a:ahLst/>
              <a:cxnLst/>
              <a:rect l="l" t="t" r="r" b="b"/>
              <a:pathLst>
                <a:path w="223" h="186" extrusionOk="0">
                  <a:moveTo>
                    <a:pt x="111" y="185"/>
                  </a:moveTo>
                  <a:cubicBezTo>
                    <a:pt x="148" y="185"/>
                    <a:pt x="222" y="148"/>
                    <a:pt x="222" y="111"/>
                  </a:cubicBezTo>
                  <a:cubicBezTo>
                    <a:pt x="222" y="0"/>
                    <a:pt x="1" y="0"/>
                    <a:pt x="38" y="111"/>
                  </a:cubicBezTo>
                  <a:cubicBezTo>
                    <a:pt x="38" y="148"/>
                    <a:pt x="75"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5379;p32">
              <a:extLst>
                <a:ext uri="{FF2B5EF4-FFF2-40B4-BE49-F238E27FC236}">
                  <a16:creationId xmlns:a16="http://schemas.microsoft.com/office/drawing/2014/main" id="{C02F3E21-01AB-B905-1CA0-03EF2E01DD94}"/>
                </a:ext>
              </a:extLst>
            </p:cNvPr>
            <p:cNvSpPr/>
            <p:nvPr/>
          </p:nvSpPr>
          <p:spPr>
            <a:xfrm>
              <a:off x="4850461" y="3874711"/>
              <a:ext cx="29827" cy="29827"/>
            </a:xfrm>
            <a:custGeom>
              <a:avLst/>
              <a:gdLst/>
              <a:ahLst/>
              <a:cxnLst/>
              <a:rect l="l" t="t" r="r" b="b"/>
              <a:pathLst>
                <a:path w="223" h="223" extrusionOk="0">
                  <a:moveTo>
                    <a:pt x="111" y="222"/>
                  </a:moveTo>
                  <a:cubicBezTo>
                    <a:pt x="222" y="222"/>
                    <a:pt x="1" y="0"/>
                    <a:pt x="1" y="148"/>
                  </a:cubicBezTo>
                  <a:cubicBezTo>
                    <a:pt x="1" y="185"/>
                    <a:pt x="38" y="222"/>
                    <a:pt x="111"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5380;p32">
              <a:extLst>
                <a:ext uri="{FF2B5EF4-FFF2-40B4-BE49-F238E27FC236}">
                  <a16:creationId xmlns:a16="http://schemas.microsoft.com/office/drawing/2014/main" id="{5F2D6013-1D58-90E1-9EB6-8D7DFC5E801F}"/>
                </a:ext>
              </a:extLst>
            </p:cNvPr>
            <p:cNvSpPr/>
            <p:nvPr/>
          </p:nvSpPr>
          <p:spPr>
            <a:xfrm>
              <a:off x="3901079" y="3889557"/>
              <a:ext cx="24878" cy="19929"/>
            </a:xfrm>
            <a:custGeom>
              <a:avLst/>
              <a:gdLst/>
              <a:ahLst/>
              <a:cxnLst/>
              <a:rect l="l" t="t" r="r" b="b"/>
              <a:pathLst>
                <a:path w="186" h="149" extrusionOk="0">
                  <a:moveTo>
                    <a:pt x="74" y="148"/>
                  </a:moveTo>
                  <a:cubicBezTo>
                    <a:pt x="148" y="148"/>
                    <a:pt x="185" y="111"/>
                    <a:pt x="185" y="74"/>
                  </a:cubicBezTo>
                  <a:cubicBezTo>
                    <a:pt x="185" y="37"/>
                    <a:pt x="148" y="0"/>
                    <a:pt x="74" y="0"/>
                  </a:cubicBezTo>
                  <a:cubicBezTo>
                    <a:pt x="37" y="0"/>
                    <a:pt x="0" y="37"/>
                    <a:pt x="0" y="74"/>
                  </a:cubicBezTo>
                  <a:cubicBezTo>
                    <a:pt x="0" y="111"/>
                    <a:pt x="37" y="148"/>
                    <a:pt x="74"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5381;p32">
              <a:extLst>
                <a:ext uri="{FF2B5EF4-FFF2-40B4-BE49-F238E27FC236}">
                  <a16:creationId xmlns:a16="http://schemas.microsoft.com/office/drawing/2014/main" id="{360B3D5E-4AE1-CB4E-FE3D-D32D868FB894}"/>
                </a:ext>
              </a:extLst>
            </p:cNvPr>
            <p:cNvSpPr/>
            <p:nvPr/>
          </p:nvSpPr>
          <p:spPr>
            <a:xfrm>
              <a:off x="3896130"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5382;p32">
              <a:extLst>
                <a:ext uri="{FF2B5EF4-FFF2-40B4-BE49-F238E27FC236}">
                  <a16:creationId xmlns:a16="http://schemas.microsoft.com/office/drawing/2014/main" id="{466CF372-0419-0CC1-A709-4878460B4D4C}"/>
                </a:ext>
              </a:extLst>
            </p:cNvPr>
            <p:cNvSpPr/>
            <p:nvPr/>
          </p:nvSpPr>
          <p:spPr>
            <a:xfrm>
              <a:off x="3965281" y="3884609"/>
              <a:ext cx="29827" cy="24878"/>
            </a:xfrm>
            <a:custGeom>
              <a:avLst/>
              <a:gdLst/>
              <a:ahLst/>
              <a:cxnLst/>
              <a:rect l="l" t="t" r="r" b="b"/>
              <a:pathLst>
                <a:path w="223" h="186" extrusionOk="0">
                  <a:moveTo>
                    <a:pt x="149" y="185"/>
                  </a:moveTo>
                  <a:cubicBezTo>
                    <a:pt x="186" y="185"/>
                    <a:pt x="223" y="148"/>
                    <a:pt x="223" y="111"/>
                  </a:cubicBezTo>
                  <a:cubicBezTo>
                    <a:pt x="223" y="0"/>
                    <a:pt x="1" y="0"/>
                    <a:pt x="38" y="111"/>
                  </a:cubicBezTo>
                  <a:cubicBezTo>
                    <a:pt x="38" y="148"/>
                    <a:pt x="75" y="185"/>
                    <a:pt x="149"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5383;p32">
              <a:extLst>
                <a:ext uri="{FF2B5EF4-FFF2-40B4-BE49-F238E27FC236}">
                  <a16:creationId xmlns:a16="http://schemas.microsoft.com/office/drawing/2014/main" id="{C35B764C-E26C-CDBB-21C1-B2600FAB5557}"/>
                </a:ext>
              </a:extLst>
            </p:cNvPr>
            <p:cNvSpPr/>
            <p:nvPr/>
          </p:nvSpPr>
          <p:spPr>
            <a:xfrm>
              <a:off x="3965281" y="3874711"/>
              <a:ext cx="34776" cy="29827"/>
            </a:xfrm>
            <a:custGeom>
              <a:avLst/>
              <a:gdLst/>
              <a:ahLst/>
              <a:cxnLst/>
              <a:rect l="l" t="t" r="r" b="b"/>
              <a:pathLst>
                <a:path w="260" h="223" extrusionOk="0">
                  <a:moveTo>
                    <a:pt x="112" y="222"/>
                  </a:moveTo>
                  <a:cubicBezTo>
                    <a:pt x="260" y="222"/>
                    <a:pt x="1" y="0"/>
                    <a:pt x="1" y="148"/>
                  </a:cubicBezTo>
                  <a:cubicBezTo>
                    <a:pt x="1" y="185"/>
                    <a:pt x="38" y="222"/>
                    <a:pt x="112"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5384;p32">
              <a:extLst>
                <a:ext uri="{FF2B5EF4-FFF2-40B4-BE49-F238E27FC236}">
                  <a16:creationId xmlns:a16="http://schemas.microsoft.com/office/drawing/2014/main" id="{BF130E5F-1D84-1C6A-F1BA-FF16B65600D5}"/>
                </a:ext>
              </a:extLst>
            </p:cNvPr>
            <p:cNvSpPr/>
            <p:nvPr/>
          </p:nvSpPr>
          <p:spPr>
            <a:xfrm>
              <a:off x="4039514" y="3884609"/>
              <a:ext cx="24878" cy="24878"/>
            </a:xfrm>
            <a:custGeom>
              <a:avLst/>
              <a:gdLst/>
              <a:ahLst/>
              <a:cxnLst/>
              <a:rect l="l" t="t" r="r" b="b"/>
              <a:pathLst>
                <a:path w="186" h="186" extrusionOk="0">
                  <a:moveTo>
                    <a:pt x="111" y="185"/>
                  </a:moveTo>
                  <a:cubicBezTo>
                    <a:pt x="148" y="185"/>
                    <a:pt x="185" y="148"/>
                    <a:pt x="185" y="111"/>
                  </a:cubicBezTo>
                  <a:cubicBezTo>
                    <a:pt x="185" y="0"/>
                    <a:pt x="0" y="0"/>
                    <a:pt x="0" y="111"/>
                  </a:cubicBezTo>
                  <a:cubicBezTo>
                    <a:pt x="0" y="148"/>
                    <a:pt x="37"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5385;p32">
              <a:extLst>
                <a:ext uri="{FF2B5EF4-FFF2-40B4-BE49-F238E27FC236}">
                  <a16:creationId xmlns:a16="http://schemas.microsoft.com/office/drawing/2014/main" id="{71893599-8C04-79DE-A35F-FC7FF9094221}"/>
                </a:ext>
              </a:extLst>
            </p:cNvPr>
            <p:cNvSpPr/>
            <p:nvPr/>
          </p:nvSpPr>
          <p:spPr>
            <a:xfrm>
              <a:off x="4039514"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5386;p32">
              <a:extLst>
                <a:ext uri="{FF2B5EF4-FFF2-40B4-BE49-F238E27FC236}">
                  <a16:creationId xmlns:a16="http://schemas.microsoft.com/office/drawing/2014/main" id="{CBC11A55-4021-EE66-477B-61C462418431}"/>
                </a:ext>
              </a:extLst>
            </p:cNvPr>
            <p:cNvSpPr/>
            <p:nvPr/>
          </p:nvSpPr>
          <p:spPr>
            <a:xfrm>
              <a:off x="4108664" y="3884609"/>
              <a:ext cx="29827" cy="24878"/>
            </a:xfrm>
            <a:custGeom>
              <a:avLst/>
              <a:gdLst/>
              <a:ahLst/>
              <a:cxnLst/>
              <a:rect l="l" t="t" r="r" b="b"/>
              <a:pathLst>
                <a:path w="223" h="186" extrusionOk="0">
                  <a:moveTo>
                    <a:pt x="112" y="185"/>
                  </a:moveTo>
                  <a:cubicBezTo>
                    <a:pt x="149" y="185"/>
                    <a:pt x="186" y="148"/>
                    <a:pt x="186" y="111"/>
                  </a:cubicBezTo>
                  <a:cubicBezTo>
                    <a:pt x="223" y="0"/>
                    <a:pt x="1" y="0"/>
                    <a:pt x="38" y="111"/>
                  </a:cubicBezTo>
                  <a:cubicBezTo>
                    <a:pt x="1" y="148"/>
                    <a:pt x="75"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5387;p32">
              <a:extLst>
                <a:ext uri="{FF2B5EF4-FFF2-40B4-BE49-F238E27FC236}">
                  <a16:creationId xmlns:a16="http://schemas.microsoft.com/office/drawing/2014/main" id="{B57A7112-9914-6903-FC0B-DEEE7DA0B8C1}"/>
                </a:ext>
              </a:extLst>
            </p:cNvPr>
            <p:cNvSpPr/>
            <p:nvPr/>
          </p:nvSpPr>
          <p:spPr>
            <a:xfrm>
              <a:off x="4108664" y="3874711"/>
              <a:ext cx="29827" cy="29827"/>
            </a:xfrm>
            <a:custGeom>
              <a:avLst/>
              <a:gdLst/>
              <a:ahLst/>
              <a:cxnLst/>
              <a:rect l="l" t="t" r="r" b="b"/>
              <a:pathLst>
                <a:path w="223" h="223" extrusionOk="0">
                  <a:moveTo>
                    <a:pt x="75" y="222"/>
                  </a:moveTo>
                  <a:cubicBezTo>
                    <a:pt x="223" y="222"/>
                    <a:pt x="1" y="0"/>
                    <a:pt x="1" y="148"/>
                  </a:cubicBezTo>
                  <a:cubicBezTo>
                    <a:pt x="1" y="185"/>
                    <a:pt x="38" y="222"/>
                    <a:pt x="75"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5388;p32">
              <a:extLst>
                <a:ext uri="{FF2B5EF4-FFF2-40B4-BE49-F238E27FC236}">
                  <a16:creationId xmlns:a16="http://schemas.microsoft.com/office/drawing/2014/main" id="{7BECC8C9-D094-A405-1117-6279F1B66189}"/>
                </a:ext>
              </a:extLst>
            </p:cNvPr>
            <p:cNvSpPr/>
            <p:nvPr/>
          </p:nvSpPr>
          <p:spPr>
            <a:xfrm>
              <a:off x="3841692" y="4206018"/>
              <a:ext cx="1785195" cy="133619"/>
            </a:xfrm>
            <a:custGeom>
              <a:avLst/>
              <a:gdLst/>
              <a:ahLst/>
              <a:cxnLst/>
              <a:rect l="l" t="t" r="r" b="b"/>
              <a:pathLst>
                <a:path w="13347" h="999" extrusionOk="0">
                  <a:moveTo>
                    <a:pt x="38" y="0"/>
                  </a:moveTo>
                  <a:lnTo>
                    <a:pt x="1" y="74"/>
                  </a:lnTo>
                  <a:cubicBezTo>
                    <a:pt x="1627" y="629"/>
                    <a:pt x="4511" y="999"/>
                    <a:pt x="7284" y="999"/>
                  </a:cubicBezTo>
                  <a:cubicBezTo>
                    <a:pt x="9613" y="999"/>
                    <a:pt x="11868" y="740"/>
                    <a:pt x="13347" y="222"/>
                  </a:cubicBezTo>
                  <a:lnTo>
                    <a:pt x="13310" y="148"/>
                  </a:lnTo>
                  <a:cubicBezTo>
                    <a:pt x="11845" y="687"/>
                    <a:pt x="9575" y="927"/>
                    <a:pt x="7257" y="927"/>
                  </a:cubicBezTo>
                  <a:cubicBezTo>
                    <a:pt x="4486" y="927"/>
                    <a:pt x="1648" y="584"/>
                    <a:pt x="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5389;p32">
              <a:extLst>
                <a:ext uri="{FF2B5EF4-FFF2-40B4-BE49-F238E27FC236}">
                  <a16:creationId xmlns:a16="http://schemas.microsoft.com/office/drawing/2014/main" id="{7B464766-E7F5-481D-3C53-7442C87D3758}"/>
                </a:ext>
              </a:extLst>
            </p:cNvPr>
            <p:cNvSpPr/>
            <p:nvPr/>
          </p:nvSpPr>
          <p:spPr>
            <a:xfrm>
              <a:off x="3317513" y="4136734"/>
              <a:ext cx="24878" cy="29827"/>
            </a:xfrm>
            <a:custGeom>
              <a:avLst/>
              <a:gdLst/>
              <a:ahLst/>
              <a:cxnLst/>
              <a:rect l="l" t="t" r="r" b="b"/>
              <a:pathLst>
                <a:path w="186" h="223" extrusionOk="0">
                  <a:moveTo>
                    <a:pt x="75" y="186"/>
                  </a:moveTo>
                  <a:cubicBezTo>
                    <a:pt x="186" y="223"/>
                    <a:pt x="186" y="1"/>
                    <a:pt x="75" y="1"/>
                  </a:cubicBezTo>
                  <a:cubicBezTo>
                    <a:pt x="38" y="1"/>
                    <a:pt x="1" y="38"/>
                    <a:pt x="1" y="112"/>
                  </a:cubicBezTo>
                  <a:cubicBezTo>
                    <a:pt x="1" y="149"/>
                    <a:pt x="38" y="186"/>
                    <a:pt x="75"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5390;p32">
              <a:extLst>
                <a:ext uri="{FF2B5EF4-FFF2-40B4-BE49-F238E27FC236}">
                  <a16:creationId xmlns:a16="http://schemas.microsoft.com/office/drawing/2014/main" id="{A15ECF00-6052-E6E1-1C2F-701CDB277AE8}"/>
                </a:ext>
              </a:extLst>
            </p:cNvPr>
            <p:cNvSpPr/>
            <p:nvPr/>
          </p:nvSpPr>
          <p:spPr>
            <a:xfrm>
              <a:off x="3307615" y="4131785"/>
              <a:ext cx="34776" cy="24878"/>
            </a:xfrm>
            <a:custGeom>
              <a:avLst/>
              <a:gdLst/>
              <a:ahLst/>
              <a:cxnLst/>
              <a:rect l="l" t="t" r="r" b="b"/>
              <a:pathLst>
                <a:path w="260" h="186" extrusionOk="0">
                  <a:moveTo>
                    <a:pt x="112" y="186"/>
                  </a:moveTo>
                  <a:cubicBezTo>
                    <a:pt x="260" y="186"/>
                    <a:pt x="260" y="1"/>
                    <a:pt x="112" y="1"/>
                  </a:cubicBezTo>
                  <a:cubicBezTo>
                    <a:pt x="1" y="1"/>
                    <a:pt x="1" y="186"/>
                    <a:pt x="112"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5391;p32">
              <a:extLst>
                <a:ext uri="{FF2B5EF4-FFF2-40B4-BE49-F238E27FC236}">
                  <a16:creationId xmlns:a16="http://schemas.microsoft.com/office/drawing/2014/main" id="{DB5FE42F-DA24-436A-4811-195DF17A480D}"/>
                </a:ext>
              </a:extLst>
            </p:cNvPr>
            <p:cNvSpPr/>
            <p:nvPr/>
          </p:nvSpPr>
          <p:spPr>
            <a:xfrm>
              <a:off x="3416490" y="4136734"/>
              <a:ext cx="24744" cy="29827"/>
            </a:xfrm>
            <a:custGeom>
              <a:avLst/>
              <a:gdLst/>
              <a:ahLst/>
              <a:cxnLst/>
              <a:rect l="l" t="t" r="r" b="b"/>
              <a:pathLst>
                <a:path w="185" h="223" extrusionOk="0">
                  <a:moveTo>
                    <a:pt x="74" y="186"/>
                  </a:moveTo>
                  <a:cubicBezTo>
                    <a:pt x="185" y="223"/>
                    <a:pt x="185" y="1"/>
                    <a:pt x="74" y="1"/>
                  </a:cubicBezTo>
                  <a:cubicBezTo>
                    <a:pt x="37" y="1"/>
                    <a:pt x="0" y="38"/>
                    <a:pt x="0" y="112"/>
                  </a:cubicBezTo>
                  <a:cubicBezTo>
                    <a:pt x="0" y="149"/>
                    <a:pt x="37" y="186"/>
                    <a:pt x="7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5392;p32">
              <a:extLst>
                <a:ext uri="{FF2B5EF4-FFF2-40B4-BE49-F238E27FC236}">
                  <a16:creationId xmlns:a16="http://schemas.microsoft.com/office/drawing/2014/main" id="{E385A343-10E2-5AF3-67DD-93E40185A7AA}"/>
                </a:ext>
              </a:extLst>
            </p:cNvPr>
            <p:cNvSpPr/>
            <p:nvPr/>
          </p:nvSpPr>
          <p:spPr>
            <a:xfrm>
              <a:off x="3406592" y="4131785"/>
              <a:ext cx="34642" cy="24878"/>
            </a:xfrm>
            <a:custGeom>
              <a:avLst/>
              <a:gdLst/>
              <a:ahLst/>
              <a:cxnLst/>
              <a:rect l="l" t="t" r="r" b="b"/>
              <a:pathLst>
                <a:path w="259" h="186" extrusionOk="0">
                  <a:moveTo>
                    <a:pt x="148" y="186"/>
                  </a:moveTo>
                  <a:cubicBezTo>
                    <a:pt x="259" y="186"/>
                    <a:pt x="259" y="1"/>
                    <a:pt x="148" y="1"/>
                  </a:cubicBezTo>
                  <a:cubicBezTo>
                    <a:pt x="0" y="1"/>
                    <a:pt x="0" y="186"/>
                    <a:pt x="148"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5393;p32">
              <a:extLst>
                <a:ext uri="{FF2B5EF4-FFF2-40B4-BE49-F238E27FC236}">
                  <a16:creationId xmlns:a16="http://schemas.microsoft.com/office/drawing/2014/main" id="{770DFFD9-3194-3B4C-A14D-E6D92658DC79}"/>
                </a:ext>
              </a:extLst>
            </p:cNvPr>
            <p:cNvSpPr/>
            <p:nvPr/>
          </p:nvSpPr>
          <p:spPr>
            <a:xfrm>
              <a:off x="2852719" y="3914302"/>
              <a:ext cx="29827" cy="24744"/>
            </a:xfrm>
            <a:custGeom>
              <a:avLst/>
              <a:gdLst/>
              <a:ahLst/>
              <a:cxnLst/>
              <a:rect l="l" t="t" r="r" b="b"/>
              <a:pathLst>
                <a:path w="223" h="185" extrusionOk="0">
                  <a:moveTo>
                    <a:pt x="111" y="185"/>
                  </a:moveTo>
                  <a:cubicBezTo>
                    <a:pt x="222" y="185"/>
                    <a:pt x="222" y="0"/>
                    <a:pt x="111" y="0"/>
                  </a:cubicBezTo>
                  <a:cubicBezTo>
                    <a:pt x="0" y="0"/>
                    <a:pt x="0"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5394;p32">
              <a:extLst>
                <a:ext uri="{FF2B5EF4-FFF2-40B4-BE49-F238E27FC236}">
                  <a16:creationId xmlns:a16="http://schemas.microsoft.com/office/drawing/2014/main" id="{AE4BC7D7-7B9C-737D-F987-8CC33AA1F32D}"/>
                </a:ext>
              </a:extLst>
            </p:cNvPr>
            <p:cNvSpPr/>
            <p:nvPr/>
          </p:nvSpPr>
          <p:spPr>
            <a:xfrm>
              <a:off x="2852719" y="3909353"/>
              <a:ext cx="24878" cy="29693"/>
            </a:xfrm>
            <a:custGeom>
              <a:avLst/>
              <a:gdLst/>
              <a:ahLst/>
              <a:cxnLst/>
              <a:rect l="l" t="t" r="r" b="b"/>
              <a:pathLst>
                <a:path w="186" h="222" extrusionOk="0">
                  <a:moveTo>
                    <a:pt x="74" y="185"/>
                  </a:moveTo>
                  <a:cubicBezTo>
                    <a:pt x="148" y="185"/>
                    <a:pt x="185" y="148"/>
                    <a:pt x="185" y="111"/>
                  </a:cubicBezTo>
                  <a:cubicBezTo>
                    <a:pt x="185" y="37"/>
                    <a:pt x="148" y="0"/>
                    <a:pt x="111" y="0"/>
                  </a:cubicBezTo>
                  <a:cubicBezTo>
                    <a:pt x="0" y="0"/>
                    <a:pt x="0" y="222"/>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5395;p32">
              <a:extLst>
                <a:ext uri="{FF2B5EF4-FFF2-40B4-BE49-F238E27FC236}">
                  <a16:creationId xmlns:a16="http://schemas.microsoft.com/office/drawing/2014/main" id="{30E755B2-0EFF-0261-712D-133AF49012EB}"/>
                </a:ext>
              </a:extLst>
            </p:cNvPr>
            <p:cNvSpPr/>
            <p:nvPr/>
          </p:nvSpPr>
          <p:spPr>
            <a:xfrm>
              <a:off x="3594516" y="4032941"/>
              <a:ext cx="34642" cy="24878"/>
            </a:xfrm>
            <a:custGeom>
              <a:avLst/>
              <a:gdLst/>
              <a:ahLst/>
              <a:cxnLst/>
              <a:rect l="l" t="t" r="r" b="b"/>
              <a:pathLst>
                <a:path w="259" h="186" extrusionOk="0">
                  <a:moveTo>
                    <a:pt x="148" y="185"/>
                  </a:moveTo>
                  <a:cubicBezTo>
                    <a:pt x="259" y="185"/>
                    <a:pt x="259" y="0"/>
                    <a:pt x="148" y="0"/>
                  </a:cubicBezTo>
                  <a:cubicBezTo>
                    <a:pt x="0" y="0"/>
                    <a:pt x="0" y="185"/>
                    <a:pt x="148"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5396;p32">
              <a:extLst>
                <a:ext uri="{FF2B5EF4-FFF2-40B4-BE49-F238E27FC236}">
                  <a16:creationId xmlns:a16="http://schemas.microsoft.com/office/drawing/2014/main" id="{555CE79F-BD38-06D4-BB40-641899EE23E3}"/>
                </a:ext>
              </a:extLst>
            </p:cNvPr>
            <p:cNvSpPr/>
            <p:nvPr/>
          </p:nvSpPr>
          <p:spPr>
            <a:xfrm>
              <a:off x="3594516" y="4027992"/>
              <a:ext cx="24744" cy="24878"/>
            </a:xfrm>
            <a:custGeom>
              <a:avLst/>
              <a:gdLst/>
              <a:ahLst/>
              <a:cxnLst/>
              <a:rect l="l" t="t" r="r" b="b"/>
              <a:pathLst>
                <a:path w="185" h="186" extrusionOk="0">
                  <a:moveTo>
                    <a:pt x="111" y="185"/>
                  </a:moveTo>
                  <a:cubicBezTo>
                    <a:pt x="148" y="185"/>
                    <a:pt x="185" y="148"/>
                    <a:pt x="185" y="148"/>
                  </a:cubicBezTo>
                  <a:cubicBezTo>
                    <a:pt x="185" y="0"/>
                    <a:pt x="0" y="0"/>
                    <a:pt x="0" y="148"/>
                  </a:cubicBezTo>
                  <a:cubicBezTo>
                    <a:pt x="37" y="185"/>
                    <a:pt x="74"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5397;p32">
              <a:extLst>
                <a:ext uri="{FF2B5EF4-FFF2-40B4-BE49-F238E27FC236}">
                  <a16:creationId xmlns:a16="http://schemas.microsoft.com/office/drawing/2014/main" id="{E7E82003-6BD6-D74B-27FE-959445B1BA67}"/>
                </a:ext>
              </a:extLst>
            </p:cNvPr>
            <p:cNvSpPr/>
            <p:nvPr/>
          </p:nvSpPr>
          <p:spPr>
            <a:xfrm>
              <a:off x="5972921" y="3534442"/>
              <a:ext cx="707283" cy="98041"/>
            </a:xfrm>
            <a:custGeom>
              <a:avLst/>
              <a:gdLst/>
              <a:ahLst/>
              <a:cxnLst/>
              <a:rect l="l" t="t" r="r" b="b"/>
              <a:pathLst>
                <a:path w="5288" h="733" extrusionOk="0">
                  <a:moveTo>
                    <a:pt x="3649" y="1"/>
                  </a:moveTo>
                  <a:cubicBezTo>
                    <a:pt x="1683" y="1"/>
                    <a:pt x="294" y="307"/>
                    <a:pt x="1" y="659"/>
                  </a:cubicBezTo>
                  <a:lnTo>
                    <a:pt x="38" y="733"/>
                  </a:lnTo>
                  <a:cubicBezTo>
                    <a:pt x="267" y="418"/>
                    <a:pt x="1445" y="82"/>
                    <a:pt x="3385" y="82"/>
                  </a:cubicBezTo>
                  <a:cubicBezTo>
                    <a:pt x="3955" y="82"/>
                    <a:pt x="4591" y="111"/>
                    <a:pt x="5288" y="178"/>
                  </a:cubicBezTo>
                  <a:lnTo>
                    <a:pt x="5288" y="67"/>
                  </a:lnTo>
                  <a:cubicBezTo>
                    <a:pt x="4709" y="22"/>
                    <a:pt x="4160" y="1"/>
                    <a:pt x="3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5398;p32">
              <a:extLst>
                <a:ext uri="{FF2B5EF4-FFF2-40B4-BE49-F238E27FC236}">
                  <a16:creationId xmlns:a16="http://schemas.microsoft.com/office/drawing/2014/main" id="{CBF5B941-5BF4-A394-C226-6152E15B1D9D}"/>
                </a:ext>
              </a:extLst>
            </p:cNvPr>
            <p:cNvSpPr/>
            <p:nvPr/>
          </p:nvSpPr>
          <p:spPr>
            <a:xfrm>
              <a:off x="5300408" y="3449776"/>
              <a:ext cx="732027" cy="123454"/>
            </a:xfrm>
            <a:custGeom>
              <a:avLst/>
              <a:gdLst/>
              <a:ahLst/>
              <a:cxnLst/>
              <a:rect l="l" t="t" r="r" b="b"/>
              <a:pathLst>
                <a:path w="5473" h="923" extrusionOk="0">
                  <a:moveTo>
                    <a:pt x="3923" y="0"/>
                  </a:moveTo>
                  <a:cubicBezTo>
                    <a:pt x="1847" y="0"/>
                    <a:pt x="330" y="406"/>
                    <a:pt x="1" y="885"/>
                  </a:cubicBezTo>
                  <a:lnTo>
                    <a:pt x="38" y="922"/>
                  </a:lnTo>
                  <a:cubicBezTo>
                    <a:pt x="343" y="526"/>
                    <a:pt x="1802" y="80"/>
                    <a:pt x="3982" y="80"/>
                  </a:cubicBezTo>
                  <a:cubicBezTo>
                    <a:pt x="4447" y="80"/>
                    <a:pt x="4946" y="100"/>
                    <a:pt x="5473" y="146"/>
                  </a:cubicBezTo>
                  <a:lnTo>
                    <a:pt x="5473" y="72"/>
                  </a:lnTo>
                  <a:cubicBezTo>
                    <a:pt x="4931" y="22"/>
                    <a:pt x="4411" y="0"/>
                    <a:pt x="3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5399;p32">
              <a:extLst>
                <a:ext uri="{FF2B5EF4-FFF2-40B4-BE49-F238E27FC236}">
                  <a16:creationId xmlns:a16="http://schemas.microsoft.com/office/drawing/2014/main" id="{1DF37996-D508-D817-EE7C-60965D03FBAA}"/>
                </a:ext>
              </a:extLst>
            </p:cNvPr>
            <p:cNvSpPr/>
            <p:nvPr/>
          </p:nvSpPr>
          <p:spPr>
            <a:xfrm>
              <a:off x="4637793" y="3370461"/>
              <a:ext cx="732027" cy="138434"/>
            </a:xfrm>
            <a:custGeom>
              <a:avLst/>
              <a:gdLst/>
              <a:ahLst/>
              <a:cxnLst/>
              <a:rect l="l" t="t" r="r" b="b"/>
              <a:pathLst>
                <a:path w="5473" h="1035" extrusionOk="0">
                  <a:moveTo>
                    <a:pt x="4369" y="0"/>
                  </a:moveTo>
                  <a:cubicBezTo>
                    <a:pt x="2066" y="0"/>
                    <a:pt x="353" y="485"/>
                    <a:pt x="1" y="997"/>
                  </a:cubicBezTo>
                  <a:lnTo>
                    <a:pt x="75" y="1034"/>
                  </a:lnTo>
                  <a:cubicBezTo>
                    <a:pt x="372" y="605"/>
                    <a:pt x="2057" y="87"/>
                    <a:pt x="4548" y="87"/>
                  </a:cubicBezTo>
                  <a:cubicBezTo>
                    <a:pt x="4845" y="87"/>
                    <a:pt x="5154" y="94"/>
                    <a:pt x="5473" y="110"/>
                  </a:cubicBezTo>
                  <a:lnTo>
                    <a:pt x="5473" y="36"/>
                  </a:lnTo>
                  <a:cubicBezTo>
                    <a:pt x="5093" y="12"/>
                    <a:pt x="4724" y="0"/>
                    <a:pt x="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5400;p32">
              <a:extLst>
                <a:ext uri="{FF2B5EF4-FFF2-40B4-BE49-F238E27FC236}">
                  <a16:creationId xmlns:a16="http://schemas.microsoft.com/office/drawing/2014/main" id="{3C67AE3D-A180-0110-9A1D-7786AE905D75}"/>
                </a:ext>
              </a:extLst>
            </p:cNvPr>
            <p:cNvSpPr/>
            <p:nvPr/>
          </p:nvSpPr>
          <p:spPr>
            <a:xfrm>
              <a:off x="3955383" y="3300641"/>
              <a:ext cx="732027" cy="129071"/>
            </a:xfrm>
            <a:custGeom>
              <a:avLst/>
              <a:gdLst/>
              <a:ahLst/>
              <a:cxnLst/>
              <a:rect l="l" t="t" r="r" b="b"/>
              <a:pathLst>
                <a:path w="5473" h="965" extrusionOk="0">
                  <a:moveTo>
                    <a:pt x="4254" y="1"/>
                  </a:moveTo>
                  <a:cubicBezTo>
                    <a:pt x="2009" y="1"/>
                    <a:pt x="347" y="424"/>
                    <a:pt x="1" y="928"/>
                  </a:cubicBezTo>
                  <a:lnTo>
                    <a:pt x="75" y="965"/>
                  </a:lnTo>
                  <a:cubicBezTo>
                    <a:pt x="356" y="559"/>
                    <a:pt x="1873" y="101"/>
                    <a:pt x="4140" y="101"/>
                  </a:cubicBezTo>
                  <a:cubicBezTo>
                    <a:pt x="4559" y="101"/>
                    <a:pt x="5005" y="117"/>
                    <a:pt x="5473" y="152"/>
                  </a:cubicBezTo>
                  <a:lnTo>
                    <a:pt x="5473" y="41"/>
                  </a:lnTo>
                  <a:cubicBezTo>
                    <a:pt x="5051" y="13"/>
                    <a:pt x="4644" y="1"/>
                    <a:pt x="4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757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630100" y="2039150"/>
            <a:ext cx="49653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1630100" y="1063000"/>
            <a:ext cx="1324200" cy="105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a:off x="1630100" y="2971325"/>
            <a:ext cx="4965300" cy="4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23" name="Google Shape;23;p3"/>
          <p:cNvSpPr/>
          <p:nvPr/>
        </p:nvSpPr>
        <p:spPr>
          <a:xfrm>
            <a:off x="25" y="4507100"/>
            <a:ext cx="9310544" cy="642722"/>
          </a:xfrm>
          <a:custGeom>
            <a:avLst/>
            <a:gdLst/>
            <a:ahLst/>
            <a:cxnLst/>
            <a:rect l="l" t="t" r="r" b="b"/>
            <a:pathLst>
              <a:path w="145591" h="42480" extrusionOk="0">
                <a:moveTo>
                  <a:pt x="0" y="1"/>
                </a:moveTo>
                <a:lnTo>
                  <a:pt x="0" y="42480"/>
                </a:lnTo>
                <a:lnTo>
                  <a:pt x="145591" y="42480"/>
                </a:lnTo>
                <a:lnTo>
                  <a:pt x="145591" y="1"/>
                </a:lnTo>
                <a:close/>
              </a:path>
            </a:pathLst>
          </a:custGeom>
          <a:solidFill>
            <a:srgbClr val="778062">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44" y="4579888"/>
            <a:ext cx="9310539" cy="569949"/>
            <a:chOff x="6917352" y="1790816"/>
            <a:chExt cx="1723535" cy="105511"/>
          </a:xfrm>
        </p:grpSpPr>
        <p:sp>
          <p:nvSpPr>
            <p:cNvPr id="25" name="Google Shape;25;p3"/>
            <p:cNvSpPr/>
            <p:nvPr/>
          </p:nvSpPr>
          <p:spPr>
            <a:xfrm>
              <a:off x="6917352" y="1790816"/>
              <a:ext cx="743942" cy="105503"/>
            </a:xfrm>
            <a:custGeom>
              <a:avLst/>
              <a:gdLst/>
              <a:ahLst/>
              <a:cxnLst/>
              <a:rect l="l" t="t" r="r" b="b"/>
              <a:pathLst>
                <a:path w="60226" h="8541" extrusionOk="0">
                  <a:moveTo>
                    <a:pt x="19927" y="0"/>
                  </a:moveTo>
                  <a:cubicBezTo>
                    <a:pt x="13236" y="0"/>
                    <a:pt x="6581" y="370"/>
                    <a:pt x="0" y="1146"/>
                  </a:cubicBezTo>
                  <a:lnTo>
                    <a:pt x="0" y="8540"/>
                  </a:lnTo>
                  <a:lnTo>
                    <a:pt x="56972" y="8540"/>
                  </a:lnTo>
                  <a:cubicBezTo>
                    <a:pt x="59190" y="7320"/>
                    <a:pt x="60226" y="6063"/>
                    <a:pt x="60226" y="5065"/>
                  </a:cubicBezTo>
                  <a:cubicBezTo>
                    <a:pt x="60226" y="2255"/>
                    <a:pt x="42184" y="0"/>
                    <a:pt x="19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944750" y="1808624"/>
              <a:ext cx="1104721" cy="87703"/>
            </a:xfrm>
            <a:custGeom>
              <a:avLst/>
              <a:gdLst/>
              <a:ahLst/>
              <a:cxnLst/>
              <a:rect l="l" t="t" r="r" b="b"/>
              <a:pathLst>
                <a:path w="89433" h="7100" extrusionOk="0">
                  <a:moveTo>
                    <a:pt x="58340" y="5177"/>
                  </a:moveTo>
                  <a:lnTo>
                    <a:pt x="56566" y="5177"/>
                  </a:lnTo>
                  <a:lnTo>
                    <a:pt x="56566" y="5066"/>
                  </a:lnTo>
                  <a:cubicBezTo>
                    <a:pt x="56566" y="2256"/>
                    <a:pt x="38524" y="1"/>
                    <a:pt x="16268" y="1"/>
                  </a:cubicBezTo>
                  <a:lnTo>
                    <a:pt x="16268" y="1"/>
                  </a:lnTo>
                  <a:cubicBezTo>
                    <a:pt x="10463" y="1"/>
                    <a:pt x="4992" y="297"/>
                    <a:pt x="0" y="777"/>
                  </a:cubicBezTo>
                  <a:lnTo>
                    <a:pt x="0" y="7099"/>
                  </a:lnTo>
                  <a:lnTo>
                    <a:pt x="89433" y="7099"/>
                  </a:lnTo>
                  <a:cubicBezTo>
                    <a:pt x="85625" y="5953"/>
                    <a:pt x="73166" y="5140"/>
                    <a:pt x="58340" y="5140"/>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7211909" y="1818440"/>
              <a:ext cx="1428962" cy="77191"/>
            </a:xfrm>
            <a:custGeom>
              <a:avLst/>
              <a:gdLst/>
              <a:ahLst/>
              <a:cxnLst/>
              <a:rect l="l" t="t" r="r" b="b"/>
              <a:pathLst>
                <a:path w="115682" h="6249" extrusionOk="0">
                  <a:moveTo>
                    <a:pt x="104147" y="1"/>
                  </a:moveTo>
                  <a:lnTo>
                    <a:pt x="104147" y="1"/>
                  </a:lnTo>
                  <a:cubicBezTo>
                    <a:pt x="85255" y="1"/>
                    <a:pt x="68988" y="2182"/>
                    <a:pt x="61594" y="4437"/>
                  </a:cubicBezTo>
                  <a:cubicBezTo>
                    <a:pt x="56603" y="3513"/>
                    <a:pt x="45253" y="2847"/>
                    <a:pt x="32091" y="2847"/>
                  </a:cubicBezTo>
                  <a:lnTo>
                    <a:pt x="32091" y="2847"/>
                  </a:lnTo>
                  <a:cubicBezTo>
                    <a:pt x="15454" y="2847"/>
                    <a:pt x="1738" y="4770"/>
                    <a:pt x="0" y="6249"/>
                  </a:cubicBezTo>
                  <a:lnTo>
                    <a:pt x="115682" y="6249"/>
                  </a:lnTo>
                  <a:lnTo>
                    <a:pt x="115682" y="148"/>
                  </a:lnTo>
                  <a:cubicBezTo>
                    <a:pt x="111985" y="75"/>
                    <a:pt x="108140" y="1"/>
                    <a:pt x="104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8065458" y="1832135"/>
              <a:ext cx="575429" cy="63492"/>
            </a:xfrm>
            <a:custGeom>
              <a:avLst/>
              <a:gdLst/>
              <a:ahLst/>
              <a:cxnLst/>
              <a:rect l="l" t="t" r="r" b="b"/>
              <a:pathLst>
                <a:path w="46584" h="5140" extrusionOk="0">
                  <a:moveTo>
                    <a:pt x="46584" y="1"/>
                  </a:moveTo>
                  <a:cubicBezTo>
                    <a:pt x="24734" y="74"/>
                    <a:pt x="6323" y="2699"/>
                    <a:pt x="1" y="5139"/>
                  </a:cubicBezTo>
                  <a:lnTo>
                    <a:pt x="46584" y="5139"/>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3"/>
          <p:cNvSpPr/>
          <p:nvPr/>
        </p:nvSpPr>
        <p:spPr>
          <a:xfrm>
            <a:off x="1630088" y="1483726"/>
            <a:ext cx="7157534" cy="502499"/>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5586645" y="2550376"/>
            <a:ext cx="3655736" cy="947466"/>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100" y="0"/>
            <a:ext cx="9144129" cy="658569"/>
          </a:xfrm>
          <a:custGeom>
            <a:avLst/>
            <a:gdLst/>
            <a:ahLst/>
            <a:cxnLst/>
            <a:rect l="l" t="t" r="r" b="b"/>
            <a:pathLst>
              <a:path w="145555" h="7654" extrusionOk="0">
                <a:moveTo>
                  <a:pt x="145555" y="3771"/>
                </a:moveTo>
                <a:lnTo>
                  <a:pt x="135018" y="3771"/>
                </a:lnTo>
                <a:cubicBezTo>
                  <a:pt x="132615" y="3771"/>
                  <a:pt x="130840" y="3586"/>
                  <a:pt x="129103" y="4363"/>
                </a:cubicBezTo>
                <a:cubicBezTo>
                  <a:pt x="121228" y="4880"/>
                  <a:pt x="120378" y="6063"/>
                  <a:pt x="103519" y="5398"/>
                </a:cubicBezTo>
                <a:cubicBezTo>
                  <a:pt x="102299" y="5361"/>
                  <a:pt x="100487" y="5509"/>
                  <a:pt x="95792" y="5509"/>
                </a:cubicBezTo>
                <a:cubicBezTo>
                  <a:pt x="87732" y="5509"/>
                  <a:pt x="75902" y="7653"/>
                  <a:pt x="68693" y="6174"/>
                </a:cubicBezTo>
                <a:cubicBezTo>
                  <a:pt x="67694" y="5989"/>
                  <a:pt x="65476" y="5916"/>
                  <a:pt x="64848" y="5509"/>
                </a:cubicBezTo>
                <a:cubicBezTo>
                  <a:pt x="64256" y="5065"/>
                  <a:pt x="65254" y="4659"/>
                  <a:pt x="65254" y="4326"/>
                </a:cubicBezTo>
                <a:cubicBezTo>
                  <a:pt x="60966" y="4363"/>
                  <a:pt x="57417" y="3956"/>
                  <a:pt x="52795" y="4437"/>
                </a:cubicBezTo>
                <a:cubicBezTo>
                  <a:pt x="41852" y="5620"/>
                  <a:pt x="39116" y="6063"/>
                  <a:pt x="28173" y="4695"/>
                </a:cubicBezTo>
                <a:cubicBezTo>
                  <a:pt x="26916" y="4548"/>
                  <a:pt x="24513" y="4252"/>
                  <a:pt x="23773" y="4880"/>
                </a:cubicBezTo>
                <a:cubicBezTo>
                  <a:pt x="17340" y="4732"/>
                  <a:pt x="10575" y="5509"/>
                  <a:pt x="4437" y="5509"/>
                </a:cubicBezTo>
                <a:cubicBezTo>
                  <a:pt x="4105" y="5509"/>
                  <a:pt x="814" y="5657"/>
                  <a:pt x="1" y="5916"/>
                </a:cubicBezTo>
                <a:lnTo>
                  <a:pt x="1" y="0"/>
                </a:lnTo>
                <a:lnTo>
                  <a:pt x="145555"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9600" y="3582804"/>
            <a:ext cx="9223190" cy="658580"/>
          </a:xfrm>
          <a:custGeom>
            <a:avLst/>
            <a:gdLst/>
            <a:ahLst/>
            <a:cxnLst/>
            <a:rect l="l" t="t" r="r" b="b"/>
            <a:pathLst>
              <a:path w="145591" h="5103" extrusionOk="0">
                <a:moveTo>
                  <a:pt x="145591" y="740"/>
                </a:moveTo>
                <a:cubicBezTo>
                  <a:pt x="119637" y="1"/>
                  <a:pt x="105551" y="1368"/>
                  <a:pt x="85550" y="1664"/>
                </a:cubicBezTo>
                <a:lnTo>
                  <a:pt x="70577" y="740"/>
                </a:lnTo>
                <a:lnTo>
                  <a:pt x="48875" y="1184"/>
                </a:lnTo>
                <a:cubicBezTo>
                  <a:pt x="30316" y="259"/>
                  <a:pt x="16267" y="925"/>
                  <a:pt x="0" y="777"/>
                </a:cubicBezTo>
                <a:lnTo>
                  <a:pt x="0" y="4400"/>
                </a:lnTo>
                <a:cubicBezTo>
                  <a:pt x="7764" y="4807"/>
                  <a:pt x="20482" y="4844"/>
                  <a:pt x="22737" y="4881"/>
                </a:cubicBezTo>
                <a:lnTo>
                  <a:pt x="91651" y="5102"/>
                </a:lnTo>
                <a:lnTo>
                  <a:pt x="145591" y="4067"/>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79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33"/>
        <p:cNvGrpSpPr/>
        <p:nvPr/>
      </p:nvGrpSpPr>
      <p:grpSpPr>
        <a:xfrm>
          <a:off x="0" y="0"/>
          <a:ext cx="0" cy="0"/>
          <a:chOff x="0" y="0"/>
          <a:chExt cx="0" cy="0"/>
        </a:xfrm>
      </p:grpSpPr>
      <p:sp>
        <p:nvSpPr>
          <p:cNvPr id="36" name="Google Shape;36;p4"/>
          <p:cNvSpPr/>
          <p:nvPr/>
        </p:nvSpPr>
        <p:spPr>
          <a:xfrm rot="10800000">
            <a:off x="-231940" y="3540956"/>
            <a:ext cx="9417145" cy="1602533"/>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B939976D-AF76-B58D-CDCE-29C2877020A9}"/>
              </a:ext>
            </a:extLst>
          </p:cNvPr>
          <p:cNvGrpSpPr/>
          <p:nvPr userDrawn="1"/>
        </p:nvGrpSpPr>
        <p:grpSpPr>
          <a:xfrm>
            <a:off x="-665839" y="4561193"/>
            <a:ext cx="3701253" cy="590557"/>
            <a:chOff x="-1116625" y="4397452"/>
            <a:chExt cx="5106091" cy="814707"/>
          </a:xfrm>
        </p:grpSpPr>
        <p:grpSp>
          <p:nvGrpSpPr>
            <p:cNvPr id="37" name="Google Shape;37;p4"/>
            <p:cNvGrpSpPr/>
            <p:nvPr/>
          </p:nvGrpSpPr>
          <p:grpSpPr>
            <a:xfrm flipH="1">
              <a:off x="1908214" y="4710714"/>
              <a:ext cx="2081252" cy="501438"/>
              <a:chOff x="1683250" y="1346300"/>
              <a:chExt cx="759775" cy="183053"/>
            </a:xfrm>
          </p:grpSpPr>
          <p:sp>
            <p:nvSpPr>
              <p:cNvPr id="38" name="Google Shape;38;p4"/>
              <p:cNvSpPr/>
              <p:nvPr/>
            </p:nvSpPr>
            <p:spPr>
              <a:xfrm>
                <a:off x="1683250" y="1346300"/>
                <a:ext cx="759775" cy="182125"/>
              </a:xfrm>
              <a:custGeom>
                <a:avLst/>
                <a:gdLst/>
                <a:ahLst/>
                <a:cxnLst/>
                <a:rect l="l" t="t" r="r" b="b"/>
                <a:pathLst>
                  <a:path w="30391" h="7285" extrusionOk="0">
                    <a:moveTo>
                      <a:pt x="0" y="7099"/>
                    </a:moveTo>
                    <a:cubicBezTo>
                      <a:pt x="37" y="6434"/>
                      <a:pt x="962" y="5879"/>
                      <a:pt x="2145" y="5731"/>
                    </a:cubicBezTo>
                    <a:cubicBezTo>
                      <a:pt x="1553" y="5066"/>
                      <a:pt x="1405" y="4326"/>
                      <a:pt x="1960" y="3846"/>
                    </a:cubicBezTo>
                    <a:cubicBezTo>
                      <a:pt x="2477" y="3365"/>
                      <a:pt x="3587" y="3291"/>
                      <a:pt x="4622" y="3624"/>
                    </a:cubicBezTo>
                    <a:cubicBezTo>
                      <a:pt x="4770" y="3402"/>
                      <a:pt x="5028" y="3254"/>
                      <a:pt x="5324" y="3180"/>
                    </a:cubicBezTo>
                    <a:cubicBezTo>
                      <a:pt x="6027" y="3069"/>
                      <a:pt x="6766" y="3402"/>
                      <a:pt x="7173" y="3994"/>
                    </a:cubicBezTo>
                    <a:cubicBezTo>
                      <a:pt x="7395" y="3920"/>
                      <a:pt x="7616" y="3883"/>
                      <a:pt x="7875" y="3846"/>
                    </a:cubicBezTo>
                    <a:cubicBezTo>
                      <a:pt x="8910" y="3735"/>
                      <a:pt x="9872" y="4031"/>
                      <a:pt x="10093" y="4548"/>
                    </a:cubicBezTo>
                    <a:lnTo>
                      <a:pt x="10426" y="4548"/>
                    </a:lnTo>
                    <a:lnTo>
                      <a:pt x="10463" y="4474"/>
                    </a:lnTo>
                    <a:cubicBezTo>
                      <a:pt x="10685" y="4068"/>
                      <a:pt x="11350" y="3883"/>
                      <a:pt x="12127" y="3920"/>
                    </a:cubicBezTo>
                    <a:cubicBezTo>
                      <a:pt x="12016" y="3698"/>
                      <a:pt x="11979" y="3476"/>
                      <a:pt x="12090" y="3254"/>
                    </a:cubicBezTo>
                    <a:cubicBezTo>
                      <a:pt x="12386" y="2700"/>
                      <a:pt x="13495" y="2515"/>
                      <a:pt x="14567" y="2774"/>
                    </a:cubicBezTo>
                    <a:cubicBezTo>
                      <a:pt x="14678" y="2811"/>
                      <a:pt x="14789" y="2885"/>
                      <a:pt x="14900" y="2922"/>
                    </a:cubicBezTo>
                    <a:cubicBezTo>
                      <a:pt x="15380" y="2219"/>
                      <a:pt x="16157" y="1775"/>
                      <a:pt x="17007" y="1739"/>
                    </a:cubicBezTo>
                    <a:cubicBezTo>
                      <a:pt x="17266" y="1739"/>
                      <a:pt x="17525" y="1739"/>
                      <a:pt x="17783" y="1812"/>
                    </a:cubicBezTo>
                    <a:cubicBezTo>
                      <a:pt x="17414" y="1147"/>
                      <a:pt x="17746" y="334"/>
                      <a:pt x="18449" y="149"/>
                    </a:cubicBezTo>
                    <a:cubicBezTo>
                      <a:pt x="19151" y="1"/>
                      <a:pt x="19891" y="260"/>
                      <a:pt x="20297" y="851"/>
                    </a:cubicBezTo>
                    <a:cubicBezTo>
                      <a:pt x="20593" y="703"/>
                      <a:pt x="20926" y="629"/>
                      <a:pt x="21222" y="629"/>
                    </a:cubicBezTo>
                    <a:cubicBezTo>
                      <a:pt x="23699" y="482"/>
                      <a:pt x="23847" y="2145"/>
                      <a:pt x="23144" y="3254"/>
                    </a:cubicBezTo>
                    <a:cubicBezTo>
                      <a:pt x="23588" y="2922"/>
                      <a:pt x="24142" y="2774"/>
                      <a:pt x="24697" y="2848"/>
                    </a:cubicBezTo>
                    <a:cubicBezTo>
                      <a:pt x="24993" y="2922"/>
                      <a:pt x="25251" y="3106"/>
                      <a:pt x="25436" y="3365"/>
                    </a:cubicBezTo>
                    <a:cubicBezTo>
                      <a:pt x="26545" y="2996"/>
                      <a:pt x="27691" y="3032"/>
                      <a:pt x="28283" y="3587"/>
                    </a:cubicBezTo>
                    <a:cubicBezTo>
                      <a:pt x="28875" y="4105"/>
                      <a:pt x="28764" y="4918"/>
                      <a:pt x="28061" y="5620"/>
                    </a:cubicBezTo>
                    <a:cubicBezTo>
                      <a:pt x="29355" y="5768"/>
                      <a:pt x="30316" y="6360"/>
                      <a:pt x="30390" y="7062"/>
                    </a:cubicBezTo>
                    <a:cubicBezTo>
                      <a:pt x="30390" y="7136"/>
                      <a:pt x="30390" y="7210"/>
                      <a:pt x="30390" y="7284"/>
                    </a:cubicBezTo>
                    <a:lnTo>
                      <a:pt x="0" y="7284"/>
                    </a:lnTo>
                    <a:cubicBezTo>
                      <a:pt x="0" y="7210"/>
                      <a:pt x="0" y="7173"/>
                      <a:pt x="0" y="7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1862619" y="1423206"/>
                <a:ext cx="549042" cy="106147"/>
              </a:xfrm>
              <a:custGeom>
                <a:avLst/>
                <a:gdLst/>
                <a:ahLst/>
                <a:cxnLst/>
                <a:rect l="l" t="t" r="r" b="b"/>
                <a:pathLst>
                  <a:path w="25252" h="4882" extrusionOk="0">
                    <a:moveTo>
                      <a:pt x="1" y="4770"/>
                    </a:moveTo>
                    <a:cubicBezTo>
                      <a:pt x="75" y="4327"/>
                      <a:pt x="814" y="3957"/>
                      <a:pt x="1812" y="3846"/>
                    </a:cubicBezTo>
                    <a:cubicBezTo>
                      <a:pt x="1295" y="3402"/>
                      <a:pt x="1184" y="2885"/>
                      <a:pt x="1628" y="2589"/>
                    </a:cubicBezTo>
                    <a:cubicBezTo>
                      <a:pt x="2071" y="2256"/>
                      <a:pt x="2996" y="2182"/>
                      <a:pt x="3846" y="2441"/>
                    </a:cubicBezTo>
                    <a:cubicBezTo>
                      <a:pt x="3994" y="2256"/>
                      <a:pt x="4216" y="2145"/>
                      <a:pt x="4437" y="2108"/>
                    </a:cubicBezTo>
                    <a:cubicBezTo>
                      <a:pt x="4992" y="2034"/>
                      <a:pt x="5584" y="2256"/>
                      <a:pt x="5953" y="2663"/>
                    </a:cubicBezTo>
                    <a:cubicBezTo>
                      <a:pt x="6138" y="2626"/>
                      <a:pt x="6360" y="2589"/>
                      <a:pt x="6545" y="2589"/>
                    </a:cubicBezTo>
                    <a:cubicBezTo>
                      <a:pt x="7432" y="2478"/>
                      <a:pt x="8208" y="2700"/>
                      <a:pt x="8393" y="3033"/>
                    </a:cubicBezTo>
                    <a:lnTo>
                      <a:pt x="8689" y="3033"/>
                    </a:lnTo>
                    <a:cubicBezTo>
                      <a:pt x="8689" y="3033"/>
                      <a:pt x="8689" y="2996"/>
                      <a:pt x="8689" y="2996"/>
                    </a:cubicBezTo>
                    <a:cubicBezTo>
                      <a:pt x="8874" y="2737"/>
                      <a:pt x="9428" y="2589"/>
                      <a:pt x="10057" y="2626"/>
                    </a:cubicBezTo>
                    <a:cubicBezTo>
                      <a:pt x="9946" y="2478"/>
                      <a:pt x="9946" y="2293"/>
                      <a:pt x="10057" y="2182"/>
                    </a:cubicBezTo>
                    <a:cubicBezTo>
                      <a:pt x="10279" y="1813"/>
                      <a:pt x="11203" y="1665"/>
                      <a:pt x="12090" y="1886"/>
                    </a:cubicBezTo>
                    <a:cubicBezTo>
                      <a:pt x="12867" y="2071"/>
                      <a:pt x="13163" y="962"/>
                      <a:pt x="14752" y="1221"/>
                    </a:cubicBezTo>
                    <a:cubicBezTo>
                      <a:pt x="14493" y="740"/>
                      <a:pt x="14789" y="149"/>
                      <a:pt x="15344" y="112"/>
                    </a:cubicBezTo>
                    <a:cubicBezTo>
                      <a:pt x="15898" y="1"/>
                      <a:pt x="16453" y="186"/>
                      <a:pt x="16860" y="556"/>
                    </a:cubicBezTo>
                    <a:cubicBezTo>
                      <a:pt x="17118" y="482"/>
                      <a:pt x="17377" y="445"/>
                      <a:pt x="17636" y="408"/>
                    </a:cubicBezTo>
                    <a:cubicBezTo>
                      <a:pt x="19669" y="334"/>
                      <a:pt x="19817" y="1443"/>
                      <a:pt x="19226" y="2182"/>
                    </a:cubicBezTo>
                    <a:cubicBezTo>
                      <a:pt x="21518" y="1258"/>
                      <a:pt x="23108" y="2108"/>
                      <a:pt x="23514" y="2404"/>
                    </a:cubicBezTo>
                    <a:cubicBezTo>
                      <a:pt x="23921" y="2700"/>
                      <a:pt x="23847" y="3291"/>
                      <a:pt x="23292" y="3772"/>
                    </a:cubicBezTo>
                    <a:cubicBezTo>
                      <a:pt x="24402" y="3883"/>
                      <a:pt x="25178" y="4253"/>
                      <a:pt x="25252" y="4770"/>
                    </a:cubicBezTo>
                    <a:cubicBezTo>
                      <a:pt x="25252" y="4807"/>
                      <a:pt x="25252" y="4844"/>
                      <a:pt x="25252" y="4881"/>
                    </a:cubicBezTo>
                    <a:lnTo>
                      <a:pt x="38" y="4881"/>
                    </a:lnTo>
                    <a:cubicBezTo>
                      <a:pt x="1" y="4844"/>
                      <a:pt x="1" y="4807"/>
                      <a:pt x="1" y="477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4"/>
            <p:cNvGrpSpPr/>
            <p:nvPr/>
          </p:nvGrpSpPr>
          <p:grpSpPr>
            <a:xfrm>
              <a:off x="-1116625" y="4397452"/>
              <a:ext cx="3406615" cy="814707"/>
              <a:chOff x="1999750" y="1792725"/>
              <a:chExt cx="2203075" cy="526875"/>
            </a:xfrm>
          </p:grpSpPr>
          <p:sp>
            <p:nvSpPr>
              <p:cNvPr id="41" name="Google Shape;41;p4"/>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Google Shape;44;p4"/>
          <p:cNvSpPr/>
          <p:nvPr/>
        </p:nvSpPr>
        <p:spPr>
          <a:xfrm>
            <a:off x="-1246675" y="-60067"/>
            <a:ext cx="10390669" cy="1768199"/>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8"/>
        <p:cNvGrpSpPr/>
        <p:nvPr/>
      </p:nvGrpSpPr>
      <p:grpSpPr>
        <a:xfrm>
          <a:off x="0" y="0"/>
          <a:ext cx="0" cy="0"/>
          <a:chOff x="0" y="0"/>
          <a:chExt cx="0" cy="0"/>
        </a:xfrm>
      </p:grpSpPr>
      <p:sp>
        <p:nvSpPr>
          <p:cNvPr id="639" name="Google Shape;639;p8"/>
          <p:cNvSpPr/>
          <p:nvPr/>
        </p:nvSpPr>
        <p:spPr>
          <a:xfrm>
            <a:off x="1447800" y="-685799"/>
            <a:ext cx="9248551" cy="1573843"/>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txBox="1">
            <a:spLocks noGrp="1"/>
          </p:cNvSpPr>
          <p:nvPr>
            <p:ph type="title"/>
          </p:nvPr>
        </p:nvSpPr>
        <p:spPr>
          <a:xfrm>
            <a:off x="1644450" y="886075"/>
            <a:ext cx="5855100" cy="22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41" name="Google Shape;641;p8"/>
          <p:cNvSpPr/>
          <p:nvPr/>
        </p:nvSpPr>
        <p:spPr>
          <a:xfrm rot="10800000" flipH="1">
            <a:off x="-1214987" y="3376493"/>
            <a:ext cx="10358992" cy="1762786"/>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8"/>
          <p:cNvGrpSpPr/>
          <p:nvPr/>
        </p:nvGrpSpPr>
        <p:grpSpPr>
          <a:xfrm rot="10800000" flipH="1">
            <a:off x="5421252" y="5"/>
            <a:ext cx="3722760" cy="707447"/>
            <a:chOff x="4200950" y="2130100"/>
            <a:chExt cx="2188700" cy="415925"/>
          </a:xfrm>
        </p:grpSpPr>
        <p:sp>
          <p:nvSpPr>
            <p:cNvPr id="643" name="Google Shape;643;p8"/>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8"/>
          <p:cNvSpPr/>
          <p:nvPr/>
        </p:nvSpPr>
        <p:spPr>
          <a:xfrm flipH="1">
            <a:off x="215896" y="1180450"/>
            <a:ext cx="7157534" cy="502499"/>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flipH="1">
            <a:off x="-238862" y="2247100"/>
            <a:ext cx="3655736" cy="947466"/>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8"/>
          <p:cNvGrpSpPr/>
          <p:nvPr/>
        </p:nvGrpSpPr>
        <p:grpSpPr>
          <a:xfrm>
            <a:off x="-641872" y="4637636"/>
            <a:ext cx="2115172" cy="505853"/>
            <a:chOff x="1999750" y="1792725"/>
            <a:chExt cx="2203075" cy="526875"/>
          </a:xfrm>
        </p:grpSpPr>
        <p:sp>
          <p:nvSpPr>
            <p:cNvPr id="648" name="Google Shape;648;p8"/>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8"/>
          <p:cNvGrpSpPr/>
          <p:nvPr/>
        </p:nvGrpSpPr>
        <p:grpSpPr>
          <a:xfrm>
            <a:off x="914603" y="4637636"/>
            <a:ext cx="2115172" cy="505853"/>
            <a:chOff x="1999750" y="1792725"/>
            <a:chExt cx="2203075" cy="526875"/>
          </a:xfrm>
        </p:grpSpPr>
        <p:sp>
          <p:nvSpPr>
            <p:cNvPr id="652" name="Google Shape;652;p8"/>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8"/>
          <p:cNvGrpSpPr/>
          <p:nvPr/>
        </p:nvGrpSpPr>
        <p:grpSpPr>
          <a:xfrm>
            <a:off x="-91046" y="4498833"/>
            <a:ext cx="1938027" cy="713411"/>
            <a:chOff x="4915357" y="445350"/>
            <a:chExt cx="2131574" cy="784658"/>
          </a:xfrm>
        </p:grpSpPr>
        <p:sp>
          <p:nvSpPr>
            <p:cNvPr id="656" name="Google Shape;656;p8"/>
            <p:cNvSpPr/>
            <p:nvPr/>
          </p:nvSpPr>
          <p:spPr>
            <a:xfrm>
              <a:off x="5020999" y="656633"/>
              <a:ext cx="80849" cy="136821"/>
            </a:xfrm>
            <a:custGeom>
              <a:avLst/>
              <a:gdLst/>
              <a:ahLst/>
              <a:cxnLst/>
              <a:rect l="l" t="t" r="r" b="b"/>
              <a:pathLst>
                <a:path w="962" h="1628" extrusionOk="0">
                  <a:moveTo>
                    <a:pt x="1" y="1"/>
                  </a:moveTo>
                  <a:lnTo>
                    <a:pt x="1" y="1628"/>
                  </a:lnTo>
                  <a:lnTo>
                    <a:pt x="962" y="162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5953116" y="1041968"/>
              <a:ext cx="630823" cy="105725"/>
            </a:xfrm>
            <a:custGeom>
              <a:avLst/>
              <a:gdLst/>
              <a:ahLst/>
              <a:cxnLst/>
              <a:rect l="l" t="t" r="r" b="b"/>
              <a:pathLst>
                <a:path w="7506" h="1258" extrusionOk="0">
                  <a:moveTo>
                    <a:pt x="75" y="0"/>
                  </a:moveTo>
                  <a:lnTo>
                    <a:pt x="7506" y="777"/>
                  </a:lnTo>
                  <a:lnTo>
                    <a:pt x="7432" y="1257"/>
                  </a:lnTo>
                  <a:lnTo>
                    <a:pt x="1" y="4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5390787" y="1048187"/>
              <a:ext cx="630823" cy="105725"/>
            </a:xfrm>
            <a:custGeom>
              <a:avLst/>
              <a:gdLst/>
              <a:ahLst/>
              <a:cxnLst/>
              <a:rect l="l" t="t" r="r" b="b"/>
              <a:pathLst>
                <a:path w="7506" h="1258" extrusionOk="0">
                  <a:moveTo>
                    <a:pt x="7431" y="0"/>
                  </a:moveTo>
                  <a:lnTo>
                    <a:pt x="0" y="777"/>
                  </a:lnTo>
                  <a:lnTo>
                    <a:pt x="74" y="1257"/>
                  </a:lnTo>
                  <a:lnTo>
                    <a:pt x="7505" y="4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5070752" y="734372"/>
              <a:ext cx="1945080" cy="348020"/>
            </a:xfrm>
            <a:custGeom>
              <a:avLst/>
              <a:gdLst/>
              <a:ahLst/>
              <a:cxnLst/>
              <a:rect l="l" t="t" r="r" b="b"/>
              <a:pathLst>
                <a:path w="23144" h="4141" extrusionOk="0">
                  <a:moveTo>
                    <a:pt x="1516" y="4141"/>
                  </a:moveTo>
                  <a:lnTo>
                    <a:pt x="17635" y="4141"/>
                  </a:lnTo>
                  <a:lnTo>
                    <a:pt x="21665" y="3401"/>
                  </a:lnTo>
                  <a:lnTo>
                    <a:pt x="23144" y="1664"/>
                  </a:lnTo>
                  <a:lnTo>
                    <a:pt x="22256" y="0"/>
                  </a:lnTo>
                  <a:lnTo>
                    <a:pt x="0" y="0"/>
                  </a:lnTo>
                  <a:lnTo>
                    <a:pt x="0" y="35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5039656" y="464008"/>
              <a:ext cx="1942054" cy="590483"/>
            </a:xfrm>
            <a:custGeom>
              <a:avLst/>
              <a:gdLst/>
              <a:ahLst/>
              <a:cxnLst/>
              <a:rect l="l" t="t" r="r" b="b"/>
              <a:pathLst>
                <a:path w="23108" h="7026" extrusionOk="0">
                  <a:moveTo>
                    <a:pt x="333" y="1"/>
                  </a:moveTo>
                  <a:lnTo>
                    <a:pt x="14308" y="1"/>
                  </a:lnTo>
                  <a:cubicBezTo>
                    <a:pt x="14419" y="1"/>
                    <a:pt x="14530" y="38"/>
                    <a:pt x="14567" y="149"/>
                  </a:cubicBezTo>
                  <a:lnTo>
                    <a:pt x="16009" y="2182"/>
                  </a:lnTo>
                  <a:lnTo>
                    <a:pt x="22700" y="2958"/>
                  </a:lnTo>
                  <a:lnTo>
                    <a:pt x="23107" y="3809"/>
                  </a:lnTo>
                  <a:cubicBezTo>
                    <a:pt x="23107" y="3809"/>
                    <a:pt x="23107" y="3846"/>
                    <a:pt x="23107" y="3883"/>
                  </a:cubicBezTo>
                  <a:cubicBezTo>
                    <a:pt x="23070" y="3883"/>
                    <a:pt x="23070" y="3920"/>
                    <a:pt x="23033" y="3920"/>
                  </a:cubicBezTo>
                  <a:lnTo>
                    <a:pt x="16822" y="3920"/>
                  </a:lnTo>
                  <a:lnTo>
                    <a:pt x="15010" y="7025"/>
                  </a:lnTo>
                  <a:lnTo>
                    <a:pt x="7284" y="7025"/>
                  </a:lnTo>
                  <a:lnTo>
                    <a:pt x="6322" y="3920"/>
                  </a:lnTo>
                  <a:lnTo>
                    <a:pt x="1960" y="3920"/>
                  </a:lnTo>
                  <a:lnTo>
                    <a:pt x="925" y="5398"/>
                  </a:lnTo>
                  <a:lnTo>
                    <a:pt x="74" y="5398"/>
                  </a:lnTo>
                  <a:cubicBezTo>
                    <a:pt x="37" y="5398"/>
                    <a:pt x="0" y="5361"/>
                    <a:pt x="0" y="5325"/>
                  </a:cubicBezTo>
                  <a:lnTo>
                    <a:pt x="0" y="333"/>
                  </a:lnTo>
                  <a:cubicBezTo>
                    <a:pt x="0" y="149"/>
                    <a:pt x="148"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5039656" y="464008"/>
              <a:ext cx="1914068" cy="258010"/>
            </a:xfrm>
            <a:custGeom>
              <a:avLst/>
              <a:gdLst/>
              <a:ahLst/>
              <a:cxnLst/>
              <a:rect l="l" t="t" r="r" b="b"/>
              <a:pathLst>
                <a:path w="22775" h="3070" extrusionOk="0">
                  <a:moveTo>
                    <a:pt x="333" y="1"/>
                  </a:moveTo>
                  <a:lnTo>
                    <a:pt x="14308" y="1"/>
                  </a:lnTo>
                  <a:cubicBezTo>
                    <a:pt x="14419" y="1"/>
                    <a:pt x="14530" y="38"/>
                    <a:pt x="14567" y="149"/>
                  </a:cubicBezTo>
                  <a:lnTo>
                    <a:pt x="16009" y="2182"/>
                  </a:lnTo>
                  <a:lnTo>
                    <a:pt x="22700" y="2958"/>
                  </a:lnTo>
                  <a:lnTo>
                    <a:pt x="22774" y="3069"/>
                  </a:lnTo>
                  <a:lnTo>
                    <a:pt x="11276" y="2145"/>
                  </a:lnTo>
                  <a:lnTo>
                    <a:pt x="0" y="2145"/>
                  </a:lnTo>
                  <a:lnTo>
                    <a:pt x="0" y="333"/>
                  </a:lnTo>
                  <a:cubicBezTo>
                    <a:pt x="0" y="149"/>
                    <a:pt x="148" y="1"/>
                    <a:pt x="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5039656" y="793370"/>
              <a:ext cx="164723" cy="124383"/>
            </a:xfrm>
            <a:custGeom>
              <a:avLst/>
              <a:gdLst/>
              <a:ahLst/>
              <a:cxnLst/>
              <a:rect l="l" t="t" r="r" b="b"/>
              <a:pathLst>
                <a:path w="1960" h="1480" extrusionOk="0">
                  <a:moveTo>
                    <a:pt x="1960" y="1"/>
                  </a:moveTo>
                  <a:lnTo>
                    <a:pt x="925" y="1479"/>
                  </a:lnTo>
                  <a:lnTo>
                    <a:pt x="111" y="1479"/>
                  </a:lnTo>
                  <a:cubicBezTo>
                    <a:pt x="37" y="1479"/>
                    <a:pt x="0" y="1442"/>
                    <a:pt x="0" y="1406"/>
                  </a:cubicBezTo>
                  <a:lnTo>
                    <a:pt x="0" y="1"/>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5611315" y="923888"/>
              <a:ext cx="764451" cy="130602"/>
            </a:xfrm>
            <a:custGeom>
              <a:avLst/>
              <a:gdLst/>
              <a:ahLst/>
              <a:cxnLst/>
              <a:rect l="l" t="t" r="r" b="b"/>
              <a:pathLst>
                <a:path w="9096" h="1554" extrusionOk="0">
                  <a:moveTo>
                    <a:pt x="9096" y="0"/>
                  </a:moveTo>
                  <a:lnTo>
                    <a:pt x="8208" y="1553"/>
                  </a:lnTo>
                  <a:lnTo>
                    <a:pt x="482" y="1553"/>
                  </a:lnTo>
                  <a:lnTo>
                    <a:pt x="1"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5148408" y="513761"/>
              <a:ext cx="261036" cy="99506"/>
            </a:xfrm>
            <a:custGeom>
              <a:avLst/>
              <a:gdLst/>
              <a:ahLst/>
              <a:cxnLst/>
              <a:rect l="l" t="t" r="r" b="b"/>
              <a:pathLst>
                <a:path w="3106" h="1184" extrusionOk="0">
                  <a:moveTo>
                    <a:pt x="185" y="0"/>
                  </a:moveTo>
                  <a:cubicBezTo>
                    <a:pt x="74" y="0"/>
                    <a:pt x="0" y="74"/>
                    <a:pt x="0" y="148"/>
                  </a:cubicBezTo>
                  <a:lnTo>
                    <a:pt x="0" y="998"/>
                  </a:lnTo>
                  <a:cubicBezTo>
                    <a:pt x="0" y="1109"/>
                    <a:pt x="74" y="1183"/>
                    <a:pt x="185" y="1183"/>
                  </a:cubicBezTo>
                  <a:lnTo>
                    <a:pt x="2958" y="1183"/>
                  </a:lnTo>
                  <a:cubicBezTo>
                    <a:pt x="3032" y="1183"/>
                    <a:pt x="3106" y="1109"/>
                    <a:pt x="3106" y="998"/>
                  </a:cubicBezTo>
                  <a:lnTo>
                    <a:pt x="3106" y="148"/>
                  </a:lnTo>
                  <a:cubicBezTo>
                    <a:pt x="3106" y="74"/>
                    <a:pt x="3032" y="0"/>
                    <a:pt x="29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5232282" y="513761"/>
              <a:ext cx="155479" cy="99506"/>
            </a:xfrm>
            <a:custGeom>
              <a:avLst/>
              <a:gdLst/>
              <a:ahLst/>
              <a:cxnLst/>
              <a:rect l="l" t="t" r="r" b="b"/>
              <a:pathLst>
                <a:path w="1850" h="1184" extrusionOk="0">
                  <a:moveTo>
                    <a:pt x="481" y="0"/>
                  </a:moveTo>
                  <a:lnTo>
                    <a:pt x="1849" y="0"/>
                  </a:lnTo>
                  <a:lnTo>
                    <a:pt x="1368" y="1183"/>
                  </a:lnTo>
                  <a:lnTo>
                    <a:pt x="1" y="118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5549207" y="513761"/>
              <a:ext cx="261120" cy="99506"/>
            </a:xfrm>
            <a:custGeom>
              <a:avLst/>
              <a:gdLst/>
              <a:ahLst/>
              <a:cxnLst/>
              <a:rect l="l" t="t" r="r" b="b"/>
              <a:pathLst>
                <a:path w="3107" h="1184" extrusionOk="0">
                  <a:moveTo>
                    <a:pt x="185" y="0"/>
                  </a:moveTo>
                  <a:cubicBezTo>
                    <a:pt x="74" y="0"/>
                    <a:pt x="1" y="74"/>
                    <a:pt x="1" y="148"/>
                  </a:cubicBezTo>
                  <a:lnTo>
                    <a:pt x="1" y="998"/>
                  </a:lnTo>
                  <a:cubicBezTo>
                    <a:pt x="1" y="1109"/>
                    <a:pt x="74" y="1183"/>
                    <a:pt x="185" y="1183"/>
                  </a:cubicBezTo>
                  <a:lnTo>
                    <a:pt x="2958" y="1183"/>
                  </a:lnTo>
                  <a:cubicBezTo>
                    <a:pt x="3032" y="1183"/>
                    <a:pt x="3106" y="1109"/>
                    <a:pt x="3106" y="998"/>
                  </a:cubicBezTo>
                  <a:lnTo>
                    <a:pt x="3106" y="148"/>
                  </a:lnTo>
                  <a:cubicBezTo>
                    <a:pt x="3106" y="74"/>
                    <a:pt x="3032" y="0"/>
                    <a:pt x="29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5552317" y="513761"/>
              <a:ext cx="146150" cy="99506"/>
            </a:xfrm>
            <a:custGeom>
              <a:avLst/>
              <a:gdLst/>
              <a:ahLst/>
              <a:cxnLst/>
              <a:rect l="l" t="t" r="r" b="b"/>
              <a:pathLst>
                <a:path w="1739" h="1184" extrusionOk="0">
                  <a:moveTo>
                    <a:pt x="407" y="0"/>
                  </a:moveTo>
                  <a:lnTo>
                    <a:pt x="1738" y="0"/>
                  </a:lnTo>
                  <a:lnTo>
                    <a:pt x="1257" y="1183"/>
                  </a:lnTo>
                  <a:lnTo>
                    <a:pt x="148" y="1183"/>
                  </a:lnTo>
                  <a:cubicBezTo>
                    <a:pt x="37" y="1183"/>
                    <a:pt x="0" y="1109"/>
                    <a:pt x="0" y="1035"/>
                  </a:cubicBezTo>
                  <a:lnTo>
                    <a:pt x="0" y="99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6823126" y="808918"/>
              <a:ext cx="220696" cy="211367"/>
            </a:xfrm>
            <a:custGeom>
              <a:avLst/>
              <a:gdLst/>
              <a:ahLst/>
              <a:cxnLst/>
              <a:rect l="l" t="t" r="r" b="b"/>
              <a:pathLst>
                <a:path w="2626" h="2515" extrusionOk="0">
                  <a:moveTo>
                    <a:pt x="111" y="37"/>
                  </a:moveTo>
                  <a:lnTo>
                    <a:pt x="2551" y="37"/>
                  </a:lnTo>
                  <a:cubicBezTo>
                    <a:pt x="2588" y="37"/>
                    <a:pt x="2625" y="37"/>
                    <a:pt x="2625" y="111"/>
                  </a:cubicBezTo>
                  <a:lnTo>
                    <a:pt x="2625" y="2145"/>
                  </a:lnTo>
                  <a:lnTo>
                    <a:pt x="814" y="2514"/>
                  </a:lnTo>
                  <a:lnTo>
                    <a:pt x="37" y="111"/>
                  </a:lnTo>
                  <a:cubicBezTo>
                    <a:pt x="1" y="74"/>
                    <a:pt x="1" y="74"/>
                    <a:pt x="37" y="37"/>
                  </a:cubicBezTo>
                  <a:cubicBezTo>
                    <a:pt x="37" y="0"/>
                    <a:pt x="74" y="0"/>
                    <a:pt x="111"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6860441" y="926998"/>
              <a:ext cx="186490" cy="93287"/>
            </a:xfrm>
            <a:custGeom>
              <a:avLst/>
              <a:gdLst/>
              <a:ahLst/>
              <a:cxnLst/>
              <a:rect l="l" t="t" r="r" b="b"/>
              <a:pathLst>
                <a:path w="2219" h="1110" extrusionOk="0">
                  <a:moveTo>
                    <a:pt x="2218" y="740"/>
                  </a:moveTo>
                  <a:lnTo>
                    <a:pt x="370" y="1109"/>
                  </a:lnTo>
                  <a:lnTo>
                    <a:pt x="0" y="0"/>
                  </a:lnTo>
                  <a:lnTo>
                    <a:pt x="1627"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4915357" y="923888"/>
              <a:ext cx="198929" cy="136821"/>
            </a:xfrm>
            <a:custGeom>
              <a:avLst/>
              <a:gdLst/>
              <a:ahLst/>
              <a:cxnLst/>
              <a:rect l="l" t="t" r="r" b="b"/>
              <a:pathLst>
                <a:path w="2367" h="1628" extrusionOk="0">
                  <a:moveTo>
                    <a:pt x="2367" y="0"/>
                  </a:moveTo>
                  <a:lnTo>
                    <a:pt x="74" y="0"/>
                  </a:lnTo>
                  <a:cubicBezTo>
                    <a:pt x="74" y="0"/>
                    <a:pt x="37" y="0"/>
                    <a:pt x="37" y="0"/>
                  </a:cubicBezTo>
                  <a:cubicBezTo>
                    <a:pt x="0" y="0"/>
                    <a:pt x="0" y="37"/>
                    <a:pt x="0" y="37"/>
                  </a:cubicBezTo>
                  <a:lnTo>
                    <a:pt x="0" y="1220"/>
                  </a:lnTo>
                  <a:lnTo>
                    <a:pt x="1405" y="1627"/>
                  </a:lnTo>
                  <a:cubicBezTo>
                    <a:pt x="1442" y="1627"/>
                    <a:pt x="1479" y="1627"/>
                    <a:pt x="1479" y="15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4915357" y="1026420"/>
              <a:ext cx="143040" cy="34289"/>
            </a:xfrm>
            <a:custGeom>
              <a:avLst/>
              <a:gdLst/>
              <a:ahLst/>
              <a:cxnLst/>
              <a:rect l="l" t="t" r="r" b="b"/>
              <a:pathLst>
                <a:path w="1702" h="408" extrusionOk="0">
                  <a:moveTo>
                    <a:pt x="0" y="0"/>
                  </a:moveTo>
                  <a:lnTo>
                    <a:pt x="1405" y="407"/>
                  </a:lnTo>
                  <a:cubicBezTo>
                    <a:pt x="1442" y="407"/>
                    <a:pt x="1479" y="407"/>
                    <a:pt x="1479" y="370"/>
                  </a:cubicBezTo>
                  <a:lnTo>
                    <a:pt x="1701"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4934015" y="572759"/>
              <a:ext cx="99506" cy="341885"/>
            </a:xfrm>
            <a:custGeom>
              <a:avLst/>
              <a:gdLst/>
              <a:ahLst/>
              <a:cxnLst/>
              <a:rect l="l" t="t" r="r" b="b"/>
              <a:pathLst>
                <a:path w="1184" h="4068" extrusionOk="0">
                  <a:moveTo>
                    <a:pt x="185" y="1"/>
                  </a:moveTo>
                  <a:cubicBezTo>
                    <a:pt x="74" y="1"/>
                    <a:pt x="0" y="75"/>
                    <a:pt x="0" y="149"/>
                  </a:cubicBezTo>
                  <a:lnTo>
                    <a:pt x="0" y="3920"/>
                  </a:lnTo>
                  <a:cubicBezTo>
                    <a:pt x="0" y="3994"/>
                    <a:pt x="74" y="4067"/>
                    <a:pt x="185" y="4067"/>
                  </a:cubicBezTo>
                  <a:lnTo>
                    <a:pt x="999" y="4067"/>
                  </a:lnTo>
                  <a:cubicBezTo>
                    <a:pt x="1109" y="4067"/>
                    <a:pt x="1183" y="3994"/>
                    <a:pt x="1183" y="3920"/>
                  </a:cubicBezTo>
                  <a:lnTo>
                    <a:pt x="1183" y="149"/>
                  </a:lnTo>
                  <a:cubicBezTo>
                    <a:pt x="1183" y="75"/>
                    <a:pt x="1109"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4940234" y="585197"/>
              <a:ext cx="93287" cy="329447"/>
            </a:xfrm>
            <a:custGeom>
              <a:avLst/>
              <a:gdLst/>
              <a:ahLst/>
              <a:cxnLst/>
              <a:rect l="l" t="t" r="r" b="b"/>
              <a:pathLst>
                <a:path w="1110" h="3920" extrusionOk="0">
                  <a:moveTo>
                    <a:pt x="1109" y="38"/>
                  </a:moveTo>
                  <a:lnTo>
                    <a:pt x="1109" y="3772"/>
                  </a:lnTo>
                  <a:cubicBezTo>
                    <a:pt x="1109" y="3846"/>
                    <a:pt x="1035" y="3919"/>
                    <a:pt x="925" y="3919"/>
                  </a:cubicBezTo>
                  <a:lnTo>
                    <a:pt x="111" y="3919"/>
                  </a:lnTo>
                  <a:cubicBezTo>
                    <a:pt x="74" y="3919"/>
                    <a:pt x="37" y="3919"/>
                    <a:pt x="0" y="3919"/>
                  </a:cubicBezTo>
                  <a:lnTo>
                    <a:pt x="0" y="185"/>
                  </a:lnTo>
                  <a:cubicBezTo>
                    <a:pt x="0" y="75"/>
                    <a:pt x="74" y="1"/>
                    <a:pt x="185" y="1"/>
                  </a:cubicBezTo>
                  <a:lnTo>
                    <a:pt x="1035" y="1"/>
                  </a:lnTo>
                  <a:cubicBezTo>
                    <a:pt x="1035" y="1"/>
                    <a:pt x="1072" y="1"/>
                    <a:pt x="110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5157736" y="678400"/>
              <a:ext cx="257926" cy="15632"/>
            </a:xfrm>
            <a:custGeom>
              <a:avLst/>
              <a:gdLst/>
              <a:ahLst/>
              <a:cxnLst/>
              <a:rect l="l" t="t" r="r" b="b"/>
              <a:pathLst>
                <a:path w="3069" h="186" extrusionOk="0">
                  <a:moveTo>
                    <a:pt x="111" y="186"/>
                  </a:moveTo>
                  <a:lnTo>
                    <a:pt x="2921" y="186"/>
                  </a:lnTo>
                  <a:cubicBezTo>
                    <a:pt x="2995" y="186"/>
                    <a:pt x="3069" y="112"/>
                    <a:pt x="3069" y="1"/>
                  </a:cubicBezTo>
                  <a:lnTo>
                    <a:pt x="3069" y="1"/>
                  </a:lnTo>
                  <a:lnTo>
                    <a:pt x="0" y="1"/>
                  </a:lnTo>
                  <a:lnTo>
                    <a:pt x="0" y="38"/>
                  </a:lnTo>
                  <a:cubicBezTo>
                    <a:pt x="0" y="112"/>
                    <a:pt x="74" y="186"/>
                    <a:pt x="111" y="18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5157736" y="700167"/>
              <a:ext cx="257926" cy="18741"/>
            </a:xfrm>
            <a:custGeom>
              <a:avLst/>
              <a:gdLst/>
              <a:ahLst/>
              <a:cxnLst/>
              <a:rect l="l" t="t" r="r" b="b"/>
              <a:pathLst>
                <a:path w="3069" h="223" extrusionOk="0">
                  <a:moveTo>
                    <a:pt x="111" y="222"/>
                  </a:moveTo>
                  <a:lnTo>
                    <a:pt x="2921" y="222"/>
                  </a:lnTo>
                  <a:cubicBezTo>
                    <a:pt x="2995" y="222"/>
                    <a:pt x="3069" y="148"/>
                    <a:pt x="3069" y="37"/>
                  </a:cubicBezTo>
                  <a:lnTo>
                    <a:pt x="3069" y="1"/>
                  </a:lnTo>
                  <a:lnTo>
                    <a:pt x="0" y="1"/>
                  </a:lnTo>
                  <a:lnTo>
                    <a:pt x="0" y="37"/>
                  </a:lnTo>
                  <a:cubicBezTo>
                    <a:pt x="0" y="148"/>
                    <a:pt x="74" y="222"/>
                    <a:pt x="111"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5157736" y="725044"/>
              <a:ext cx="257926" cy="21851"/>
            </a:xfrm>
            <a:custGeom>
              <a:avLst/>
              <a:gdLst/>
              <a:ahLst/>
              <a:cxnLst/>
              <a:rect l="l" t="t" r="r" b="b"/>
              <a:pathLst>
                <a:path w="3069" h="260" extrusionOk="0">
                  <a:moveTo>
                    <a:pt x="111" y="259"/>
                  </a:moveTo>
                  <a:lnTo>
                    <a:pt x="2921" y="259"/>
                  </a:lnTo>
                  <a:cubicBezTo>
                    <a:pt x="2995" y="259"/>
                    <a:pt x="3069" y="148"/>
                    <a:pt x="3069" y="37"/>
                  </a:cubicBezTo>
                  <a:lnTo>
                    <a:pt x="3069" y="0"/>
                  </a:lnTo>
                  <a:lnTo>
                    <a:pt x="0" y="0"/>
                  </a:lnTo>
                  <a:lnTo>
                    <a:pt x="0" y="37"/>
                  </a:lnTo>
                  <a:cubicBezTo>
                    <a:pt x="0" y="148"/>
                    <a:pt x="74" y="259"/>
                    <a:pt x="111" y="259"/>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5157736" y="753030"/>
              <a:ext cx="257926" cy="18657"/>
            </a:xfrm>
            <a:custGeom>
              <a:avLst/>
              <a:gdLst/>
              <a:ahLst/>
              <a:cxnLst/>
              <a:rect l="l" t="t" r="r" b="b"/>
              <a:pathLst>
                <a:path w="3069" h="222" extrusionOk="0">
                  <a:moveTo>
                    <a:pt x="111" y="222"/>
                  </a:moveTo>
                  <a:lnTo>
                    <a:pt x="2921" y="222"/>
                  </a:lnTo>
                  <a:cubicBezTo>
                    <a:pt x="2995" y="222"/>
                    <a:pt x="3069" y="111"/>
                    <a:pt x="3069" y="37"/>
                  </a:cubicBezTo>
                  <a:lnTo>
                    <a:pt x="3069" y="0"/>
                  </a:lnTo>
                  <a:lnTo>
                    <a:pt x="0" y="0"/>
                  </a:lnTo>
                  <a:lnTo>
                    <a:pt x="0" y="37"/>
                  </a:lnTo>
                  <a:cubicBezTo>
                    <a:pt x="0" y="111"/>
                    <a:pt x="74" y="222"/>
                    <a:pt x="111"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5154627" y="669071"/>
              <a:ext cx="264146" cy="18741"/>
            </a:xfrm>
            <a:custGeom>
              <a:avLst/>
              <a:gdLst/>
              <a:ahLst/>
              <a:cxnLst/>
              <a:rect l="l" t="t" r="r" b="b"/>
              <a:pathLst>
                <a:path w="3143" h="223" extrusionOk="0">
                  <a:moveTo>
                    <a:pt x="111" y="1"/>
                  </a:moveTo>
                  <a:lnTo>
                    <a:pt x="3032" y="1"/>
                  </a:lnTo>
                  <a:cubicBezTo>
                    <a:pt x="3069" y="1"/>
                    <a:pt x="3143" y="75"/>
                    <a:pt x="3143" y="186"/>
                  </a:cubicBezTo>
                  <a:lnTo>
                    <a:pt x="3143" y="223"/>
                  </a:lnTo>
                  <a:lnTo>
                    <a:pt x="0" y="223"/>
                  </a:lnTo>
                  <a:lnTo>
                    <a:pt x="0" y="186"/>
                  </a:lnTo>
                  <a:cubicBezTo>
                    <a:pt x="0" y="112"/>
                    <a:pt x="37" y="1"/>
                    <a:pt x="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a:off x="5154627" y="693948"/>
              <a:ext cx="264146" cy="18741"/>
            </a:xfrm>
            <a:custGeom>
              <a:avLst/>
              <a:gdLst/>
              <a:ahLst/>
              <a:cxnLst/>
              <a:rect l="l" t="t" r="r" b="b"/>
              <a:pathLst>
                <a:path w="3143" h="223" extrusionOk="0">
                  <a:moveTo>
                    <a:pt x="111" y="1"/>
                  </a:moveTo>
                  <a:lnTo>
                    <a:pt x="3032" y="1"/>
                  </a:lnTo>
                  <a:cubicBezTo>
                    <a:pt x="3069" y="1"/>
                    <a:pt x="3143" y="75"/>
                    <a:pt x="3143" y="185"/>
                  </a:cubicBezTo>
                  <a:lnTo>
                    <a:pt x="3143" y="222"/>
                  </a:lnTo>
                  <a:lnTo>
                    <a:pt x="0" y="222"/>
                  </a:lnTo>
                  <a:lnTo>
                    <a:pt x="0" y="185"/>
                  </a:lnTo>
                  <a:cubicBezTo>
                    <a:pt x="0" y="75"/>
                    <a:pt x="37" y="1"/>
                    <a:pt x="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5154627" y="718825"/>
              <a:ext cx="264146" cy="18741"/>
            </a:xfrm>
            <a:custGeom>
              <a:avLst/>
              <a:gdLst/>
              <a:ahLst/>
              <a:cxnLst/>
              <a:rect l="l" t="t" r="r" b="b"/>
              <a:pathLst>
                <a:path w="3143" h="223" extrusionOk="0">
                  <a:moveTo>
                    <a:pt x="111" y="0"/>
                  </a:moveTo>
                  <a:lnTo>
                    <a:pt x="3032" y="0"/>
                  </a:lnTo>
                  <a:cubicBezTo>
                    <a:pt x="3069" y="0"/>
                    <a:pt x="3143" y="74"/>
                    <a:pt x="3143" y="185"/>
                  </a:cubicBezTo>
                  <a:lnTo>
                    <a:pt x="3143" y="222"/>
                  </a:lnTo>
                  <a:lnTo>
                    <a:pt x="0" y="222"/>
                  </a:lnTo>
                  <a:lnTo>
                    <a:pt x="0" y="185"/>
                  </a:lnTo>
                  <a:cubicBezTo>
                    <a:pt x="0" y="74"/>
                    <a:pt x="37"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5154627" y="743701"/>
              <a:ext cx="264146" cy="18657"/>
            </a:xfrm>
            <a:custGeom>
              <a:avLst/>
              <a:gdLst/>
              <a:ahLst/>
              <a:cxnLst/>
              <a:rect l="l" t="t" r="r" b="b"/>
              <a:pathLst>
                <a:path w="3143" h="222" extrusionOk="0">
                  <a:moveTo>
                    <a:pt x="111" y="0"/>
                  </a:moveTo>
                  <a:lnTo>
                    <a:pt x="3032" y="0"/>
                  </a:lnTo>
                  <a:cubicBezTo>
                    <a:pt x="3069" y="0"/>
                    <a:pt x="3143" y="74"/>
                    <a:pt x="3143" y="185"/>
                  </a:cubicBezTo>
                  <a:lnTo>
                    <a:pt x="3143" y="222"/>
                  </a:lnTo>
                  <a:lnTo>
                    <a:pt x="0" y="222"/>
                  </a:lnTo>
                  <a:lnTo>
                    <a:pt x="0" y="185"/>
                  </a:lnTo>
                  <a:cubicBezTo>
                    <a:pt x="0" y="74"/>
                    <a:pt x="37"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6068087" y="951874"/>
              <a:ext cx="80849" cy="83958"/>
            </a:xfrm>
            <a:custGeom>
              <a:avLst/>
              <a:gdLst/>
              <a:ahLst/>
              <a:cxnLst/>
              <a:rect l="l" t="t" r="r" b="b"/>
              <a:pathLst>
                <a:path w="962" h="999" extrusionOk="0">
                  <a:moveTo>
                    <a:pt x="222" y="0"/>
                  </a:moveTo>
                  <a:cubicBezTo>
                    <a:pt x="112" y="0"/>
                    <a:pt x="1" y="111"/>
                    <a:pt x="1" y="222"/>
                  </a:cubicBezTo>
                  <a:lnTo>
                    <a:pt x="1" y="777"/>
                  </a:lnTo>
                  <a:cubicBezTo>
                    <a:pt x="1" y="924"/>
                    <a:pt x="112" y="998"/>
                    <a:pt x="222" y="998"/>
                  </a:cubicBezTo>
                  <a:lnTo>
                    <a:pt x="740" y="998"/>
                  </a:lnTo>
                  <a:cubicBezTo>
                    <a:pt x="851" y="998"/>
                    <a:pt x="962" y="924"/>
                    <a:pt x="962" y="777"/>
                  </a:cubicBezTo>
                  <a:lnTo>
                    <a:pt x="962" y="222"/>
                  </a:lnTo>
                  <a:cubicBezTo>
                    <a:pt x="962" y="111"/>
                    <a:pt x="851"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6074306" y="1004653"/>
              <a:ext cx="68411" cy="31180"/>
            </a:xfrm>
            <a:custGeom>
              <a:avLst/>
              <a:gdLst/>
              <a:ahLst/>
              <a:cxnLst/>
              <a:rect l="l" t="t" r="r" b="b"/>
              <a:pathLst>
                <a:path w="814" h="371" extrusionOk="0">
                  <a:moveTo>
                    <a:pt x="814" y="38"/>
                  </a:moveTo>
                  <a:lnTo>
                    <a:pt x="814" y="149"/>
                  </a:lnTo>
                  <a:cubicBezTo>
                    <a:pt x="814" y="259"/>
                    <a:pt x="740" y="370"/>
                    <a:pt x="629" y="370"/>
                  </a:cubicBezTo>
                  <a:lnTo>
                    <a:pt x="222" y="370"/>
                  </a:lnTo>
                  <a:cubicBezTo>
                    <a:pt x="75" y="370"/>
                    <a:pt x="1" y="259"/>
                    <a:pt x="1" y="149"/>
                  </a:cubicBezTo>
                  <a:lnTo>
                    <a:pt x="1" y="75"/>
                  </a:lnTo>
                  <a:cubicBezTo>
                    <a:pt x="38" y="38"/>
                    <a:pt x="111" y="1"/>
                    <a:pt x="148" y="1"/>
                  </a:cubicBezTo>
                  <a:lnTo>
                    <a:pt x="703" y="1"/>
                  </a:lnTo>
                  <a:cubicBezTo>
                    <a:pt x="740" y="1"/>
                    <a:pt x="777" y="38"/>
                    <a:pt x="814"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5990431" y="488884"/>
              <a:ext cx="360458" cy="267255"/>
            </a:xfrm>
            <a:custGeom>
              <a:avLst/>
              <a:gdLst/>
              <a:ahLst/>
              <a:cxnLst/>
              <a:rect l="l" t="t" r="r" b="b"/>
              <a:pathLst>
                <a:path w="4289" h="3180" extrusionOk="0">
                  <a:moveTo>
                    <a:pt x="3069" y="74"/>
                  </a:moveTo>
                  <a:lnTo>
                    <a:pt x="4215" y="1775"/>
                  </a:lnTo>
                  <a:lnTo>
                    <a:pt x="4215" y="3069"/>
                  </a:lnTo>
                  <a:lnTo>
                    <a:pt x="111" y="3069"/>
                  </a:lnTo>
                  <a:lnTo>
                    <a:pt x="74" y="74"/>
                  </a:lnTo>
                  <a:close/>
                  <a:moveTo>
                    <a:pt x="0" y="0"/>
                  </a:moveTo>
                  <a:lnTo>
                    <a:pt x="0" y="3106"/>
                  </a:lnTo>
                  <a:lnTo>
                    <a:pt x="0" y="3143"/>
                  </a:lnTo>
                  <a:lnTo>
                    <a:pt x="4252" y="3180"/>
                  </a:lnTo>
                  <a:lnTo>
                    <a:pt x="4289" y="3180"/>
                  </a:lnTo>
                  <a:lnTo>
                    <a:pt x="4252" y="1738"/>
                  </a:lnTo>
                  <a:lnTo>
                    <a:pt x="3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6456448" y="740592"/>
              <a:ext cx="139931" cy="18657"/>
            </a:xfrm>
            <a:custGeom>
              <a:avLst/>
              <a:gdLst/>
              <a:ahLst/>
              <a:cxnLst/>
              <a:rect l="l" t="t" r="r" b="b"/>
              <a:pathLst>
                <a:path w="1665" h="222" extrusionOk="0">
                  <a:moveTo>
                    <a:pt x="75" y="222"/>
                  </a:moveTo>
                  <a:lnTo>
                    <a:pt x="1591" y="222"/>
                  </a:lnTo>
                  <a:cubicBezTo>
                    <a:pt x="1628" y="222"/>
                    <a:pt x="1665" y="148"/>
                    <a:pt x="1665" y="37"/>
                  </a:cubicBezTo>
                  <a:lnTo>
                    <a:pt x="1665" y="0"/>
                  </a:lnTo>
                  <a:lnTo>
                    <a:pt x="1" y="0"/>
                  </a:lnTo>
                  <a:lnTo>
                    <a:pt x="1" y="37"/>
                  </a:lnTo>
                  <a:cubicBezTo>
                    <a:pt x="38" y="185"/>
                    <a:pt x="75" y="222"/>
                    <a:pt x="7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6456448" y="734372"/>
              <a:ext cx="143040" cy="21767"/>
            </a:xfrm>
            <a:custGeom>
              <a:avLst/>
              <a:gdLst/>
              <a:ahLst/>
              <a:cxnLst/>
              <a:rect l="l" t="t" r="r" b="b"/>
              <a:pathLst>
                <a:path w="1702" h="259" extrusionOk="0">
                  <a:moveTo>
                    <a:pt x="75" y="0"/>
                  </a:moveTo>
                  <a:lnTo>
                    <a:pt x="1628" y="0"/>
                  </a:lnTo>
                  <a:cubicBezTo>
                    <a:pt x="1665" y="0"/>
                    <a:pt x="1702" y="74"/>
                    <a:pt x="1702" y="185"/>
                  </a:cubicBezTo>
                  <a:lnTo>
                    <a:pt x="1702" y="259"/>
                  </a:lnTo>
                  <a:lnTo>
                    <a:pt x="1" y="259"/>
                  </a:lnTo>
                  <a:lnTo>
                    <a:pt x="1" y="222"/>
                  </a:lnTo>
                  <a:cubicBezTo>
                    <a:pt x="1" y="74"/>
                    <a:pt x="38"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6021527" y="513761"/>
              <a:ext cx="285913" cy="121273"/>
            </a:xfrm>
            <a:custGeom>
              <a:avLst/>
              <a:gdLst/>
              <a:ahLst/>
              <a:cxnLst/>
              <a:rect l="l" t="t" r="r" b="b"/>
              <a:pathLst>
                <a:path w="3402" h="1443" extrusionOk="0">
                  <a:moveTo>
                    <a:pt x="185" y="0"/>
                  </a:moveTo>
                  <a:lnTo>
                    <a:pt x="2477" y="0"/>
                  </a:lnTo>
                  <a:cubicBezTo>
                    <a:pt x="2514" y="0"/>
                    <a:pt x="2588" y="37"/>
                    <a:pt x="2625" y="74"/>
                  </a:cubicBezTo>
                  <a:lnTo>
                    <a:pt x="3364" y="1220"/>
                  </a:lnTo>
                  <a:cubicBezTo>
                    <a:pt x="3401" y="1257"/>
                    <a:pt x="3401" y="1331"/>
                    <a:pt x="3364" y="1368"/>
                  </a:cubicBezTo>
                  <a:cubicBezTo>
                    <a:pt x="3327" y="1405"/>
                    <a:pt x="3253" y="1442"/>
                    <a:pt x="3217" y="1442"/>
                  </a:cubicBezTo>
                  <a:lnTo>
                    <a:pt x="148" y="1183"/>
                  </a:lnTo>
                  <a:cubicBezTo>
                    <a:pt x="74" y="1183"/>
                    <a:pt x="0" y="1109"/>
                    <a:pt x="0" y="1035"/>
                  </a:cubicBezTo>
                  <a:lnTo>
                    <a:pt x="0" y="148"/>
                  </a:lnTo>
                  <a:cubicBezTo>
                    <a:pt x="0" y="74"/>
                    <a:pt x="74"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6040100" y="513761"/>
              <a:ext cx="155479" cy="108835"/>
            </a:xfrm>
            <a:custGeom>
              <a:avLst/>
              <a:gdLst/>
              <a:ahLst/>
              <a:cxnLst/>
              <a:rect l="l" t="t" r="r" b="b"/>
              <a:pathLst>
                <a:path w="1850" h="1295" extrusionOk="0">
                  <a:moveTo>
                    <a:pt x="482" y="0"/>
                  </a:moveTo>
                  <a:lnTo>
                    <a:pt x="1849" y="0"/>
                  </a:lnTo>
                  <a:lnTo>
                    <a:pt x="1295" y="1294"/>
                  </a:lnTo>
                  <a:lnTo>
                    <a:pt x="1" y="118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6027746" y="628731"/>
              <a:ext cx="87068" cy="21767"/>
            </a:xfrm>
            <a:custGeom>
              <a:avLst/>
              <a:gdLst/>
              <a:ahLst/>
              <a:cxnLst/>
              <a:rect l="l" t="t" r="r" b="b"/>
              <a:pathLst>
                <a:path w="1036" h="259" extrusionOk="0">
                  <a:moveTo>
                    <a:pt x="148" y="0"/>
                  </a:moveTo>
                  <a:cubicBezTo>
                    <a:pt x="111" y="0"/>
                    <a:pt x="74" y="37"/>
                    <a:pt x="37" y="74"/>
                  </a:cubicBezTo>
                  <a:cubicBezTo>
                    <a:pt x="0" y="74"/>
                    <a:pt x="0" y="148"/>
                    <a:pt x="0" y="185"/>
                  </a:cubicBezTo>
                  <a:lnTo>
                    <a:pt x="37" y="185"/>
                  </a:lnTo>
                  <a:cubicBezTo>
                    <a:pt x="37" y="148"/>
                    <a:pt x="74" y="111"/>
                    <a:pt x="74" y="111"/>
                  </a:cubicBezTo>
                  <a:cubicBezTo>
                    <a:pt x="111" y="74"/>
                    <a:pt x="148" y="74"/>
                    <a:pt x="148" y="74"/>
                  </a:cubicBezTo>
                  <a:lnTo>
                    <a:pt x="887" y="148"/>
                  </a:lnTo>
                  <a:cubicBezTo>
                    <a:pt x="924" y="148"/>
                    <a:pt x="961" y="148"/>
                    <a:pt x="961" y="185"/>
                  </a:cubicBezTo>
                  <a:cubicBezTo>
                    <a:pt x="961" y="222"/>
                    <a:pt x="961" y="222"/>
                    <a:pt x="961" y="259"/>
                  </a:cubicBezTo>
                  <a:lnTo>
                    <a:pt x="1035" y="259"/>
                  </a:lnTo>
                  <a:cubicBezTo>
                    <a:pt x="1035" y="222"/>
                    <a:pt x="1035" y="148"/>
                    <a:pt x="998" y="111"/>
                  </a:cubicBezTo>
                  <a:cubicBezTo>
                    <a:pt x="961" y="74"/>
                    <a:pt x="924" y="74"/>
                    <a:pt x="887" y="74"/>
                  </a:cubicBezTo>
                  <a:lnTo>
                    <a:pt x="1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6251384" y="569649"/>
              <a:ext cx="56056" cy="65385"/>
            </a:xfrm>
            <a:custGeom>
              <a:avLst/>
              <a:gdLst/>
              <a:ahLst/>
              <a:cxnLst/>
              <a:rect l="l" t="t" r="r" b="b"/>
              <a:pathLst>
                <a:path w="667" h="778" extrusionOk="0">
                  <a:moveTo>
                    <a:pt x="1" y="740"/>
                  </a:moveTo>
                  <a:lnTo>
                    <a:pt x="297" y="1"/>
                  </a:lnTo>
                  <a:lnTo>
                    <a:pt x="629" y="555"/>
                  </a:lnTo>
                  <a:cubicBezTo>
                    <a:pt x="666" y="592"/>
                    <a:pt x="666" y="666"/>
                    <a:pt x="629" y="703"/>
                  </a:cubicBezTo>
                  <a:cubicBezTo>
                    <a:pt x="592" y="740"/>
                    <a:pt x="555" y="777"/>
                    <a:pt x="482" y="7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5716956" y="513761"/>
              <a:ext cx="93371" cy="99506"/>
            </a:xfrm>
            <a:custGeom>
              <a:avLst/>
              <a:gdLst/>
              <a:ahLst/>
              <a:cxnLst/>
              <a:rect l="l" t="t" r="r" b="b"/>
              <a:pathLst>
                <a:path w="1111" h="1184" extrusionOk="0">
                  <a:moveTo>
                    <a:pt x="1110" y="37"/>
                  </a:moveTo>
                  <a:lnTo>
                    <a:pt x="629" y="1183"/>
                  </a:lnTo>
                  <a:lnTo>
                    <a:pt x="1" y="1183"/>
                  </a:lnTo>
                  <a:lnTo>
                    <a:pt x="519" y="0"/>
                  </a:lnTo>
                  <a:lnTo>
                    <a:pt x="962" y="0"/>
                  </a:lnTo>
                  <a:cubicBezTo>
                    <a:pt x="1036" y="0"/>
                    <a:pt x="1073" y="0"/>
                    <a:pt x="1110" y="3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5142188" y="445350"/>
              <a:ext cx="658809" cy="21851"/>
            </a:xfrm>
            <a:custGeom>
              <a:avLst/>
              <a:gdLst/>
              <a:ahLst/>
              <a:cxnLst/>
              <a:rect l="l" t="t" r="r" b="b"/>
              <a:pathLst>
                <a:path w="7839" h="260" extrusionOk="0">
                  <a:moveTo>
                    <a:pt x="74" y="1"/>
                  </a:moveTo>
                  <a:lnTo>
                    <a:pt x="7764" y="1"/>
                  </a:lnTo>
                  <a:cubicBezTo>
                    <a:pt x="7801" y="1"/>
                    <a:pt x="7838" y="38"/>
                    <a:pt x="7838" y="75"/>
                  </a:cubicBezTo>
                  <a:lnTo>
                    <a:pt x="7838" y="260"/>
                  </a:lnTo>
                  <a:lnTo>
                    <a:pt x="0" y="260"/>
                  </a:lnTo>
                  <a:lnTo>
                    <a:pt x="0" y="75"/>
                  </a:lnTo>
                  <a:cubicBezTo>
                    <a:pt x="0" y="38"/>
                    <a:pt x="37"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5148408" y="510651"/>
              <a:ext cx="264146" cy="105725"/>
            </a:xfrm>
            <a:custGeom>
              <a:avLst/>
              <a:gdLst/>
              <a:ahLst/>
              <a:cxnLst/>
              <a:rect l="l" t="t" r="r" b="b"/>
              <a:pathLst>
                <a:path w="3143" h="1258" extrusionOk="0">
                  <a:moveTo>
                    <a:pt x="2958" y="74"/>
                  </a:moveTo>
                  <a:cubicBezTo>
                    <a:pt x="3032" y="74"/>
                    <a:pt x="3069" y="111"/>
                    <a:pt x="3069" y="185"/>
                  </a:cubicBezTo>
                  <a:lnTo>
                    <a:pt x="3069" y="1072"/>
                  </a:lnTo>
                  <a:cubicBezTo>
                    <a:pt x="3069" y="1109"/>
                    <a:pt x="3032" y="1183"/>
                    <a:pt x="2958" y="1183"/>
                  </a:cubicBezTo>
                  <a:lnTo>
                    <a:pt x="185" y="1183"/>
                  </a:lnTo>
                  <a:cubicBezTo>
                    <a:pt x="111" y="1183"/>
                    <a:pt x="74" y="1109"/>
                    <a:pt x="74" y="1072"/>
                  </a:cubicBezTo>
                  <a:lnTo>
                    <a:pt x="74" y="185"/>
                  </a:lnTo>
                  <a:cubicBezTo>
                    <a:pt x="74" y="111"/>
                    <a:pt x="111" y="74"/>
                    <a:pt x="185" y="74"/>
                  </a:cubicBezTo>
                  <a:close/>
                  <a:moveTo>
                    <a:pt x="185" y="0"/>
                  </a:moveTo>
                  <a:cubicBezTo>
                    <a:pt x="74" y="0"/>
                    <a:pt x="0" y="74"/>
                    <a:pt x="0" y="185"/>
                  </a:cubicBezTo>
                  <a:lnTo>
                    <a:pt x="0" y="1072"/>
                  </a:lnTo>
                  <a:cubicBezTo>
                    <a:pt x="0" y="1146"/>
                    <a:pt x="74" y="1257"/>
                    <a:pt x="185" y="1257"/>
                  </a:cubicBezTo>
                  <a:lnTo>
                    <a:pt x="2958" y="1257"/>
                  </a:lnTo>
                  <a:cubicBezTo>
                    <a:pt x="3069" y="1257"/>
                    <a:pt x="3143" y="1146"/>
                    <a:pt x="3143" y="1072"/>
                  </a:cubicBezTo>
                  <a:lnTo>
                    <a:pt x="3143" y="185"/>
                  </a:lnTo>
                  <a:cubicBezTo>
                    <a:pt x="3143" y="74"/>
                    <a:pt x="3069" y="0"/>
                    <a:pt x="2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5549207" y="510651"/>
              <a:ext cx="267255" cy="105725"/>
            </a:xfrm>
            <a:custGeom>
              <a:avLst/>
              <a:gdLst/>
              <a:ahLst/>
              <a:cxnLst/>
              <a:rect l="l" t="t" r="r" b="b"/>
              <a:pathLst>
                <a:path w="3180" h="1258" extrusionOk="0">
                  <a:moveTo>
                    <a:pt x="2958" y="74"/>
                  </a:moveTo>
                  <a:cubicBezTo>
                    <a:pt x="3032" y="74"/>
                    <a:pt x="3069" y="111"/>
                    <a:pt x="3069" y="185"/>
                  </a:cubicBezTo>
                  <a:lnTo>
                    <a:pt x="3069" y="1072"/>
                  </a:lnTo>
                  <a:cubicBezTo>
                    <a:pt x="3069" y="1109"/>
                    <a:pt x="3032" y="1183"/>
                    <a:pt x="2958" y="1183"/>
                  </a:cubicBezTo>
                  <a:lnTo>
                    <a:pt x="185" y="1183"/>
                  </a:lnTo>
                  <a:cubicBezTo>
                    <a:pt x="111" y="1183"/>
                    <a:pt x="74" y="1109"/>
                    <a:pt x="74" y="1072"/>
                  </a:cubicBezTo>
                  <a:lnTo>
                    <a:pt x="74" y="185"/>
                  </a:lnTo>
                  <a:cubicBezTo>
                    <a:pt x="74" y="111"/>
                    <a:pt x="111" y="74"/>
                    <a:pt x="185" y="74"/>
                  </a:cubicBezTo>
                  <a:close/>
                  <a:moveTo>
                    <a:pt x="185" y="0"/>
                  </a:moveTo>
                  <a:cubicBezTo>
                    <a:pt x="74" y="0"/>
                    <a:pt x="1" y="74"/>
                    <a:pt x="1" y="185"/>
                  </a:cubicBezTo>
                  <a:lnTo>
                    <a:pt x="1" y="1072"/>
                  </a:lnTo>
                  <a:cubicBezTo>
                    <a:pt x="1" y="1146"/>
                    <a:pt x="74" y="1257"/>
                    <a:pt x="185" y="1257"/>
                  </a:cubicBezTo>
                  <a:lnTo>
                    <a:pt x="2958" y="1257"/>
                  </a:lnTo>
                  <a:cubicBezTo>
                    <a:pt x="3069" y="1257"/>
                    <a:pt x="3180" y="1146"/>
                    <a:pt x="3180" y="1072"/>
                  </a:cubicBezTo>
                  <a:lnTo>
                    <a:pt x="3180" y="185"/>
                  </a:lnTo>
                  <a:cubicBezTo>
                    <a:pt x="3180" y="74"/>
                    <a:pt x="3069" y="0"/>
                    <a:pt x="2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a:off x="6021527" y="507542"/>
              <a:ext cx="292132" cy="130602"/>
            </a:xfrm>
            <a:custGeom>
              <a:avLst/>
              <a:gdLst/>
              <a:ahLst/>
              <a:cxnLst/>
              <a:rect l="l" t="t" r="r" b="b"/>
              <a:pathLst>
                <a:path w="3476" h="1554" extrusionOk="0">
                  <a:moveTo>
                    <a:pt x="2477" y="111"/>
                  </a:moveTo>
                  <a:cubicBezTo>
                    <a:pt x="2551" y="111"/>
                    <a:pt x="2588" y="111"/>
                    <a:pt x="2588" y="148"/>
                  </a:cubicBezTo>
                  <a:lnTo>
                    <a:pt x="3327" y="1294"/>
                  </a:lnTo>
                  <a:cubicBezTo>
                    <a:pt x="3364" y="1331"/>
                    <a:pt x="3364" y="1368"/>
                    <a:pt x="3327" y="1405"/>
                  </a:cubicBezTo>
                  <a:cubicBezTo>
                    <a:pt x="3327" y="1442"/>
                    <a:pt x="3290" y="1479"/>
                    <a:pt x="3253" y="1479"/>
                  </a:cubicBezTo>
                  <a:lnTo>
                    <a:pt x="185" y="1220"/>
                  </a:lnTo>
                  <a:cubicBezTo>
                    <a:pt x="111" y="1183"/>
                    <a:pt x="74" y="1146"/>
                    <a:pt x="74" y="1109"/>
                  </a:cubicBezTo>
                  <a:lnTo>
                    <a:pt x="74" y="222"/>
                  </a:lnTo>
                  <a:cubicBezTo>
                    <a:pt x="74" y="148"/>
                    <a:pt x="111" y="111"/>
                    <a:pt x="185" y="111"/>
                  </a:cubicBezTo>
                  <a:close/>
                  <a:moveTo>
                    <a:pt x="222" y="0"/>
                  </a:moveTo>
                  <a:cubicBezTo>
                    <a:pt x="111" y="0"/>
                    <a:pt x="0" y="111"/>
                    <a:pt x="0" y="222"/>
                  </a:cubicBezTo>
                  <a:lnTo>
                    <a:pt x="0" y="1109"/>
                  </a:lnTo>
                  <a:cubicBezTo>
                    <a:pt x="0" y="1183"/>
                    <a:pt x="74" y="1294"/>
                    <a:pt x="185" y="1294"/>
                  </a:cubicBezTo>
                  <a:lnTo>
                    <a:pt x="3253" y="1553"/>
                  </a:lnTo>
                  <a:cubicBezTo>
                    <a:pt x="3327" y="1553"/>
                    <a:pt x="3401" y="1516"/>
                    <a:pt x="3438" y="1442"/>
                  </a:cubicBezTo>
                  <a:cubicBezTo>
                    <a:pt x="3475" y="1405"/>
                    <a:pt x="3475" y="1294"/>
                    <a:pt x="3438" y="1257"/>
                  </a:cubicBezTo>
                  <a:lnTo>
                    <a:pt x="2699" y="111"/>
                  </a:lnTo>
                  <a:cubicBezTo>
                    <a:pt x="2662" y="37"/>
                    <a:pt x="2588" y="0"/>
                    <a:pt x="2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6" name="Google Shape;696;p8"/>
            <p:cNvGrpSpPr/>
            <p:nvPr/>
          </p:nvGrpSpPr>
          <p:grpSpPr>
            <a:xfrm>
              <a:off x="5160643" y="767431"/>
              <a:ext cx="462451" cy="462578"/>
              <a:chOff x="2047771" y="2209841"/>
              <a:chExt cx="1265256" cy="1265256"/>
            </a:xfrm>
          </p:grpSpPr>
          <p:sp>
            <p:nvSpPr>
              <p:cNvPr id="697" name="Google Shape;697;p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8" name="Google Shape;698;p8"/>
              <p:cNvGrpSpPr/>
              <p:nvPr/>
            </p:nvGrpSpPr>
            <p:grpSpPr>
              <a:xfrm>
                <a:off x="2047771" y="2310683"/>
                <a:ext cx="1164414" cy="1164414"/>
                <a:chOff x="2047771" y="2310683"/>
                <a:chExt cx="1164414" cy="1164414"/>
              </a:xfrm>
            </p:grpSpPr>
            <p:sp>
              <p:nvSpPr>
                <p:cNvPr id="699" name="Google Shape;699;p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 name="Google Shape;702;p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8"/>
              <p:cNvGrpSpPr/>
              <p:nvPr/>
            </p:nvGrpSpPr>
            <p:grpSpPr>
              <a:xfrm>
                <a:off x="2376993" y="2712892"/>
                <a:ext cx="430854" cy="444324"/>
                <a:chOff x="2377419" y="2714598"/>
                <a:chExt cx="430854" cy="444324"/>
              </a:xfrm>
            </p:grpSpPr>
            <p:sp>
              <p:nvSpPr>
                <p:cNvPr id="706" name="Google Shape;706;p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 name="Google Shape;717;p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 name="Google Shape;718;p8"/>
            <p:cNvGrpSpPr/>
            <p:nvPr/>
          </p:nvGrpSpPr>
          <p:grpSpPr>
            <a:xfrm>
              <a:off x="6426178" y="767431"/>
              <a:ext cx="462451" cy="462578"/>
              <a:chOff x="2047771" y="2209841"/>
              <a:chExt cx="1265256" cy="1265256"/>
            </a:xfrm>
          </p:grpSpPr>
          <p:sp>
            <p:nvSpPr>
              <p:cNvPr id="719" name="Google Shape;719;p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8"/>
              <p:cNvGrpSpPr/>
              <p:nvPr/>
            </p:nvGrpSpPr>
            <p:grpSpPr>
              <a:xfrm>
                <a:off x="2047771" y="2310683"/>
                <a:ext cx="1164414" cy="1164414"/>
                <a:chOff x="2047771" y="2310683"/>
                <a:chExt cx="1164414" cy="1164414"/>
              </a:xfrm>
            </p:grpSpPr>
            <p:sp>
              <p:nvSpPr>
                <p:cNvPr id="721" name="Google Shape;721;p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4" name="Google Shape;724;p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8"/>
              <p:cNvGrpSpPr/>
              <p:nvPr/>
            </p:nvGrpSpPr>
            <p:grpSpPr>
              <a:xfrm>
                <a:off x="2376993" y="2712892"/>
                <a:ext cx="430854" cy="444324"/>
                <a:chOff x="2377419" y="2714598"/>
                <a:chExt cx="430854" cy="444324"/>
              </a:xfrm>
            </p:grpSpPr>
            <p:sp>
              <p:nvSpPr>
                <p:cNvPr id="728" name="Google Shape;728;p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0" name="Google Shape;740;p8"/>
            <p:cNvGrpSpPr/>
            <p:nvPr/>
          </p:nvGrpSpPr>
          <p:grpSpPr>
            <a:xfrm>
              <a:off x="5641999" y="651491"/>
              <a:ext cx="462451" cy="462578"/>
              <a:chOff x="2047771" y="2209841"/>
              <a:chExt cx="1265256" cy="1265256"/>
            </a:xfrm>
          </p:grpSpPr>
          <p:sp>
            <p:nvSpPr>
              <p:cNvPr id="741" name="Google Shape;741;p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8"/>
              <p:cNvGrpSpPr/>
              <p:nvPr/>
            </p:nvGrpSpPr>
            <p:grpSpPr>
              <a:xfrm>
                <a:off x="2047771" y="2310683"/>
                <a:ext cx="1164414" cy="1164414"/>
                <a:chOff x="2047771" y="2310683"/>
                <a:chExt cx="1164414" cy="1164414"/>
              </a:xfrm>
            </p:grpSpPr>
            <p:sp>
              <p:nvSpPr>
                <p:cNvPr id="743" name="Google Shape;743;p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9" name="Google Shape;749;p8"/>
              <p:cNvGrpSpPr/>
              <p:nvPr/>
            </p:nvGrpSpPr>
            <p:grpSpPr>
              <a:xfrm>
                <a:off x="2376993" y="2712892"/>
                <a:ext cx="430854" cy="444324"/>
                <a:chOff x="2377419" y="2714598"/>
                <a:chExt cx="430854" cy="444324"/>
              </a:xfrm>
            </p:grpSpPr>
            <p:sp>
              <p:nvSpPr>
                <p:cNvPr id="750" name="Google Shape;750;p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1" name="Google Shape;761;p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491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72"/>
        <p:cNvGrpSpPr/>
        <p:nvPr/>
      </p:nvGrpSpPr>
      <p:grpSpPr>
        <a:xfrm>
          <a:off x="0" y="0"/>
          <a:ext cx="0" cy="0"/>
          <a:chOff x="0" y="0"/>
          <a:chExt cx="0" cy="0"/>
        </a:xfrm>
      </p:grpSpPr>
      <p:sp>
        <p:nvSpPr>
          <p:cNvPr id="1173" name="Google Shape;1173;p10"/>
          <p:cNvSpPr>
            <a:spLocks noGrp="1"/>
          </p:cNvSpPr>
          <p:nvPr>
            <p:ph type="pic" idx="2"/>
          </p:nvPr>
        </p:nvSpPr>
        <p:spPr>
          <a:xfrm>
            <a:off x="0" y="0"/>
            <a:ext cx="9144000" cy="5143500"/>
          </a:xfrm>
          <a:prstGeom prst="rect">
            <a:avLst/>
          </a:prstGeom>
          <a:noFill/>
          <a:ln>
            <a:noFill/>
          </a:ln>
        </p:spPr>
      </p:sp>
      <p:sp>
        <p:nvSpPr>
          <p:cNvPr id="1174" name="Google Shape;1174;p10"/>
          <p:cNvSpPr txBox="1">
            <a:spLocks noGrp="1"/>
          </p:cNvSpPr>
          <p:nvPr>
            <p:ph type="title"/>
          </p:nvPr>
        </p:nvSpPr>
        <p:spPr>
          <a:xfrm>
            <a:off x="720000" y="3333275"/>
            <a:ext cx="4195500" cy="127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92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95"/>
        <p:cNvGrpSpPr/>
        <p:nvPr/>
      </p:nvGrpSpPr>
      <p:grpSpPr>
        <a:xfrm>
          <a:off x="0" y="0"/>
          <a:ext cx="0" cy="0"/>
          <a:chOff x="0" y="0"/>
          <a:chExt cx="0" cy="0"/>
        </a:xfrm>
      </p:grpSpPr>
      <p:sp>
        <p:nvSpPr>
          <p:cNvPr id="1196" name="Google Shape;119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7" name="Google Shape;1197;p13"/>
          <p:cNvSpPr txBox="1">
            <a:spLocks noGrp="1"/>
          </p:cNvSpPr>
          <p:nvPr>
            <p:ph type="subTitle" idx="1"/>
          </p:nvPr>
        </p:nvSpPr>
        <p:spPr>
          <a:xfrm>
            <a:off x="908787" y="2178398"/>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98" name="Google Shape;1198;p13"/>
          <p:cNvSpPr txBox="1">
            <a:spLocks noGrp="1"/>
          </p:cNvSpPr>
          <p:nvPr>
            <p:ph type="subTitle" idx="2"/>
          </p:nvPr>
        </p:nvSpPr>
        <p:spPr>
          <a:xfrm>
            <a:off x="908787" y="3968001"/>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99" name="Google Shape;1199;p13"/>
          <p:cNvSpPr txBox="1">
            <a:spLocks noGrp="1"/>
          </p:cNvSpPr>
          <p:nvPr>
            <p:ph type="subTitle" idx="3"/>
          </p:nvPr>
        </p:nvSpPr>
        <p:spPr>
          <a:xfrm>
            <a:off x="3381437" y="3968001"/>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0" name="Google Shape;1200;p13"/>
          <p:cNvSpPr txBox="1">
            <a:spLocks noGrp="1"/>
          </p:cNvSpPr>
          <p:nvPr>
            <p:ph type="subTitle" idx="4"/>
          </p:nvPr>
        </p:nvSpPr>
        <p:spPr>
          <a:xfrm>
            <a:off x="3381437" y="2178398"/>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1" name="Google Shape;1201;p13"/>
          <p:cNvSpPr txBox="1">
            <a:spLocks noGrp="1"/>
          </p:cNvSpPr>
          <p:nvPr>
            <p:ph type="title" idx="5" hasCustomPrompt="1"/>
          </p:nvPr>
        </p:nvSpPr>
        <p:spPr>
          <a:xfrm>
            <a:off x="908787" y="1217000"/>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2" name="Google Shape;1202;p13"/>
          <p:cNvSpPr txBox="1">
            <a:spLocks noGrp="1"/>
          </p:cNvSpPr>
          <p:nvPr>
            <p:ph type="title" idx="6" hasCustomPrompt="1"/>
          </p:nvPr>
        </p:nvSpPr>
        <p:spPr>
          <a:xfrm>
            <a:off x="3381447" y="3006752"/>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3" name="Google Shape;1203;p13"/>
          <p:cNvSpPr txBox="1">
            <a:spLocks noGrp="1"/>
          </p:cNvSpPr>
          <p:nvPr>
            <p:ph type="title" idx="7" hasCustomPrompt="1"/>
          </p:nvPr>
        </p:nvSpPr>
        <p:spPr>
          <a:xfrm>
            <a:off x="908787" y="3006752"/>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4" name="Google Shape;1204;p13"/>
          <p:cNvSpPr txBox="1">
            <a:spLocks noGrp="1"/>
          </p:cNvSpPr>
          <p:nvPr>
            <p:ph type="title" idx="8" hasCustomPrompt="1"/>
          </p:nvPr>
        </p:nvSpPr>
        <p:spPr>
          <a:xfrm>
            <a:off x="3381447" y="1217000"/>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5" name="Google Shape;1205;p13"/>
          <p:cNvSpPr txBox="1">
            <a:spLocks noGrp="1"/>
          </p:cNvSpPr>
          <p:nvPr>
            <p:ph type="subTitle" idx="9"/>
          </p:nvPr>
        </p:nvSpPr>
        <p:spPr>
          <a:xfrm>
            <a:off x="5854113" y="3968001"/>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6" name="Google Shape;1206;p13"/>
          <p:cNvSpPr txBox="1">
            <a:spLocks noGrp="1"/>
          </p:cNvSpPr>
          <p:nvPr>
            <p:ph type="subTitle" idx="13"/>
          </p:nvPr>
        </p:nvSpPr>
        <p:spPr>
          <a:xfrm>
            <a:off x="5854113" y="2178398"/>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7" name="Google Shape;1207;p13"/>
          <p:cNvSpPr txBox="1">
            <a:spLocks noGrp="1"/>
          </p:cNvSpPr>
          <p:nvPr>
            <p:ph type="title" idx="14" hasCustomPrompt="1"/>
          </p:nvPr>
        </p:nvSpPr>
        <p:spPr>
          <a:xfrm>
            <a:off x="5854107" y="3006752"/>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8" name="Google Shape;1208;p13"/>
          <p:cNvSpPr txBox="1">
            <a:spLocks noGrp="1"/>
          </p:cNvSpPr>
          <p:nvPr>
            <p:ph type="title" idx="15" hasCustomPrompt="1"/>
          </p:nvPr>
        </p:nvSpPr>
        <p:spPr>
          <a:xfrm>
            <a:off x="5854107" y="1217000"/>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9" name="Google Shape;1209;p13"/>
          <p:cNvSpPr txBox="1">
            <a:spLocks noGrp="1"/>
          </p:cNvSpPr>
          <p:nvPr>
            <p:ph type="subTitle" idx="16"/>
          </p:nvPr>
        </p:nvSpPr>
        <p:spPr>
          <a:xfrm>
            <a:off x="908787" y="1897000"/>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0" name="Google Shape;1210;p13"/>
          <p:cNvSpPr txBox="1">
            <a:spLocks noGrp="1"/>
          </p:cNvSpPr>
          <p:nvPr>
            <p:ph type="subTitle" idx="17"/>
          </p:nvPr>
        </p:nvSpPr>
        <p:spPr>
          <a:xfrm>
            <a:off x="908787" y="3686598"/>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1" name="Google Shape;1211;p13"/>
          <p:cNvSpPr txBox="1">
            <a:spLocks noGrp="1"/>
          </p:cNvSpPr>
          <p:nvPr>
            <p:ph type="subTitle" idx="18"/>
          </p:nvPr>
        </p:nvSpPr>
        <p:spPr>
          <a:xfrm>
            <a:off x="3381437" y="3686598"/>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2" name="Google Shape;1212;p13"/>
          <p:cNvSpPr txBox="1">
            <a:spLocks noGrp="1"/>
          </p:cNvSpPr>
          <p:nvPr>
            <p:ph type="subTitle" idx="19"/>
          </p:nvPr>
        </p:nvSpPr>
        <p:spPr>
          <a:xfrm>
            <a:off x="3381437" y="1897000"/>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3" name="Google Shape;1213;p13"/>
          <p:cNvSpPr txBox="1">
            <a:spLocks noGrp="1"/>
          </p:cNvSpPr>
          <p:nvPr>
            <p:ph type="subTitle" idx="20"/>
          </p:nvPr>
        </p:nvSpPr>
        <p:spPr>
          <a:xfrm>
            <a:off x="5854113" y="3686598"/>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4" name="Google Shape;1214;p13"/>
          <p:cNvSpPr txBox="1">
            <a:spLocks noGrp="1"/>
          </p:cNvSpPr>
          <p:nvPr>
            <p:ph type="subTitle" idx="21"/>
          </p:nvPr>
        </p:nvSpPr>
        <p:spPr>
          <a:xfrm>
            <a:off x="5854113" y="1897000"/>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5" name="Google Shape;1215;p13"/>
          <p:cNvSpPr/>
          <p:nvPr/>
        </p:nvSpPr>
        <p:spPr>
          <a:xfrm flipH="1">
            <a:off x="1110666" y="-304831"/>
            <a:ext cx="8433990" cy="1885702"/>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6" name="Google Shape;1216;p13"/>
          <p:cNvSpPr/>
          <p:nvPr/>
        </p:nvSpPr>
        <p:spPr>
          <a:xfrm flipH="1">
            <a:off x="4380395" y="3270101"/>
            <a:ext cx="4900853" cy="1105297"/>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7" name="Google Shape;1217;p13"/>
          <p:cNvSpPr/>
          <p:nvPr/>
        </p:nvSpPr>
        <p:spPr>
          <a:xfrm flipH="1">
            <a:off x="173871" y="1929850"/>
            <a:ext cx="7157534" cy="502499"/>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8" name="Google Shape;1218;p13"/>
          <p:cNvSpPr/>
          <p:nvPr/>
        </p:nvSpPr>
        <p:spPr>
          <a:xfrm flipH="1">
            <a:off x="-280887" y="2996500"/>
            <a:ext cx="3655736" cy="947466"/>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9" name="Google Shape;1219;p13"/>
          <p:cNvSpPr/>
          <p:nvPr/>
        </p:nvSpPr>
        <p:spPr>
          <a:xfrm flipH="1">
            <a:off x="-574242" y="352687"/>
            <a:ext cx="2119215" cy="33427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13"/>
          <p:cNvGrpSpPr/>
          <p:nvPr/>
        </p:nvGrpSpPr>
        <p:grpSpPr>
          <a:xfrm rot="10800000" flipH="1">
            <a:off x="5351206" y="6"/>
            <a:ext cx="3853644" cy="732319"/>
            <a:chOff x="4200950" y="2130100"/>
            <a:chExt cx="2188700" cy="415925"/>
          </a:xfrm>
        </p:grpSpPr>
        <p:sp>
          <p:nvSpPr>
            <p:cNvPr id="1221" name="Google Shape;1221;p13"/>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3"/>
          <p:cNvGrpSpPr/>
          <p:nvPr/>
        </p:nvGrpSpPr>
        <p:grpSpPr>
          <a:xfrm rot="1320915" flipH="1">
            <a:off x="-481063" y="3227658"/>
            <a:ext cx="1748146" cy="2053299"/>
            <a:chOff x="5368300" y="238125"/>
            <a:chExt cx="1021350" cy="1199700"/>
          </a:xfrm>
        </p:grpSpPr>
        <p:sp>
          <p:nvSpPr>
            <p:cNvPr id="1224" name="Google Shape;1224;p13"/>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25" name="Google Shape;1225;p13"/>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Tree>
    <p:extLst>
      <p:ext uri="{BB962C8B-B14F-4D97-AF65-F5344CB8AC3E}">
        <p14:creationId xmlns:p14="http://schemas.microsoft.com/office/powerpoint/2010/main" val="364016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29"/>
        <p:cNvGrpSpPr/>
        <p:nvPr/>
      </p:nvGrpSpPr>
      <p:grpSpPr>
        <a:xfrm>
          <a:off x="0" y="0"/>
          <a:ext cx="0" cy="0"/>
          <a:chOff x="0" y="0"/>
          <a:chExt cx="0" cy="0"/>
        </a:xfrm>
      </p:grpSpPr>
      <p:grpSp>
        <p:nvGrpSpPr>
          <p:cNvPr id="1630" name="Google Shape;1630;p16"/>
          <p:cNvGrpSpPr/>
          <p:nvPr/>
        </p:nvGrpSpPr>
        <p:grpSpPr>
          <a:xfrm>
            <a:off x="-1120775" y="-176304"/>
            <a:ext cx="11385561" cy="4552655"/>
            <a:chOff x="-1246675" y="-60067"/>
            <a:chExt cx="11385561" cy="4552655"/>
          </a:xfrm>
        </p:grpSpPr>
        <p:sp>
          <p:nvSpPr>
            <p:cNvPr id="1631" name="Google Shape;1631;p16"/>
            <p:cNvSpPr/>
            <p:nvPr/>
          </p:nvSpPr>
          <p:spPr>
            <a:xfrm flipH="1">
              <a:off x="5937917" y="2549042"/>
              <a:ext cx="4200969" cy="947451"/>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6"/>
            <p:cNvSpPr/>
            <p:nvPr/>
          </p:nvSpPr>
          <p:spPr>
            <a:xfrm flipH="1">
              <a:off x="909535" y="2194995"/>
              <a:ext cx="4760980" cy="334264"/>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6"/>
            <p:cNvSpPr/>
            <p:nvPr/>
          </p:nvSpPr>
          <p:spPr>
            <a:xfrm flipH="1">
              <a:off x="-261966" y="3742200"/>
              <a:ext cx="2895437" cy="750388"/>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6"/>
            <p:cNvSpPr/>
            <p:nvPr/>
          </p:nvSpPr>
          <p:spPr>
            <a:xfrm>
              <a:off x="-1246675" y="-60067"/>
              <a:ext cx="10390669" cy="1768199"/>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5" name="Google Shape;1635;p16"/>
          <p:cNvGrpSpPr/>
          <p:nvPr/>
        </p:nvGrpSpPr>
        <p:grpSpPr>
          <a:xfrm>
            <a:off x="-383909" y="-94231"/>
            <a:ext cx="9559775" cy="5305561"/>
            <a:chOff x="-383909" y="-94231"/>
            <a:chExt cx="9559775" cy="5305561"/>
          </a:xfrm>
        </p:grpSpPr>
        <p:grpSp>
          <p:nvGrpSpPr>
            <p:cNvPr id="1636" name="Google Shape;1636;p16"/>
            <p:cNvGrpSpPr/>
            <p:nvPr/>
          </p:nvGrpSpPr>
          <p:grpSpPr>
            <a:xfrm>
              <a:off x="4671303" y="4355316"/>
              <a:ext cx="4504563" cy="856015"/>
              <a:chOff x="4200950" y="2130100"/>
              <a:chExt cx="2188700" cy="415925"/>
            </a:xfrm>
          </p:grpSpPr>
          <p:sp>
            <p:nvSpPr>
              <p:cNvPr id="1637" name="Google Shape;1637;p16"/>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6"/>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9" name="Google Shape;1639;p16"/>
            <p:cNvGrpSpPr/>
            <p:nvPr/>
          </p:nvGrpSpPr>
          <p:grpSpPr>
            <a:xfrm rot="10800000" flipH="1">
              <a:off x="-383909" y="-94231"/>
              <a:ext cx="4089409" cy="1267456"/>
              <a:chOff x="-235759" y="3923169"/>
              <a:chExt cx="4089409" cy="1267456"/>
            </a:xfrm>
          </p:grpSpPr>
          <p:sp>
            <p:nvSpPr>
              <p:cNvPr id="1640" name="Google Shape;1640;p16"/>
              <p:cNvSpPr/>
              <p:nvPr/>
            </p:nvSpPr>
            <p:spPr>
              <a:xfrm rot="607683" flipH="1">
                <a:off x="-194853" y="4450752"/>
                <a:ext cx="646147" cy="522474"/>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1" name="Google Shape;1641;p16"/>
              <p:cNvGrpSpPr/>
              <p:nvPr/>
            </p:nvGrpSpPr>
            <p:grpSpPr>
              <a:xfrm flipH="1">
                <a:off x="6" y="4458306"/>
                <a:ext cx="3853644" cy="732319"/>
                <a:chOff x="4200950" y="2130100"/>
                <a:chExt cx="2188700" cy="415925"/>
              </a:xfrm>
            </p:grpSpPr>
            <p:sp>
              <p:nvSpPr>
                <p:cNvPr id="1642" name="Google Shape;1642;p16"/>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6"/>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4" name="Google Shape;1644;p16"/>
              <p:cNvSpPr/>
              <p:nvPr/>
            </p:nvSpPr>
            <p:spPr>
              <a:xfrm rot="607683" flipH="1">
                <a:off x="89179" y="4044996"/>
                <a:ext cx="745379" cy="612381"/>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6"/>
              <p:cNvSpPr/>
              <p:nvPr/>
            </p:nvSpPr>
            <p:spPr>
              <a:xfrm rot="607683" flipH="1">
                <a:off x="146302" y="4048184"/>
                <a:ext cx="692951" cy="558082"/>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6"/>
              <p:cNvSpPr/>
              <p:nvPr/>
            </p:nvSpPr>
            <p:spPr>
              <a:xfrm rot="607683" flipH="1">
                <a:off x="-139416" y="3964561"/>
                <a:ext cx="509431" cy="436366"/>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6"/>
              <p:cNvSpPr/>
              <p:nvPr/>
            </p:nvSpPr>
            <p:spPr>
              <a:xfrm rot="607683" flipH="1">
                <a:off x="-157147" y="4454093"/>
                <a:ext cx="614285" cy="453182"/>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6"/>
              <p:cNvSpPr/>
              <p:nvPr/>
            </p:nvSpPr>
            <p:spPr>
              <a:xfrm rot="607683" flipH="1">
                <a:off x="278888" y="4497252"/>
                <a:ext cx="367092" cy="297782"/>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6"/>
              <p:cNvSpPr/>
              <p:nvPr/>
            </p:nvSpPr>
            <p:spPr>
              <a:xfrm rot="607683" flipH="1">
                <a:off x="301105" y="4497347"/>
                <a:ext cx="348350" cy="260351"/>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50" name="Google Shape;1650;p16"/>
          <p:cNvSpPr txBox="1">
            <a:spLocks noGrp="1"/>
          </p:cNvSpPr>
          <p:nvPr>
            <p:ph type="title"/>
          </p:nvPr>
        </p:nvSpPr>
        <p:spPr>
          <a:xfrm>
            <a:off x="720000" y="1415825"/>
            <a:ext cx="3300300" cy="719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51" name="Google Shape;1651;p16"/>
          <p:cNvSpPr txBox="1">
            <a:spLocks noGrp="1"/>
          </p:cNvSpPr>
          <p:nvPr>
            <p:ph type="subTitle" idx="1"/>
          </p:nvPr>
        </p:nvSpPr>
        <p:spPr>
          <a:xfrm>
            <a:off x="720000" y="2135150"/>
            <a:ext cx="3300300" cy="1161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7918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005"/>
        <p:cNvGrpSpPr/>
        <p:nvPr/>
      </p:nvGrpSpPr>
      <p:grpSpPr>
        <a:xfrm>
          <a:off x="0" y="0"/>
          <a:ext cx="0" cy="0"/>
          <a:chOff x="0" y="0"/>
          <a:chExt cx="0" cy="0"/>
        </a:xfrm>
      </p:grpSpPr>
      <p:grpSp>
        <p:nvGrpSpPr>
          <p:cNvPr id="3006" name="Google Shape;3006;p22"/>
          <p:cNvGrpSpPr/>
          <p:nvPr/>
        </p:nvGrpSpPr>
        <p:grpSpPr>
          <a:xfrm>
            <a:off x="-227622" y="-76231"/>
            <a:ext cx="9557178" cy="4281874"/>
            <a:chOff x="1717677" y="2112250"/>
            <a:chExt cx="4726129" cy="2117434"/>
          </a:xfrm>
        </p:grpSpPr>
        <p:sp>
          <p:nvSpPr>
            <p:cNvPr id="3007" name="Google Shape;3007;p22"/>
            <p:cNvSpPr/>
            <p:nvPr/>
          </p:nvSpPr>
          <p:spPr>
            <a:xfrm>
              <a:off x="1717680" y="2112250"/>
              <a:ext cx="4170700" cy="932500"/>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08" name="Google Shape;3008;p22"/>
            <p:cNvSpPr/>
            <p:nvPr/>
          </p:nvSpPr>
          <p:spPr>
            <a:xfrm>
              <a:off x="1717677" y="3761159"/>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09" name="Google Shape;3009;p22"/>
            <p:cNvSpPr/>
            <p:nvPr/>
          </p:nvSpPr>
          <p:spPr>
            <a:xfrm>
              <a:off x="3199131" y="3284223"/>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10" name="Google Shape;3010;p22"/>
            <p:cNvSpPr/>
            <p:nvPr/>
          </p:nvSpPr>
          <p:spPr>
            <a:xfrm>
              <a:off x="4970998" y="3654868"/>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011" name="Google Shape;3011;p22"/>
            <p:cNvSpPr/>
            <p:nvPr/>
          </p:nvSpPr>
          <p:spPr>
            <a:xfrm>
              <a:off x="5395831" y="2913589"/>
              <a:ext cx="1047975" cy="16530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
        <p:nvSpPr>
          <p:cNvPr id="3012" name="Google Shape;3012;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3" name="Google Shape;3013;p22"/>
          <p:cNvSpPr txBox="1">
            <a:spLocks noGrp="1"/>
          </p:cNvSpPr>
          <p:nvPr>
            <p:ph type="subTitle" idx="1"/>
          </p:nvPr>
        </p:nvSpPr>
        <p:spPr>
          <a:xfrm>
            <a:off x="1381025" y="1565625"/>
            <a:ext cx="70431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014" name="Google Shape;3014;p22"/>
          <p:cNvSpPr txBox="1">
            <a:spLocks noGrp="1"/>
          </p:cNvSpPr>
          <p:nvPr>
            <p:ph type="subTitle" idx="2"/>
          </p:nvPr>
        </p:nvSpPr>
        <p:spPr>
          <a:xfrm>
            <a:off x="1381025" y="2708625"/>
            <a:ext cx="70431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015" name="Google Shape;3015;p22"/>
          <p:cNvSpPr txBox="1">
            <a:spLocks noGrp="1"/>
          </p:cNvSpPr>
          <p:nvPr>
            <p:ph type="subTitle" idx="3"/>
          </p:nvPr>
        </p:nvSpPr>
        <p:spPr>
          <a:xfrm>
            <a:off x="1381025" y="3834463"/>
            <a:ext cx="7043100" cy="527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3016" name="Google Shape;3016;p22"/>
          <p:cNvSpPr txBox="1">
            <a:spLocks noGrp="1"/>
          </p:cNvSpPr>
          <p:nvPr>
            <p:ph type="subTitle" idx="4"/>
          </p:nvPr>
        </p:nvSpPr>
        <p:spPr>
          <a:xfrm>
            <a:off x="1381025" y="1237450"/>
            <a:ext cx="7043100" cy="42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6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600"/>
              <a:buNone/>
              <a:defRPr sz="2600" b="1"/>
            </a:lvl2pPr>
            <a:lvl3pPr lvl="2" rtl="0">
              <a:lnSpc>
                <a:spcPct val="115000"/>
              </a:lnSpc>
              <a:spcBef>
                <a:spcPts val="0"/>
              </a:spcBef>
              <a:spcAft>
                <a:spcPts val="0"/>
              </a:spcAft>
              <a:buSzPts val="2600"/>
              <a:buNone/>
              <a:defRPr sz="2600" b="1"/>
            </a:lvl3pPr>
            <a:lvl4pPr lvl="3" rtl="0">
              <a:lnSpc>
                <a:spcPct val="115000"/>
              </a:lnSpc>
              <a:spcBef>
                <a:spcPts val="0"/>
              </a:spcBef>
              <a:spcAft>
                <a:spcPts val="0"/>
              </a:spcAft>
              <a:buSzPts val="2600"/>
              <a:buNone/>
              <a:defRPr sz="2600" b="1"/>
            </a:lvl4pPr>
            <a:lvl5pPr lvl="4" rtl="0">
              <a:lnSpc>
                <a:spcPct val="115000"/>
              </a:lnSpc>
              <a:spcBef>
                <a:spcPts val="0"/>
              </a:spcBef>
              <a:spcAft>
                <a:spcPts val="0"/>
              </a:spcAft>
              <a:buSzPts val="2600"/>
              <a:buNone/>
              <a:defRPr sz="2600" b="1"/>
            </a:lvl5pPr>
            <a:lvl6pPr lvl="5" rtl="0">
              <a:lnSpc>
                <a:spcPct val="115000"/>
              </a:lnSpc>
              <a:spcBef>
                <a:spcPts val="0"/>
              </a:spcBef>
              <a:spcAft>
                <a:spcPts val="0"/>
              </a:spcAft>
              <a:buSzPts val="2600"/>
              <a:buNone/>
              <a:defRPr sz="2600" b="1"/>
            </a:lvl6pPr>
            <a:lvl7pPr lvl="6" rtl="0">
              <a:lnSpc>
                <a:spcPct val="115000"/>
              </a:lnSpc>
              <a:spcBef>
                <a:spcPts val="0"/>
              </a:spcBef>
              <a:spcAft>
                <a:spcPts val="0"/>
              </a:spcAft>
              <a:buSzPts val="2600"/>
              <a:buNone/>
              <a:defRPr sz="2600" b="1"/>
            </a:lvl7pPr>
            <a:lvl8pPr lvl="7" rtl="0">
              <a:lnSpc>
                <a:spcPct val="115000"/>
              </a:lnSpc>
              <a:spcBef>
                <a:spcPts val="0"/>
              </a:spcBef>
              <a:spcAft>
                <a:spcPts val="0"/>
              </a:spcAft>
              <a:buSzPts val="2600"/>
              <a:buNone/>
              <a:defRPr sz="2600" b="1"/>
            </a:lvl8pPr>
            <a:lvl9pPr lvl="8" rtl="0">
              <a:lnSpc>
                <a:spcPct val="115000"/>
              </a:lnSpc>
              <a:spcBef>
                <a:spcPts val="0"/>
              </a:spcBef>
              <a:spcAft>
                <a:spcPts val="0"/>
              </a:spcAft>
              <a:buSzPts val="2600"/>
              <a:buNone/>
              <a:defRPr sz="2600" b="1"/>
            </a:lvl9pPr>
          </a:lstStyle>
          <a:p>
            <a:endParaRPr/>
          </a:p>
        </p:txBody>
      </p:sp>
      <p:sp>
        <p:nvSpPr>
          <p:cNvPr id="3017" name="Google Shape;3017;p22"/>
          <p:cNvSpPr txBox="1">
            <a:spLocks noGrp="1"/>
          </p:cNvSpPr>
          <p:nvPr>
            <p:ph type="subTitle" idx="5"/>
          </p:nvPr>
        </p:nvSpPr>
        <p:spPr>
          <a:xfrm>
            <a:off x="1381025" y="2367956"/>
            <a:ext cx="7043100" cy="42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6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600"/>
              <a:buNone/>
              <a:defRPr sz="2600" b="1"/>
            </a:lvl2pPr>
            <a:lvl3pPr lvl="2" rtl="0">
              <a:lnSpc>
                <a:spcPct val="115000"/>
              </a:lnSpc>
              <a:spcBef>
                <a:spcPts val="0"/>
              </a:spcBef>
              <a:spcAft>
                <a:spcPts val="0"/>
              </a:spcAft>
              <a:buSzPts val="2600"/>
              <a:buNone/>
              <a:defRPr sz="2600" b="1"/>
            </a:lvl3pPr>
            <a:lvl4pPr lvl="3" rtl="0">
              <a:lnSpc>
                <a:spcPct val="115000"/>
              </a:lnSpc>
              <a:spcBef>
                <a:spcPts val="0"/>
              </a:spcBef>
              <a:spcAft>
                <a:spcPts val="0"/>
              </a:spcAft>
              <a:buSzPts val="2600"/>
              <a:buNone/>
              <a:defRPr sz="2600" b="1"/>
            </a:lvl4pPr>
            <a:lvl5pPr lvl="4" rtl="0">
              <a:lnSpc>
                <a:spcPct val="115000"/>
              </a:lnSpc>
              <a:spcBef>
                <a:spcPts val="0"/>
              </a:spcBef>
              <a:spcAft>
                <a:spcPts val="0"/>
              </a:spcAft>
              <a:buSzPts val="2600"/>
              <a:buNone/>
              <a:defRPr sz="2600" b="1"/>
            </a:lvl5pPr>
            <a:lvl6pPr lvl="5" rtl="0">
              <a:lnSpc>
                <a:spcPct val="115000"/>
              </a:lnSpc>
              <a:spcBef>
                <a:spcPts val="0"/>
              </a:spcBef>
              <a:spcAft>
                <a:spcPts val="0"/>
              </a:spcAft>
              <a:buSzPts val="2600"/>
              <a:buNone/>
              <a:defRPr sz="2600" b="1"/>
            </a:lvl6pPr>
            <a:lvl7pPr lvl="6" rtl="0">
              <a:lnSpc>
                <a:spcPct val="115000"/>
              </a:lnSpc>
              <a:spcBef>
                <a:spcPts val="0"/>
              </a:spcBef>
              <a:spcAft>
                <a:spcPts val="0"/>
              </a:spcAft>
              <a:buSzPts val="2600"/>
              <a:buNone/>
              <a:defRPr sz="2600" b="1"/>
            </a:lvl7pPr>
            <a:lvl8pPr lvl="7" rtl="0">
              <a:lnSpc>
                <a:spcPct val="115000"/>
              </a:lnSpc>
              <a:spcBef>
                <a:spcPts val="0"/>
              </a:spcBef>
              <a:spcAft>
                <a:spcPts val="0"/>
              </a:spcAft>
              <a:buSzPts val="2600"/>
              <a:buNone/>
              <a:defRPr sz="2600" b="1"/>
            </a:lvl8pPr>
            <a:lvl9pPr lvl="8" rtl="0">
              <a:lnSpc>
                <a:spcPct val="115000"/>
              </a:lnSpc>
              <a:spcBef>
                <a:spcPts val="0"/>
              </a:spcBef>
              <a:spcAft>
                <a:spcPts val="0"/>
              </a:spcAft>
              <a:buSzPts val="2600"/>
              <a:buNone/>
              <a:defRPr sz="2600" b="1"/>
            </a:lvl9pPr>
          </a:lstStyle>
          <a:p>
            <a:endParaRPr/>
          </a:p>
        </p:txBody>
      </p:sp>
      <p:sp>
        <p:nvSpPr>
          <p:cNvPr id="3018" name="Google Shape;3018;p22"/>
          <p:cNvSpPr txBox="1">
            <a:spLocks noGrp="1"/>
          </p:cNvSpPr>
          <p:nvPr>
            <p:ph type="subTitle" idx="6"/>
          </p:nvPr>
        </p:nvSpPr>
        <p:spPr>
          <a:xfrm>
            <a:off x="1381025" y="3498463"/>
            <a:ext cx="7043100" cy="427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600"/>
              <a:buNone/>
              <a:defRPr sz="2000" b="1">
                <a:latin typeface="Allerta Stencil"/>
                <a:ea typeface="Allerta Stencil"/>
                <a:cs typeface="Allerta Stencil"/>
                <a:sym typeface="Allerta Stencil"/>
              </a:defRPr>
            </a:lvl1pPr>
            <a:lvl2pPr lvl="1" rtl="0">
              <a:lnSpc>
                <a:spcPct val="115000"/>
              </a:lnSpc>
              <a:spcBef>
                <a:spcPts val="0"/>
              </a:spcBef>
              <a:spcAft>
                <a:spcPts val="0"/>
              </a:spcAft>
              <a:buSzPts val="2600"/>
              <a:buNone/>
              <a:defRPr sz="2600" b="1"/>
            </a:lvl2pPr>
            <a:lvl3pPr lvl="2" rtl="0">
              <a:lnSpc>
                <a:spcPct val="115000"/>
              </a:lnSpc>
              <a:spcBef>
                <a:spcPts val="0"/>
              </a:spcBef>
              <a:spcAft>
                <a:spcPts val="0"/>
              </a:spcAft>
              <a:buSzPts val="2600"/>
              <a:buNone/>
              <a:defRPr sz="2600" b="1"/>
            </a:lvl3pPr>
            <a:lvl4pPr lvl="3" rtl="0">
              <a:lnSpc>
                <a:spcPct val="115000"/>
              </a:lnSpc>
              <a:spcBef>
                <a:spcPts val="0"/>
              </a:spcBef>
              <a:spcAft>
                <a:spcPts val="0"/>
              </a:spcAft>
              <a:buSzPts val="2600"/>
              <a:buNone/>
              <a:defRPr sz="2600" b="1"/>
            </a:lvl4pPr>
            <a:lvl5pPr lvl="4" rtl="0">
              <a:lnSpc>
                <a:spcPct val="115000"/>
              </a:lnSpc>
              <a:spcBef>
                <a:spcPts val="0"/>
              </a:spcBef>
              <a:spcAft>
                <a:spcPts val="0"/>
              </a:spcAft>
              <a:buSzPts val="2600"/>
              <a:buNone/>
              <a:defRPr sz="2600" b="1"/>
            </a:lvl5pPr>
            <a:lvl6pPr lvl="5" rtl="0">
              <a:lnSpc>
                <a:spcPct val="115000"/>
              </a:lnSpc>
              <a:spcBef>
                <a:spcPts val="0"/>
              </a:spcBef>
              <a:spcAft>
                <a:spcPts val="0"/>
              </a:spcAft>
              <a:buSzPts val="2600"/>
              <a:buNone/>
              <a:defRPr sz="2600" b="1"/>
            </a:lvl6pPr>
            <a:lvl7pPr lvl="6" rtl="0">
              <a:lnSpc>
                <a:spcPct val="115000"/>
              </a:lnSpc>
              <a:spcBef>
                <a:spcPts val="0"/>
              </a:spcBef>
              <a:spcAft>
                <a:spcPts val="0"/>
              </a:spcAft>
              <a:buSzPts val="2600"/>
              <a:buNone/>
              <a:defRPr sz="2600" b="1"/>
            </a:lvl7pPr>
            <a:lvl8pPr lvl="7" rtl="0">
              <a:lnSpc>
                <a:spcPct val="115000"/>
              </a:lnSpc>
              <a:spcBef>
                <a:spcPts val="0"/>
              </a:spcBef>
              <a:spcAft>
                <a:spcPts val="0"/>
              </a:spcAft>
              <a:buSzPts val="2600"/>
              <a:buNone/>
              <a:defRPr sz="2600" b="1"/>
            </a:lvl8pPr>
            <a:lvl9pPr lvl="8" rtl="0">
              <a:lnSpc>
                <a:spcPct val="115000"/>
              </a:lnSpc>
              <a:spcBef>
                <a:spcPts val="0"/>
              </a:spcBef>
              <a:spcAft>
                <a:spcPts val="0"/>
              </a:spcAft>
              <a:buSzPts val="2600"/>
              <a:buNone/>
              <a:defRPr sz="2600" b="1"/>
            </a:lvl9pPr>
          </a:lstStyle>
          <a:p>
            <a:endParaRPr/>
          </a:p>
        </p:txBody>
      </p:sp>
      <p:grpSp>
        <p:nvGrpSpPr>
          <p:cNvPr id="3019" name="Google Shape;3019;p22"/>
          <p:cNvGrpSpPr/>
          <p:nvPr/>
        </p:nvGrpSpPr>
        <p:grpSpPr>
          <a:xfrm flipH="1">
            <a:off x="5757188" y="4212316"/>
            <a:ext cx="3670035" cy="1150575"/>
            <a:chOff x="1449400" y="2843075"/>
            <a:chExt cx="4556786" cy="1428576"/>
          </a:xfrm>
        </p:grpSpPr>
        <p:grpSp>
          <p:nvGrpSpPr>
            <p:cNvPr id="3020" name="Google Shape;3020;p22"/>
            <p:cNvGrpSpPr/>
            <p:nvPr/>
          </p:nvGrpSpPr>
          <p:grpSpPr>
            <a:xfrm>
              <a:off x="2168690" y="3568151"/>
              <a:ext cx="642264" cy="217617"/>
              <a:chOff x="1555840" y="2929326"/>
              <a:chExt cx="642264" cy="217617"/>
            </a:xfrm>
          </p:grpSpPr>
          <p:sp>
            <p:nvSpPr>
              <p:cNvPr id="3021" name="Google Shape;3021;p22"/>
              <p:cNvSpPr/>
              <p:nvPr/>
            </p:nvSpPr>
            <p:spPr>
              <a:xfrm>
                <a:off x="1720700" y="3016354"/>
                <a:ext cx="92787" cy="96224"/>
              </a:xfrm>
              <a:custGeom>
                <a:avLst/>
                <a:gdLst/>
                <a:ahLst/>
                <a:cxnLst/>
                <a:rect l="l" t="t" r="r" b="b"/>
                <a:pathLst>
                  <a:path w="999" h="1036" extrusionOk="0">
                    <a:moveTo>
                      <a:pt x="481" y="1"/>
                    </a:moveTo>
                    <a:cubicBezTo>
                      <a:pt x="814" y="1"/>
                      <a:pt x="999" y="1036"/>
                      <a:pt x="592" y="1036"/>
                    </a:cubicBezTo>
                    <a:cubicBezTo>
                      <a:pt x="370" y="1036"/>
                      <a:pt x="0" y="1036"/>
                      <a:pt x="0" y="740"/>
                    </a:cubicBezTo>
                    <a:cubicBezTo>
                      <a:pt x="0" y="444"/>
                      <a:pt x="14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2"/>
              <p:cNvSpPr/>
              <p:nvPr/>
            </p:nvSpPr>
            <p:spPr>
              <a:xfrm>
                <a:off x="1696644" y="3054156"/>
                <a:ext cx="168391" cy="54985"/>
              </a:xfrm>
              <a:custGeom>
                <a:avLst/>
                <a:gdLst/>
                <a:ahLst/>
                <a:cxnLst/>
                <a:rect l="l" t="t" r="r" b="b"/>
                <a:pathLst>
                  <a:path w="1813" h="592" extrusionOk="0">
                    <a:moveTo>
                      <a:pt x="1" y="37"/>
                    </a:moveTo>
                    <a:lnTo>
                      <a:pt x="1812" y="0"/>
                    </a:lnTo>
                    <a:lnTo>
                      <a:pt x="1775" y="592"/>
                    </a:lnTo>
                    <a:lnTo>
                      <a:pt x="112" y="3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2"/>
              <p:cNvSpPr/>
              <p:nvPr/>
            </p:nvSpPr>
            <p:spPr>
              <a:xfrm>
                <a:off x="1703517" y="3064465"/>
                <a:ext cx="144336" cy="41239"/>
              </a:xfrm>
              <a:custGeom>
                <a:avLst/>
                <a:gdLst/>
                <a:ahLst/>
                <a:cxnLst/>
                <a:rect l="l" t="t" r="r" b="b"/>
                <a:pathLst>
                  <a:path w="1554" h="444" extrusionOk="0">
                    <a:moveTo>
                      <a:pt x="1516" y="444"/>
                    </a:moveTo>
                    <a:lnTo>
                      <a:pt x="38" y="259"/>
                    </a:lnTo>
                    <a:lnTo>
                      <a:pt x="1" y="0"/>
                    </a:lnTo>
                    <a:lnTo>
                      <a:pt x="1553" y="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2"/>
              <p:cNvSpPr/>
              <p:nvPr/>
            </p:nvSpPr>
            <p:spPr>
              <a:xfrm>
                <a:off x="1916397" y="2940843"/>
                <a:ext cx="6966" cy="82477"/>
              </a:xfrm>
              <a:custGeom>
                <a:avLst/>
                <a:gdLst/>
                <a:ahLst/>
                <a:cxnLst/>
                <a:rect l="l" t="t" r="r" b="b"/>
                <a:pathLst>
                  <a:path w="75" h="888" extrusionOk="0">
                    <a:moveTo>
                      <a:pt x="1" y="0"/>
                    </a:moveTo>
                    <a:lnTo>
                      <a:pt x="1" y="888"/>
                    </a:lnTo>
                    <a:lnTo>
                      <a:pt x="75" y="888"/>
                    </a:lnTo>
                    <a:lnTo>
                      <a:pt x="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2"/>
              <p:cNvSpPr/>
              <p:nvPr/>
            </p:nvSpPr>
            <p:spPr>
              <a:xfrm>
                <a:off x="1796211" y="3023227"/>
                <a:ext cx="257649" cy="123716"/>
              </a:xfrm>
              <a:custGeom>
                <a:avLst/>
                <a:gdLst/>
                <a:ahLst/>
                <a:cxnLst/>
                <a:rect l="l" t="t" r="r" b="b"/>
                <a:pathLst>
                  <a:path w="2774" h="1332" extrusionOk="0">
                    <a:moveTo>
                      <a:pt x="1369" y="1332"/>
                    </a:moveTo>
                    <a:cubicBezTo>
                      <a:pt x="2145" y="1332"/>
                      <a:pt x="2774" y="1036"/>
                      <a:pt x="2774" y="666"/>
                    </a:cubicBezTo>
                    <a:cubicBezTo>
                      <a:pt x="2774" y="296"/>
                      <a:pt x="2145" y="1"/>
                      <a:pt x="1369" y="1"/>
                    </a:cubicBezTo>
                    <a:cubicBezTo>
                      <a:pt x="629" y="1"/>
                      <a:pt x="1" y="296"/>
                      <a:pt x="1" y="666"/>
                    </a:cubicBezTo>
                    <a:cubicBezTo>
                      <a:pt x="1" y="1036"/>
                      <a:pt x="629" y="1332"/>
                      <a:pt x="1369" y="13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2"/>
              <p:cNvSpPr/>
              <p:nvPr/>
            </p:nvSpPr>
            <p:spPr>
              <a:xfrm>
                <a:off x="1844322" y="3023227"/>
                <a:ext cx="209537" cy="99660"/>
              </a:xfrm>
              <a:custGeom>
                <a:avLst/>
                <a:gdLst/>
                <a:ahLst/>
                <a:cxnLst/>
                <a:rect l="l" t="t" r="r" b="b"/>
                <a:pathLst>
                  <a:path w="2256" h="1073" extrusionOk="0">
                    <a:moveTo>
                      <a:pt x="851" y="1"/>
                    </a:moveTo>
                    <a:cubicBezTo>
                      <a:pt x="1627" y="1"/>
                      <a:pt x="2256" y="296"/>
                      <a:pt x="2256" y="666"/>
                    </a:cubicBezTo>
                    <a:cubicBezTo>
                      <a:pt x="2256" y="777"/>
                      <a:pt x="2182" y="888"/>
                      <a:pt x="2108" y="962"/>
                    </a:cubicBezTo>
                    <a:cubicBezTo>
                      <a:pt x="1849" y="1036"/>
                      <a:pt x="1627" y="1073"/>
                      <a:pt x="1368" y="1073"/>
                    </a:cubicBezTo>
                    <a:cubicBezTo>
                      <a:pt x="592" y="1073"/>
                      <a:pt x="0" y="777"/>
                      <a:pt x="0" y="407"/>
                    </a:cubicBezTo>
                    <a:cubicBezTo>
                      <a:pt x="0" y="296"/>
                      <a:pt x="37" y="185"/>
                      <a:pt x="148" y="112"/>
                    </a:cubicBezTo>
                    <a:cubicBezTo>
                      <a:pt x="370" y="38"/>
                      <a:pt x="629" y="1"/>
                      <a:pt x="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2"/>
              <p:cNvSpPr/>
              <p:nvPr/>
            </p:nvSpPr>
            <p:spPr>
              <a:xfrm>
                <a:off x="1871815" y="3033536"/>
                <a:ext cx="182045" cy="82477"/>
              </a:xfrm>
              <a:custGeom>
                <a:avLst/>
                <a:gdLst/>
                <a:ahLst/>
                <a:cxnLst/>
                <a:rect l="l" t="t" r="r" b="b"/>
                <a:pathLst>
                  <a:path w="1960" h="888" extrusionOk="0">
                    <a:moveTo>
                      <a:pt x="1368" y="1"/>
                    </a:moveTo>
                    <a:cubicBezTo>
                      <a:pt x="1738" y="148"/>
                      <a:pt x="1960" y="333"/>
                      <a:pt x="1960" y="555"/>
                    </a:cubicBezTo>
                    <a:cubicBezTo>
                      <a:pt x="1960" y="629"/>
                      <a:pt x="1923" y="703"/>
                      <a:pt x="1849" y="777"/>
                    </a:cubicBezTo>
                    <a:cubicBezTo>
                      <a:pt x="1368" y="888"/>
                      <a:pt x="851" y="888"/>
                      <a:pt x="370" y="777"/>
                    </a:cubicBezTo>
                    <a:cubicBezTo>
                      <a:pt x="185" y="740"/>
                      <a:pt x="0" y="592"/>
                      <a:pt x="0" y="407"/>
                    </a:cubicBezTo>
                    <a:lnTo>
                      <a:pt x="0" y="370"/>
                    </a:lnTo>
                    <a:cubicBezTo>
                      <a:pt x="0" y="185"/>
                      <a:pt x="148" y="1"/>
                      <a:pt x="370" y="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2"/>
              <p:cNvSpPr/>
              <p:nvPr/>
            </p:nvSpPr>
            <p:spPr>
              <a:xfrm>
                <a:off x="1665716" y="3016354"/>
                <a:ext cx="92880" cy="96224"/>
              </a:xfrm>
              <a:custGeom>
                <a:avLst/>
                <a:gdLst/>
                <a:ahLst/>
                <a:cxnLst/>
                <a:rect l="l" t="t" r="r" b="b"/>
                <a:pathLst>
                  <a:path w="1000" h="1036" extrusionOk="0">
                    <a:moveTo>
                      <a:pt x="445" y="1"/>
                    </a:moveTo>
                    <a:cubicBezTo>
                      <a:pt x="814" y="1"/>
                      <a:pt x="999" y="1036"/>
                      <a:pt x="592" y="1036"/>
                    </a:cubicBezTo>
                    <a:cubicBezTo>
                      <a:pt x="334" y="1036"/>
                      <a:pt x="1" y="1036"/>
                      <a:pt x="1" y="740"/>
                    </a:cubicBezTo>
                    <a:cubicBezTo>
                      <a:pt x="1" y="444"/>
                      <a:pt x="112"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2"/>
              <p:cNvSpPr/>
              <p:nvPr/>
            </p:nvSpPr>
            <p:spPr>
              <a:xfrm>
                <a:off x="1555840" y="2990626"/>
                <a:ext cx="535825" cy="15511"/>
              </a:xfrm>
              <a:custGeom>
                <a:avLst/>
                <a:gdLst/>
                <a:ahLst/>
                <a:cxnLst/>
                <a:rect l="l" t="t" r="r" b="b"/>
                <a:pathLst>
                  <a:path w="5769" h="167" extrusionOk="0">
                    <a:moveTo>
                      <a:pt x="2903" y="0"/>
                    </a:moveTo>
                    <a:cubicBezTo>
                      <a:pt x="1960" y="0"/>
                      <a:pt x="1018" y="19"/>
                      <a:pt x="75" y="56"/>
                    </a:cubicBezTo>
                    <a:cubicBezTo>
                      <a:pt x="1" y="56"/>
                      <a:pt x="1" y="167"/>
                      <a:pt x="75" y="167"/>
                    </a:cubicBezTo>
                    <a:cubicBezTo>
                      <a:pt x="1018" y="111"/>
                      <a:pt x="1960" y="84"/>
                      <a:pt x="2903" y="84"/>
                    </a:cubicBezTo>
                    <a:cubicBezTo>
                      <a:pt x="3846" y="84"/>
                      <a:pt x="4789" y="111"/>
                      <a:pt x="5731" y="167"/>
                    </a:cubicBezTo>
                    <a:cubicBezTo>
                      <a:pt x="5731" y="167"/>
                      <a:pt x="5768" y="130"/>
                      <a:pt x="5768" y="130"/>
                    </a:cubicBezTo>
                    <a:cubicBezTo>
                      <a:pt x="5768" y="93"/>
                      <a:pt x="5768" y="56"/>
                      <a:pt x="5731" y="56"/>
                    </a:cubicBezTo>
                    <a:cubicBezTo>
                      <a:pt x="4789" y="19"/>
                      <a:pt x="3846" y="0"/>
                      <a:pt x="2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2"/>
              <p:cNvSpPr/>
              <p:nvPr/>
            </p:nvSpPr>
            <p:spPr>
              <a:xfrm>
                <a:off x="1662279" y="2929326"/>
                <a:ext cx="535825" cy="23313"/>
              </a:xfrm>
              <a:custGeom>
                <a:avLst/>
                <a:gdLst/>
                <a:ahLst/>
                <a:cxnLst/>
                <a:rect l="l" t="t" r="r" b="b"/>
                <a:pathLst>
                  <a:path w="5769" h="251" extrusionOk="0">
                    <a:moveTo>
                      <a:pt x="1256" y="0"/>
                    </a:moveTo>
                    <a:cubicBezTo>
                      <a:pt x="851" y="0"/>
                      <a:pt x="459" y="5"/>
                      <a:pt x="75" y="13"/>
                    </a:cubicBezTo>
                    <a:cubicBezTo>
                      <a:pt x="38" y="13"/>
                      <a:pt x="1" y="13"/>
                      <a:pt x="1" y="50"/>
                    </a:cubicBezTo>
                    <a:cubicBezTo>
                      <a:pt x="1" y="87"/>
                      <a:pt x="75" y="87"/>
                      <a:pt x="75" y="87"/>
                    </a:cubicBezTo>
                    <a:cubicBezTo>
                      <a:pt x="459" y="79"/>
                      <a:pt x="851" y="74"/>
                      <a:pt x="1256" y="74"/>
                    </a:cubicBezTo>
                    <a:cubicBezTo>
                      <a:pt x="2566" y="74"/>
                      <a:pt x="4009" y="122"/>
                      <a:pt x="5731" y="235"/>
                    </a:cubicBezTo>
                    <a:cubicBezTo>
                      <a:pt x="5731" y="246"/>
                      <a:pt x="5735" y="251"/>
                      <a:pt x="5739" y="251"/>
                    </a:cubicBezTo>
                    <a:cubicBezTo>
                      <a:pt x="5750" y="251"/>
                      <a:pt x="5768" y="224"/>
                      <a:pt x="5768" y="198"/>
                    </a:cubicBezTo>
                    <a:cubicBezTo>
                      <a:pt x="5768" y="198"/>
                      <a:pt x="5768" y="161"/>
                      <a:pt x="5731" y="161"/>
                    </a:cubicBezTo>
                    <a:cubicBezTo>
                      <a:pt x="4009" y="48"/>
                      <a:pt x="2566" y="0"/>
                      <a:pt x="1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1" name="Google Shape;3031;p22"/>
            <p:cNvGrpSpPr/>
            <p:nvPr/>
          </p:nvGrpSpPr>
          <p:grpSpPr>
            <a:xfrm>
              <a:off x="5068624" y="3612208"/>
              <a:ext cx="398453" cy="158082"/>
              <a:chOff x="5068624" y="3612208"/>
              <a:chExt cx="398453" cy="158082"/>
            </a:xfrm>
          </p:grpSpPr>
          <p:sp>
            <p:nvSpPr>
              <p:cNvPr id="3032" name="Google Shape;3032;p22"/>
              <p:cNvSpPr/>
              <p:nvPr/>
            </p:nvSpPr>
            <p:spPr>
              <a:xfrm>
                <a:off x="5099553" y="3612208"/>
                <a:ext cx="51641" cy="24149"/>
              </a:xfrm>
              <a:custGeom>
                <a:avLst/>
                <a:gdLst/>
                <a:ahLst/>
                <a:cxnLst/>
                <a:rect l="l" t="t" r="r" b="b"/>
                <a:pathLst>
                  <a:path w="556" h="260" extrusionOk="0">
                    <a:moveTo>
                      <a:pt x="555" y="260"/>
                    </a:moveTo>
                    <a:lnTo>
                      <a:pt x="1" y="260"/>
                    </a:lnTo>
                    <a:cubicBezTo>
                      <a:pt x="1" y="149"/>
                      <a:pt x="38" y="75"/>
                      <a:pt x="112" y="1"/>
                    </a:cubicBezTo>
                    <a:cubicBezTo>
                      <a:pt x="296" y="38"/>
                      <a:pt x="555" y="112"/>
                      <a:pt x="555" y="2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2"/>
              <p:cNvSpPr/>
              <p:nvPr/>
            </p:nvSpPr>
            <p:spPr>
              <a:xfrm>
                <a:off x="5068624" y="3625954"/>
                <a:ext cx="195884" cy="144336"/>
              </a:xfrm>
              <a:custGeom>
                <a:avLst/>
                <a:gdLst/>
                <a:ahLst/>
                <a:cxnLst/>
                <a:rect l="l" t="t" r="r" b="b"/>
                <a:pathLst>
                  <a:path w="2109" h="1554" extrusionOk="0">
                    <a:moveTo>
                      <a:pt x="371" y="1"/>
                    </a:moveTo>
                    <a:lnTo>
                      <a:pt x="1184" y="1"/>
                    </a:lnTo>
                    <a:cubicBezTo>
                      <a:pt x="1591" y="112"/>
                      <a:pt x="1923" y="407"/>
                      <a:pt x="2108" y="814"/>
                    </a:cubicBezTo>
                    <a:lnTo>
                      <a:pt x="2108" y="1184"/>
                    </a:lnTo>
                    <a:cubicBezTo>
                      <a:pt x="2108" y="1369"/>
                      <a:pt x="1923" y="1517"/>
                      <a:pt x="1739" y="1553"/>
                    </a:cubicBezTo>
                    <a:lnTo>
                      <a:pt x="371" y="1553"/>
                    </a:lnTo>
                    <a:cubicBezTo>
                      <a:pt x="186" y="1553"/>
                      <a:pt x="1" y="1369"/>
                      <a:pt x="1" y="1184"/>
                    </a:cubicBezTo>
                    <a:lnTo>
                      <a:pt x="1" y="333"/>
                    </a:lnTo>
                    <a:cubicBezTo>
                      <a:pt x="1" y="149"/>
                      <a:pt x="186"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2"/>
              <p:cNvSpPr/>
              <p:nvPr/>
            </p:nvSpPr>
            <p:spPr>
              <a:xfrm>
                <a:off x="5068624" y="3639700"/>
                <a:ext cx="171828" cy="130589"/>
              </a:xfrm>
              <a:custGeom>
                <a:avLst/>
                <a:gdLst/>
                <a:ahLst/>
                <a:cxnLst/>
                <a:rect l="l" t="t" r="r" b="b"/>
                <a:pathLst>
                  <a:path w="1850" h="1406" extrusionOk="0">
                    <a:moveTo>
                      <a:pt x="1776" y="1405"/>
                    </a:moveTo>
                    <a:lnTo>
                      <a:pt x="371" y="1405"/>
                    </a:lnTo>
                    <a:cubicBezTo>
                      <a:pt x="186" y="1405"/>
                      <a:pt x="1" y="1221"/>
                      <a:pt x="1" y="1036"/>
                    </a:cubicBezTo>
                    <a:lnTo>
                      <a:pt x="1" y="185"/>
                    </a:lnTo>
                    <a:cubicBezTo>
                      <a:pt x="1" y="111"/>
                      <a:pt x="38" y="38"/>
                      <a:pt x="75" y="1"/>
                    </a:cubicBezTo>
                    <a:lnTo>
                      <a:pt x="925" y="1"/>
                    </a:lnTo>
                    <a:cubicBezTo>
                      <a:pt x="1332" y="75"/>
                      <a:pt x="1702" y="370"/>
                      <a:pt x="1849" y="777"/>
                    </a:cubicBezTo>
                    <a:lnTo>
                      <a:pt x="1849" y="1184"/>
                    </a:lnTo>
                    <a:cubicBezTo>
                      <a:pt x="1849" y="1258"/>
                      <a:pt x="1812" y="1332"/>
                      <a:pt x="1776" y="14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2"/>
              <p:cNvSpPr/>
              <p:nvPr/>
            </p:nvSpPr>
            <p:spPr>
              <a:xfrm>
                <a:off x="5096116" y="3639700"/>
                <a:ext cx="144336" cy="120280"/>
              </a:xfrm>
              <a:custGeom>
                <a:avLst/>
                <a:gdLst/>
                <a:ahLst/>
                <a:cxnLst/>
                <a:rect l="l" t="t" r="r" b="b"/>
                <a:pathLst>
                  <a:path w="1554" h="1295" extrusionOk="0">
                    <a:moveTo>
                      <a:pt x="38" y="1"/>
                    </a:moveTo>
                    <a:lnTo>
                      <a:pt x="629" y="1"/>
                    </a:lnTo>
                    <a:cubicBezTo>
                      <a:pt x="1036" y="75"/>
                      <a:pt x="1406" y="370"/>
                      <a:pt x="1553" y="777"/>
                    </a:cubicBezTo>
                    <a:lnTo>
                      <a:pt x="1553" y="1184"/>
                    </a:lnTo>
                    <a:cubicBezTo>
                      <a:pt x="1553" y="1221"/>
                      <a:pt x="1553" y="1258"/>
                      <a:pt x="1553" y="1295"/>
                    </a:cubicBezTo>
                    <a:lnTo>
                      <a:pt x="370" y="1295"/>
                    </a:lnTo>
                    <a:cubicBezTo>
                      <a:pt x="186" y="1295"/>
                      <a:pt x="38" y="1147"/>
                      <a:pt x="38" y="962"/>
                    </a:cubicBezTo>
                    <a:lnTo>
                      <a:pt x="38" y="111"/>
                    </a:lnTo>
                    <a:cubicBezTo>
                      <a:pt x="1" y="75"/>
                      <a:pt x="1" y="38"/>
                      <a:pt x="38"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2"/>
              <p:cNvSpPr/>
              <p:nvPr/>
            </p:nvSpPr>
            <p:spPr>
              <a:xfrm>
                <a:off x="5250667" y="3670629"/>
                <a:ext cx="54985" cy="31022"/>
              </a:xfrm>
              <a:custGeom>
                <a:avLst/>
                <a:gdLst/>
                <a:ahLst/>
                <a:cxnLst/>
                <a:rect l="l" t="t" r="r" b="b"/>
                <a:pathLst>
                  <a:path w="592" h="334" extrusionOk="0">
                    <a:moveTo>
                      <a:pt x="0" y="0"/>
                    </a:moveTo>
                    <a:lnTo>
                      <a:pt x="592" y="0"/>
                    </a:lnTo>
                    <a:lnTo>
                      <a:pt x="592" y="333"/>
                    </a:lnTo>
                    <a:lnTo>
                      <a:pt x="148" y="333"/>
                    </a:lnTo>
                    <a:cubicBezTo>
                      <a:pt x="111" y="185"/>
                      <a:pt x="74" y="1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2"/>
              <p:cNvSpPr/>
              <p:nvPr/>
            </p:nvSpPr>
            <p:spPr>
              <a:xfrm>
                <a:off x="5305559" y="3677502"/>
                <a:ext cx="161518" cy="17276"/>
              </a:xfrm>
              <a:custGeom>
                <a:avLst/>
                <a:gdLst/>
                <a:ahLst/>
                <a:cxnLst/>
                <a:rect l="l" t="t" r="r" b="b"/>
                <a:pathLst>
                  <a:path w="1739" h="186" extrusionOk="0">
                    <a:moveTo>
                      <a:pt x="1" y="0"/>
                    </a:moveTo>
                    <a:lnTo>
                      <a:pt x="1" y="185"/>
                    </a:lnTo>
                    <a:lnTo>
                      <a:pt x="1739" y="185"/>
                    </a:lnTo>
                    <a:lnTo>
                      <a:pt x="17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2"/>
              <p:cNvSpPr/>
              <p:nvPr/>
            </p:nvSpPr>
            <p:spPr>
              <a:xfrm>
                <a:off x="5082370" y="3666263"/>
                <a:ext cx="44768" cy="79970"/>
              </a:xfrm>
              <a:custGeom>
                <a:avLst/>
                <a:gdLst/>
                <a:ahLst/>
                <a:cxnLst/>
                <a:rect l="l" t="t" r="r" b="b"/>
                <a:pathLst>
                  <a:path w="482" h="861" extrusionOk="0">
                    <a:moveTo>
                      <a:pt x="334" y="84"/>
                    </a:moveTo>
                    <a:cubicBezTo>
                      <a:pt x="371" y="84"/>
                      <a:pt x="371" y="84"/>
                      <a:pt x="371" y="121"/>
                    </a:cubicBezTo>
                    <a:lnTo>
                      <a:pt x="371" y="750"/>
                    </a:lnTo>
                    <a:cubicBezTo>
                      <a:pt x="371" y="750"/>
                      <a:pt x="371" y="787"/>
                      <a:pt x="334" y="787"/>
                    </a:cubicBezTo>
                    <a:lnTo>
                      <a:pt x="112" y="787"/>
                    </a:lnTo>
                    <a:cubicBezTo>
                      <a:pt x="112" y="787"/>
                      <a:pt x="75" y="750"/>
                      <a:pt x="75" y="750"/>
                    </a:cubicBezTo>
                    <a:lnTo>
                      <a:pt x="75" y="121"/>
                    </a:lnTo>
                    <a:cubicBezTo>
                      <a:pt x="75" y="84"/>
                      <a:pt x="112" y="84"/>
                      <a:pt x="112" y="84"/>
                    </a:cubicBezTo>
                    <a:close/>
                    <a:moveTo>
                      <a:pt x="75" y="1"/>
                    </a:moveTo>
                    <a:cubicBezTo>
                      <a:pt x="25" y="1"/>
                      <a:pt x="1" y="61"/>
                      <a:pt x="1" y="121"/>
                    </a:cubicBezTo>
                    <a:lnTo>
                      <a:pt x="1" y="750"/>
                    </a:lnTo>
                    <a:cubicBezTo>
                      <a:pt x="1" y="824"/>
                      <a:pt x="38" y="861"/>
                      <a:pt x="112" y="861"/>
                    </a:cubicBezTo>
                    <a:lnTo>
                      <a:pt x="334" y="861"/>
                    </a:lnTo>
                    <a:cubicBezTo>
                      <a:pt x="407" y="861"/>
                      <a:pt x="481" y="824"/>
                      <a:pt x="481" y="750"/>
                    </a:cubicBezTo>
                    <a:lnTo>
                      <a:pt x="481" y="121"/>
                    </a:lnTo>
                    <a:cubicBezTo>
                      <a:pt x="481" y="61"/>
                      <a:pt x="432" y="1"/>
                      <a:pt x="374" y="1"/>
                    </a:cubicBezTo>
                    <a:cubicBezTo>
                      <a:pt x="361" y="1"/>
                      <a:pt x="347" y="4"/>
                      <a:pt x="334" y="10"/>
                    </a:cubicBezTo>
                    <a:lnTo>
                      <a:pt x="112" y="10"/>
                    </a:lnTo>
                    <a:cubicBezTo>
                      <a:pt x="98" y="4"/>
                      <a:pt x="86"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2"/>
              <p:cNvSpPr/>
              <p:nvPr/>
            </p:nvSpPr>
            <p:spPr>
              <a:xfrm>
                <a:off x="5144228" y="3666263"/>
                <a:ext cx="44675" cy="79970"/>
              </a:xfrm>
              <a:custGeom>
                <a:avLst/>
                <a:gdLst/>
                <a:ahLst/>
                <a:cxnLst/>
                <a:rect l="l" t="t" r="r" b="b"/>
                <a:pathLst>
                  <a:path w="481" h="861" extrusionOk="0">
                    <a:moveTo>
                      <a:pt x="333" y="84"/>
                    </a:moveTo>
                    <a:cubicBezTo>
                      <a:pt x="370" y="84"/>
                      <a:pt x="370" y="84"/>
                      <a:pt x="370" y="121"/>
                    </a:cubicBezTo>
                    <a:lnTo>
                      <a:pt x="370" y="750"/>
                    </a:lnTo>
                    <a:cubicBezTo>
                      <a:pt x="370" y="750"/>
                      <a:pt x="370" y="787"/>
                      <a:pt x="333" y="787"/>
                    </a:cubicBezTo>
                    <a:lnTo>
                      <a:pt x="111" y="787"/>
                    </a:lnTo>
                    <a:cubicBezTo>
                      <a:pt x="111" y="787"/>
                      <a:pt x="74" y="750"/>
                      <a:pt x="74" y="750"/>
                    </a:cubicBezTo>
                    <a:lnTo>
                      <a:pt x="74" y="121"/>
                    </a:lnTo>
                    <a:cubicBezTo>
                      <a:pt x="74" y="84"/>
                      <a:pt x="111" y="84"/>
                      <a:pt x="111" y="84"/>
                    </a:cubicBezTo>
                    <a:close/>
                    <a:moveTo>
                      <a:pt x="74" y="1"/>
                    </a:moveTo>
                    <a:cubicBezTo>
                      <a:pt x="25" y="1"/>
                      <a:pt x="0" y="61"/>
                      <a:pt x="0" y="121"/>
                    </a:cubicBezTo>
                    <a:lnTo>
                      <a:pt x="0" y="750"/>
                    </a:lnTo>
                    <a:cubicBezTo>
                      <a:pt x="0" y="824"/>
                      <a:pt x="37" y="861"/>
                      <a:pt x="111" y="861"/>
                    </a:cubicBezTo>
                    <a:lnTo>
                      <a:pt x="333" y="861"/>
                    </a:lnTo>
                    <a:cubicBezTo>
                      <a:pt x="407" y="861"/>
                      <a:pt x="481" y="824"/>
                      <a:pt x="481" y="750"/>
                    </a:cubicBezTo>
                    <a:lnTo>
                      <a:pt x="481" y="121"/>
                    </a:lnTo>
                    <a:cubicBezTo>
                      <a:pt x="481" y="61"/>
                      <a:pt x="432" y="1"/>
                      <a:pt x="373" y="1"/>
                    </a:cubicBezTo>
                    <a:cubicBezTo>
                      <a:pt x="360" y="1"/>
                      <a:pt x="347" y="4"/>
                      <a:pt x="333" y="10"/>
                    </a:cubicBezTo>
                    <a:lnTo>
                      <a:pt x="111" y="10"/>
                    </a:lnTo>
                    <a:cubicBezTo>
                      <a:pt x="98" y="4"/>
                      <a:pt x="85"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0" name="Google Shape;3040;p22"/>
            <p:cNvSpPr/>
            <p:nvPr/>
          </p:nvSpPr>
          <p:spPr>
            <a:xfrm>
              <a:off x="1480329" y="3512641"/>
              <a:ext cx="4525857" cy="645702"/>
            </a:xfrm>
            <a:custGeom>
              <a:avLst/>
              <a:gdLst/>
              <a:ahLst/>
              <a:cxnLst/>
              <a:rect l="l" t="t" r="r" b="b"/>
              <a:pathLst>
                <a:path w="48728" h="6952" extrusionOk="0">
                  <a:moveTo>
                    <a:pt x="48728" y="2182"/>
                  </a:moveTo>
                  <a:lnTo>
                    <a:pt x="44402" y="6803"/>
                  </a:lnTo>
                  <a:cubicBezTo>
                    <a:pt x="44328" y="6877"/>
                    <a:pt x="44181" y="6951"/>
                    <a:pt x="44033" y="6951"/>
                  </a:cubicBezTo>
                  <a:lnTo>
                    <a:pt x="6840" y="6877"/>
                  </a:lnTo>
                  <a:lnTo>
                    <a:pt x="6840" y="3957"/>
                  </a:lnTo>
                  <a:lnTo>
                    <a:pt x="7875" y="3957"/>
                  </a:lnTo>
                  <a:cubicBezTo>
                    <a:pt x="7949" y="3957"/>
                    <a:pt x="8023" y="3883"/>
                    <a:pt x="8023" y="3846"/>
                  </a:cubicBezTo>
                  <a:lnTo>
                    <a:pt x="8208" y="3180"/>
                  </a:lnTo>
                  <a:cubicBezTo>
                    <a:pt x="8208" y="3106"/>
                    <a:pt x="8208" y="3069"/>
                    <a:pt x="8171" y="3032"/>
                  </a:cubicBezTo>
                  <a:cubicBezTo>
                    <a:pt x="8134" y="2995"/>
                    <a:pt x="8097" y="2958"/>
                    <a:pt x="8060" y="2958"/>
                  </a:cubicBezTo>
                  <a:lnTo>
                    <a:pt x="6840" y="2958"/>
                  </a:lnTo>
                  <a:lnTo>
                    <a:pt x="6840" y="2847"/>
                  </a:lnTo>
                  <a:lnTo>
                    <a:pt x="14493" y="2847"/>
                  </a:lnTo>
                  <a:lnTo>
                    <a:pt x="15159" y="518"/>
                  </a:lnTo>
                  <a:lnTo>
                    <a:pt x="15454" y="518"/>
                  </a:lnTo>
                  <a:cubicBezTo>
                    <a:pt x="15454" y="518"/>
                    <a:pt x="15491" y="518"/>
                    <a:pt x="15491" y="518"/>
                  </a:cubicBezTo>
                  <a:cubicBezTo>
                    <a:pt x="15528" y="481"/>
                    <a:pt x="15528" y="444"/>
                    <a:pt x="15528" y="444"/>
                  </a:cubicBezTo>
                  <a:lnTo>
                    <a:pt x="15528" y="1"/>
                  </a:lnTo>
                  <a:lnTo>
                    <a:pt x="16009" y="1"/>
                  </a:lnTo>
                  <a:lnTo>
                    <a:pt x="16009" y="370"/>
                  </a:lnTo>
                  <a:cubicBezTo>
                    <a:pt x="16009" y="407"/>
                    <a:pt x="16009" y="444"/>
                    <a:pt x="16046" y="444"/>
                  </a:cubicBezTo>
                  <a:cubicBezTo>
                    <a:pt x="16046" y="481"/>
                    <a:pt x="16083" y="481"/>
                    <a:pt x="16120" y="481"/>
                  </a:cubicBezTo>
                  <a:lnTo>
                    <a:pt x="30834" y="518"/>
                  </a:lnTo>
                  <a:lnTo>
                    <a:pt x="35788" y="2404"/>
                  </a:lnTo>
                  <a:close/>
                  <a:moveTo>
                    <a:pt x="6840" y="6877"/>
                  </a:moveTo>
                  <a:lnTo>
                    <a:pt x="6766" y="6877"/>
                  </a:lnTo>
                  <a:lnTo>
                    <a:pt x="6470" y="6212"/>
                  </a:lnTo>
                  <a:lnTo>
                    <a:pt x="4289" y="6101"/>
                  </a:lnTo>
                  <a:lnTo>
                    <a:pt x="4289" y="3439"/>
                  </a:lnTo>
                  <a:lnTo>
                    <a:pt x="5066" y="3439"/>
                  </a:lnTo>
                  <a:cubicBezTo>
                    <a:pt x="5102" y="3476"/>
                    <a:pt x="5139" y="3439"/>
                    <a:pt x="5139" y="3365"/>
                  </a:cubicBezTo>
                  <a:lnTo>
                    <a:pt x="5213" y="3106"/>
                  </a:lnTo>
                  <a:cubicBezTo>
                    <a:pt x="5213" y="3069"/>
                    <a:pt x="5213" y="3032"/>
                    <a:pt x="5213" y="2995"/>
                  </a:cubicBezTo>
                  <a:cubicBezTo>
                    <a:pt x="5176" y="2995"/>
                    <a:pt x="5176" y="2958"/>
                    <a:pt x="5139" y="2958"/>
                  </a:cubicBezTo>
                  <a:lnTo>
                    <a:pt x="4289" y="2958"/>
                  </a:lnTo>
                  <a:lnTo>
                    <a:pt x="4289" y="2810"/>
                  </a:lnTo>
                  <a:lnTo>
                    <a:pt x="6840" y="2810"/>
                  </a:lnTo>
                  <a:lnTo>
                    <a:pt x="6840" y="2958"/>
                  </a:lnTo>
                  <a:lnTo>
                    <a:pt x="5805" y="2958"/>
                  </a:lnTo>
                  <a:cubicBezTo>
                    <a:pt x="5731" y="2958"/>
                    <a:pt x="5657" y="2995"/>
                    <a:pt x="5657" y="3069"/>
                  </a:cubicBezTo>
                  <a:lnTo>
                    <a:pt x="5509" y="3735"/>
                  </a:lnTo>
                  <a:cubicBezTo>
                    <a:pt x="5472" y="3772"/>
                    <a:pt x="5509" y="3846"/>
                    <a:pt x="5509" y="3883"/>
                  </a:cubicBezTo>
                  <a:cubicBezTo>
                    <a:pt x="5546" y="3920"/>
                    <a:pt x="5583" y="3920"/>
                    <a:pt x="5657" y="3920"/>
                  </a:cubicBezTo>
                  <a:lnTo>
                    <a:pt x="6840" y="3920"/>
                  </a:lnTo>
                  <a:close/>
                  <a:moveTo>
                    <a:pt x="4289" y="6101"/>
                  </a:moveTo>
                  <a:lnTo>
                    <a:pt x="1701" y="5953"/>
                  </a:lnTo>
                  <a:lnTo>
                    <a:pt x="1738" y="4548"/>
                  </a:lnTo>
                  <a:lnTo>
                    <a:pt x="888" y="4474"/>
                  </a:lnTo>
                  <a:lnTo>
                    <a:pt x="333" y="3476"/>
                  </a:lnTo>
                  <a:lnTo>
                    <a:pt x="2847" y="3476"/>
                  </a:lnTo>
                  <a:cubicBezTo>
                    <a:pt x="2884" y="3439"/>
                    <a:pt x="2921" y="3439"/>
                    <a:pt x="2921" y="3365"/>
                  </a:cubicBezTo>
                  <a:lnTo>
                    <a:pt x="2995" y="3106"/>
                  </a:lnTo>
                  <a:cubicBezTo>
                    <a:pt x="2995" y="3069"/>
                    <a:pt x="2995" y="3032"/>
                    <a:pt x="2995" y="2995"/>
                  </a:cubicBezTo>
                  <a:cubicBezTo>
                    <a:pt x="2995" y="2995"/>
                    <a:pt x="2958" y="2958"/>
                    <a:pt x="2921" y="2958"/>
                  </a:cubicBezTo>
                  <a:lnTo>
                    <a:pt x="74" y="2958"/>
                  </a:lnTo>
                  <a:lnTo>
                    <a:pt x="1" y="2810"/>
                  </a:lnTo>
                  <a:lnTo>
                    <a:pt x="4289" y="2810"/>
                  </a:lnTo>
                  <a:lnTo>
                    <a:pt x="4289" y="2958"/>
                  </a:lnTo>
                  <a:lnTo>
                    <a:pt x="3550" y="2958"/>
                  </a:lnTo>
                  <a:cubicBezTo>
                    <a:pt x="3476" y="2958"/>
                    <a:pt x="3439" y="2995"/>
                    <a:pt x="3439" y="3032"/>
                  </a:cubicBezTo>
                  <a:lnTo>
                    <a:pt x="3365" y="3328"/>
                  </a:lnTo>
                  <a:cubicBezTo>
                    <a:pt x="3365" y="3365"/>
                    <a:pt x="3365" y="3365"/>
                    <a:pt x="3365" y="3402"/>
                  </a:cubicBezTo>
                  <a:cubicBezTo>
                    <a:pt x="3402" y="3439"/>
                    <a:pt x="3439" y="3439"/>
                    <a:pt x="3476" y="3439"/>
                  </a:cubicBezTo>
                  <a:lnTo>
                    <a:pt x="4289" y="3439"/>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2"/>
            <p:cNvSpPr/>
            <p:nvPr/>
          </p:nvSpPr>
          <p:spPr>
            <a:xfrm>
              <a:off x="2946613" y="3581372"/>
              <a:ext cx="254120" cy="92787"/>
            </a:xfrm>
            <a:custGeom>
              <a:avLst/>
              <a:gdLst/>
              <a:ahLst/>
              <a:cxnLst/>
              <a:rect l="l" t="t" r="r" b="b"/>
              <a:pathLst>
                <a:path w="2736" h="999" extrusionOk="0">
                  <a:moveTo>
                    <a:pt x="333" y="0"/>
                  </a:moveTo>
                  <a:lnTo>
                    <a:pt x="2588" y="0"/>
                  </a:lnTo>
                  <a:cubicBezTo>
                    <a:pt x="2625" y="0"/>
                    <a:pt x="2662" y="37"/>
                    <a:pt x="2699" y="74"/>
                  </a:cubicBezTo>
                  <a:cubicBezTo>
                    <a:pt x="2736" y="111"/>
                    <a:pt x="2736" y="148"/>
                    <a:pt x="2736" y="185"/>
                  </a:cubicBezTo>
                  <a:lnTo>
                    <a:pt x="2551" y="850"/>
                  </a:lnTo>
                  <a:cubicBezTo>
                    <a:pt x="2551" y="924"/>
                    <a:pt x="2477" y="998"/>
                    <a:pt x="2403" y="998"/>
                  </a:cubicBezTo>
                  <a:lnTo>
                    <a:pt x="148" y="998"/>
                  </a:lnTo>
                  <a:cubicBezTo>
                    <a:pt x="111" y="998"/>
                    <a:pt x="74" y="961"/>
                    <a:pt x="37" y="924"/>
                  </a:cubicBezTo>
                  <a:cubicBezTo>
                    <a:pt x="0" y="887"/>
                    <a:pt x="0" y="850"/>
                    <a:pt x="0" y="776"/>
                  </a:cubicBezTo>
                  <a:lnTo>
                    <a:pt x="185" y="111"/>
                  </a:lnTo>
                  <a:cubicBezTo>
                    <a:pt x="185" y="37"/>
                    <a:pt x="259"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2"/>
            <p:cNvSpPr/>
            <p:nvPr/>
          </p:nvSpPr>
          <p:spPr>
            <a:xfrm>
              <a:off x="3210947" y="3581372"/>
              <a:ext cx="425948" cy="92787"/>
            </a:xfrm>
            <a:custGeom>
              <a:avLst/>
              <a:gdLst/>
              <a:ahLst/>
              <a:cxnLst/>
              <a:rect l="l" t="t" r="r" b="b"/>
              <a:pathLst>
                <a:path w="4586" h="999" extrusionOk="0">
                  <a:moveTo>
                    <a:pt x="334" y="0"/>
                  </a:moveTo>
                  <a:lnTo>
                    <a:pt x="4437" y="0"/>
                  </a:lnTo>
                  <a:cubicBezTo>
                    <a:pt x="4474" y="0"/>
                    <a:pt x="4511" y="37"/>
                    <a:pt x="4548" y="74"/>
                  </a:cubicBezTo>
                  <a:cubicBezTo>
                    <a:pt x="4585" y="111"/>
                    <a:pt x="4585" y="148"/>
                    <a:pt x="4585" y="185"/>
                  </a:cubicBezTo>
                  <a:lnTo>
                    <a:pt x="4437" y="887"/>
                  </a:lnTo>
                  <a:cubicBezTo>
                    <a:pt x="4400" y="924"/>
                    <a:pt x="4326" y="998"/>
                    <a:pt x="4289" y="998"/>
                  </a:cubicBezTo>
                  <a:lnTo>
                    <a:pt x="186" y="998"/>
                  </a:lnTo>
                  <a:cubicBezTo>
                    <a:pt x="149" y="998"/>
                    <a:pt x="75" y="961"/>
                    <a:pt x="75" y="924"/>
                  </a:cubicBezTo>
                  <a:cubicBezTo>
                    <a:pt x="38" y="887"/>
                    <a:pt x="1" y="850"/>
                    <a:pt x="38" y="776"/>
                  </a:cubicBezTo>
                  <a:lnTo>
                    <a:pt x="186" y="148"/>
                  </a:lnTo>
                  <a:cubicBezTo>
                    <a:pt x="223" y="74"/>
                    <a:pt x="260"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2"/>
            <p:cNvSpPr/>
            <p:nvPr/>
          </p:nvSpPr>
          <p:spPr>
            <a:xfrm>
              <a:off x="2898501" y="361564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2"/>
            <p:cNvSpPr/>
            <p:nvPr/>
          </p:nvSpPr>
          <p:spPr>
            <a:xfrm>
              <a:off x="3200637" y="361564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5" name="Google Shape;3045;p22"/>
            <p:cNvGrpSpPr/>
            <p:nvPr/>
          </p:nvGrpSpPr>
          <p:grpSpPr>
            <a:xfrm>
              <a:off x="2901938" y="3615644"/>
              <a:ext cx="1068027" cy="55078"/>
              <a:chOff x="2901938" y="3615644"/>
              <a:chExt cx="1068027" cy="55078"/>
            </a:xfrm>
          </p:grpSpPr>
          <p:sp>
            <p:nvSpPr>
              <p:cNvPr id="3046" name="Google Shape;3046;p22"/>
              <p:cNvSpPr/>
              <p:nvPr/>
            </p:nvSpPr>
            <p:spPr>
              <a:xfrm>
                <a:off x="2905374" y="3615644"/>
                <a:ext cx="1064591" cy="6966"/>
              </a:xfrm>
              <a:custGeom>
                <a:avLst/>
                <a:gdLst/>
                <a:ahLst/>
                <a:cxnLst/>
                <a:rect l="l" t="t" r="r" b="b"/>
                <a:pathLst>
                  <a:path w="11462" h="75" extrusionOk="0">
                    <a:moveTo>
                      <a:pt x="0" y="1"/>
                    </a:moveTo>
                    <a:lnTo>
                      <a:pt x="0" y="75"/>
                    </a:lnTo>
                    <a:lnTo>
                      <a:pt x="11461" y="75"/>
                    </a:lnTo>
                    <a:lnTo>
                      <a:pt x="11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2"/>
              <p:cNvSpPr/>
              <p:nvPr/>
            </p:nvSpPr>
            <p:spPr>
              <a:xfrm>
                <a:off x="2901938" y="3663756"/>
                <a:ext cx="1068027" cy="6966"/>
              </a:xfrm>
              <a:custGeom>
                <a:avLst/>
                <a:gdLst/>
                <a:ahLst/>
                <a:cxnLst/>
                <a:rect l="l" t="t" r="r" b="b"/>
                <a:pathLst>
                  <a:path w="11499" h="75" extrusionOk="0">
                    <a:moveTo>
                      <a:pt x="0" y="0"/>
                    </a:moveTo>
                    <a:lnTo>
                      <a:pt x="0" y="74"/>
                    </a:lnTo>
                    <a:lnTo>
                      <a:pt x="11498" y="74"/>
                    </a:lnTo>
                    <a:lnTo>
                      <a:pt x="114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2"/>
              <p:cNvSpPr/>
              <p:nvPr/>
            </p:nvSpPr>
            <p:spPr>
              <a:xfrm>
                <a:off x="2905374" y="3632827"/>
                <a:ext cx="1064591" cy="6966"/>
              </a:xfrm>
              <a:custGeom>
                <a:avLst/>
                <a:gdLst/>
                <a:ahLst/>
                <a:cxnLst/>
                <a:rect l="l" t="t" r="r" b="b"/>
                <a:pathLst>
                  <a:path w="11462" h="75" extrusionOk="0">
                    <a:moveTo>
                      <a:pt x="0" y="1"/>
                    </a:moveTo>
                    <a:lnTo>
                      <a:pt x="0" y="75"/>
                    </a:lnTo>
                    <a:lnTo>
                      <a:pt x="11461" y="75"/>
                    </a:lnTo>
                    <a:lnTo>
                      <a:pt x="114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2"/>
              <p:cNvSpPr/>
              <p:nvPr/>
            </p:nvSpPr>
            <p:spPr>
              <a:xfrm>
                <a:off x="2905374" y="3650010"/>
                <a:ext cx="1064591" cy="10403"/>
              </a:xfrm>
              <a:custGeom>
                <a:avLst/>
                <a:gdLst/>
                <a:ahLst/>
                <a:cxnLst/>
                <a:rect l="l" t="t" r="r" b="b"/>
                <a:pathLst>
                  <a:path w="11462" h="112" extrusionOk="0">
                    <a:moveTo>
                      <a:pt x="0" y="0"/>
                    </a:moveTo>
                    <a:lnTo>
                      <a:pt x="0" y="111"/>
                    </a:lnTo>
                    <a:lnTo>
                      <a:pt x="11461" y="111"/>
                    </a:lnTo>
                    <a:lnTo>
                      <a:pt x="114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2"/>
              <p:cNvSpPr/>
              <p:nvPr/>
            </p:nvSpPr>
            <p:spPr>
              <a:xfrm>
                <a:off x="2974012" y="361564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2"/>
              <p:cNvSpPr/>
              <p:nvPr/>
            </p:nvSpPr>
            <p:spPr>
              <a:xfrm>
                <a:off x="3049616" y="361564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2"/>
              <p:cNvSpPr/>
              <p:nvPr/>
            </p:nvSpPr>
            <p:spPr>
              <a:xfrm>
                <a:off x="3125127" y="361564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2"/>
              <p:cNvSpPr/>
              <p:nvPr/>
            </p:nvSpPr>
            <p:spPr>
              <a:xfrm>
                <a:off x="3279678" y="361564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2"/>
              <p:cNvSpPr/>
              <p:nvPr/>
            </p:nvSpPr>
            <p:spPr>
              <a:xfrm>
                <a:off x="3355188" y="361564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2"/>
              <p:cNvSpPr/>
              <p:nvPr/>
            </p:nvSpPr>
            <p:spPr>
              <a:xfrm>
                <a:off x="3430699" y="361564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2"/>
              <p:cNvSpPr/>
              <p:nvPr/>
            </p:nvSpPr>
            <p:spPr>
              <a:xfrm>
                <a:off x="3506303" y="361564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2"/>
              <p:cNvSpPr/>
              <p:nvPr/>
            </p:nvSpPr>
            <p:spPr>
              <a:xfrm>
                <a:off x="3585250" y="361564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8" name="Google Shape;3058;p22"/>
            <p:cNvSpPr/>
            <p:nvPr/>
          </p:nvSpPr>
          <p:spPr>
            <a:xfrm>
              <a:off x="3660761" y="361564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2"/>
            <p:cNvSpPr/>
            <p:nvPr/>
          </p:nvSpPr>
          <p:spPr>
            <a:xfrm>
              <a:off x="3736365" y="361564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2"/>
            <p:cNvSpPr/>
            <p:nvPr/>
          </p:nvSpPr>
          <p:spPr>
            <a:xfrm>
              <a:off x="3811875" y="361564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2"/>
            <p:cNvSpPr/>
            <p:nvPr/>
          </p:nvSpPr>
          <p:spPr>
            <a:xfrm>
              <a:off x="3887479" y="3615644"/>
              <a:ext cx="10310" cy="55078"/>
            </a:xfrm>
            <a:custGeom>
              <a:avLst/>
              <a:gdLst/>
              <a:ahLst/>
              <a:cxnLst/>
              <a:rect l="l" t="t" r="r" b="b"/>
              <a:pathLst>
                <a:path w="111"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2"/>
            <p:cNvSpPr/>
            <p:nvPr/>
          </p:nvSpPr>
          <p:spPr>
            <a:xfrm>
              <a:off x="3959553" y="361564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2"/>
            <p:cNvSpPr/>
            <p:nvPr/>
          </p:nvSpPr>
          <p:spPr>
            <a:xfrm>
              <a:off x="1662279" y="4058678"/>
              <a:ext cx="134026" cy="140806"/>
            </a:xfrm>
            <a:custGeom>
              <a:avLst/>
              <a:gdLst/>
              <a:ahLst/>
              <a:cxnLst/>
              <a:rect l="l" t="t" r="r" b="b"/>
              <a:pathLst>
                <a:path w="1443" h="1516" extrusionOk="0">
                  <a:moveTo>
                    <a:pt x="1443" y="148"/>
                  </a:moveTo>
                  <a:lnTo>
                    <a:pt x="888" y="1516"/>
                  </a:lnTo>
                  <a:lnTo>
                    <a:pt x="1" y="1516"/>
                  </a:lnTo>
                  <a:lnTo>
                    <a:pt x="3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2"/>
            <p:cNvSpPr/>
            <p:nvPr/>
          </p:nvSpPr>
          <p:spPr>
            <a:xfrm>
              <a:off x="3049616" y="3275706"/>
              <a:ext cx="96224" cy="140899"/>
            </a:xfrm>
            <a:custGeom>
              <a:avLst/>
              <a:gdLst/>
              <a:ahLst/>
              <a:cxnLst/>
              <a:rect l="l" t="t" r="r" b="b"/>
              <a:pathLst>
                <a:path w="1036" h="1517" extrusionOk="0">
                  <a:moveTo>
                    <a:pt x="185" y="1516"/>
                  </a:moveTo>
                  <a:lnTo>
                    <a:pt x="0" y="1"/>
                  </a:lnTo>
                  <a:lnTo>
                    <a:pt x="444" y="1"/>
                  </a:lnTo>
                  <a:lnTo>
                    <a:pt x="1035" y="151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2"/>
            <p:cNvSpPr/>
            <p:nvPr/>
          </p:nvSpPr>
          <p:spPr>
            <a:xfrm>
              <a:off x="3162928" y="3244778"/>
              <a:ext cx="30929" cy="31022"/>
            </a:xfrm>
            <a:custGeom>
              <a:avLst/>
              <a:gdLst/>
              <a:ahLst/>
              <a:cxnLst/>
              <a:rect l="l" t="t" r="r" b="b"/>
              <a:pathLst>
                <a:path w="333" h="334" extrusionOk="0">
                  <a:moveTo>
                    <a:pt x="0" y="1"/>
                  </a:moveTo>
                  <a:lnTo>
                    <a:pt x="0" y="334"/>
                  </a:lnTo>
                  <a:lnTo>
                    <a:pt x="333" y="334"/>
                  </a:lnTo>
                  <a:lnTo>
                    <a:pt x="333" y="1"/>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2"/>
            <p:cNvSpPr/>
            <p:nvPr/>
          </p:nvSpPr>
          <p:spPr>
            <a:xfrm>
              <a:off x="3121690" y="3234561"/>
              <a:ext cx="113406" cy="10310"/>
            </a:xfrm>
            <a:custGeom>
              <a:avLst/>
              <a:gdLst/>
              <a:ahLst/>
              <a:cxnLst/>
              <a:rect l="l" t="t" r="r" b="b"/>
              <a:pathLst>
                <a:path w="1221" h="111" extrusionOk="0">
                  <a:moveTo>
                    <a:pt x="1" y="0"/>
                  </a:moveTo>
                  <a:lnTo>
                    <a:pt x="1221" y="0"/>
                  </a:lnTo>
                  <a:lnTo>
                    <a:pt x="1221" y="37"/>
                  </a:lnTo>
                  <a:lnTo>
                    <a:pt x="814" y="111"/>
                  </a:lnTo>
                  <a:lnTo>
                    <a:pt x="444" y="111"/>
                  </a:lnTo>
                  <a:lnTo>
                    <a:pt x="1" y="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2"/>
            <p:cNvSpPr/>
            <p:nvPr/>
          </p:nvSpPr>
          <p:spPr>
            <a:xfrm>
              <a:off x="3018687" y="3031898"/>
              <a:ext cx="34458" cy="92787"/>
            </a:xfrm>
            <a:custGeom>
              <a:avLst/>
              <a:gdLst/>
              <a:ahLst/>
              <a:cxnLst/>
              <a:rect l="l" t="t" r="r" b="b"/>
              <a:pathLst>
                <a:path w="371" h="999" extrusionOk="0">
                  <a:moveTo>
                    <a:pt x="111" y="962"/>
                  </a:moveTo>
                  <a:lnTo>
                    <a:pt x="0" y="1"/>
                  </a:lnTo>
                  <a:lnTo>
                    <a:pt x="185" y="38"/>
                  </a:lnTo>
                  <a:lnTo>
                    <a:pt x="370" y="99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2"/>
            <p:cNvSpPr/>
            <p:nvPr/>
          </p:nvSpPr>
          <p:spPr>
            <a:xfrm>
              <a:off x="3025560" y="2918586"/>
              <a:ext cx="3529" cy="120280"/>
            </a:xfrm>
            <a:custGeom>
              <a:avLst/>
              <a:gdLst/>
              <a:ahLst/>
              <a:cxnLst/>
              <a:rect l="l" t="t" r="r" b="b"/>
              <a:pathLst>
                <a:path w="38" h="1295" extrusionOk="0">
                  <a:moveTo>
                    <a:pt x="0" y="1"/>
                  </a:moveTo>
                  <a:lnTo>
                    <a:pt x="0" y="1295"/>
                  </a:lnTo>
                  <a:lnTo>
                    <a:pt x="37" y="1295"/>
                  </a:lnTo>
                  <a:lnTo>
                    <a:pt x="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2"/>
            <p:cNvSpPr/>
            <p:nvPr/>
          </p:nvSpPr>
          <p:spPr>
            <a:xfrm>
              <a:off x="3018687" y="2843075"/>
              <a:ext cx="17276" cy="72168"/>
            </a:xfrm>
            <a:custGeom>
              <a:avLst/>
              <a:gdLst/>
              <a:ahLst/>
              <a:cxnLst/>
              <a:rect l="l" t="t" r="r" b="b"/>
              <a:pathLst>
                <a:path w="186" h="777" extrusionOk="0">
                  <a:moveTo>
                    <a:pt x="111" y="0"/>
                  </a:moveTo>
                  <a:lnTo>
                    <a:pt x="111" y="0"/>
                  </a:lnTo>
                  <a:lnTo>
                    <a:pt x="185" y="0"/>
                  </a:lnTo>
                  <a:lnTo>
                    <a:pt x="185" y="777"/>
                  </a:lnTo>
                  <a:lnTo>
                    <a:pt x="111" y="777"/>
                  </a:lnTo>
                  <a:lnTo>
                    <a:pt x="111" y="777"/>
                  </a:lnTo>
                  <a:lnTo>
                    <a:pt x="0" y="777"/>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2"/>
            <p:cNvSpPr/>
            <p:nvPr/>
          </p:nvSpPr>
          <p:spPr>
            <a:xfrm>
              <a:off x="3070142" y="2911713"/>
              <a:ext cx="6966" cy="20712"/>
            </a:xfrm>
            <a:custGeom>
              <a:avLst/>
              <a:gdLst/>
              <a:ahLst/>
              <a:cxnLst/>
              <a:rect l="l" t="t" r="r" b="b"/>
              <a:pathLst>
                <a:path w="75" h="223" extrusionOk="0">
                  <a:moveTo>
                    <a:pt x="1" y="1"/>
                  </a:moveTo>
                  <a:lnTo>
                    <a:pt x="1" y="223"/>
                  </a:lnTo>
                  <a:lnTo>
                    <a:pt x="75" y="223"/>
                  </a:lnTo>
                  <a:lnTo>
                    <a:pt x="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2"/>
            <p:cNvSpPr/>
            <p:nvPr/>
          </p:nvSpPr>
          <p:spPr>
            <a:xfrm>
              <a:off x="3025560" y="2918586"/>
              <a:ext cx="48112" cy="6966"/>
            </a:xfrm>
            <a:custGeom>
              <a:avLst/>
              <a:gdLst/>
              <a:ahLst/>
              <a:cxnLst/>
              <a:rect l="l" t="t" r="r" b="b"/>
              <a:pathLst>
                <a:path w="518" h="75" extrusionOk="0">
                  <a:moveTo>
                    <a:pt x="0" y="1"/>
                  </a:moveTo>
                  <a:lnTo>
                    <a:pt x="0" y="75"/>
                  </a:lnTo>
                  <a:lnTo>
                    <a:pt x="518" y="75"/>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2"/>
            <p:cNvSpPr/>
            <p:nvPr/>
          </p:nvSpPr>
          <p:spPr>
            <a:xfrm>
              <a:off x="3025560" y="3114375"/>
              <a:ext cx="75604" cy="171735"/>
            </a:xfrm>
            <a:custGeom>
              <a:avLst/>
              <a:gdLst/>
              <a:ahLst/>
              <a:cxnLst/>
              <a:rect l="l" t="t" r="r" b="b"/>
              <a:pathLst>
                <a:path w="814" h="1849" extrusionOk="0">
                  <a:moveTo>
                    <a:pt x="222" y="407"/>
                  </a:moveTo>
                  <a:lnTo>
                    <a:pt x="555" y="1664"/>
                  </a:lnTo>
                  <a:lnTo>
                    <a:pt x="370" y="1664"/>
                  </a:lnTo>
                  <a:lnTo>
                    <a:pt x="222" y="407"/>
                  </a:lnTo>
                  <a:close/>
                  <a:moveTo>
                    <a:pt x="0" y="0"/>
                  </a:moveTo>
                  <a:lnTo>
                    <a:pt x="222" y="1849"/>
                  </a:lnTo>
                  <a:lnTo>
                    <a:pt x="814" y="1812"/>
                  </a:ln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2"/>
            <p:cNvSpPr/>
            <p:nvPr/>
          </p:nvSpPr>
          <p:spPr>
            <a:xfrm>
              <a:off x="3028997" y="3124592"/>
              <a:ext cx="58422" cy="151209"/>
            </a:xfrm>
            <a:custGeom>
              <a:avLst/>
              <a:gdLst/>
              <a:ahLst/>
              <a:cxnLst/>
              <a:rect l="l" t="t" r="r" b="b"/>
              <a:pathLst>
                <a:path w="629" h="1628" extrusionOk="0">
                  <a:moveTo>
                    <a:pt x="185" y="1"/>
                  </a:moveTo>
                  <a:lnTo>
                    <a:pt x="0" y="186"/>
                  </a:lnTo>
                  <a:lnTo>
                    <a:pt x="222" y="297"/>
                  </a:lnTo>
                  <a:lnTo>
                    <a:pt x="74" y="445"/>
                  </a:lnTo>
                  <a:lnTo>
                    <a:pt x="333" y="629"/>
                  </a:lnTo>
                  <a:lnTo>
                    <a:pt x="111" y="888"/>
                  </a:lnTo>
                  <a:lnTo>
                    <a:pt x="407" y="1110"/>
                  </a:lnTo>
                  <a:lnTo>
                    <a:pt x="185" y="1369"/>
                  </a:lnTo>
                  <a:lnTo>
                    <a:pt x="592" y="1628"/>
                  </a:lnTo>
                  <a:lnTo>
                    <a:pt x="629" y="1554"/>
                  </a:lnTo>
                  <a:lnTo>
                    <a:pt x="296" y="1369"/>
                  </a:lnTo>
                  <a:lnTo>
                    <a:pt x="518" y="1073"/>
                  </a:lnTo>
                  <a:lnTo>
                    <a:pt x="222" y="851"/>
                  </a:lnTo>
                  <a:lnTo>
                    <a:pt x="444" y="593"/>
                  </a:lnTo>
                  <a:lnTo>
                    <a:pt x="222" y="445"/>
                  </a:lnTo>
                  <a:lnTo>
                    <a:pt x="370" y="297"/>
                  </a:lnTo>
                  <a:lnTo>
                    <a:pt x="148" y="186"/>
                  </a:lnTo>
                  <a:lnTo>
                    <a:pt x="259" y="75"/>
                  </a:lnTo>
                  <a:lnTo>
                    <a:pt x="18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2"/>
            <p:cNvSpPr/>
            <p:nvPr/>
          </p:nvSpPr>
          <p:spPr>
            <a:xfrm>
              <a:off x="3059925" y="3275706"/>
              <a:ext cx="85914" cy="140899"/>
            </a:xfrm>
            <a:custGeom>
              <a:avLst/>
              <a:gdLst/>
              <a:ahLst/>
              <a:cxnLst/>
              <a:rect l="l" t="t" r="r" b="b"/>
              <a:pathLst>
                <a:path w="925" h="1517" extrusionOk="0">
                  <a:moveTo>
                    <a:pt x="0" y="1"/>
                  </a:moveTo>
                  <a:lnTo>
                    <a:pt x="333" y="1"/>
                  </a:lnTo>
                  <a:lnTo>
                    <a:pt x="924" y="1516"/>
                  </a:lnTo>
                  <a:lnTo>
                    <a:pt x="259" y="1516"/>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2"/>
            <p:cNvSpPr/>
            <p:nvPr/>
          </p:nvSpPr>
          <p:spPr>
            <a:xfrm>
              <a:off x="3090761" y="3275706"/>
              <a:ext cx="103097" cy="34458"/>
            </a:xfrm>
            <a:custGeom>
              <a:avLst/>
              <a:gdLst/>
              <a:ahLst/>
              <a:cxnLst/>
              <a:rect l="l" t="t" r="r" b="b"/>
              <a:pathLst>
                <a:path w="1110" h="371" extrusionOk="0">
                  <a:moveTo>
                    <a:pt x="1" y="1"/>
                  </a:moveTo>
                  <a:lnTo>
                    <a:pt x="1110" y="1"/>
                  </a:lnTo>
                  <a:lnTo>
                    <a:pt x="149" y="370"/>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2"/>
            <p:cNvSpPr/>
            <p:nvPr/>
          </p:nvSpPr>
          <p:spPr>
            <a:xfrm>
              <a:off x="3049616" y="2977007"/>
              <a:ext cx="6966" cy="17276"/>
            </a:xfrm>
            <a:custGeom>
              <a:avLst/>
              <a:gdLst/>
              <a:ahLst/>
              <a:cxnLst/>
              <a:rect l="l" t="t" r="r" b="b"/>
              <a:pathLst>
                <a:path w="75" h="186" extrusionOk="0">
                  <a:moveTo>
                    <a:pt x="0" y="0"/>
                  </a:moveTo>
                  <a:lnTo>
                    <a:pt x="0" y="185"/>
                  </a:lnTo>
                  <a:lnTo>
                    <a:pt x="74" y="185"/>
                  </a:lnTo>
                  <a:lnTo>
                    <a:pt x="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2"/>
            <p:cNvSpPr/>
            <p:nvPr/>
          </p:nvSpPr>
          <p:spPr>
            <a:xfrm>
              <a:off x="3025560" y="2980443"/>
              <a:ext cx="27585" cy="6966"/>
            </a:xfrm>
            <a:custGeom>
              <a:avLst/>
              <a:gdLst/>
              <a:ahLst/>
              <a:cxnLst/>
              <a:rect l="l" t="t" r="r" b="b"/>
              <a:pathLst>
                <a:path w="297" h="75" extrusionOk="0">
                  <a:moveTo>
                    <a:pt x="0" y="0"/>
                  </a:moveTo>
                  <a:lnTo>
                    <a:pt x="0" y="74"/>
                  </a:lnTo>
                  <a:lnTo>
                    <a:pt x="296" y="74"/>
                  </a:lnTo>
                  <a:lnTo>
                    <a:pt x="2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2"/>
            <p:cNvSpPr/>
            <p:nvPr/>
          </p:nvSpPr>
          <p:spPr>
            <a:xfrm>
              <a:off x="3121690" y="3107502"/>
              <a:ext cx="6966" cy="17183"/>
            </a:xfrm>
            <a:custGeom>
              <a:avLst/>
              <a:gdLst/>
              <a:ahLst/>
              <a:cxnLst/>
              <a:rect l="l" t="t" r="r" b="b"/>
              <a:pathLst>
                <a:path w="75" h="185" extrusionOk="0">
                  <a:moveTo>
                    <a:pt x="1" y="0"/>
                  </a:moveTo>
                  <a:lnTo>
                    <a:pt x="1" y="185"/>
                  </a:lnTo>
                  <a:lnTo>
                    <a:pt x="74" y="185"/>
                  </a:lnTo>
                  <a:lnTo>
                    <a:pt x="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2"/>
            <p:cNvSpPr/>
            <p:nvPr/>
          </p:nvSpPr>
          <p:spPr>
            <a:xfrm>
              <a:off x="3042743" y="3114375"/>
              <a:ext cx="82477" cy="6873"/>
            </a:xfrm>
            <a:custGeom>
              <a:avLst/>
              <a:gdLst/>
              <a:ahLst/>
              <a:cxnLst/>
              <a:rect l="l" t="t" r="r" b="b"/>
              <a:pathLst>
                <a:path w="888" h="74" extrusionOk="0">
                  <a:moveTo>
                    <a:pt x="0" y="0"/>
                  </a:moveTo>
                  <a:lnTo>
                    <a:pt x="0" y="74"/>
                  </a:lnTo>
                  <a:lnTo>
                    <a:pt x="888" y="74"/>
                  </a:lnTo>
                  <a:lnTo>
                    <a:pt x="8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0" name="Google Shape;3080;p22"/>
            <p:cNvGrpSpPr/>
            <p:nvPr/>
          </p:nvGrpSpPr>
          <p:grpSpPr>
            <a:xfrm>
              <a:off x="1536790" y="3568151"/>
              <a:ext cx="642264" cy="217617"/>
              <a:chOff x="1555840" y="2929326"/>
              <a:chExt cx="642264" cy="217617"/>
            </a:xfrm>
          </p:grpSpPr>
          <p:sp>
            <p:nvSpPr>
              <p:cNvPr id="3081" name="Google Shape;3081;p22"/>
              <p:cNvSpPr/>
              <p:nvPr/>
            </p:nvSpPr>
            <p:spPr>
              <a:xfrm>
                <a:off x="1720700" y="3016354"/>
                <a:ext cx="92787" cy="96224"/>
              </a:xfrm>
              <a:custGeom>
                <a:avLst/>
                <a:gdLst/>
                <a:ahLst/>
                <a:cxnLst/>
                <a:rect l="l" t="t" r="r" b="b"/>
                <a:pathLst>
                  <a:path w="999" h="1036" extrusionOk="0">
                    <a:moveTo>
                      <a:pt x="481" y="1"/>
                    </a:moveTo>
                    <a:cubicBezTo>
                      <a:pt x="814" y="1"/>
                      <a:pt x="999" y="1036"/>
                      <a:pt x="592" y="1036"/>
                    </a:cubicBezTo>
                    <a:cubicBezTo>
                      <a:pt x="370" y="1036"/>
                      <a:pt x="0" y="1036"/>
                      <a:pt x="0" y="740"/>
                    </a:cubicBezTo>
                    <a:cubicBezTo>
                      <a:pt x="0" y="444"/>
                      <a:pt x="148" y="1"/>
                      <a:pt x="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2"/>
              <p:cNvSpPr/>
              <p:nvPr/>
            </p:nvSpPr>
            <p:spPr>
              <a:xfrm>
                <a:off x="1696644" y="3054156"/>
                <a:ext cx="168391" cy="54985"/>
              </a:xfrm>
              <a:custGeom>
                <a:avLst/>
                <a:gdLst/>
                <a:ahLst/>
                <a:cxnLst/>
                <a:rect l="l" t="t" r="r" b="b"/>
                <a:pathLst>
                  <a:path w="1813" h="592" extrusionOk="0">
                    <a:moveTo>
                      <a:pt x="1" y="37"/>
                    </a:moveTo>
                    <a:lnTo>
                      <a:pt x="1812" y="0"/>
                    </a:lnTo>
                    <a:lnTo>
                      <a:pt x="1775" y="592"/>
                    </a:lnTo>
                    <a:lnTo>
                      <a:pt x="112" y="3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2"/>
              <p:cNvSpPr/>
              <p:nvPr/>
            </p:nvSpPr>
            <p:spPr>
              <a:xfrm>
                <a:off x="1703517" y="3064465"/>
                <a:ext cx="144336" cy="41239"/>
              </a:xfrm>
              <a:custGeom>
                <a:avLst/>
                <a:gdLst/>
                <a:ahLst/>
                <a:cxnLst/>
                <a:rect l="l" t="t" r="r" b="b"/>
                <a:pathLst>
                  <a:path w="1554" h="444" extrusionOk="0">
                    <a:moveTo>
                      <a:pt x="1516" y="444"/>
                    </a:moveTo>
                    <a:lnTo>
                      <a:pt x="38" y="259"/>
                    </a:lnTo>
                    <a:lnTo>
                      <a:pt x="1" y="0"/>
                    </a:lnTo>
                    <a:lnTo>
                      <a:pt x="1553" y="3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2"/>
              <p:cNvSpPr/>
              <p:nvPr/>
            </p:nvSpPr>
            <p:spPr>
              <a:xfrm>
                <a:off x="1916397" y="2940843"/>
                <a:ext cx="6966" cy="82477"/>
              </a:xfrm>
              <a:custGeom>
                <a:avLst/>
                <a:gdLst/>
                <a:ahLst/>
                <a:cxnLst/>
                <a:rect l="l" t="t" r="r" b="b"/>
                <a:pathLst>
                  <a:path w="75" h="888" extrusionOk="0">
                    <a:moveTo>
                      <a:pt x="1" y="0"/>
                    </a:moveTo>
                    <a:lnTo>
                      <a:pt x="1" y="888"/>
                    </a:lnTo>
                    <a:lnTo>
                      <a:pt x="75" y="888"/>
                    </a:lnTo>
                    <a:lnTo>
                      <a:pt x="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2"/>
              <p:cNvSpPr/>
              <p:nvPr/>
            </p:nvSpPr>
            <p:spPr>
              <a:xfrm>
                <a:off x="1796211" y="3023227"/>
                <a:ext cx="257649" cy="123716"/>
              </a:xfrm>
              <a:custGeom>
                <a:avLst/>
                <a:gdLst/>
                <a:ahLst/>
                <a:cxnLst/>
                <a:rect l="l" t="t" r="r" b="b"/>
                <a:pathLst>
                  <a:path w="2774" h="1332" extrusionOk="0">
                    <a:moveTo>
                      <a:pt x="1369" y="1332"/>
                    </a:moveTo>
                    <a:cubicBezTo>
                      <a:pt x="2145" y="1332"/>
                      <a:pt x="2774" y="1036"/>
                      <a:pt x="2774" y="666"/>
                    </a:cubicBezTo>
                    <a:cubicBezTo>
                      <a:pt x="2774" y="296"/>
                      <a:pt x="2145" y="1"/>
                      <a:pt x="1369" y="1"/>
                    </a:cubicBezTo>
                    <a:cubicBezTo>
                      <a:pt x="629" y="1"/>
                      <a:pt x="1" y="296"/>
                      <a:pt x="1" y="666"/>
                    </a:cubicBezTo>
                    <a:cubicBezTo>
                      <a:pt x="1" y="1036"/>
                      <a:pt x="629" y="1332"/>
                      <a:pt x="1369" y="13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2"/>
              <p:cNvSpPr/>
              <p:nvPr/>
            </p:nvSpPr>
            <p:spPr>
              <a:xfrm>
                <a:off x="1844322" y="3023227"/>
                <a:ext cx="209537" cy="99660"/>
              </a:xfrm>
              <a:custGeom>
                <a:avLst/>
                <a:gdLst/>
                <a:ahLst/>
                <a:cxnLst/>
                <a:rect l="l" t="t" r="r" b="b"/>
                <a:pathLst>
                  <a:path w="2256" h="1073" extrusionOk="0">
                    <a:moveTo>
                      <a:pt x="851" y="1"/>
                    </a:moveTo>
                    <a:cubicBezTo>
                      <a:pt x="1627" y="1"/>
                      <a:pt x="2256" y="296"/>
                      <a:pt x="2256" y="666"/>
                    </a:cubicBezTo>
                    <a:cubicBezTo>
                      <a:pt x="2256" y="777"/>
                      <a:pt x="2182" y="888"/>
                      <a:pt x="2108" y="962"/>
                    </a:cubicBezTo>
                    <a:cubicBezTo>
                      <a:pt x="1849" y="1036"/>
                      <a:pt x="1627" y="1073"/>
                      <a:pt x="1368" y="1073"/>
                    </a:cubicBezTo>
                    <a:cubicBezTo>
                      <a:pt x="592" y="1073"/>
                      <a:pt x="0" y="777"/>
                      <a:pt x="0" y="407"/>
                    </a:cubicBezTo>
                    <a:cubicBezTo>
                      <a:pt x="0" y="296"/>
                      <a:pt x="37" y="185"/>
                      <a:pt x="148" y="112"/>
                    </a:cubicBezTo>
                    <a:cubicBezTo>
                      <a:pt x="370" y="38"/>
                      <a:pt x="629" y="1"/>
                      <a:pt x="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2"/>
              <p:cNvSpPr/>
              <p:nvPr/>
            </p:nvSpPr>
            <p:spPr>
              <a:xfrm>
                <a:off x="1871815" y="3033536"/>
                <a:ext cx="182045" cy="82477"/>
              </a:xfrm>
              <a:custGeom>
                <a:avLst/>
                <a:gdLst/>
                <a:ahLst/>
                <a:cxnLst/>
                <a:rect l="l" t="t" r="r" b="b"/>
                <a:pathLst>
                  <a:path w="1960" h="888" extrusionOk="0">
                    <a:moveTo>
                      <a:pt x="1368" y="1"/>
                    </a:moveTo>
                    <a:cubicBezTo>
                      <a:pt x="1738" y="148"/>
                      <a:pt x="1960" y="333"/>
                      <a:pt x="1960" y="555"/>
                    </a:cubicBezTo>
                    <a:cubicBezTo>
                      <a:pt x="1960" y="629"/>
                      <a:pt x="1923" y="703"/>
                      <a:pt x="1849" y="777"/>
                    </a:cubicBezTo>
                    <a:cubicBezTo>
                      <a:pt x="1368" y="888"/>
                      <a:pt x="851" y="888"/>
                      <a:pt x="370" y="777"/>
                    </a:cubicBezTo>
                    <a:cubicBezTo>
                      <a:pt x="185" y="740"/>
                      <a:pt x="0" y="592"/>
                      <a:pt x="0" y="407"/>
                    </a:cubicBezTo>
                    <a:lnTo>
                      <a:pt x="0" y="370"/>
                    </a:lnTo>
                    <a:cubicBezTo>
                      <a:pt x="0" y="185"/>
                      <a:pt x="148" y="1"/>
                      <a:pt x="370" y="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2"/>
              <p:cNvSpPr/>
              <p:nvPr/>
            </p:nvSpPr>
            <p:spPr>
              <a:xfrm>
                <a:off x="1665716" y="3016354"/>
                <a:ext cx="92880" cy="96224"/>
              </a:xfrm>
              <a:custGeom>
                <a:avLst/>
                <a:gdLst/>
                <a:ahLst/>
                <a:cxnLst/>
                <a:rect l="l" t="t" r="r" b="b"/>
                <a:pathLst>
                  <a:path w="1000" h="1036" extrusionOk="0">
                    <a:moveTo>
                      <a:pt x="445" y="1"/>
                    </a:moveTo>
                    <a:cubicBezTo>
                      <a:pt x="814" y="1"/>
                      <a:pt x="999" y="1036"/>
                      <a:pt x="592" y="1036"/>
                    </a:cubicBezTo>
                    <a:cubicBezTo>
                      <a:pt x="334" y="1036"/>
                      <a:pt x="1" y="1036"/>
                      <a:pt x="1" y="740"/>
                    </a:cubicBezTo>
                    <a:cubicBezTo>
                      <a:pt x="1" y="444"/>
                      <a:pt x="112" y="1"/>
                      <a:pt x="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2"/>
              <p:cNvSpPr/>
              <p:nvPr/>
            </p:nvSpPr>
            <p:spPr>
              <a:xfrm>
                <a:off x="1555840" y="2990626"/>
                <a:ext cx="535825" cy="15511"/>
              </a:xfrm>
              <a:custGeom>
                <a:avLst/>
                <a:gdLst/>
                <a:ahLst/>
                <a:cxnLst/>
                <a:rect l="l" t="t" r="r" b="b"/>
                <a:pathLst>
                  <a:path w="5769" h="167" extrusionOk="0">
                    <a:moveTo>
                      <a:pt x="2903" y="0"/>
                    </a:moveTo>
                    <a:cubicBezTo>
                      <a:pt x="1960" y="0"/>
                      <a:pt x="1018" y="19"/>
                      <a:pt x="75" y="56"/>
                    </a:cubicBezTo>
                    <a:cubicBezTo>
                      <a:pt x="1" y="56"/>
                      <a:pt x="1" y="167"/>
                      <a:pt x="75" y="167"/>
                    </a:cubicBezTo>
                    <a:cubicBezTo>
                      <a:pt x="1018" y="111"/>
                      <a:pt x="1960" y="84"/>
                      <a:pt x="2903" y="84"/>
                    </a:cubicBezTo>
                    <a:cubicBezTo>
                      <a:pt x="3846" y="84"/>
                      <a:pt x="4789" y="111"/>
                      <a:pt x="5731" y="167"/>
                    </a:cubicBezTo>
                    <a:cubicBezTo>
                      <a:pt x="5731" y="167"/>
                      <a:pt x="5768" y="130"/>
                      <a:pt x="5768" y="130"/>
                    </a:cubicBezTo>
                    <a:cubicBezTo>
                      <a:pt x="5768" y="93"/>
                      <a:pt x="5768" y="56"/>
                      <a:pt x="5731" y="56"/>
                    </a:cubicBezTo>
                    <a:cubicBezTo>
                      <a:pt x="4789" y="19"/>
                      <a:pt x="3846" y="0"/>
                      <a:pt x="2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2"/>
              <p:cNvSpPr/>
              <p:nvPr/>
            </p:nvSpPr>
            <p:spPr>
              <a:xfrm>
                <a:off x="1662279" y="2929326"/>
                <a:ext cx="535825" cy="23313"/>
              </a:xfrm>
              <a:custGeom>
                <a:avLst/>
                <a:gdLst/>
                <a:ahLst/>
                <a:cxnLst/>
                <a:rect l="l" t="t" r="r" b="b"/>
                <a:pathLst>
                  <a:path w="5769" h="251" extrusionOk="0">
                    <a:moveTo>
                      <a:pt x="1256" y="0"/>
                    </a:moveTo>
                    <a:cubicBezTo>
                      <a:pt x="851" y="0"/>
                      <a:pt x="459" y="5"/>
                      <a:pt x="75" y="13"/>
                    </a:cubicBezTo>
                    <a:cubicBezTo>
                      <a:pt x="38" y="13"/>
                      <a:pt x="1" y="13"/>
                      <a:pt x="1" y="50"/>
                    </a:cubicBezTo>
                    <a:cubicBezTo>
                      <a:pt x="1" y="87"/>
                      <a:pt x="75" y="87"/>
                      <a:pt x="75" y="87"/>
                    </a:cubicBezTo>
                    <a:cubicBezTo>
                      <a:pt x="459" y="79"/>
                      <a:pt x="851" y="74"/>
                      <a:pt x="1256" y="74"/>
                    </a:cubicBezTo>
                    <a:cubicBezTo>
                      <a:pt x="2566" y="74"/>
                      <a:pt x="4009" y="122"/>
                      <a:pt x="5731" y="235"/>
                    </a:cubicBezTo>
                    <a:cubicBezTo>
                      <a:pt x="5731" y="246"/>
                      <a:pt x="5735" y="251"/>
                      <a:pt x="5739" y="251"/>
                    </a:cubicBezTo>
                    <a:cubicBezTo>
                      <a:pt x="5750" y="251"/>
                      <a:pt x="5768" y="224"/>
                      <a:pt x="5768" y="198"/>
                    </a:cubicBezTo>
                    <a:cubicBezTo>
                      <a:pt x="5768" y="198"/>
                      <a:pt x="5768" y="161"/>
                      <a:pt x="5731" y="161"/>
                    </a:cubicBezTo>
                    <a:cubicBezTo>
                      <a:pt x="4009" y="48"/>
                      <a:pt x="2566" y="0"/>
                      <a:pt x="12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22"/>
            <p:cNvSpPr/>
            <p:nvPr/>
          </p:nvSpPr>
          <p:spPr>
            <a:xfrm>
              <a:off x="4567355" y="3632827"/>
              <a:ext cx="116843" cy="17276"/>
            </a:xfrm>
            <a:custGeom>
              <a:avLst/>
              <a:gdLst/>
              <a:ahLst/>
              <a:cxnLst/>
              <a:rect l="l" t="t" r="r" b="b"/>
              <a:pathLst>
                <a:path w="1258" h="186" extrusionOk="0">
                  <a:moveTo>
                    <a:pt x="0" y="1"/>
                  </a:moveTo>
                  <a:lnTo>
                    <a:pt x="0" y="112"/>
                  </a:lnTo>
                  <a:lnTo>
                    <a:pt x="1257" y="185"/>
                  </a:lnTo>
                  <a:lnTo>
                    <a:pt x="1257" y="38"/>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2" name="Google Shape;3092;p22"/>
            <p:cNvGrpSpPr/>
            <p:nvPr/>
          </p:nvGrpSpPr>
          <p:grpSpPr>
            <a:xfrm>
              <a:off x="3489120" y="3395892"/>
              <a:ext cx="350343" cy="55078"/>
              <a:chOff x="3489120" y="3395892"/>
              <a:chExt cx="350343" cy="55078"/>
            </a:xfrm>
          </p:grpSpPr>
          <p:sp>
            <p:nvSpPr>
              <p:cNvPr id="3093" name="Google Shape;3093;p22"/>
              <p:cNvSpPr/>
              <p:nvPr/>
            </p:nvSpPr>
            <p:spPr>
              <a:xfrm>
                <a:off x="3492557" y="3399329"/>
                <a:ext cx="346907" cy="6966"/>
              </a:xfrm>
              <a:custGeom>
                <a:avLst/>
                <a:gdLst/>
                <a:ahLst/>
                <a:cxnLst/>
                <a:rect l="l" t="t" r="r" b="b"/>
                <a:pathLst>
                  <a:path w="3735" h="75" extrusionOk="0">
                    <a:moveTo>
                      <a:pt x="0" y="1"/>
                    </a:moveTo>
                    <a:lnTo>
                      <a:pt x="0" y="75"/>
                    </a:lnTo>
                    <a:lnTo>
                      <a:pt x="3734" y="75"/>
                    </a:lnTo>
                    <a:lnTo>
                      <a:pt x="3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2"/>
              <p:cNvSpPr/>
              <p:nvPr/>
            </p:nvSpPr>
            <p:spPr>
              <a:xfrm>
                <a:off x="3492557" y="3444003"/>
                <a:ext cx="346907" cy="6966"/>
              </a:xfrm>
              <a:custGeom>
                <a:avLst/>
                <a:gdLst/>
                <a:ahLst/>
                <a:cxnLst/>
                <a:rect l="l" t="t" r="r" b="b"/>
                <a:pathLst>
                  <a:path w="3735" h="75" extrusionOk="0">
                    <a:moveTo>
                      <a:pt x="0" y="0"/>
                    </a:moveTo>
                    <a:lnTo>
                      <a:pt x="0" y="74"/>
                    </a:lnTo>
                    <a:lnTo>
                      <a:pt x="3734" y="74"/>
                    </a:lnTo>
                    <a:lnTo>
                      <a:pt x="37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2"/>
              <p:cNvSpPr/>
              <p:nvPr/>
            </p:nvSpPr>
            <p:spPr>
              <a:xfrm>
                <a:off x="3492557" y="3413075"/>
                <a:ext cx="346907" cy="10403"/>
              </a:xfrm>
              <a:custGeom>
                <a:avLst/>
                <a:gdLst/>
                <a:ahLst/>
                <a:cxnLst/>
                <a:rect l="l" t="t" r="r" b="b"/>
                <a:pathLst>
                  <a:path w="3735" h="112" extrusionOk="0">
                    <a:moveTo>
                      <a:pt x="0" y="1"/>
                    </a:moveTo>
                    <a:lnTo>
                      <a:pt x="0" y="111"/>
                    </a:lnTo>
                    <a:lnTo>
                      <a:pt x="3734" y="111"/>
                    </a:lnTo>
                    <a:lnTo>
                      <a:pt x="3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2"/>
              <p:cNvSpPr/>
              <p:nvPr/>
            </p:nvSpPr>
            <p:spPr>
              <a:xfrm>
                <a:off x="3492557" y="3430257"/>
                <a:ext cx="346907" cy="10403"/>
              </a:xfrm>
              <a:custGeom>
                <a:avLst/>
                <a:gdLst/>
                <a:ahLst/>
                <a:cxnLst/>
                <a:rect l="l" t="t" r="r" b="b"/>
                <a:pathLst>
                  <a:path w="3735" h="112" extrusionOk="0">
                    <a:moveTo>
                      <a:pt x="0" y="0"/>
                    </a:moveTo>
                    <a:lnTo>
                      <a:pt x="0" y="111"/>
                    </a:lnTo>
                    <a:lnTo>
                      <a:pt x="3734" y="111"/>
                    </a:lnTo>
                    <a:lnTo>
                      <a:pt x="37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2"/>
              <p:cNvSpPr/>
              <p:nvPr/>
            </p:nvSpPr>
            <p:spPr>
              <a:xfrm>
                <a:off x="3489120" y="339589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2"/>
              <p:cNvSpPr/>
              <p:nvPr/>
            </p:nvSpPr>
            <p:spPr>
              <a:xfrm>
                <a:off x="3557758" y="339589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2"/>
              <p:cNvSpPr/>
              <p:nvPr/>
            </p:nvSpPr>
            <p:spPr>
              <a:xfrm>
                <a:off x="3623052" y="339589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0" name="Google Shape;3100;p22"/>
            <p:cNvSpPr/>
            <p:nvPr/>
          </p:nvSpPr>
          <p:spPr>
            <a:xfrm>
              <a:off x="3691690" y="3395892"/>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2"/>
            <p:cNvSpPr/>
            <p:nvPr/>
          </p:nvSpPr>
          <p:spPr>
            <a:xfrm>
              <a:off x="3760420" y="3395892"/>
              <a:ext cx="10310" cy="55078"/>
            </a:xfrm>
            <a:custGeom>
              <a:avLst/>
              <a:gdLst/>
              <a:ahLst/>
              <a:cxnLst/>
              <a:rect l="l" t="t" r="r" b="b"/>
              <a:pathLst>
                <a:path w="111"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2"/>
            <p:cNvSpPr/>
            <p:nvPr/>
          </p:nvSpPr>
          <p:spPr>
            <a:xfrm>
              <a:off x="3829058" y="3395892"/>
              <a:ext cx="10403" cy="58514"/>
            </a:xfrm>
            <a:custGeom>
              <a:avLst/>
              <a:gdLst/>
              <a:ahLst/>
              <a:cxnLst/>
              <a:rect l="l" t="t" r="r" b="b"/>
              <a:pathLst>
                <a:path w="112" h="630" extrusionOk="0">
                  <a:moveTo>
                    <a:pt x="1" y="1"/>
                  </a:moveTo>
                  <a:lnTo>
                    <a:pt x="1" y="629"/>
                  </a:lnTo>
                  <a:lnTo>
                    <a:pt x="111" y="629"/>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2"/>
            <p:cNvSpPr/>
            <p:nvPr/>
          </p:nvSpPr>
          <p:spPr>
            <a:xfrm>
              <a:off x="3787820" y="3358090"/>
              <a:ext cx="178701" cy="116843"/>
            </a:xfrm>
            <a:custGeom>
              <a:avLst/>
              <a:gdLst/>
              <a:ahLst/>
              <a:cxnLst/>
              <a:rect l="l" t="t" r="r" b="b"/>
              <a:pathLst>
                <a:path w="1924" h="1258" extrusionOk="0">
                  <a:moveTo>
                    <a:pt x="1" y="1"/>
                  </a:moveTo>
                  <a:lnTo>
                    <a:pt x="1923" y="1"/>
                  </a:lnTo>
                  <a:lnTo>
                    <a:pt x="1665" y="1258"/>
                  </a:lnTo>
                  <a:lnTo>
                    <a:pt x="371" y="125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2"/>
            <p:cNvSpPr/>
            <p:nvPr/>
          </p:nvSpPr>
          <p:spPr>
            <a:xfrm>
              <a:off x="4426550" y="4134189"/>
              <a:ext cx="590717" cy="137462"/>
            </a:xfrm>
            <a:custGeom>
              <a:avLst/>
              <a:gdLst/>
              <a:ahLst/>
              <a:cxnLst/>
              <a:rect l="l" t="t" r="r" b="b"/>
              <a:pathLst>
                <a:path w="6360" h="1480" extrusionOk="0">
                  <a:moveTo>
                    <a:pt x="0" y="0"/>
                  </a:moveTo>
                  <a:cubicBezTo>
                    <a:pt x="555" y="222"/>
                    <a:pt x="555" y="407"/>
                    <a:pt x="851" y="740"/>
                  </a:cubicBezTo>
                  <a:cubicBezTo>
                    <a:pt x="1257" y="1220"/>
                    <a:pt x="2551" y="1331"/>
                    <a:pt x="3624" y="1405"/>
                  </a:cubicBezTo>
                  <a:cubicBezTo>
                    <a:pt x="5250" y="1479"/>
                    <a:pt x="5842" y="851"/>
                    <a:pt x="6359" y="22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5" name="Google Shape;3105;p22"/>
            <p:cNvGrpSpPr/>
            <p:nvPr/>
          </p:nvGrpSpPr>
          <p:grpSpPr>
            <a:xfrm>
              <a:off x="1545758" y="3722084"/>
              <a:ext cx="2132423" cy="55078"/>
              <a:chOff x="1542186" y="3722084"/>
              <a:chExt cx="2132423" cy="55078"/>
            </a:xfrm>
          </p:grpSpPr>
          <p:sp>
            <p:nvSpPr>
              <p:cNvPr id="3106" name="Google Shape;3106;p22"/>
              <p:cNvSpPr/>
              <p:nvPr/>
            </p:nvSpPr>
            <p:spPr>
              <a:xfrm>
                <a:off x="1548967" y="3722084"/>
                <a:ext cx="1061154" cy="6966"/>
              </a:xfrm>
              <a:custGeom>
                <a:avLst/>
                <a:gdLst/>
                <a:ahLst/>
                <a:cxnLst/>
                <a:rect l="l" t="t" r="r" b="b"/>
                <a:pathLst>
                  <a:path w="11425" h="75" extrusionOk="0">
                    <a:moveTo>
                      <a:pt x="1" y="1"/>
                    </a:moveTo>
                    <a:lnTo>
                      <a:pt x="1" y="75"/>
                    </a:lnTo>
                    <a:lnTo>
                      <a:pt x="11425" y="75"/>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2"/>
              <p:cNvSpPr/>
              <p:nvPr/>
            </p:nvSpPr>
            <p:spPr>
              <a:xfrm>
                <a:off x="1545530" y="3770195"/>
                <a:ext cx="1068027" cy="6966"/>
              </a:xfrm>
              <a:custGeom>
                <a:avLst/>
                <a:gdLst/>
                <a:ahLst/>
                <a:cxnLst/>
                <a:rect l="l" t="t" r="r" b="b"/>
                <a:pathLst>
                  <a:path w="11499" h="75" extrusionOk="0">
                    <a:moveTo>
                      <a:pt x="1" y="0"/>
                    </a:moveTo>
                    <a:lnTo>
                      <a:pt x="1" y="74"/>
                    </a:lnTo>
                    <a:lnTo>
                      <a:pt x="11499" y="74"/>
                    </a:lnTo>
                    <a:lnTo>
                      <a:pt x="114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2"/>
              <p:cNvSpPr/>
              <p:nvPr/>
            </p:nvSpPr>
            <p:spPr>
              <a:xfrm>
                <a:off x="1548967" y="3739266"/>
                <a:ext cx="1061154" cy="6966"/>
              </a:xfrm>
              <a:custGeom>
                <a:avLst/>
                <a:gdLst/>
                <a:ahLst/>
                <a:cxnLst/>
                <a:rect l="l" t="t" r="r" b="b"/>
                <a:pathLst>
                  <a:path w="11425" h="75" extrusionOk="0">
                    <a:moveTo>
                      <a:pt x="1" y="1"/>
                    </a:moveTo>
                    <a:lnTo>
                      <a:pt x="1" y="75"/>
                    </a:lnTo>
                    <a:lnTo>
                      <a:pt x="11425" y="75"/>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2"/>
              <p:cNvSpPr/>
              <p:nvPr/>
            </p:nvSpPr>
            <p:spPr>
              <a:xfrm>
                <a:off x="1548967" y="3756449"/>
                <a:ext cx="1061154" cy="10403"/>
              </a:xfrm>
              <a:custGeom>
                <a:avLst/>
                <a:gdLst/>
                <a:ahLst/>
                <a:cxnLst/>
                <a:rect l="l" t="t" r="r" b="b"/>
                <a:pathLst>
                  <a:path w="11425" h="112" extrusionOk="0">
                    <a:moveTo>
                      <a:pt x="1" y="1"/>
                    </a:moveTo>
                    <a:lnTo>
                      <a:pt x="1" y="112"/>
                    </a:lnTo>
                    <a:lnTo>
                      <a:pt x="11425" y="112"/>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2"/>
              <p:cNvSpPr/>
              <p:nvPr/>
            </p:nvSpPr>
            <p:spPr>
              <a:xfrm>
                <a:off x="1542186" y="3722084"/>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2"/>
              <p:cNvSpPr/>
              <p:nvPr/>
            </p:nvSpPr>
            <p:spPr>
              <a:xfrm>
                <a:off x="1617697"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2"/>
              <p:cNvSpPr/>
              <p:nvPr/>
            </p:nvSpPr>
            <p:spPr>
              <a:xfrm>
                <a:off x="1693208"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2"/>
              <p:cNvSpPr/>
              <p:nvPr/>
            </p:nvSpPr>
            <p:spPr>
              <a:xfrm>
                <a:off x="1768812" y="3722084"/>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2"/>
              <p:cNvSpPr/>
              <p:nvPr/>
            </p:nvSpPr>
            <p:spPr>
              <a:xfrm>
                <a:off x="1844322"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2"/>
              <p:cNvSpPr/>
              <p:nvPr/>
            </p:nvSpPr>
            <p:spPr>
              <a:xfrm>
                <a:off x="1923270"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2"/>
              <p:cNvSpPr/>
              <p:nvPr/>
            </p:nvSpPr>
            <p:spPr>
              <a:xfrm>
                <a:off x="1998873"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2"/>
              <p:cNvSpPr/>
              <p:nvPr/>
            </p:nvSpPr>
            <p:spPr>
              <a:xfrm>
                <a:off x="2074384"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2"/>
              <p:cNvSpPr/>
              <p:nvPr/>
            </p:nvSpPr>
            <p:spPr>
              <a:xfrm>
                <a:off x="2149895"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2"/>
              <p:cNvSpPr/>
              <p:nvPr/>
            </p:nvSpPr>
            <p:spPr>
              <a:xfrm>
                <a:off x="2225499"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2"/>
              <p:cNvSpPr/>
              <p:nvPr/>
            </p:nvSpPr>
            <p:spPr>
              <a:xfrm>
                <a:off x="2304446" y="372208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2"/>
              <p:cNvSpPr/>
              <p:nvPr/>
            </p:nvSpPr>
            <p:spPr>
              <a:xfrm>
                <a:off x="2379957"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2"/>
              <p:cNvSpPr/>
              <p:nvPr/>
            </p:nvSpPr>
            <p:spPr>
              <a:xfrm>
                <a:off x="2455560"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2"/>
              <p:cNvSpPr/>
              <p:nvPr/>
            </p:nvSpPr>
            <p:spPr>
              <a:xfrm>
                <a:off x="2531071" y="3722084"/>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2"/>
              <p:cNvSpPr/>
              <p:nvPr/>
            </p:nvSpPr>
            <p:spPr>
              <a:xfrm>
                <a:off x="2603145"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2"/>
              <p:cNvSpPr/>
              <p:nvPr/>
            </p:nvSpPr>
            <p:spPr>
              <a:xfrm>
                <a:off x="2610019" y="3722084"/>
                <a:ext cx="1064591" cy="6966"/>
              </a:xfrm>
              <a:custGeom>
                <a:avLst/>
                <a:gdLst/>
                <a:ahLst/>
                <a:cxnLst/>
                <a:rect l="l" t="t" r="r" b="b"/>
                <a:pathLst>
                  <a:path w="11462" h="75" extrusionOk="0">
                    <a:moveTo>
                      <a:pt x="1" y="1"/>
                    </a:moveTo>
                    <a:lnTo>
                      <a:pt x="1" y="75"/>
                    </a:lnTo>
                    <a:lnTo>
                      <a:pt x="11462" y="75"/>
                    </a:lnTo>
                    <a:lnTo>
                      <a:pt x="114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2"/>
              <p:cNvSpPr/>
              <p:nvPr/>
            </p:nvSpPr>
            <p:spPr>
              <a:xfrm>
                <a:off x="2606582" y="3770195"/>
                <a:ext cx="1068027" cy="6966"/>
              </a:xfrm>
              <a:custGeom>
                <a:avLst/>
                <a:gdLst/>
                <a:ahLst/>
                <a:cxnLst/>
                <a:rect l="l" t="t" r="r" b="b"/>
                <a:pathLst>
                  <a:path w="11499" h="75" extrusionOk="0">
                    <a:moveTo>
                      <a:pt x="1" y="0"/>
                    </a:moveTo>
                    <a:lnTo>
                      <a:pt x="1" y="74"/>
                    </a:lnTo>
                    <a:lnTo>
                      <a:pt x="11499" y="74"/>
                    </a:lnTo>
                    <a:lnTo>
                      <a:pt x="114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2"/>
              <p:cNvSpPr/>
              <p:nvPr/>
            </p:nvSpPr>
            <p:spPr>
              <a:xfrm>
                <a:off x="2610019" y="3739266"/>
                <a:ext cx="1064591" cy="6966"/>
              </a:xfrm>
              <a:custGeom>
                <a:avLst/>
                <a:gdLst/>
                <a:ahLst/>
                <a:cxnLst/>
                <a:rect l="l" t="t" r="r" b="b"/>
                <a:pathLst>
                  <a:path w="11462" h="75" extrusionOk="0">
                    <a:moveTo>
                      <a:pt x="1" y="1"/>
                    </a:moveTo>
                    <a:lnTo>
                      <a:pt x="1" y="75"/>
                    </a:lnTo>
                    <a:lnTo>
                      <a:pt x="11462" y="75"/>
                    </a:lnTo>
                    <a:lnTo>
                      <a:pt x="114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2"/>
              <p:cNvSpPr/>
              <p:nvPr/>
            </p:nvSpPr>
            <p:spPr>
              <a:xfrm>
                <a:off x="2610019" y="3756449"/>
                <a:ext cx="1064591" cy="10403"/>
              </a:xfrm>
              <a:custGeom>
                <a:avLst/>
                <a:gdLst/>
                <a:ahLst/>
                <a:cxnLst/>
                <a:rect l="l" t="t" r="r" b="b"/>
                <a:pathLst>
                  <a:path w="11462" h="112" extrusionOk="0">
                    <a:moveTo>
                      <a:pt x="1" y="1"/>
                    </a:moveTo>
                    <a:lnTo>
                      <a:pt x="1" y="112"/>
                    </a:lnTo>
                    <a:lnTo>
                      <a:pt x="11462" y="112"/>
                    </a:lnTo>
                    <a:lnTo>
                      <a:pt x="114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2"/>
              <p:cNvSpPr/>
              <p:nvPr/>
            </p:nvSpPr>
            <p:spPr>
              <a:xfrm>
                <a:off x="2603145"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2"/>
              <p:cNvSpPr/>
              <p:nvPr/>
            </p:nvSpPr>
            <p:spPr>
              <a:xfrm>
                <a:off x="2678749" y="3722084"/>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2"/>
              <p:cNvSpPr/>
              <p:nvPr/>
            </p:nvSpPr>
            <p:spPr>
              <a:xfrm>
                <a:off x="2754260" y="3722084"/>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2" name="Google Shape;3132;p22"/>
            <p:cNvSpPr/>
            <p:nvPr/>
          </p:nvSpPr>
          <p:spPr>
            <a:xfrm>
              <a:off x="2908811"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2"/>
            <p:cNvSpPr/>
            <p:nvPr/>
          </p:nvSpPr>
          <p:spPr>
            <a:xfrm>
              <a:off x="2984322"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2"/>
            <p:cNvSpPr/>
            <p:nvPr/>
          </p:nvSpPr>
          <p:spPr>
            <a:xfrm>
              <a:off x="3059925" y="3722084"/>
              <a:ext cx="10310" cy="55078"/>
            </a:xfrm>
            <a:custGeom>
              <a:avLst/>
              <a:gdLst/>
              <a:ahLst/>
              <a:cxnLst/>
              <a:rect l="l" t="t" r="r" b="b"/>
              <a:pathLst>
                <a:path w="111"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2"/>
            <p:cNvSpPr/>
            <p:nvPr/>
          </p:nvSpPr>
          <p:spPr>
            <a:xfrm>
              <a:off x="3135436"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2"/>
            <p:cNvSpPr/>
            <p:nvPr/>
          </p:nvSpPr>
          <p:spPr>
            <a:xfrm>
              <a:off x="3214383"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2"/>
            <p:cNvSpPr/>
            <p:nvPr/>
          </p:nvSpPr>
          <p:spPr>
            <a:xfrm>
              <a:off x="3289987"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2"/>
            <p:cNvSpPr/>
            <p:nvPr/>
          </p:nvSpPr>
          <p:spPr>
            <a:xfrm>
              <a:off x="3365498"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2"/>
            <p:cNvSpPr/>
            <p:nvPr/>
          </p:nvSpPr>
          <p:spPr>
            <a:xfrm>
              <a:off x="3441009"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2"/>
            <p:cNvSpPr/>
            <p:nvPr/>
          </p:nvSpPr>
          <p:spPr>
            <a:xfrm>
              <a:off x="3516612"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2"/>
            <p:cNvSpPr/>
            <p:nvPr/>
          </p:nvSpPr>
          <p:spPr>
            <a:xfrm>
              <a:off x="3595560" y="3722084"/>
              <a:ext cx="10403" cy="55078"/>
            </a:xfrm>
            <a:custGeom>
              <a:avLst/>
              <a:gdLst/>
              <a:ahLst/>
              <a:cxnLst/>
              <a:rect l="l" t="t" r="r" b="b"/>
              <a:pathLst>
                <a:path w="112" h="593" extrusionOk="0">
                  <a:moveTo>
                    <a:pt x="0" y="1"/>
                  </a:moveTo>
                  <a:lnTo>
                    <a:pt x="0" y="592"/>
                  </a:lnTo>
                  <a:lnTo>
                    <a:pt x="111" y="592"/>
                  </a:lnTo>
                  <a:lnTo>
                    <a:pt x="11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2"/>
            <p:cNvSpPr/>
            <p:nvPr/>
          </p:nvSpPr>
          <p:spPr>
            <a:xfrm>
              <a:off x="3664197" y="3722084"/>
              <a:ext cx="10403" cy="55078"/>
            </a:xfrm>
            <a:custGeom>
              <a:avLst/>
              <a:gdLst/>
              <a:ahLst/>
              <a:cxnLst/>
              <a:rect l="l" t="t" r="r" b="b"/>
              <a:pathLst>
                <a:path w="112" h="593" extrusionOk="0">
                  <a:moveTo>
                    <a:pt x="1" y="1"/>
                  </a:moveTo>
                  <a:lnTo>
                    <a:pt x="1" y="592"/>
                  </a:lnTo>
                  <a:lnTo>
                    <a:pt x="112" y="592"/>
                  </a:lnTo>
                  <a:lnTo>
                    <a:pt x="11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2"/>
            <p:cNvSpPr/>
            <p:nvPr/>
          </p:nvSpPr>
          <p:spPr>
            <a:xfrm>
              <a:off x="2541381" y="3773632"/>
              <a:ext cx="322851" cy="109970"/>
            </a:xfrm>
            <a:custGeom>
              <a:avLst/>
              <a:gdLst/>
              <a:ahLst/>
              <a:cxnLst/>
              <a:rect l="l" t="t" r="r" b="b"/>
              <a:pathLst>
                <a:path w="3476" h="1184" extrusionOk="0">
                  <a:moveTo>
                    <a:pt x="0" y="0"/>
                  </a:moveTo>
                  <a:lnTo>
                    <a:pt x="0" y="1184"/>
                  </a:lnTo>
                  <a:lnTo>
                    <a:pt x="3476" y="1184"/>
                  </a:lnTo>
                  <a:lnTo>
                    <a:pt x="34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2"/>
            <p:cNvSpPr/>
            <p:nvPr/>
          </p:nvSpPr>
          <p:spPr>
            <a:xfrm>
              <a:off x="2479616" y="3825180"/>
              <a:ext cx="10310" cy="54985"/>
            </a:xfrm>
            <a:custGeom>
              <a:avLst/>
              <a:gdLst/>
              <a:ahLst/>
              <a:cxnLst/>
              <a:rect l="l" t="t" r="r" b="b"/>
              <a:pathLst>
                <a:path w="111" h="592" extrusionOk="0">
                  <a:moveTo>
                    <a:pt x="0" y="0"/>
                  </a:moveTo>
                  <a:lnTo>
                    <a:pt x="0" y="592"/>
                  </a:lnTo>
                  <a:lnTo>
                    <a:pt x="111" y="592"/>
                  </a:lnTo>
                  <a:lnTo>
                    <a:pt x="1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2"/>
            <p:cNvSpPr/>
            <p:nvPr/>
          </p:nvSpPr>
          <p:spPr>
            <a:xfrm>
              <a:off x="2544817" y="3825180"/>
              <a:ext cx="10403" cy="54985"/>
            </a:xfrm>
            <a:custGeom>
              <a:avLst/>
              <a:gdLst/>
              <a:ahLst/>
              <a:cxnLst/>
              <a:rect l="l" t="t" r="r" b="b"/>
              <a:pathLst>
                <a:path w="112" h="592" extrusionOk="0">
                  <a:moveTo>
                    <a:pt x="0" y="0"/>
                  </a:moveTo>
                  <a:lnTo>
                    <a:pt x="0" y="592"/>
                  </a:lnTo>
                  <a:lnTo>
                    <a:pt x="111" y="592"/>
                  </a:lnTo>
                  <a:lnTo>
                    <a:pt x="1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6" name="Google Shape;3146;p22"/>
            <p:cNvGrpSpPr/>
            <p:nvPr/>
          </p:nvGrpSpPr>
          <p:grpSpPr>
            <a:xfrm>
              <a:off x="2479616" y="3825180"/>
              <a:ext cx="346907" cy="54985"/>
              <a:chOff x="2479616" y="3825180"/>
              <a:chExt cx="346907" cy="54985"/>
            </a:xfrm>
          </p:grpSpPr>
          <p:sp>
            <p:nvSpPr>
              <p:cNvPr id="3147" name="Google Shape;3147;p22"/>
              <p:cNvSpPr/>
              <p:nvPr/>
            </p:nvSpPr>
            <p:spPr>
              <a:xfrm>
                <a:off x="2482960" y="3825180"/>
                <a:ext cx="343563" cy="6873"/>
              </a:xfrm>
              <a:custGeom>
                <a:avLst/>
                <a:gdLst/>
                <a:ahLst/>
                <a:cxnLst/>
                <a:rect l="l" t="t" r="r" b="b"/>
                <a:pathLst>
                  <a:path w="3699" h="74" extrusionOk="0">
                    <a:moveTo>
                      <a:pt x="1" y="0"/>
                    </a:moveTo>
                    <a:lnTo>
                      <a:pt x="1" y="74"/>
                    </a:lnTo>
                    <a:lnTo>
                      <a:pt x="3698" y="74"/>
                    </a:lnTo>
                    <a:lnTo>
                      <a:pt x="36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2"/>
              <p:cNvSpPr/>
              <p:nvPr/>
            </p:nvSpPr>
            <p:spPr>
              <a:xfrm>
                <a:off x="2479616" y="3873198"/>
                <a:ext cx="346907" cy="6966"/>
              </a:xfrm>
              <a:custGeom>
                <a:avLst/>
                <a:gdLst/>
                <a:ahLst/>
                <a:cxnLst/>
                <a:rect l="l" t="t" r="r" b="b"/>
                <a:pathLst>
                  <a:path w="3735" h="75" extrusionOk="0">
                    <a:moveTo>
                      <a:pt x="0" y="1"/>
                    </a:moveTo>
                    <a:lnTo>
                      <a:pt x="0" y="75"/>
                    </a:lnTo>
                    <a:lnTo>
                      <a:pt x="3734" y="75"/>
                    </a:lnTo>
                    <a:lnTo>
                      <a:pt x="3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2"/>
              <p:cNvSpPr/>
              <p:nvPr/>
            </p:nvSpPr>
            <p:spPr>
              <a:xfrm>
                <a:off x="2482960" y="3842269"/>
                <a:ext cx="343563" cy="6966"/>
              </a:xfrm>
              <a:custGeom>
                <a:avLst/>
                <a:gdLst/>
                <a:ahLst/>
                <a:cxnLst/>
                <a:rect l="l" t="t" r="r" b="b"/>
                <a:pathLst>
                  <a:path w="3699" h="75" extrusionOk="0">
                    <a:moveTo>
                      <a:pt x="1" y="1"/>
                    </a:moveTo>
                    <a:lnTo>
                      <a:pt x="1" y="75"/>
                    </a:lnTo>
                    <a:lnTo>
                      <a:pt x="3698" y="75"/>
                    </a:lnTo>
                    <a:lnTo>
                      <a:pt x="36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2"/>
              <p:cNvSpPr/>
              <p:nvPr/>
            </p:nvSpPr>
            <p:spPr>
              <a:xfrm>
                <a:off x="2482960" y="3859452"/>
                <a:ext cx="343563" cy="6966"/>
              </a:xfrm>
              <a:custGeom>
                <a:avLst/>
                <a:gdLst/>
                <a:ahLst/>
                <a:cxnLst/>
                <a:rect l="l" t="t" r="r" b="b"/>
                <a:pathLst>
                  <a:path w="3699" h="75" extrusionOk="0">
                    <a:moveTo>
                      <a:pt x="1" y="1"/>
                    </a:moveTo>
                    <a:lnTo>
                      <a:pt x="1" y="75"/>
                    </a:lnTo>
                    <a:lnTo>
                      <a:pt x="3698" y="75"/>
                    </a:lnTo>
                    <a:lnTo>
                      <a:pt x="36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2"/>
              <p:cNvSpPr/>
              <p:nvPr/>
            </p:nvSpPr>
            <p:spPr>
              <a:xfrm>
                <a:off x="2613455" y="3825180"/>
                <a:ext cx="10403" cy="54985"/>
              </a:xfrm>
              <a:custGeom>
                <a:avLst/>
                <a:gdLst/>
                <a:ahLst/>
                <a:cxnLst/>
                <a:rect l="l" t="t" r="r" b="b"/>
                <a:pathLst>
                  <a:path w="112" h="592" extrusionOk="0">
                    <a:moveTo>
                      <a:pt x="1" y="0"/>
                    </a:moveTo>
                    <a:lnTo>
                      <a:pt x="1" y="592"/>
                    </a:lnTo>
                    <a:lnTo>
                      <a:pt x="112" y="592"/>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2"/>
              <p:cNvSpPr/>
              <p:nvPr/>
            </p:nvSpPr>
            <p:spPr>
              <a:xfrm>
                <a:off x="2678749" y="3825180"/>
                <a:ext cx="10403" cy="54985"/>
              </a:xfrm>
              <a:custGeom>
                <a:avLst/>
                <a:gdLst/>
                <a:ahLst/>
                <a:cxnLst/>
                <a:rect l="l" t="t" r="r" b="b"/>
                <a:pathLst>
                  <a:path w="112" h="592" extrusionOk="0">
                    <a:moveTo>
                      <a:pt x="0" y="0"/>
                    </a:moveTo>
                    <a:lnTo>
                      <a:pt x="0" y="592"/>
                    </a:lnTo>
                    <a:lnTo>
                      <a:pt x="111" y="592"/>
                    </a:ln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2"/>
              <p:cNvSpPr/>
              <p:nvPr/>
            </p:nvSpPr>
            <p:spPr>
              <a:xfrm>
                <a:off x="2747387" y="3825180"/>
                <a:ext cx="10403" cy="54985"/>
              </a:xfrm>
              <a:custGeom>
                <a:avLst/>
                <a:gdLst/>
                <a:ahLst/>
                <a:cxnLst/>
                <a:rect l="l" t="t" r="r" b="b"/>
                <a:pathLst>
                  <a:path w="112" h="592" extrusionOk="0">
                    <a:moveTo>
                      <a:pt x="1" y="0"/>
                    </a:moveTo>
                    <a:lnTo>
                      <a:pt x="1" y="592"/>
                    </a:lnTo>
                    <a:lnTo>
                      <a:pt x="112" y="592"/>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4" name="Google Shape;3154;p22"/>
            <p:cNvSpPr/>
            <p:nvPr/>
          </p:nvSpPr>
          <p:spPr>
            <a:xfrm>
              <a:off x="2819554" y="3825180"/>
              <a:ext cx="10403" cy="54985"/>
            </a:xfrm>
            <a:custGeom>
              <a:avLst/>
              <a:gdLst/>
              <a:ahLst/>
              <a:cxnLst/>
              <a:rect l="l" t="t" r="r" b="b"/>
              <a:pathLst>
                <a:path w="112" h="592" extrusionOk="0">
                  <a:moveTo>
                    <a:pt x="0" y="0"/>
                  </a:moveTo>
                  <a:lnTo>
                    <a:pt x="0" y="592"/>
                  </a:lnTo>
                  <a:lnTo>
                    <a:pt x="111" y="592"/>
                  </a:lnTo>
                  <a:lnTo>
                    <a:pt x="1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2"/>
            <p:cNvSpPr/>
            <p:nvPr/>
          </p:nvSpPr>
          <p:spPr>
            <a:xfrm>
              <a:off x="4457479" y="3639700"/>
              <a:ext cx="408672" cy="171828"/>
            </a:xfrm>
            <a:custGeom>
              <a:avLst/>
              <a:gdLst/>
              <a:ahLst/>
              <a:cxnLst/>
              <a:rect l="l" t="t" r="r" b="b"/>
              <a:pathLst>
                <a:path w="4400" h="1850" extrusionOk="0">
                  <a:moveTo>
                    <a:pt x="185" y="1"/>
                  </a:moveTo>
                  <a:lnTo>
                    <a:pt x="4141" y="148"/>
                  </a:lnTo>
                  <a:lnTo>
                    <a:pt x="4400" y="1775"/>
                  </a:lnTo>
                  <a:lnTo>
                    <a:pt x="0" y="184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2"/>
            <p:cNvSpPr/>
            <p:nvPr/>
          </p:nvSpPr>
          <p:spPr>
            <a:xfrm>
              <a:off x="4639429" y="3653446"/>
              <a:ext cx="226720" cy="154645"/>
            </a:xfrm>
            <a:custGeom>
              <a:avLst/>
              <a:gdLst/>
              <a:ahLst/>
              <a:cxnLst/>
              <a:rect l="l" t="t" r="r" b="b"/>
              <a:pathLst>
                <a:path w="2441" h="1665" extrusionOk="0">
                  <a:moveTo>
                    <a:pt x="2182" y="0"/>
                  </a:moveTo>
                  <a:lnTo>
                    <a:pt x="2182" y="0"/>
                  </a:lnTo>
                  <a:lnTo>
                    <a:pt x="2441" y="1627"/>
                  </a:lnTo>
                  <a:lnTo>
                    <a:pt x="1" y="166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2"/>
            <p:cNvSpPr/>
            <p:nvPr/>
          </p:nvSpPr>
          <p:spPr>
            <a:xfrm>
              <a:off x="3430699" y="3258524"/>
              <a:ext cx="566754" cy="322944"/>
            </a:xfrm>
            <a:custGeom>
              <a:avLst/>
              <a:gdLst/>
              <a:ahLst/>
              <a:cxnLst/>
              <a:rect l="l" t="t" r="r" b="b"/>
              <a:pathLst>
                <a:path w="6102" h="3477" extrusionOk="0">
                  <a:moveTo>
                    <a:pt x="1" y="3476"/>
                  </a:moveTo>
                  <a:lnTo>
                    <a:pt x="629" y="2071"/>
                  </a:lnTo>
                  <a:lnTo>
                    <a:pt x="2108" y="2034"/>
                  </a:lnTo>
                  <a:lnTo>
                    <a:pt x="2885" y="1"/>
                  </a:lnTo>
                  <a:lnTo>
                    <a:pt x="3550" y="1"/>
                  </a:lnTo>
                  <a:lnTo>
                    <a:pt x="4326" y="2108"/>
                  </a:lnTo>
                  <a:lnTo>
                    <a:pt x="5547" y="2108"/>
                  </a:lnTo>
                  <a:lnTo>
                    <a:pt x="6101" y="340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2"/>
            <p:cNvSpPr/>
            <p:nvPr/>
          </p:nvSpPr>
          <p:spPr>
            <a:xfrm>
              <a:off x="3441009" y="3258524"/>
              <a:ext cx="346907" cy="298888"/>
            </a:xfrm>
            <a:custGeom>
              <a:avLst/>
              <a:gdLst/>
              <a:ahLst/>
              <a:cxnLst/>
              <a:rect l="l" t="t" r="r" b="b"/>
              <a:pathLst>
                <a:path w="3735" h="3218" extrusionOk="0">
                  <a:moveTo>
                    <a:pt x="1" y="3217"/>
                  </a:moveTo>
                  <a:lnTo>
                    <a:pt x="518" y="2071"/>
                  </a:lnTo>
                  <a:lnTo>
                    <a:pt x="1997" y="2034"/>
                  </a:lnTo>
                  <a:lnTo>
                    <a:pt x="2774" y="1"/>
                  </a:lnTo>
                  <a:lnTo>
                    <a:pt x="3439" y="1"/>
                  </a:lnTo>
                  <a:lnTo>
                    <a:pt x="3735" y="777"/>
                  </a:lnTo>
                  <a:lnTo>
                    <a:pt x="2663" y="3217"/>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2"/>
            <p:cNvSpPr/>
            <p:nvPr/>
          </p:nvSpPr>
          <p:spPr>
            <a:xfrm>
              <a:off x="3554321" y="3234561"/>
              <a:ext cx="278268" cy="24056"/>
            </a:xfrm>
            <a:custGeom>
              <a:avLst/>
              <a:gdLst/>
              <a:ahLst/>
              <a:cxnLst/>
              <a:rect l="l" t="t" r="r" b="b"/>
              <a:pathLst>
                <a:path w="2996" h="259" extrusionOk="0">
                  <a:moveTo>
                    <a:pt x="38" y="37"/>
                  </a:moveTo>
                  <a:lnTo>
                    <a:pt x="2922" y="37"/>
                  </a:lnTo>
                  <a:cubicBezTo>
                    <a:pt x="2959" y="0"/>
                    <a:pt x="2995" y="37"/>
                    <a:pt x="2995" y="74"/>
                  </a:cubicBezTo>
                  <a:cubicBezTo>
                    <a:pt x="2995" y="74"/>
                    <a:pt x="2959" y="111"/>
                    <a:pt x="2959" y="111"/>
                  </a:cubicBezTo>
                  <a:lnTo>
                    <a:pt x="2330" y="259"/>
                  </a:lnTo>
                  <a:lnTo>
                    <a:pt x="629" y="259"/>
                  </a:lnTo>
                  <a:lnTo>
                    <a:pt x="38" y="111"/>
                  </a:lnTo>
                  <a:cubicBezTo>
                    <a:pt x="1" y="111"/>
                    <a:pt x="1" y="74"/>
                    <a:pt x="1" y="74"/>
                  </a:cubicBezTo>
                  <a:cubicBezTo>
                    <a:pt x="1" y="37"/>
                    <a:pt x="38" y="0"/>
                    <a:pt x="38" y="37"/>
                  </a:cubicBezTo>
                  <a:close/>
                </a:path>
              </a:pathLst>
            </a:custGeom>
            <a:solidFill>
              <a:srgbClr val="5C7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2"/>
            <p:cNvSpPr/>
            <p:nvPr/>
          </p:nvSpPr>
          <p:spPr>
            <a:xfrm>
              <a:off x="3554321" y="3234561"/>
              <a:ext cx="278268" cy="6873"/>
            </a:xfrm>
            <a:custGeom>
              <a:avLst/>
              <a:gdLst/>
              <a:ahLst/>
              <a:cxnLst/>
              <a:rect l="l" t="t" r="r" b="b"/>
              <a:pathLst>
                <a:path w="2996" h="74" extrusionOk="0">
                  <a:moveTo>
                    <a:pt x="38" y="37"/>
                  </a:moveTo>
                  <a:lnTo>
                    <a:pt x="2922" y="37"/>
                  </a:lnTo>
                  <a:cubicBezTo>
                    <a:pt x="2959" y="0"/>
                    <a:pt x="2995" y="37"/>
                    <a:pt x="2995" y="74"/>
                  </a:cubicBezTo>
                  <a:lnTo>
                    <a:pt x="2995" y="74"/>
                  </a:lnTo>
                  <a:lnTo>
                    <a:pt x="1" y="74"/>
                  </a:lnTo>
                  <a:lnTo>
                    <a:pt x="1" y="74"/>
                  </a:lnTo>
                  <a:cubicBezTo>
                    <a:pt x="1" y="37"/>
                    <a:pt x="38" y="0"/>
                    <a:pt x="38" y="37"/>
                  </a:cubicBezTo>
                  <a:close/>
                </a:path>
              </a:pathLst>
            </a:custGeom>
            <a:solidFill>
              <a:srgbClr val="C9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2"/>
            <p:cNvSpPr/>
            <p:nvPr/>
          </p:nvSpPr>
          <p:spPr>
            <a:xfrm>
              <a:off x="3712309" y="3080010"/>
              <a:ext cx="34458" cy="154645"/>
            </a:xfrm>
            <a:custGeom>
              <a:avLst/>
              <a:gdLst/>
              <a:ahLst/>
              <a:cxnLst/>
              <a:rect l="l" t="t" r="r" b="b"/>
              <a:pathLst>
                <a:path w="371" h="1665" extrusionOk="0">
                  <a:moveTo>
                    <a:pt x="1" y="0"/>
                  </a:moveTo>
                  <a:lnTo>
                    <a:pt x="1" y="1664"/>
                  </a:lnTo>
                  <a:lnTo>
                    <a:pt x="370" y="1664"/>
                  </a:lnTo>
                  <a:lnTo>
                    <a:pt x="370" y="0"/>
                  </a:lnTo>
                  <a:close/>
                </a:path>
              </a:pathLst>
            </a:custGeom>
            <a:solidFill>
              <a:srgbClr val="C9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2"/>
            <p:cNvSpPr/>
            <p:nvPr/>
          </p:nvSpPr>
          <p:spPr>
            <a:xfrm>
              <a:off x="3712309" y="3083446"/>
              <a:ext cx="13839" cy="154552"/>
            </a:xfrm>
            <a:custGeom>
              <a:avLst/>
              <a:gdLst/>
              <a:ahLst/>
              <a:cxnLst/>
              <a:rect l="l" t="t" r="r" b="b"/>
              <a:pathLst>
                <a:path w="149" h="1664" extrusionOk="0">
                  <a:moveTo>
                    <a:pt x="1" y="0"/>
                  </a:moveTo>
                  <a:lnTo>
                    <a:pt x="1" y="1664"/>
                  </a:lnTo>
                  <a:lnTo>
                    <a:pt x="148" y="1664"/>
                  </a:lnTo>
                  <a:lnTo>
                    <a:pt x="148" y="0"/>
                  </a:lnTo>
                  <a:close/>
                </a:path>
              </a:pathLst>
            </a:custGeom>
            <a:solidFill>
              <a:srgbClr val="97A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2"/>
            <p:cNvSpPr/>
            <p:nvPr/>
          </p:nvSpPr>
          <p:spPr>
            <a:xfrm>
              <a:off x="1449400" y="3516078"/>
              <a:ext cx="4556786" cy="638829"/>
            </a:xfrm>
            <a:custGeom>
              <a:avLst/>
              <a:gdLst/>
              <a:ahLst/>
              <a:cxnLst/>
              <a:rect l="l" t="t" r="r" b="b"/>
              <a:pathLst>
                <a:path w="49061" h="6878" extrusionOk="0">
                  <a:moveTo>
                    <a:pt x="49061" y="2145"/>
                  </a:moveTo>
                  <a:lnTo>
                    <a:pt x="44735" y="6766"/>
                  </a:lnTo>
                  <a:cubicBezTo>
                    <a:pt x="44698" y="6803"/>
                    <a:pt x="44661" y="6840"/>
                    <a:pt x="44624" y="6877"/>
                  </a:cubicBezTo>
                  <a:lnTo>
                    <a:pt x="21259" y="6803"/>
                  </a:lnTo>
                  <a:lnTo>
                    <a:pt x="21259" y="1701"/>
                  </a:lnTo>
                  <a:lnTo>
                    <a:pt x="23218" y="1701"/>
                  </a:lnTo>
                  <a:cubicBezTo>
                    <a:pt x="23292" y="1701"/>
                    <a:pt x="23366" y="1627"/>
                    <a:pt x="23366" y="1590"/>
                  </a:cubicBezTo>
                  <a:lnTo>
                    <a:pt x="23551" y="925"/>
                  </a:lnTo>
                  <a:cubicBezTo>
                    <a:pt x="23551" y="851"/>
                    <a:pt x="23551" y="814"/>
                    <a:pt x="23514" y="777"/>
                  </a:cubicBezTo>
                  <a:cubicBezTo>
                    <a:pt x="23477" y="740"/>
                    <a:pt x="23440" y="703"/>
                    <a:pt x="23403" y="703"/>
                  </a:cubicBezTo>
                  <a:lnTo>
                    <a:pt x="21259" y="703"/>
                  </a:lnTo>
                  <a:lnTo>
                    <a:pt x="21259" y="444"/>
                  </a:lnTo>
                  <a:lnTo>
                    <a:pt x="31167" y="481"/>
                  </a:lnTo>
                  <a:lnTo>
                    <a:pt x="36121" y="2367"/>
                  </a:lnTo>
                  <a:close/>
                  <a:moveTo>
                    <a:pt x="21259" y="6803"/>
                  </a:moveTo>
                  <a:lnTo>
                    <a:pt x="17488" y="6803"/>
                  </a:lnTo>
                  <a:lnTo>
                    <a:pt x="17488" y="1701"/>
                  </a:lnTo>
                  <a:lnTo>
                    <a:pt x="18523" y="1701"/>
                  </a:lnTo>
                  <a:cubicBezTo>
                    <a:pt x="18597" y="1701"/>
                    <a:pt x="18634" y="1664"/>
                    <a:pt x="18671" y="1590"/>
                  </a:cubicBezTo>
                  <a:lnTo>
                    <a:pt x="18819" y="925"/>
                  </a:lnTo>
                  <a:cubicBezTo>
                    <a:pt x="18856" y="888"/>
                    <a:pt x="18819" y="851"/>
                    <a:pt x="18819" y="814"/>
                  </a:cubicBezTo>
                  <a:cubicBezTo>
                    <a:pt x="18782" y="777"/>
                    <a:pt x="18745" y="740"/>
                    <a:pt x="18671" y="740"/>
                  </a:cubicBezTo>
                  <a:lnTo>
                    <a:pt x="17488" y="740"/>
                  </a:lnTo>
                  <a:lnTo>
                    <a:pt x="17488" y="481"/>
                  </a:lnTo>
                  <a:lnTo>
                    <a:pt x="21259" y="481"/>
                  </a:lnTo>
                  <a:lnTo>
                    <a:pt x="21259" y="740"/>
                  </a:lnTo>
                  <a:lnTo>
                    <a:pt x="19300" y="740"/>
                  </a:lnTo>
                  <a:cubicBezTo>
                    <a:pt x="19226" y="740"/>
                    <a:pt x="19189" y="777"/>
                    <a:pt x="19152" y="851"/>
                  </a:cubicBezTo>
                  <a:lnTo>
                    <a:pt x="19004" y="1516"/>
                  </a:lnTo>
                  <a:cubicBezTo>
                    <a:pt x="18967" y="1553"/>
                    <a:pt x="19004" y="1590"/>
                    <a:pt x="19041" y="1664"/>
                  </a:cubicBezTo>
                  <a:cubicBezTo>
                    <a:pt x="19041" y="1701"/>
                    <a:pt x="19115" y="1701"/>
                    <a:pt x="19152" y="1701"/>
                  </a:cubicBezTo>
                  <a:lnTo>
                    <a:pt x="21259" y="1701"/>
                  </a:lnTo>
                  <a:close/>
                  <a:moveTo>
                    <a:pt x="17488" y="6803"/>
                  </a:moveTo>
                  <a:lnTo>
                    <a:pt x="13421" y="6803"/>
                  </a:lnTo>
                  <a:lnTo>
                    <a:pt x="13421" y="3920"/>
                  </a:lnTo>
                  <a:lnTo>
                    <a:pt x="14456" y="3920"/>
                  </a:lnTo>
                  <a:cubicBezTo>
                    <a:pt x="14530" y="3920"/>
                    <a:pt x="14567" y="3846"/>
                    <a:pt x="14604" y="3809"/>
                  </a:cubicBezTo>
                  <a:lnTo>
                    <a:pt x="14789" y="3143"/>
                  </a:lnTo>
                  <a:cubicBezTo>
                    <a:pt x="14789" y="3069"/>
                    <a:pt x="14789" y="3032"/>
                    <a:pt x="14752" y="2995"/>
                  </a:cubicBezTo>
                  <a:cubicBezTo>
                    <a:pt x="14715" y="2958"/>
                    <a:pt x="14678" y="2921"/>
                    <a:pt x="14641" y="2958"/>
                  </a:cubicBezTo>
                  <a:lnTo>
                    <a:pt x="13421" y="2958"/>
                  </a:lnTo>
                  <a:lnTo>
                    <a:pt x="13421" y="2810"/>
                  </a:lnTo>
                  <a:lnTo>
                    <a:pt x="14789" y="2810"/>
                  </a:lnTo>
                  <a:lnTo>
                    <a:pt x="15455" y="518"/>
                  </a:lnTo>
                  <a:lnTo>
                    <a:pt x="15750" y="518"/>
                  </a:lnTo>
                  <a:cubicBezTo>
                    <a:pt x="15787" y="518"/>
                    <a:pt x="15824" y="518"/>
                    <a:pt x="15824" y="481"/>
                  </a:cubicBezTo>
                  <a:cubicBezTo>
                    <a:pt x="15861" y="481"/>
                    <a:pt x="15861" y="444"/>
                    <a:pt x="15861" y="407"/>
                  </a:cubicBezTo>
                  <a:lnTo>
                    <a:pt x="15861" y="1"/>
                  </a:lnTo>
                  <a:lnTo>
                    <a:pt x="16342" y="1"/>
                  </a:lnTo>
                  <a:lnTo>
                    <a:pt x="16342" y="370"/>
                  </a:lnTo>
                  <a:cubicBezTo>
                    <a:pt x="16305" y="370"/>
                    <a:pt x="16342" y="407"/>
                    <a:pt x="16342" y="444"/>
                  </a:cubicBezTo>
                  <a:cubicBezTo>
                    <a:pt x="16379" y="444"/>
                    <a:pt x="16416" y="444"/>
                    <a:pt x="16416" y="444"/>
                  </a:cubicBezTo>
                  <a:lnTo>
                    <a:pt x="17488" y="444"/>
                  </a:lnTo>
                  <a:lnTo>
                    <a:pt x="17488" y="740"/>
                  </a:lnTo>
                  <a:lnTo>
                    <a:pt x="16453" y="740"/>
                  </a:lnTo>
                  <a:cubicBezTo>
                    <a:pt x="16379" y="740"/>
                    <a:pt x="16305" y="777"/>
                    <a:pt x="16305" y="851"/>
                  </a:cubicBezTo>
                  <a:lnTo>
                    <a:pt x="16157" y="1516"/>
                  </a:lnTo>
                  <a:cubicBezTo>
                    <a:pt x="16120" y="1553"/>
                    <a:pt x="16120" y="1590"/>
                    <a:pt x="16157" y="1627"/>
                  </a:cubicBezTo>
                  <a:cubicBezTo>
                    <a:pt x="16194" y="1664"/>
                    <a:pt x="16231" y="1701"/>
                    <a:pt x="16305" y="1701"/>
                  </a:cubicBezTo>
                  <a:lnTo>
                    <a:pt x="17488" y="1701"/>
                  </a:lnTo>
                  <a:close/>
                  <a:moveTo>
                    <a:pt x="13421" y="6803"/>
                  </a:moveTo>
                  <a:lnTo>
                    <a:pt x="7432" y="6803"/>
                  </a:lnTo>
                  <a:lnTo>
                    <a:pt x="7136" y="6138"/>
                  </a:lnTo>
                  <a:lnTo>
                    <a:pt x="2367" y="5916"/>
                  </a:lnTo>
                  <a:lnTo>
                    <a:pt x="2404" y="4474"/>
                  </a:lnTo>
                  <a:lnTo>
                    <a:pt x="1517" y="4400"/>
                  </a:lnTo>
                  <a:cubicBezTo>
                    <a:pt x="1" y="1553"/>
                    <a:pt x="2515" y="6212"/>
                    <a:pt x="1036" y="3402"/>
                  </a:cubicBezTo>
                  <a:lnTo>
                    <a:pt x="2515" y="3402"/>
                  </a:lnTo>
                  <a:cubicBezTo>
                    <a:pt x="2552" y="3402"/>
                    <a:pt x="2589" y="3365"/>
                    <a:pt x="2589" y="3328"/>
                  </a:cubicBezTo>
                  <a:lnTo>
                    <a:pt x="2663" y="3069"/>
                  </a:lnTo>
                  <a:cubicBezTo>
                    <a:pt x="2663" y="3032"/>
                    <a:pt x="2663" y="2995"/>
                    <a:pt x="2663" y="2958"/>
                  </a:cubicBezTo>
                  <a:cubicBezTo>
                    <a:pt x="2663" y="2958"/>
                    <a:pt x="2626" y="2921"/>
                    <a:pt x="2589" y="2921"/>
                  </a:cubicBezTo>
                  <a:lnTo>
                    <a:pt x="740" y="2921"/>
                  </a:lnTo>
                  <a:lnTo>
                    <a:pt x="666" y="2773"/>
                  </a:lnTo>
                  <a:lnTo>
                    <a:pt x="13421" y="2810"/>
                  </a:lnTo>
                  <a:lnTo>
                    <a:pt x="13421" y="2921"/>
                  </a:lnTo>
                  <a:lnTo>
                    <a:pt x="12386" y="2921"/>
                  </a:lnTo>
                  <a:cubicBezTo>
                    <a:pt x="12312" y="2921"/>
                    <a:pt x="12238" y="2958"/>
                    <a:pt x="12238" y="3032"/>
                  </a:cubicBezTo>
                  <a:lnTo>
                    <a:pt x="12053" y="3698"/>
                  </a:lnTo>
                  <a:cubicBezTo>
                    <a:pt x="12053" y="3735"/>
                    <a:pt x="12053" y="3772"/>
                    <a:pt x="12053" y="3846"/>
                  </a:cubicBezTo>
                  <a:cubicBezTo>
                    <a:pt x="12090" y="3846"/>
                    <a:pt x="12127" y="3883"/>
                    <a:pt x="12201" y="3883"/>
                  </a:cubicBezTo>
                  <a:lnTo>
                    <a:pt x="13384" y="388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2"/>
            <p:cNvSpPr/>
            <p:nvPr/>
          </p:nvSpPr>
          <p:spPr>
            <a:xfrm>
              <a:off x="4041937" y="3560753"/>
              <a:ext cx="762452" cy="175172"/>
            </a:xfrm>
            <a:custGeom>
              <a:avLst/>
              <a:gdLst/>
              <a:ahLst/>
              <a:cxnLst/>
              <a:rect l="l" t="t" r="r" b="b"/>
              <a:pathLst>
                <a:path w="8209" h="1886" extrusionOk="0">
                  <a:moveTo>
                    <a:pt x="1" y="0"/>
                  </a:moveTo>
                  <a:lnTo>
                    <a:pt x="3254" y="0"/>
                  </a:lnTo>
                  <a:lnTo>
                    <a:pt x="8208" y="1886"/>
                  </a:lnTo>
                  <a:cubicBezTo>
                    <a:pt x="8208" y="1886"/>
                    <a:pt x="1443" y="407"/>
                    <a:pt x="1" y="0"/>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2"/>
            <p:cNvSpPr/>
            <p:nvPr/>
          </p:nvSpPr>
          <p:spPr>
            <a:xfrm>
              <a:off x="1555840" y="3715211"/>
              <a:ext cx="4450345" cy="443130"/>
            </a:xfrm>
            <a:custGeom>
              <a:avLst/>
              <a:gdLst/>
              <a:ahLst/>
              <a:cxnLst/>
              <a:rect l="l" t="t" r="r" b="b"/>
              <a:pathLst>
                <a:path w="47915" h="4771" extrusionOk="0">
                  <a:moveTo>
                    <a:pt x="47915" y="1"/>
                  </a:moveTo>
                  <a:lnTo>
                    <a:pt x="43589" y="4622"/>
                  </a:lnTo>
                  <a:cubicBezTo>
                    <a:pt x="43515" y="4696"/>
                    <a:pt x="43368" y="4770"/>
                    <a:pt x="43220" y="4770"/>
                  </a:cubicBezTo>
                  <a:lnTo>
                    <a:pt x="5953" y="4696"/>
                  </a:lnTo>
                  <a:lnTo>
                    <a:pt x="5657" y="4031"/>
                  </a:lnTo>
                  <a:lnTo>
                    <a:pt x="888" y="3809"/>
                  </a:lnTo>
                  <a:lnTo>
                    <a:pt x="925" y="2367"/>
                  </a:lnTo>
                  <a:lnTo>
                    <a:pt x="75" y="2293"/>
                  </a:lnTo>
                  <a:lnTo>
                    <a:pt x="1" y="2182"/>
                  </a:lnTo>
                  <a:lnTo>
                    <a:pt x="13865" y="2552"/>
                  </a:lnTo>
                  <a:lnTo>
                    <a:pt x="23182" y="1923"/>
                  </a:lnTo>
                  <a:lnTo>
                    <a:pt x="38931" y="14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2"/>
            <p:cNvSpPr/>
            <p:nvPr/>
          </p:nvSpPr>
          <p:spPr>
            <a:xfrm>
              <a:off x="1542186" y="3715211"/>
              <a:ext cx="4412543" cy="439694"/>
            </a:xfrm>
            <a:custGeom>
              <a:avLst/>
              <a:gdLst/>
              <a:ahLst/>
              <a:cxnLst/>
              <a:rect l="l" t="t" r="r" b="b"/>
              <a:pathLst>
                <a:path w="47508" h="4734" extrusionOk="0">
                  <a:moveTo>
                    <a:pt x="28246" y="4733"/>
                  </a:moveTo>
                  <a:lnTo>
                    <a:pt x="6100" y="4696"/>
                  </a:lnTo>
                  <a:lnTo>
                    <a:pt x="5804" y="4031"/>
                  </a:lnTo>
                  <a:lnTo>
                    <a:pt x="1035" y="3772"/>
                  </a:lnTo>
                  <a:lnTo>
                    <a:pt x="1072" y="2367"/>
                  </a:lnTo>
                  <a:lnTo>
                    <a:pt x="222" y="2293"/>
                  </a:lnTo>
                  <a:lnTo>
                    <a:pt x="0" y="1886"/>
                  </a:lnTo>
                  <a:lnTo>
                    <a:pt x="23181" y="1923"/>
                  </a:lnTo>
                  <a:lnTo>
                    <a:pt x="38893" y="223"/>
                  </a:lnTo>
                  <a:lnTo>
                    <a:pt x="47507" y="1"/>
                  </a:lnTo>
                  <a:cubicBezTo>
                    <a:pt x="43515" y="1849"/>
                    <a:pt x="36675" y="3550"/>
                    <a:pt x="28246" y="47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2"/>
            <p:cNvSpPr/>
            <p:nvPr/>
          </p:nvSpPr>
          <p:spPr>
            <a:xfrm>
              <a:off x="1573022" y="3715211"/>
              <a:ext cx="4381707" cy="439694"/>
            </a:xfrm>
            <a:custGeom>
              <a:avLst/>
              <a:gdLst/>
              <a:ahLst/>
              <a:cxnLst/>
              <a:rect l="l" t="t" r="r" b="b"/>
              <a:pathLst>
                <a:path w="47176" h="4734" extrusionOk="0">
                  <a:moveTo>
                    <a:pt x="27914" y="4733"/>
                  </a:moveTo>
                  <a:lnTo>
                    <a:pt x="6064" y="4696"/>
                  </a:lnTo>
                  <a:lnTo>
                    <a:pt x="5768" y="4031"/>
                  </a:lnTo>
                  <a:lnTo>
                    <a:pt x="999" y="3698"/>
                  </a:lnTo>
                  <a:lnTo>
                    <a:pt x="1036" y="2256"/>
                  </a:lnTo>
                  <a:lnTo>
                    <a:pt x="149" y="2219"/>
                  </a:lnTo>
                  <a:lnTo>
                    <a:pt x="1" y="1886"/>
                  </a:lnTo>
                  <a:lnTo>
                    <a:pt x="22849" y="1923"/>
                  </a:lnTo>
                  <a:lnTo>
                    <a:pt x="38709" y="149"/>
                  </a:lnTo>
                  <a:lnTo>
                    <a:pt x="47175" y="1"/>
                  </a:lnTo>
                  <a:cubicBezTo>
                    <a:pt x="43183" y="1849"/>
                    <a:pt x="36343" y="3550"/>
                    <a:pt x="27914" y="4733"/>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2"/>
            <p:cNvSpPr/>
            <p:nvPr/>
          </p:nvSpPr>
          <p:spPr>
            <a:xfrm>
              <a:off x="1638316" y="4014003"/>
              <a:ext cx="4086348" cy="144336"/>
            </a:xfrm>
            <a:custGeom>
              <a:avLst/>
              <a:gdLst/>
              <a:ahLst/>
              <a:cxnLst/>
              <a:rect l="l" t="t" r="r" b="b"/>
              <a:pathLst>
                <a:path w="43996" h="1554" extrusionOk="0">
                  <a:moveTo>
                    <a:pt x="43995" y="0"/>
                  </a:moveTo>
                  <a:lnTo>
                    <a:pt x="42701" y="1405"/>
                  </a:lnTo>
                  <a:cubicBezTo>
                    <a:pt x="42627" y="1479"/>
                    <a:pt x="42480" y="1553"/>
                    <a:pt x="42332" y="1553"/>
                  </a:cubicBezTo>
                  <a:lnTo>
                    <a:pt x="5065" y="1479"/>
                  </a:lnTo>
                  <a:lnTo>
                    <a:pt x="4769" y="814"/>
                  </a:lnTo>
                  <a:lnTo>
                    <a:pt x="0" y="592"/>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2"/>
            <p:cNvSpPr/>
            <p:nvPr/>
          </p:nvSpPr>
          <p:spPr>
            <a:xfrm>
              <a:off x="1638316" y="4014003"/>
              <a:ext cx="3327426" cy="140899"/>
            </a:xfrm>
            <a:custGeom>
              <a:avLst/>
              <a:gdLst/>
              <a:ahLst/>
              <a:cxnLst/>
              <a:rect l="l" t="t" r="r" b="b"/>
              <a:pathLst>
                <a:path w="35825" h="1517" extrusionOk="0">
                  <a:moveTo>
                    <a:pt x="27211" y="1516"/>
                  </a:moveTo>
                  <a:lnTo>
                    <a:pt x="5065" y="1479"/>
                  </a:lnTo>
                  <a:lnTo>
                    <a:pt x="4769" y="814"/>
                  </a:lnTo>
                  <a:lnTo>
                    <a:pt x="0" y="555"/>
                  </a:lnTo>
                  <a:lnTo>
                    <a:pt x="0" y="0"/>
                  </a:lnTo>
                  <a:lnTo>
                    <a:pt x="35825" y="0"/>
                  </a:lnTo>
                  <a:cubicBezTo>
                    <a:pt x="33237" y="555"/>
                    <a:pt x="30316" y="1073"/>
                    <a:pt x="27211" y="151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2"/>
            <p:cNvSpPr/>
            <p:nvPr/>
          </p:nvSpPr>
          <p:spPr>
            <a:xfrm>
              <a:off x="1665716" y="4014003"/>
              <a:ext cx="3300026" cy="140899"/>
            </a:xfrm>
            <a:custGeom>
              <a:avLst/>
              <a:gdLst/>
              <a:ahLst/>
              <a:cxnLst/>
              <a:rect l="l" t="t" r="r" b="b"/>
              <a:pathLst>
                <a:path w="35530" h="1517" extrusionOk="0">
                  <a:moveTo>
                    <a:pt x="26916" y="1516"/>
                  </a:moveTo>
                  <a:lnTo>
                    <a:pt x="5066" y="1479"/>
                  </a:lnTo>
                  <a:lnTo>
                    <a:pt x="4770" y="814"/>
                  </a:lnTo>
                  <a:lnTo>
                    <a:pt x="1" y="481"/>
                  </a:lnTo>
                  <a:lnTo>
                    <a:pt x="1" y="0"/>
                  </a:lnTo>
                  <a:lnTo>
                    <a:pt x="35530" y="0"/>
                  </a:lnTo>
                  <a:cubicBezTo>
                    <a:pt x="32942" y="555"/>
                    <a:pt x="30021" y="1073"/>
                    <a:pt x="26916" y="1516"/>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2"/>
            <p:cNvSpPr/>
            <p:nvPr/>
          </p:nvSpPr>
          <p:spPr>
            <a:xfrm>
              <a:off x="1593641" y="3948709"/>
              <a:ext cx="48205" cy="113406"/>
            </a:xfrm>
            <a:custGeom>
              <a:avLst/>
              <a:gdLst/>
              <a:ahLst/>
              <a:cxnLst/>
              <a:rect l="l" t="t" r="r" b="b"/>
              <a:pathLst>
                <a:path w="519" h="1221" extrusionOk="0">
                  <a:moveTo>
                    <a:pt x="333" y="1"/>
                  </a:moveTo>
                  <a:lnTo>
                    <a:pt x="518" y="1"/>
                  </a:lnTo>
                  <a:lnTo>
                    <a:pt x="481" y="1221"/>
                  </a:lnTo>
                  <a:lnTo>
                    <a:pt x="333" y="1221"/>
                  </a:lnTo>
                  <a:cubicBezTo>
                    <a:pt x="148" y="1221"/>
                    <a:pt x="1" y="1036"/>
                    <a:pt x="1" y="851"/>
                  </a:cubicBezTo>
                  <a:lnTo>
                    <a:pt x="1" y="334"/>
                  </a:lnTo>
                  <a:cubicBezTo>
                    <a:pt x="1" y="149"/>
                    <a:pt x="148"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2"/>
            <p:cNvSpPr/>
            <p:nvPr/>
          </p:nvSpPr>
          <p:spPr>
            <a:xfrm>
              <a:off x="1593641" y="3965892"/>
              <a:ext cx="41332" cy="96224"/>
            </a:xfrm>
            <a:custGeom>
              <a:avLst/>
              <a:gdLst/>
              <a:ahLst/>
              <a:cxnLst/>
              <a:rect l="l" t="t" r="r" b="b"/>
              <a:pathLst>
                <a:path w="445" h="1036" extrusionOk="0">
                  <a:moveTo>
                    <a:pt x="444" y="1"/>
                  </a:moveTo>
                  <a:lnTo>
                    <a:pt x="407" y="1036"/>
                  </a:lnTo>
                  <a:lnTo>
                    <a:pt x="333" y="1036"/>
                  </a:lnTo>
                  <a:cubicBezTo>
                    <a:pt x="148" y="1036"/>
                    <a:pt x="1" y="888"/>
                    <a:pt x="1" y="703"/>
                  </a:cubicBezTo>
                  <a:lnTo>
                    <a:pt x="1" y="334"/>
                  </a:lnTo>
                  <a:cubicBezTo>
                    <a:pt x="1" y="149"/>
                    <a:pt x="148"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2"/>
            <p:cNvSpPr/>
            <p:nvPr/>
          </p:nvSpPr>
          <p:spPr>
            <a:xfrm>
              <a:off x="1597078" y="4014003"/>
              <a:ext cx="41332" cy="48112"/>
            </a:xfrm>
            <a:custGeom>
              <a:avLst/>
              <a:gdLst/>
              <a:ahLst/>
              <a:cxnLst/>
              <a:rect l="l" t="t" r="r" b="b"/>
              <a:pathLst>
                <a:path w="445" h="518" extrusionOk="0">
                  <a:moveTo>
                    <a:pt x="444" y="0"/>
                  </a:moveTo>
                  <a:lnTo>
                    <a:pt x="444" y="518"/>
                  </a:lnTo>
                  <a:lnTo>
                    <a:pt x="333" y="518"/>
                  </a:lnTo>
                  <a:cubicBezTo>
                    <a:pt x="148" y="518"/>
                    <a:pt x="1" y="333"/>
                    <a:pt x="1" y="148"/>
                  </a:cubicBezTo>
                  <a:lnTo>
                    <a:pt x="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2"/>
            <p:cNvSpPr/>
            <p:nvPr/>
          </p:nvSpPr>
          <p:spPr>
            <a:xfrm>
              <a:off x="1593641" y="4014003"/>
              <a:ext cx="37895" cy="31022"/>
            </a:xfrm>
            <a:custGeom>
              <a:avLst/>
              <a:gdLst/>
              <a:ahLst/>
              <a:cxnLst/>
              <a:rect l="l" t="t" r="r" b="b"/>
              <a:pathLst>
                <a:path w="408" h="334" extrusionOk="0">
                  <a:moveTo>
                    <a:pt x="1" y="185"/>
                  </a:moveTo>
                  <a:lnTo>
                    <a:pt x="1" y="0"/>
                  </a:lnTo>
                  <a:lnTo>
                    <a:pt x="407" y="0"/>
                  </a:lnTo>
                  <a:lnTo>
                    <a:pt x="407" y="333"/>
                  </a:lnTo>
                  <a:lnTo>
                    <a:pt x="296" y="333"/>
                  </a:lnTo>
                  <a:cubicBezTo>
                    <a:pt x="185" y="333"/>
                    <a:pt x="75" y="296"/>
                    <a:pt x="1" y="185"/>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2"/>
            <p:cNvSpPr/>
            <p:nvPr/>
          </p:nvSpPr>
          <p:spPr>
            <a:xfrm>
              <a:off x="1579895" y="3965892"/>
              <a:ext cx="17276" cy="75697"/>
            </a:xfrm>
            <a:custGeom>
              <a:avLst/>
              <a:gdLst/>
              <a:ahLst/>
              <a:cxnLst/>
              <a:rect l="l" t="t" r="r" b="b"/>
              <a:pathLst>
                <a:path w="186" h="815" extrusionOk="0">
                  <a:moveTo>
                    <a:pt x="1" y="1"/>
                  </a:moveTo>
                  <a:lnTo>
                    <a:pt x="186" y="1"/>
                  </a:lnTo>
                  <a:cubicBezTo>
                    <a:pt x="149" y="38"/>
                    <a:pt x="149" y="112"/>
                    <a:pt x="149" y="149"/>
                  </a:cubicBezTo>
                  <a:lnTo>
                    <a:pt x="149" y="666"/>
                  </a:lnTo>
                  <a:cubicBezTo>
                    <a:pt x="149" y="740"/>
                    <a:pt x="149" y="777"/>
                    <a:pt x="186" y="814"/>
                  </a:cubicBezTo>
                  <a:lnTo>
                    <a:pt x="1" y="8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2"/>
            <p:cNvSpPr/>
            <p:nvPr/>
          </p:nvSpPr>
          <p:spPr>
            <a:xfrm>
              <a:off x="1579895" y="3986511"/>
              <a:ext cx="13839" cy="58514"/>
            </a:xfrm>
            <a:custGeom>
              <a:avLst/>
              <a:gdLst/>
              <a:ahLst/>
              <a:cxnLst/>
              <a:rect l="l" t="t" r="r" b="b"/>
              <a:pathLst>
                <a:path w="149" h="630" extrusionOk="0">
                  <a:moveTo>
                    <a:pt x="112" y="1"/>
                  </a:moveTo>
                  <a:lnTo>
                    <a:pt x="112" y="481"/>
                  </a:lnTo>
                  <a:cubicBezTo>
                    <a:pt x="112" y="518"/>
                    <a:pt x="112" y="592"/>
                    <a:pt x="149" y="629"/>
                  </a:cubicBezTo>
                  <a:lnTo>
                    <a:pt x="1" y="629"/>
                  </a:lnTo>
                  <a:lnTo>
                    <a:pt x="1" y="3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2"/>
            <p:cNvSpPr/>
            <p:nvPr/>
          </p:nvSpPr>
          <p:spPr>
            <a:xfrm>
              <a:off x="1579895" y="4014003"/>
              <a:ext cx="17276" cy="27585"/>
            </a:xfrm>
            <a:custGeom>
              <a:avLst/>
              <a:gdLst/>
              <a:ahLst/>
              <a:cxnLst/>
              <a:rect l="l" t="t" r="r" b="b"/>
              <a:pathLst>
                <a:path w="186" h="297" extrusionOk="0">
                  <a:moveTo>
                    <a:pt x="149" y="0"/>
                  </a:moveTo>
                  <a:lnTo>
                    <a:pt x="149" y="148"/>
                  </a:lnTo>
                  <a:cubicBezTo>
                    <a:pt x="149" y="222"/>
                    <a:pt x="149" y="259"/>
                    <a:pt x="186" y="296"/>
                  </a:cubicBezTo>
                  <a:lnTo>
                    <a:pt x="1" y="29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2"/>
            <p:cNvSpPr/>
            <p:nvPr/>
          </p:nvSpPr>
          <p:spPr>
            <a:xfrm>
              <a:off x="1579895" y="4014003"/>
              <a:ext cx="13839" cy="13839"/>
            </a:xfrm>
            <a:custGeom>
              <a:avLst/>
              <a:gdLst/>
              <a:ahLst/>
              <a:cxnLst/>
              <a:rect l="l" t="t" r="r" b="b"/>
              <a:pathLst>
                <a:path w="149" h="149" extrusionOk="0">
                  <a:moveTo>
                    <a:pt x="1" y="0"/>
                  </a:moveTo>
                  <a:lnTo>
                    <a:pt x="1" y="148"/>
                  </a:lnTo>
                  <a:lnTo>
                    <a:pt x="149" y="148"/>
                  </a:lnTo>
                  <a:lnTo>
                    <a:pt x="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2"/>
            <p:cNvSpPr/>
            <p:nvPr/>
          </p:nvSpPr>
          <p:spPr>
            <a:xfrm>
              <a:off x="1871815" y="4041495"/>
              <a:ext cx="96224" cy="41239"/>
            </a:xfrm>
            <a:custGeom>
              <a:avLst/>
              <a:gdLst/>
              <a:ahLst/>
              <a:cxnLst/>
              <a:rect l="l" t="t" r="r" b="b"/>
              <a:pathLst>
                <a:path w="1036" h="444" extrusionOk="0">
                  <a:moveTo>
                    <a:pt x="370" y="0"/>
                  </a:moveTo>
                  <a:lnTo>
                    <a:pt x="0" y="407"/>
                  </a:lnTo>
                  <a:lnTo>
                    <a:pt x="518" y="444"/>
                  </a:lnTo>
                  <a:lnTo>
                    <a:pt x="1035"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2"/>
            <p:cNvSpPr/>
            <p:nvPr/>
          </p:nvSpPr>
          <p:spPr>
            <a:xfrm>
              <a:off x="4179305" y="3498895"/>
              <a:ext cx="178608" cy="61951"/>
            </a:xfrm>
            <a:custGeom>
              <a:avLst/>
              <a:gdLst/>
              <a:ahLst/>
              <a:cxnLst/>
              <a:rect l="l" t="t" r="r" b="b"/>
              <a:pathLst>
                <a:path w="1923" h="667" extrusionOk="0">
                  <a:moveTo>
                    <a:pt x="1" y="1"/>
                  </a:moveTo>
                  <a:lnTo>
                    <a:pt x="1923" y="1"/>
                  </a:lnTo>
                  <a:lnTo>
                    <a:pt x="1775" y="666"/>
                  </a:lnTo>
                  <a:lnTo>
                    <a:pt x="111" y="666"/>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2"/>
            <p:cNvSpPr/>
            <p:nvPr/>
          </p:nvSpPr>
          <p:spPr>
            <a:xfrm>
              <a:off x="3008377" y="3413075"/>
              <a:ext cx="216410" cy="144336"/>
            </a:xfrm>
            <a:custGeom>
              <a:avLst/>
              <a:gdLst/>
              <a:ahLst/>
              <a:cxnLst/>
              <a:rect l="l" t="t" r="r" b="b"/>
              <a:pathLst>
                <a:path w="2330" h="1554" extrusionOk="0">
                  <a:moveTo>
                    <a:pt x="333" y="1"/>
                  </a:moveTo>
                  <a:lnTo>
                    <a:pt x="1923" y="1"/>
                  </a:lnTo>
                  <a:lnTo>
                    <a:pt x="2330" y="1553"/>
                  </a:lnTo>
                  <a:lnTo>
                    <a:pt x="1" y="1553"/>
                  </a:lnTo>
                  <a:close/>
                </a:path>
              </a:pathLst>
            </a:custGeom>
            <a:solidFill>
              <a:srgbClr val="4F5A6B">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2"/>
            <p:cNvSpPr/>
            <p:nvPr/>
          </p:nvSpPr>
          <p:spPr>
            <a:xfrm>
              <a:off x="3063362" y="3413075"/>
              <a:ext cx="161425" cy="144336"/>
            </a:xfrm>
            <a:custGeom>
              <a:avLst/>
              <a:gdLst/>
              <a:ahLst/>
              <a:cxnLst/>
              <a:rect l="l" t="t" r="r" b="b"/>
              <a:pathLst>
                <a:path w="1738" h="1554" extrusionOk="0">
                  <a:moveTo>
                    <a:pt x="111" y="1"/>
                  </a:moveTo>
                  <a:lnTo>
                    <a:pt x="1331" y="1"/>
                  </a:lnTo>
                  <a:lnTo>
                    <a:pt x="1738" y="1553"/>
                  </a:lnTo>
                  <a:lnTo>
                    <a:pt x="0" y="155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2"/>
            <p:cNvSpPr/>
            <p:nvPr/>
          </p:nvSpPr>
          <p:spPr>
            <a:xfrm>
              <a:off x="3063362" y="3413075"/>
              <a:ext cx="127060" cy="144336"/>
            </a:xfrm>
            <a:custGeom>
              <a:avLst/>
              <a:gdLst/>
              <a:ahLst/>
              <a:cxnLst/>
              <a:rect l="l" t="t" r="r" b="b"/>
              <a:pathLst>
                <a:path w="1368" h="1554" extrusionOk="0">
                  <a:moveTo>
                    <a:pt x="111" y="1"/>
                  </a:moveTo>
                  <a:lnTo>
                    <a:pt x="961" y="1"/>
                  </a:lnTo>
                  <a:lnTo>
                    <a:pt x="1368" y="1553"/>
                  </a:lnTo>
                  <a:lnTo>
                    <a:pt x="0" y="155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4" name="Google Shape;3184;p22"/>
            <p:cNvGrpSpPr/>
            <p:nvPr/>
          </p:nvGrpSpPr>
          <p:grpSpPr>
            <a:xfrm>
              <a:off x="2963703" y="3502332"/>
              <a:ext cx="1074891" cy="58514"/>
              <a:chOff x="2963703" y="3502332"/>
              <a:chExt cx="1074891" cy="58514"/>
            </a:xfrm>
          </p:grpSpPr>
          <p:sp>
            <p:nvSpPr>
              <p:cNvPr id="3185" name="Google Shape;3185;p22"/>
              <p:cNvSpPr/>
              <p:nvPr/>
            </p:nvSpPr>
            <p:spPr>
              <a:xfrm>
                <a:off x="2974012" y="3502332"/>
                <a:ext cx="1061154" cy="10403"/>
              </a:xfrm>
              <a:custGeom>
                <a:avLst/>
                <a:gdLst/>
                <a:ahLst/>
                <a:cxnLst/>
                <a:rect l="l" t="t" r="r" b="b"/>
                <a:pathLst>
                  <a:path w="11425" h="112" extrusionOk="0">
                    <a:moveTo>
                      <a:pt x="1" y="1"/>
                    </a:moveTo>
                    <a:lnTo>
                      <a:pt x="1" y="112"/>
                    </a:lnTo>
                    <a:lnTo>
                      <a:pt x="11425" y="112"/>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2"/>
              <p:cNvSpPr/>
              <p:nvPr/>
            </p:nvSpPr>
            <p:spPr>
              <a:xfrm>
                <a:off x="2967139" y="3550443"/>
                <a:ext cx="1068027" cy="6966"/>
              </a:xfrm>
              <a:custGeom>
                <a:avLst/>
                <a:gdLst/>
                <a:ahLst/>
                <a:cxnLst/>
                <a:rect l="l" t="t" r="r" b="b"/>
                <a:pathLst>
                  <a:path w="11499" h="75" extrusionOk="0">
                    <a:moveTo>
                      <a:pt x="1" y="0"/>
                    </a:moveTo>
                    <a:lnTo>
                      <a:pt x="1" y="74"/>
                    </a:lnTo>
                    <a:lnTo>
                      <a:pt x="11499" y="74"/>
                    </a:lnTo>
                    <a:lnTo>
                      <a:pt x="114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2"/>
              <p:cNvSpPr/>
              <p:nvPr/>
            </p:nvSpPr>
            <p:spPr>
              <a:xfrm>
                <a:off x="2974012" y="3519514"/>
                <a:ext cx="1061154" cy="10403"/>
              </a:xfrm>
              <a:custGeom>
                <a:avLst/>
                <a:gdLst/>
                <a:ahLst/>
                <a:cxnLst/>
                <a:rect l="l" t="t" r="r" b="b"/>
                <a:pathLst>
                  <a:path w="11425" h="112" extrusionOk="0">
                    <a:moveTo>
                      <a:pt x="1" y="1"/>
                    </a:moveTo>
                    <a:lnTo>
                      <a:pt x="1" y="112"/>
                    </a:lnTo>
                    <a:lnTo>
                      <a:pt x="11425" y="112"/>
                    </a:lnTo>
                    <a:lnTo>
                      <a:pt x="11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2"/>
              <p:cNvSpPr/>
              <p:nvPr/>
            </p:nvSpPr>
            <p:spPr>
              <a:xfrm>
                <a:off x="2974012" y="3540133"/>
                <a:ext cx="1061154" cy="6966"/>
              </a:xfrm>
              <a:custGeom>
                <a:avLst/>
                <a:gdLst/>
                <a:ahLst/>
                <a:cxnLst/>
                <a:rect l="l" t="t" r="r" b="b"/>
                <a:pathLst>
                  <a:path w="11425" h="75" extrusionOk="0">
                    <a:moveTo>
                      <a:pt x="1" y="0"/>
                    </a:moveTo>
                    <a:lnTo>
                      <a:pt x="1" y="74"/>
                    </a:lnTo>
                    <a:lnTo>
                      <a:pt x="11425" y="74"/>
                    </a:lnTo>
                    <a:lnTo>
                      <a:pt x="114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2"/>
              <p:cNvSpPr/>
              <p:nvPr/>
            </p:nvSpPr>
            <p:spPr>
              <a:xfrm>
                <a:off x="2963703"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2"/>
              <p:cNvSpPr/>
              <p:nvPr/>
            </p:nvSpPr>
            <p:spPr>
              <a:xfrm>
                <a:off x="3042743"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2"/>
              <p:cNvSpPr/>
              <p:nvPr/>
            </p:nvSpPr>
            <p:spPr>
              <a:xfrm>
                <a:off x="3118253" y="3502332"/>
                <a:ext cx="10403" cy="55078"/>
              </a:xfrm>
              <a:custGeom>
                <a:avLst/>
                <a:gdLst/>
                <a:ahLst/>
                <a:cxnLst/>
                <a:rect l="l" t="t" r="r" b="b"/>
                <a:pathLst>
                  <a:path w="112" h="593" extrusionOk="0">
                    <a:moveTo>
                      <a:pt x="1" y="1"/>
                    </a:moveTo>
                    <a:lnTo>
                      <a:pt x="1"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2"/>
              <p:cNvSpPr/>
              <p:nvPr/>
            </p:nvSpPr>
            <p:spPr>
              <a:xfrm>
                <a:off x="3193764"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2"/>
              <p:cNvSpPr/>
              <p:nvPr/>
            </p:nvSpPr>
            <p:spPr>
              <a:xfrm>
                <a:off x="3269368"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2"/>
              <p:cNvSpPr/>
              <p:nvPr/>
            </p:nvSpPr>
            <p:spPr>
              <a:xfrm>
                <a:off x="3344879"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2"/>
              <p:cNvSpPr/>
              <p:nvPr/>
            </p:nvSpPr>
            <p:spPr>
              <a:xfrm>
                <a:off x="3423826"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2"/>
              <p:cNvSpPr/>
              <p:nvPr/>
            </p:nvSpPr>
            <p:spPr>
              <a:xfrm>
                <a:off x="3499430"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2"/>
              <p:cNvSpPr/>
              <p:nvPr/>
            </p:nvSpPr>
            <p:spPr>
              <a:xfrm>
                <a:off x="3574941"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2"/>
              <p:cNvSpPr/>
              <p:nvPr/>
            </p:nvSpPr>
            <p:spPr>
              <a:xfrm>
                <a:off x="3650544" y="3502332"/>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2"/>
              <p:cNvSpPr/>
              <p:nvPr/>
            </p:nvSpPr>
            <p:spPr>
              <a:xfrm>
                <a:off x="3729492"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2"/>
              <p:cNvSpPr/>
              <p:nvPr/>
            </p:nvSpPr>
            <p:spPr>
              <a:xfrm>
                <a:off x="3805002" y="3502332"/>
                <a:ext cx="10403" cy="55078"/>
              </a:xfrm>
              <a:custGeom>
                <a:avLst/>
                <a:gdLst/>
                <a:ahLst/>
                <a:cxnLst/>
                <a:rect l="l" t="t" r="r" b="b"/>
                <a:pathLst>
                  <a:path w="112" h="593" extrusionOk="0">
                    <a:moveTo>
                      <a:pt x="1" y="1"/>
                    </a:moveTo>
                    <a:lnTo>
                      <a:pt x="1" y="592"/>
                    </a:lnTo>
                    <a:lnTo>
                      <a:pt x="112" y="592"/>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2"/>
              <p:cNvSpPr/>
              <p:nvPr/>
            </p:nvSpPr>
            <p:spPr>
              <a:xfrm>
                <a:off x="3880606" y="3502332"/>
                <a:ext cx="10310" cy="55078"/>
              </a:xfrm>
              <a:custGeom>
                <a:avLst/>
                <a:gdLst/>
                <a:ahLst/>
                <a:cxnLst/>
                <a:rect l="l" t="t" r="r" b="b"/>
                <a:pathLst>
                  <a:path w="111"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2"/>
              <p:cNvSpPr/>
              <p:nvPr/>
            </p:nvSpPr>
            <p:spPr>
              <a:xfrm>
                <a:off x="3956117" y="3502332"/>
                <a:ext cx="10403" cy="55078"/>
              </a:xfrm>
              <a:custGeom>
                <a:avLst/>
                <a:gdLst/>
                <a:ahLst/>
                <a:cxnLst/>
                <a:rect l="l" t="t" r="r" b="b"/>
                <a:pathLst>
                  <a:path w="112" h="593" extrusionOk="0">
                    <a:moveTo>
                      <a:pt x="0" y="1"/>
                    </a:moveTo>
                    <a:lnTo>
                      <a:pt x="0" y="592"/>
                    </a:lnTo>
                    <a:lnTo>
                      <a:pt x="111" y="592"/>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2"/>
              <p:cNvSpPr/>
              <p:nvPr/>
            </p:nvSpPr>
            <p:spPr>
              <a:xfrm>
                <a:off x="4028191" y="3502332"/>
                <a:ext cx="10403" cy="58514"/>
              </a:xfrm>
              <a:custGeom>
                <a:avLst/>
                <a:gdLst/>
                <a:ahLst/>
                <a:cxnLst/>
                <a:rect l="l" t="t" r="r" b="b"/>
                <a:pathLst>
                  <a:path w="112" h="630" extrusionOk="0">
                    <a:moveTo>
                      <a:pt x="1" y="1"/>
                    </a:moveTo>
                    <a:lnTo>
                      <a:pt x="1" y="629"/>
                    </a:lnTo>
                    <a:lnTo>
                      <a:pt x="112" y="629"/>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4" name="Google Shape;3204;p22"/>
            <p:cNvSpPr/>
            <p:nvPr/>
          </p:nvSpPr>
          <p:spPr>
            <a:xfrm>
              <a:off x="2081257" y="4089514"/>
              <a:ext cx="1219143" cy="61951"/>
            </a:xfrm>
            <a:custGeom>
              <a:avLst/>
              <a:gdLst/>
              <a:ahLst/>
              <a:cxnLst/>
              <a:rect l="l" t="t" r="r" b="b"/>
              <a:pathLst>
                <a:path w="13126" h="667" extrusionOk="0">
                  <a:moveTo>
                    <a:pt x="13125" y="666"/>
                  </a:moveTo>
                  <a:lnTo>
                    <a:pt x="296" y="666"/>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2"/>
            <p:cNvSpPr/>
            <p:nvPr/>
          </p:nvSpPr>
          <p:spPr>
            <a:xfrm>
              <a:off x="2225499" y="4072331"/>
              <a:ext cx="137462" cy="79134"/>
            </a:xfrm>
            <a:custGeom>
              <a:avLst/>
              <a:gdLst/>
              <a:ahLst/>
              <a:cxnLst/>
              <a:rect l="l" t="t" r="r" b="b"/>
              <a:pathLst>
                <a:path w="1480" h="852" extrusionOk="0">
                  <a:moveTo>
                    <a:pt x="0" y="851"/>
                  </a:moveTo>
                  <a:lnTo>
                    <a:pt x="1368" y="38"/>
                  </a:lnTo>
                  <a:cubicBezTo>
                    <a:pt x="1405" y="1"/>
                    <a:pt x="1442" y="1"/>
                    <a:pt x="1479" y="38"/>
                  </a:cubicBezTo>
                  <a:lnTo>
                    <a:pt x="1479" y="38"/>
                  </a:lnTo>
                  <a:cubicBezTo>
                    <a:pt x="1479" y="75"/>
                    <a:pt x="1479" y="112"/>
                    <a:pt x="1479" y="112"/>
                  </a:cubicBezTo>
                  <a:lnTo>
                    <a:pt x="259" y="85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2"/>
            <p:cNvSpPr/>
            <p:nvPr/>
          </p:nvSpPr>
          <p:spPr>
            <a:xfrm>
              <a:off x="1840886" y="4106697"/>
              <a:ext cx="144336" cy="34458"/>
            </a:xfrm>
            <a:custGeom>
              <a:avLst/>
              <a:gdLst/>
              <a:ahLst/>
              <a:cxnLst/>
              <a:rect l="l" t="t" r="r" b="b"/>
              <a:pathLst>
                <a:path w="1554" h="371" extrusionOk="0">
                  <a:moveTo>
                    <a:pt x="1516" y="1"/>
                  </a:moveTo>
                  <a:lnTo>
                    <a:pt x="0" y="148"/>
                  </a:lnTo>
                  <a:lnTo>
                    <a:pt x="37" y="370"/>
                  </a:lnTo>
                  <a:lnTo>
                    <a:pt x="1553" y="222"/>
                  </a:lnTo>
                  <a:lnTo>
                    <a:pt x="15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7" name="Google Shape;3207;p22"/>
            <p:cNvGrpSpPr/>
            <p:nvPr/>
          </p:nvGrpSpPr>
          <p:grpSpPr>
            <a:xfrm>
              <a:off x="5892741" y="3471496"/>
              <a:ext cx="89443" cy="254118"/>
              <a:chOff x="5892741" y="3471496"/>
              <a:chExt cx="89443" cy="254118"/>
            </a:xfrm>
          </p:grpSpPr>
          <p:sp>
            <p:nvSpPr>
              <p:cNvPr id="3208" name="Google Shape;3208;p22"/>
              <p:cNvSpPr/>
              <p:nvPr/>
            </p:nvSpPr>
            <p:spPr>
              <a:xfrm>
                <a:off x="5892741" y="3636263"/>
                <a:ext cx="58514" cy="89351"/>
              </a:xfrm>
              <a:custGeom>
                <a:avLst/>
                <a:gdLst/>
                <a:ahLst/>
                <a:cxnLst/>
                <a:rect l="l" t="t" r="r" b="b"/>
                <a:pathLst>
                  <a:path w="630" h="962" extrusionOk="0">
                    <a:moveTo>
                      <a:pt x="629" y="112"/>
                    </a:moveTo>
                    <a:lnTo>
                      <a:pt x="38" y="962"/>
                    </a:lnTo>
                    <a:lnTo>
                      <a:pt x="38" y="962"/>
                    </a:lnTo>
                    <a:lnTo>
                      <a:pt x="1" y="962"/>
                    </a:lnTo>
                    <a:lnTo>
                      <a:pt x="629"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2"/>
              <p:cNvSpPr/>
              <p:nvPr/>
            </p:nvSpPr>
            <p:spPr>
              <a:xfrm>
                <a:off x="5930543" y="3478276"/>
                <a:ext cx="51641" cy="3529"/>
              </a:xfrm>
              <a:custGeom>
                <a:avLst/>
                <a:gdLst/>
                <a:ahLst/>
                <a:cxnLst/>
                <a:rect l="l" t="t" r="r" b="b"/>
                <a:pathLst>
                  <a:path w="556" h="38" extrusionOk="0">
                    <a:moveTo>
                      <a:pt x="1" y="1"/>
                    </a:moveTo>
                    <a:lnTo>
                      <a:pt x="1" y="38"/>
                    </a:lnTo>
                    <a:lnTo>
                      <a:pt x="555" y="38"/>
                    </a:lnTo>
                    <a:lnTo>
                      <a:pt x="555"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2"/>
              <p:cNvSpPr/>
              <p:nvPr/>
            </p:nvSpPr>
            <p:spPr>
              <a:xfrm>
                <a:off x="5944289" y="3498895"/>
                <a:ext cx="6966" cy="3529"/>
              </a:xfrm>
              <a:custGeom>
                <a:avLst/>
                <a:gdLst/>
                <a:ahLst/>
                <a:cxnLst/>
                <a:rect l="l" t="t" r="r" b="b"/>
                <a:pathLst>
                  <a:path w="75" h="38" extrusionOk="0">
                    <a:moveTo>
                      <a:pt x="0" y="1"/>
                    </a:moveTo>
                    <a:lnTo>
                      <a:pt x="0" y="38"/>
                    </a:lnTo>
                    <a:lnTo>
                      <a:pt x="74" y="38"/>
                    </a:lnTo>
                    <a:lnTo>
                      <a:pt x="74"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2"/>
              <p:cNvSpPr/>
              <p:nvPr/>
            </p:nvSpPr>
            <p:spPr>
              <a:xfrm>
                <a:off x="5930543" y="3471496"/>
                <a:ext cx="6966" cy="17183"/>
              </a:xfrm>
              <a:custGeom>
                <a:avLst/>
                <a:gdLst/>
                <a:ahLst/>
                <a:cxnLst/>
                <a:rect l="l" t="t" r="r" b="b"/>
                <a:pathLst>
                  <a:path w="75" h="185" extrusionOk="0">
                    <a:moveTo>
                      <a:pt x="1" y="0"/>
                    </a:moveTo>
                    <a:lnTo>
                      <a:pt x="1" y="185"/>
                    </a:lnTo>
                    <a:lnTo>
                      <a:pt x="75" y="185"/>
                    </a:lnTo>
                    <a:lnTo>
                      <a:pt x="75" y="0"/>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2"/>
              <p:cNvSpPr/>
              <p:nvPr/>
            </p:nvSpPr>
            <p:spPr>
              <a:xfrm>
                <a:off x="5951162" y="3478276"/>
                <a:ext cx="6966" cy="237030"/>
              </a:xfrm>
              <a:custGeom>
                <a:avLst/>
                <a:gdLst/>
                <a:ahLst/>
                <a:cxnLst/>
                <a:rect l="l" t="t" r="r" b="b"/>
                <a:pathLst>
                  <a:path w="75" h="2552" extrusionOk="0">
                    <a:moveTo>
                      <a:pt x="0" y="1"/>
                    </a:moveTo>
                    <a:lnTo>
                      <a:pt x="0" y="2552"/>
                    </a:lnTo>
                    <a:lnTo>
                      <a:pt x="74" y="2552"/>
                    </a:lnTo>
                    <a:lnTo>
                      <a:pt x="74" y="1"/>
                    </a:ln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3" name="Google Shape;3213;p22"/>
            <p:cNvGrpSpPr/>
            <p:nvPr/>
          </p:nvGrpSpPr>
          <p:grpSpPr>
            <a:xfrm>
              <a:off x="3592123" y="3183013"/>
              <a:ext cx="216409" cy="58422"/>
              <a:chOff x="3592123" y="3183013"/>
              <a:chExt cx="216409" cy="58422"/>
            </a:xfrm>
          </p:grpSpPr>
          <p:sp>
            <p:nvSpPr>
              <p:cNvPr id="3214" name="Google Shape;3214;p22"/>
              <p:cNvSpPr/>
              <p:nvPr/>
            </p:nvSpPr>
            <p:spPr>
              <a:xfrm>
                <a:off x="3598996" y="3186449"/>
                <a:ext cx="202664" cy="6966"/>
              </a:xfrm>
              <a:custGeom>
                <a:avLst/>
                <a:gdLst/>
                <a:ahLst/>
                <a:cxnLst/>
                <a:rect l="l" t="t" r="r" b="b"/>
                <a:pathLst>
                  <a:path w="2182" h="75" extrusionOk="0">
                    <a:moveTo>
                      <a:pt x="0" y="0"/>
                    </a:moveTo>
                    <a:lnTo>
                      <a:pt x="0" y="74"/>
                    </a:lnTo>
                    <a:lnTo>
                      <a:pt x="2182" y="74"/>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2"/>
              <p:cNvSpPr/>
              <p:nvPr/>
            </p:nvSpPr>
            <p:spPr>
              <a:xfrm>
                <a:off x="3595560" y="3234561"/>
                <a:ext cx="209537" cy="6873"/>
              </a:xfrm>
              <a:custGeom>
                <a:avLst/>
                <a:gdLst/>
                <a:ahLst/>
                <a:cxnLst/>
                <a:rect l="l" t="t" r="r" b="b"/>
                <a:pathLst>
                  <a:path w="2256" h="74" extrusionOk="0">
                    <a:moveTo>
                      <a:pt x="0" y="0"/>
                    </a:moveTo>
                    <a:lnTo>
                      <a:pt x="0" y="74"/>
                    </a:lnTo>
                    <a:lnTo>
                      <a:pt x="2256" y="74"/>
                    </a:lnTo>
                    <a:lnTo>
                      <a:pt x="22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2"/>
              <p:cNvSpPr/>
              <p:nvPr/>
            </p:nvSpPr>
            <p:spPr>
              <a:xfrm>
                <a:off x="3598996" y="3203632"/>
                <a:ext cx="202664" cy="6966"/>
              </a:xfrm>
              <a:custGeom>
                <a:avLst/>
                <a:gdLst/>
                <a:ahLst/>
                <a:cxnLst/>
                <a:rect l="l" t="t" r="r" b="b"/>
                <a:pathLst>
                  <a:path w="2182" h="75" extrusionOk="0">
                    <a:moveTo>
                      <a:pt x="0" y="0"/>
                    </a:moveTo>
                    <a:lnTo>
                      <a:pt x="0" y="74"/>
                    </a:lnTo>
                    <a:lnTo>
                      <a:pt x="2182" y="74"/>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2"/>
              <p:cNvSpPr/>
              <p:nvPr/>
            </p:nvSpPr>
            <p:spPr>
              <a:xfrm>
                <a:off x="3598996" y="3220815"/>
                <a:ext cx="202664" cy="6966"/>
              </a:xfrm>
              <a:custGeom>
                <a:avLst/>
                <a:gdLst/>
                <a:ahLst/>
                <a:cxnLst/>
                <a:rect l="l" t="t" r="r" b="b"/>
                <a:pathLst>
                  <a:path w="2182" h="75" extrusionOk="0">
                    <a:moveTo>
                      <a:pt x="0" y="0"/>
                    </a:moveTo>
                    <a:lnTo>
                      <a:pt x="0" y="74"/>
                    </a:lnTo>
                    <a:lnTo>
                      <a:pt x="2182" y="74"/>
                    </a:lnTo>
                    <a:lnTo>
                      <a:pt x="21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2"/>
              <p:cNvSpPr/>
              <p:nvPr/>
            </p:nvSpPr>
            <p:spPr>
              <a:xfrm>
                <a:off x="3592123" y="3183013"/>
                <a:ext cx="10403" cy="58422"/>
              </a:xfrm>
              <a:custGeom>
                <a:avLst/>
                <a:gdLst/>
                <a:ahLst/>
                <a:cxnLst/>
                <a:rect l="l" t="t" r="r" b="b"/>
                <a:pathLst>
                  <a:path w="112" h="629" extrusionOk="0">
                    <a:moveTo>
                      <a:pt x="1" y="0"/>
                    </a:moveTo>
                    <a:lnTo>
                      <a:pt x="1" y="629"/>
                    </a:lnTo>
                    <a:lnTo>
                      <a:pt x="111" y="629"/>
                    </a:ln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2"/>
              <p:cNvSpPr/>
              <p:nvPr/>
            </p:nvSpPr>
            <p:spPr>
              <a:xfrm>
                <a:off x="3660761" y="3183013"/>
                <a:ext cx="10403" cy="58422"/>
              </a:xfrm>
              <a:custGeom>
                <a:avLst/>
                <a:gdLst/>
                <a:ahLst/>
                <a:cxnLst/>
                <a:rect l="l" t="t" r="r" b="b"/>
                <a:pathLst>
                  <a:path w="112" h="629" extrusionOk="0">
                    <a:moveTo>
                      <a:pt x="1" y="0"/>
                    </a:moveTo>
                    <a:lnTo>
                      <a:pt x="1" y="629"/>
                    </a:lnTo>
                    <a:lnTo>
                      <a:pt x="112" y="629"/>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2"/>
              <p:cNvSpPr/>
              <p:nvPr/>
            </p:nvSpPr>
            <p:spPr>
              <a:xfrm>
                <a:off x="3729492" y="3183013"/>
                <a:ext cx="10403" cy="58422"/>
              </a:xfrm>
              <a:custGeom>
                <a:avLst/>
                <a:gdLst/>
                <a:ahLst/>
                <a:cxnLst/>
                <a:rect l="l" t="t" r="r" b="b"/>
                <a:pathLst>
                  <a:path w="112" h="629" extrusionOk="0">
                    <a:moveTo>
                      <a:pt x="0" y="0"/>
                    </a:moveTo>
                    <a:lnTo>
                      <a:pt x="0" y="629"/>
                    </a:lnTo>
                    <a:lnTo>
                      <a:pt x="111" y="629"/>
                    </a:lnTo>
                    <a:lnTo>
                      <a:pt x="1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2"/>
              <p:cNvSpPr/>
              <p:nvPr/>
            </p:nvSpPr>
            <p:spPr>
              <a:xfrm>
                <a:off x="3798129" y="3183013"/>
                <a:ext cx="10403" cy="58422"/>
              </a:xfrm>
              <a:custGeom>
                <a:avLst/>
                <a:gdLst/>
                <a:ahLst/>
                <a:cxnLst/>
                <a:rect l="l" t="t" r="r" b="b"/>
                <a:pathLst>
                  <a:path w="112" h="629" extrusionOk="0">
                    <a:moveTo>
                      <a:pt x="1" y="0"/>
                    </a:moveTo>
                    <a:lnTo>
                      <a:pt x="1" y="629"/>
                    </a:lnTo>
                    <a:lnTo>
                      <a:pt x="112" y="629"/>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22"/>
            <p:cNvGrpSpPr/>
            <p:nvPr/>
          </p:nvGrpSpPr>
          <p:grpSpPr>
            <a:xfrm>
              <a:off x="5728570" y="3790814"/>
              <a:ext cx="96316" cy="85914"/>
              <a:chOff x="6033370" y="3790814"/>
              <a:chExt cx="96316" cy="85914"/>
            </a:xfrm>
          </p:grpSpPr>
          <p:sp>
            <p:nvSpPr>
              <p:cNvPr id="3223" name="Google Shape;3223;p22"/>
              <p:cNvSpPr/>
              <p:nvPr/>
            </p:nvSpPr>
            <p:spPr>
              <a:xfrm>
                <a:off x="6033370" y="3797687"/>
                <a:ext cx="79134" cy="79041"/>
              </a:xfrm>
              <a:custGeom>
                <a:avLst/>
                <a:gdLst/>
                <a:ahLst/>
                <a:cxnLst/>
                <a:rect l="l" t="t" r="r" b="b"/>
                <a:pathLst>
                  <a:path w="852" h="851" extrusionOk="0">
                    <a:moveTo>
                      <a:pt x="408" y="555"/>
                    </a:moveTo>
                    <a:lnTo>
                      <a:pt x="445" y="777"/>
                    </a:lnTo>
                    <a:lnTo>
                      <a:pt x="408" y="777"/>
                    </a:lnTo>
                    <a:lnTo>
                      <a:pt x="408" y="518"/>
                    </a:lnTo>
                    <a:close/>
                    <a:moveTo>
                      <a:pt x="408" y="222"/>
                    </a:moveTo>
                    <a:lnTo>
                      <a:pt x="408" y="111"/>
                    </a:lnTo>
                    <a:cubicBezTo>
                      <a:pt x="519" y="37"/>
                      <a:pt x="703" y="0"/>
                      <a:pt x="851" y="74"/>
                    </a:cubicBezTo>
                    <a:lnTo>
                      <a:pt x="777" y="370"/>
                    </a:lnTo>
                    <a:lnTo>
                      <a:pt x="666" y="407"/>
                    </a:lnTo>
                    <a:lnTo>
                      <a:pt x="666" y="555"/>
                    </a:lnTo>
                    <a:close/>
                    <a:moveTo>
                      <a:pt x="297" y="222"/>
                    </a:moveTo>
                    <a:lnTo>
                      <a:pt x="334" y="185"/>
                    </a:lnTo>
                    <a:lnTo>
                      <a:pt x="408" y="555"/>
                    </a:lnTo>
                    <a:lnTo>
                      <a:pt x="408" y="814"/>
                    </a:lnTo>
                    <a:cubicBezTo>
                      <a:pt x="297" y="851"/>
                      <a:pt x="149" y="814"/>
                      <a:pt x="75" y="740"/>
                    </a:cubicBezTo>
                    <a:cubicBezTo>
                      <a:pt x="1" y="629"/>
                      <a:pt x="75" y="370"/>
                      <a:pt x="297" y="222"/>
                    </a:cubicBezTo>
                    <a:close/>
                    <a:moveTo>
                      <a:pt x="408" y="148"/>
                    </a:moveTo>
                    <a:lnTo>
                      <a:pt x="371" y="148"/>
                    </a:lnTo>
                    <a:lnTo>
                      <a:pt x="408" y="18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2"/>
              <p:cNvSpPr/>
              <p:nvPr/>
            </p:nvSpPr>
            <p:spPr>
              <a:xfrm>
                <a:off x="6040243" y="3811434"/>
                <a:ext cx="61951" cy="54985"/>
              </a:xfrm>
              <a:custGeom>
                <a:avLst/>
                <a:gdLst/>
                <a:ahLst/>
                <a:cxnLst/>
                <a:rect l="l" t="t" r="r" b="b"/>
                <a:pathLst>
                  <a:path w="667" h="592" extrusionOk="0">
                    <a:moveTo>
                      <a:pt x="334" y="370"/>
                    </a:moveTo>
                    <a:lnTo>
                      <a:pt x="371" y="555"/>
                    </a:lnTo>
                    <a:lnTo>
                      <a:pt x="334" y="555"/>
                    </a:lnTo>
                    <a:lnTo>
                      <a:pt x="334" y="370"/>
                    </a:lnTo>
                    <a:close/>
                    <a:moveTo>
                      <a:pt x="334" y="111"/>
                    </a:moveTo>
                    <a:lnTo>
                      <a:pt x="334" y="74"/>
                    </a:lnTo>
                    <a:cubicBezTo>
                      <a:pt x="445" y="0"/>
                      <a:pt x="555" y="0"/>
                      <a:pt x="666" y="37"/>
                    </a:cubicBezTo>
                    <a:lnTo>
                      <a:pt x="592" y="259"/>
                    </a:lnTo>
                    <a:lnTo>
                      <a:pt x="518" y="370"/>
                    </a:lnTo>
                    <a:close/>
                    <a:moveTo>
                      <a:pt x="260" y="111"/>
                    </a:moveTo>
                    <a:lnTo>
                      <a:pt x="260" y="111"/>
                    </a:lnTo>
                    <a:lnTo>
                      <a:pt x="297" y="407"/>
                    </a:lnTo>
                    <a:lnTo>
                      <a:pt x="297" y="592"/>
                    </a:lnTo>
                    <a:cubicBezTo>
                      <a:pt x="223" y="592"/>
                      <a:pt x="149" y="592"/>
                      <a:pt x="75" y="518"/>
                    </a:cubicBezTo>
                    <a:cubicBezTo>
                      <a:pt x="1" y="444"/>
                      <a:pt x="75" y="259"/>
                      <a:pt x="260" y="148"/>
                    </a:cubicBezTo>
                    <a:close/>
                    <a:moveTo>
                      <a:pt x="334" y="74"/>
                    </a:moveTo>
                    <a:lnTo>
                      <a:pt x="334" y="74"/>
                    </a:lnTo>
                    <a:lnTo>
                      <a:pt x="334" y="11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2"/>
              <p:cNvSpPr/>
              <p:nvPr/>
            </p:nvSpPr>
            <p:spPr>
              <a:xfrm>
                <a:off x="6064298" y="3807997"/>
                <a:ext cx="37895" cy="68731"/>
              </a:xfrm>
              <a:custGeom>
                <a:avLst/>
                <a:gdLst/>
                <a:ahLst/>
                <a:cxnLst/>
                <a:rect l="l" t="t" r="r" b="b"/>
                <a:pathLst>
                  <a:path w="408" h="740" extrusionOk="0">
                    <a:moveTo>
                      <a:pt x="1" y="0"/>
                    </a:moveTo>
                    <a:lnTo>
                      <a:pt x="112" y="740"/>
                    </a:lnTo>
                    <a:lnTo>
                      <a:pt x="407" y="59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2"/>
              <p:cNvSpPr/>
              <p:nvPr/>
            </p:nvSpPr>
            <p:spPr>
              <a:xfrm>
                <a:off x="6088354" y="3790814"/>
                <a:ext cx="41332" cy="85914"/>
              </a:xfrm>
              <a:custGeom>
                <a:avLst/>
                <a:gdLst/>
                <a:ahLst/>
                <a:cxnLst/>
                <a:rect l="l" t="t" r="r" b="b"/>
                <a:pathLst>
                  <a:path w="445" h="925" extrusionOk="0">
                    <a:moveTo>
                      <a:pt x="296" y="0"/>
                    </a:moveTo>
                    <a:lnTo>
                      <a:pt x="444" y="740"/>
                    </a:lnTo>
                    <a:lnTo>
                      <a:pt x="0" y="925"/>
                    </a:lnTo>
                    <a:lnTo>
                      <a:pt x="0" y="851"/>
                    </a:lnTo>
                    <a:lnTo>
                      <a:pt x="148" y="777"/>
                    </a:lnTo>
                    <a:lnTo>
                      <a:pt x="37" y="629"/>
                    </a:lnTo>
                    <a:lnTo>
                      <a:pt x="37" y="481"/>
                    </a:lnTo>
                    <a:lnTo>
                      <a:pt x="185" y="44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2"/>
              <p:cNvSpPr/>
              <p:nvPr/>
            </p:nvSpPr>
            <p:spPr>
              <a:xfrm>
                <a:off x="6064298" y="3807997"/>
                <a:ext cx="37895" cy="58422"/>
              </a:xfrm>
              <a:custGeom>
                <a:avLst/>
                <a:gdLst/>
                <a:ahLst/>
                <a:cxnLst/>
                <a:rect l="l" t="t" r="r" b="b"/>
                <a:pathLst>
                  <a:path w="408" h="629" extrusionOk="0">
                    <a:moveTo>
                      <a:pt x="1" y="0"/>
                    </a:moveTo>
                    <a:lnTo>
                      <a:pt x="333" y="629"/>
                    </a:lnTo>
                    <a:lnTo>
                      <a:pt x="407" y="592"/>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2"/>
              <p:cNvSpPr/>
              <p:nvPr/>
            </p:nvSpPr>
            <p:spPr>
              <a:xfrm>
                <a:off x="6115846" y="3790814"/>
                <a:ext cx="13839" cy="72168"/>
              </a:xfrm>
              <a:custGeom>
                <a:avLst/>
                <a:gdLst/>
                <a:ahLst/>
                <a:cxnLst/>
                <a:rect l="l" t="t" r="r" b="b"/>
                <a:pathLst>
                  <a:path w="149" h="777" extrusionOk="0">
                    <a:moveTo>
                      <a:pt x="0" y="0"/>
                    </a:moveTo>
                    <a:lnTo>
                      <a:pt x="148" y="740"/>
                    </a:lnTo>
                    <a:lnTo>
                      <a:pt x="37" y="777"/>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22"/>
            <p:cNvSpPr/>
            <p:nvPr/>
          </p:nvSpPr>
          <p:spPr>
            <a:xfrm>
              <a:off x="3389554" y="4092950"/>
              <a:ext cx="123716" cy="58514"/>
            </a:xfrm>
            <a:custGeom>
              <a:avLst/>
              <a:gdLst/>
              <a:ahLst/>
              <a:cxnLst/>
              <a:rect l="l" t="t" r="r" b="b"/>
              <a:pathLst>
                <a:path w="1332" h="630" extrusionOk="0">
                  <a:moveTo>
                    <a:pt x="1331" y="1"/>
                  </a:moveTo>
                  <a:lnTo>
                    <a:pt x="851" y="629"/>
                  </a:lnTo>
                  <a:lnTo>
                    <a:pt x="0" y="629"/>
                  </a:lnTo>
                  <a:lnTo>
                    <a:pt x="296" y="1"/>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0" name="Google Shape;3230;p22"/>
            <p:cNvGrpSpPr/>
            <p:nvPr/>
          </p:nvGrpSpPr>
          <p:grpSpPr>
            <a:xfrm>
              <a:off x="4127758" y="3303199"/>
              <a:ext cx="233593" cy="257647"/>
              <a:chOff x="4127758" y="3303199"/>
              <a:chExt cx="233593" cy="257647"/>
            </a:xfrm>
          </p:grpSpPr>
          <p:sp>
            <p:nvSpPr>
              <p:cNvPr id="3231" name="Google Shape;3231;p22"/>
              <p:cNvSpPr/>
              <p:nvPr/>
            </p:nvSpPr>
            <p:spPr>
              <a:xfrm>
                <a:off x="4162123" y="3303199"/>
                <a:ext cx="171828" cy="192354"/>
              </a:xfrm>
              <a:custGeom>
                <a:avLst/>
                <a:gdLst/>
                <a:ahLst/>
                <a:cxnLst/>
                <a:rect l="l" t="t" r="r" b="b"/>
                <a:pathLst>
                  <a:path w="1850" h="2071" extrusionOk="0">
                    <a:moveTo>
                      <a:pt x="1" y="2071"/>
                    </a:moveTo>
                    <a:lnTo>
                      <a:pt x="1" y="925"/>
                    </a:lnTo>
                    <a:cubicBezTo>
                      <a:pt x="1" y="407"/>
                      <a:pt x="407" y="0"/>
                      <a:pt x="925" y="0"/>
                    </a:cubicBezTo>
                    <a:lnTo>
                      <a:pt x="925" y="0"/>
                    </a:lnTo>
                    <a:cubicBezTo>
                      <a:pt x="1443" y="0"/>
                      <a:pt x="1849" y="407"/>
                      <a:pt x="1849" y="925"/>
                    </a:cubicBezTo>
                    <a:lnTo>
                      <a:pt x="1849" y="207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2"/>
              <p:cNvSpPr/>
              <p:nvPr/>
            </p:nvSpPr>
            <p:spPr>
              <a:xfrm>
                <a:off x="4189615" y="3303199"/>
                <a:ext cx="144336" cy="171735"/>
              </a:xfrm>
              <a:custGeom>
                <a:avLst/>
                <a:gdLst/>
                <a:ahLst/>
                <a:cxnLst/>
                <a:rect l="l" t="t" r="r" b="b"/>
                <a:pathLst>
                  <a:path w="1554" h="1849" extrusionOk="0">
                    <a:moveTo>
                      <a:pt x="296" y="37"/>
                    </a:moveTo>
                    <a:cubicBezTo>
                      <a:pt x="407" y="0"/>
                      <a:pt x="518" y="0"/>
                      <a:pt x="629" y="0"/>
                    </a:cubicBezTo>
                    <a:lnTo>
                      <a:pt x="629" y="0"/>
                    </a:lnTo>
                    <a:cubicBezTo>
                      <a:pt x="1147" y="0"/>
                      <a:pt x="1553" y="407"/>
                      <a:pt x="1553" y="925"/>
                    </a:cubicBezTo>
                    <a:lnTo>
                      <a:pt x="1553" y="1849"/>
                    </a:lnTo>
                    <a:lnTo>
                      <a:pt x="0" y="1849"/>
                    </a:lnTo>
                    <a:lnTo>
                      <a:pt x="0" y="740"/>
                    </a:lnTo>
                    <a:cubicBezTo>
                      <a:pt x="0" y="481"/>
                      <a:pt x="111" y="222"/>
                      <a:pt x="296"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2"/>
              <p:cNvSpPr/>
              <p:nvPr/>
            </p:nvSpPr>
            <p:spPr>
              <a:xfrm>
                <a:off x="4220544" y="3306635"/>
                <a:ext cx="106533" cy="120280"/>
              </a:xfrm>
              <a:custGeom>
                <a:avLst/>
                <a:gdLst/>
                <a:ahLst/>
                <a:cxnLst/>
                <a:rect l="l" t="t" r="r" b="b"/>
                <a:pathLst>
                  <a:path w="1147" h="1295" extrusionOk="0">
                    <a:moveTo>
                      <a:pt x="74" y="74"/>
                    </a:moveTo>
                    <a:cubicBezTo>
                      <a:pt x="148" y="37"/>
                      <a:pt x="259" y="0"/>
                      <a:pt x="333" y="0"/>
                    </a:cubicBezTo>
                    <a:lnTo>
                      <a:pt x="333" y="0"/>
                    </a:lnTo>
                    <a:cubicBezTo>
                      <a:pt x="777" y="0"/>
                      <a:pt x="1146" y="370"/>
                      <a:pt x="1146" y="814"/>
                    </a:cubicBezTo>
                    <a:lnTo>
                      <a:pt x="1146" y="1036"/>
                    </a:lnTo>
                    <a:cubicBezTo>
                      <a:pt x="629" y="1294"/>
                      <a:pt x="37" y="925"/>
                      <a:pt x="37" y="333"/>
                    </a:cubicBezTo>
                    <a:cubicBezTo>
                      <a:pt x="0" y="222"/>
                      <a:pt x="37" y="148"/>
                      <a:pt x="74" y="74"/>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2"/>
              <p:cNvSpPr/>
              <p:nvPr/>
            </p:nvSpPr>
            <p:spPr>
              <a:xfrm>
                <a:off x="4162123" y="3464623"/>
                <a:ext cx="171828" cy="27492"/>
              </a:xfrm>
              <a:custGeom>
                <a:avLst/>
                <a:gdLst/>
                <a:ahLst/>
                <a:cxnLst/>
                <a:rect l="l" t="t" r="r" b="b"/>
                <a:pathLst>
                  <a:path w="1850" h="296" extrusionOk="0">
                    <a:moveTo>
                      <a:pt x="1" y="0"/>
                    </a:moveTo>
                    <a:lnTo>
                      <a:pt x="1" y="296"/>
                    </a:lnTo>
                    <a:lnTo>
                      <a:pt x="1849" y="296"/>
                    </a:lnTo>
                    <a:lnTo>
                      <a:pt x="18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2"/>
              <p:cNvSpPr/>
              <p:nvPr/>
            </p:nvSpPr>
            <p:spPr>
              <a:xfrm>
                <a:off x="4131194" y="3498895"/>
                <a:ext cx="226720" cy="61951"/>
              </a:xfrm>
              <a:custGeom>
                <a:avLst/>
                <a:gdLst/>
                <a:ahLst/>
                <a:cxnLst/>
                <a:rect l="l" t="t" r="r" b="b"/>
                <a:pathLst>
                  <a:path w="2441" h="667" extrusionOk="0">
                    <a:moveTo>
                      <a:pt x="1" y="1"/>
                    </a:moveTo>
                    <a:lnTo>
                      <a:pt x="2441" y="1"/>
                    </a:lnTo>
                    <a:lnTo>
                      <a:pt x="2293" y="666"/>
                    </a:lnTo>
                    <a:lnTo>
                      <a:pt x="223" y="66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2"/>
              <p:cNvSpPr/>
              <p:nvPr/>
            </p:nvSpPr>
            <p:spPr>
              <a:xfrm>
                <a:off x="4244507" y="3498895"/>
                <a:ext cx="113406" cy="61951"/>
              </a:xfrm>
              <a:custGeom>
                <a:avLst/>
                <a:gdLst/>
                <a:ahLst/>
                <a:cxnLst/>
                <a:rect l="l" t="t" r="r" b="b"/>
                <a:pathLst>
                  <a:path w="1221" h="667" extrusionOk="0">
                    <a:moveTo>
                      <a:pt x="38" y="1"/>
                    </a:moveTo>
                    <a:lnTo>
                      <a:pt x="1221" y="1"/>
                    </a:lnTo>
                    <a:lnTo>
                      <a:pt x="1073" y="666"/>
                    </a:lnTo>
                    <a:lnTo>
                      <a:pt x="1" y="666"/>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2"/>
              <p:cNvSpPr/>
              <p:nvPr/>
            </p:nvSpPr>
            <p:spPr>
              <a:xfrm>
                <a:off x="4196488" y="3512641"/>
                <a:ext cx="37895" cy="37895"/>
              </a:xfrm>
              <a:custGeom>
                <a:avLst/>
                <a:gdLst/>
                <a:ahLst/>
                <a:cxnLst/>
                <a:rect l="l" t="t" r="r" b="b"/>
                <a:pathLst>
                  <a:path w="408" h="408" extrusionOk="0">
                    <a:moveTo>
                      <a:pt x="74" y="1"/>
                    </a:moveTo>
                    <a:lnTo>
                      <a:pt x="370" y="1"/>
                    </a:lnTo>
                    <a:cubicBezTo>
                      <a:pt x="370" y="1"/>
                      <a:pt x="407" y="38"/>
                      <a:pt x="407" y="75"/>
                    </a:cubicBezTo>
                    <a:lnTo>
                      <a:pt x="407" y="370"/>
                    </a:lnTo>
                    <a:cubicBezTo>
                      <a:pt x="407" y="370"/>
                      <a:pt x="370" y="407"/>
                      <a:pt x="370" y="407"/>
                    </a:cubicBezTo>
                    <a:lnTo>
                      <a:pt x="111" y="407"/>
                    </a:lnTo>
                    <a:cubicBezTo>
                      <a:pt x="74" y="407"/>
                      <a:pt x="37" y="370"/>
                      <a:pt x="37" y="370"/>
                    </a:cubicBezTo>
                    <a:lnTo>
                      <a:pt x="0" y="75"/>
                    </a:lnTo>
                    <a:cubicBezTo>
                      <a:pt x="0" y="38"/>
                      <a:pt x="37"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2"/>
              <p:cNvSpPr/>
              <p:nvPr/>
            </p:nvSpPr>
            <p:spPr>
              <a:xfrm>
                <a:off x="4258253" y="3512641"/>
                <a:ext cx="31022" cy="37895"/>
              </a:xfrm>
              <a:custGeom>
                <a:avLst/>
                <a:gdLst/>
                <a:ahLst/>
                <a:cxnLst/>
                <a:rect l="l" t="t" r="r" b="b"/>
                <a:pathLst>
                  <a:path w="334" h="408" extrusionOk="0">
                    <a:moveTo>
                      <a:pt x="75" y="1"/>
                    </a:moveTo>
                    <a:lnTo>
                      <a:pt x="260" y="1"/>
                    </a:lnTo>
                    <a:cubicBezTo>
                      <a:pt x="297" y="1"/>
                      <a:pt x="334" y="38"/>
                      <a:pt x="334" y="75"/>
                    </a:cubicBezTo>
                    <a:lnTo>
                      <a:pt x="297" y="370"/>
                    </a:lnTo>
                    <a:cubicBezTo>
                      <a:pt x="297" y="407"/>
                      <a:pt x="260" y="407"/>
                      <a:pt x="223" y="407"/>
                    </a:cubicBezTo>
                    <a:lnTo>
                      <a:pt x="75" y="407"/>
                    </a:lnTo>
                    <a:cubicBezTo>
                      <a:pt x="38" y="407"/>
                      <a:pt x="1" y="407"/>
                      <a:pt x="1" y="370"/>
                    </a:cubicBezTo>
                    <a:lnTo>
                      <a:pt x="1" y="75"/>
                    </a:lnTo>
                    <a:cubicBezTo>
                      <a:pt x="1" y="38"/>
                      <a:pt x="38"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2"/>
              <p:cNvSpPr/>
              <p:nvPr/>
            </p:nvSpPr>
            <p:spPr>
              <a:xfrm>
                <a:off x="4148377" y="3512641"/>
                <a:ext cx="27585" cy="37895"/>
              </a:xfrm>
              <a:custGeom>
                <a:avLst/>
                <a:gdLst/>
                <a:ahLst/>
                <a:cxnLst/>
                <a:rect l="l" t="t" r="r" b="b"/>
                <a:pathLst>
                  <a:path w="297" h="408" extrusionOk="0">
                    <a:moveTo>
                      <a:pt x="75" y="1"/>
                    </a:moveTo>
                    <a:lnTo>
                      <a:pt x="223" y="1"/>
                    </a:lnTo>
                    <a:cubicBezTo>
                      <a:pt x="223" y="1"/>
                      <a:pt x="260" y="38"/>
                      <a:pt x="260" y="75"/>
                    </a:cubicBezTo>
                    <a:lnTo>
                      <a:pt x="297" y="370"/>
                    </a:lnTo>
                    <a:cubicBezTo>
                      <a:pt x="297" y="370"/>
                      <a:pt x="297" y="407"/>
                      <a:pt x="260" y="407"/>
                    </a:cubicBezTo>
                    <a:lnTo>
                      <a:pt x="149" y="407"/>
                    </a:lnTo>
                    <a:cubicBezTo>
                      <a:pt x="112" y="407"/>
                      <a:pt x="75" y="370"/>
                      <a:pt x="75" y="370"/>
                    </a:cubicBezTo>
                    <a:lnTo>
                      <a:pt x="1" y="75"/>
                    </a:lnTo>
                    <a:cubicBezTo>
                      <a:pt x="1" y="38"/>
                      <a:pt x="38"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2"/>
              <p:cNvSpPr/>
              <p:nvPr/>
            </p:nvSpPr>
            <p:spPr>
              <a:xfrm>
                <a:off x="4302928" y="3512641"/>
                <a:ext cx="34458" cy="37895"/>
              </a:xfrm>
              <a:custGeom>
                <a:avLst/>
                <a:gdLst/>
                <a:ahLst/>
                <a:cxnLst/>
                <a:rect l="l" t="t" r="r" b="b"/>
                <a:pathLst>
                  <a:path w="371" h="408" extrusionOk="0">
                    <a:moveTo>
                      <a:pt x="111" y="1"/>
                    </a:moveTo>
                    <a:lnTo>
                      <a:pt x="296" y="1"/>
                    </a:lnTo>
                    <a:cubicBezTo>
                      <a:pt x="333" y="1"/>
                      <a:pt x="370" y="38"/>
                      <a:pt x="333" y="75"/>
                    </a:cubicBezTo>
                    <a:lnTo>
                      <a:pt x="296" y="370"/>
                    </a:lnTo>
                    <a:cubicBezTo>
                      <a:pt x="296" y="407"/>
                      <a:pt x="259" y="407"/>
                      <a:pt x="222" y="407"/>
                    </a:cubicBezTo>
                    <a:lnTo>
                      <a:pt x="74" y="407"/>
                    </a:lnTo>
                    <a:cubicBezTo>
                      <a:pt x="0" y="407"/>
                      <a:pt x="0" y="407"/>
                      <a:pt x="0" y="370"/>
                    </a:cubicBezTo>
                    <a:lnTo>
                      <a:pt x="37" y="75"/>
                    </a:lnTo>
                    <a:cubicBezTo>
                      <a:pt x="37" y="38"/>
                      <a:pt x="74"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2"/>
              <p:cNvSpPr/>
              <p:nvPr/>
            </p:nvSpPr>
            <p:spPr>
              <a:xfrm>
                <a:off x="4127758" y="3492022"/>
                <a:ext cx="233593" cy="6966"/>
              </a:xfrm>
              <a:custGeom>
                <a:avLst/>
                <a:gdLst/>
                <a:ahLst/>
                <a:cxnLst/>
                <a:rect l="l" t="t" r="r" b="b"/>
                <a:pathLst>
                  <a:path w="2515" h="75" extrusionOk="0">
                    <a:moveTo>
                      <a:pt x="1" y="1"/>
                    </a:moveTo>
                    <a:lnTo>
                      <a:pt x="1" y="75"/>
                    </a:lnTo>
                    <a:lnTo>
                      <a:pt x="2515" y="75"/>
                    </a:lnTo>
                    <a:lnTo>
                      <a:pt x="25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2" name="Google Shape;3242;p22"/>
            <p:cNvSpPr/>
            <p:nvPr/>
          </p:nvSpPr>
          <p:spPr>
            <a:xfrm>
              <a:off x="3911442" y="3248214"/>
              <a:ext cx="61951" cy="75697"/>
            </a:xfrm>
            <a:custGeom>
              <a:avLst/>
              <a:gdLst/>
              <a:ahLst/>
              <a:cxnLst/>
              <a:rect l="l" t="t" r="r" b="b"/>
              <a:pathLst>
                <a:path w="667" h="815" extrusionOk="0">
                  <a:moveTo>
                    <a:pt x="75" y="149"/>
                  </a:moveTo>
                  <a:lnTo>
                    <a:pt x="297" y="38"/>
                  </a:lnTo>
                  <a:cubicBezTo>
                    <a:pt x="371" y="1"/>
                    <a:pt x="444" y="38"/>
                    <a:pt x="444" y="112"/>
                  </a:cubicBezTo>
                  <a:lnTo>
                    <a:pt x="629" y="482"/>
                  </a:lnTo>
                  <a:cubicBezTo>
                    <a:pt x="666" y="555"/>
                    <a:pt x="629" y="629"/>
                    <a:pt x="555" y="666"/>
                  </a:cubicBezTo>
                  <a:lnTo>
                    <a:pt x="334" y="777"/>
                  </a:lnTo>
                  <a:lnTo>
                    <a:pt x="297" y="777"/>
                  </a:lnTo>
                  <a:lnTo>
                    <a:pt x="1" y="186"/>
                  </a:lnTo>
                  <a:cubicBezTo>
                    <a:pt x="38" y="149"/>
                    <a:pt x="38" y="149"/>
                    <a:pt x="75" y="112"/>
                  </a:cubicBezTo>
                  <a:close/>
                  <a:moveTo>
                    <a:pt x="297" y="814"/>
                  </a:move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2"/>
            <p:cNvSpPr/>
            <p:nvPr/>
          </p:nvSpPr>
          <p:spPr>
            <a:xfrm>
              <a:off x="3918315" y="3261960"/>
              <a:ext cx="48205" cy="58514"/>
            </a:xfrm>
            <a:custGeom>
              <a:avLst/>
              <a:gdLst/>
              <a:ahLst/>
              <a:cxnLst/>
              <a:rect l="l" t="t" r="r" b="b"/>
              <a:pathLst>
                <a:path w="519" h="630" extrusionOk="0">
                  <a:moveTo>
                    <a:pt x="518" y="518"/>
                  </a:moveTo>
                  <a:lnTo>
                    <a:pt x="518" y="518"/>
                  </a:lnTo>
                  <a:lnTo>
                    <a:pt x="297" y="629"/>
                  </a:lnTo>
                  <a:lnTo>
                    <a:pt x="260" y="629"/>
                  </a:lnTo>
                  <a:lnTo>
                    <a:pt x="1" y="75"/>
                  </a:lnTo>
                  <a:lnTo>
                    <a:pt x="149" y="1"/>
                  </a:lnTo>
                  <a:cubicBezTo>
                    <a:pt x="223" y="1"/>
                    <a:pt x="297" y="1"/>
                    <a:pt x="333" y="75"/>
                  </a:cubicBezTo>
                  <a:lnTo>
                    <a:pt x="481" y="481"/>
                  </a:lnTo>
                  <a:cubicBezTo>
                    <a:pt x="481" y="481"/>
                    <a:pt x="481" y="518"/>
                    <a:pt x="481" y="518"/>
                  </a:cubicBezTo>
                  <a:close/>
                  <a:moveTo>
                    <a:pt x="223" y="629"/>
                  </a:move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2"/>
            <p:cNvSpPr/>
            <p:nvPr/>
          </p:nvSpPr>
          <p:spPr>
            <a:xfrm>
              <a:off x="3887479" y="3265397"/>
              <a:ext cx="51548" cy="55078"/>
            </a:xfrm>
            <a:custGeom>
              <a:avLst/>
              <a:gdLst/>
              <a:ahLst/>
              <a:cxnLst/>
              <a:rect l="l" t="t" r="r" b="b"/>
              <a:pathLst>
                <a:path w="555" h="593" extrusionOk="0">
                  <a:moveTo>
                    <a:pt x="259" y="1"/>
                  </a:moveTo>
                  <a:cubicBezTo>
                    <a:pt x="74" y="75"/>
                    <a:pt x="0" y="260"/>
                    <a:pt x="37" y="444"/>
                  </a:cubicBezTo>
                  <a:cubicBezTo>
                    <a:pt x="37" y="555"/>
                    <a:pt x="74" y="592"/>
                    <a:pt x="185" y="592"/>
                  </a:cubicBezTo>
                  <a:lnTo>
                    <a:pt x="555" y="59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2"/>
            <p:cNvSpPr/>
            <p:nvPr/>
          </p:nvSpPr>
          <p:spPr>
            <a:xfrm>
              <a:off x="3887479" y="3272270"/>
              <a:ext cx="51548" cy="48205"/>
            </a:xfrm>
            <a:custGeom>
              <a:avLst/>
              <a:gdLst/>
              <a:ahLst/>
              <a:cxnLst/>
              <a:rect l="l" t="t" r="r" b="b"/>
              <a:pathLst>
                <a:path w="555" h="519" extrusionOk="0">
                  <a:moveTo>
                    <a:pt x="37" y="223"/>
                  </a:moveTo>
                  <a:cubicBezTo>
                    <a:pt x="0" y="296"/>
                    <a:pt x="0" y="333"/>
                    <a:pt x="37" y="370"/>
                  </a:cubicBezTo>
                  <a:cubicBezTo>
                    <a:pt x="37" y="444"/>
                    <a:pt x="111" y="518"/>
                    <a:pt x="185" y="518"/>
                  </a:cubicBezTo>
                  <a:lnTo>
                    <a:pt x="555" y="518"/>
                  </a:lnTo>
                  <a:lnTo>
                    <a:pt x="296" y="1"/>
                  </a:lnTo>
                  <a:cubicBezTo>
                    <a:pt x="185" y="38"/>
                    <a:pt x="111" y="149"/>
                    <a:pt x="37" y="223"/>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2"/>
            <p:cNvSpPr/>
            <p:nvPr/>
          </p:nvSpPr>
          <p:spPr>
            <a:xfrm>
              <a:off x="3904569" y="3320381"/>
              <a:ext cx="31022" cy="13839"/>
            </a:xfrm>
            <a:custGeom>
              <a:avLst/>
              <a:gdLst/>
              <a:ahLst/>
              <a:cxnLst/>
              <a:rect l="l" t="t" r="r" b="b"/>
              <a:pathLst>
                <a:path w="334" h="149" extrusionOk="0">
                  <a:moveTo>
                    <a:pt x="1" y="0"/>
                  </a:moveTo>
                  <a:lnTo>
                    <a:pt x="1" y="148"/>
                  </a:lnTo>
                  <a:lnTo>
                    <a:pt x="334" y="148"/>
                  </a:lnTo>
                  <a:lnTo>
                    <a:pt x="3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2"/>
            <p:cNvSpPr/>
            <p:nvPr/>
          </p:nvSpPr>
          <p:spPr>
            <a:xfrm>
              <a:off x="3887479" y="3341000"/>
              <a:ext cx="61858" cy="10403"/>
            </a:xfrm>
            <a:custGeom>
              <a:avLst/>
              <a:gdLst/>
              <a:ahLst/>
              <a:cxnLst/>
              <a:rect l="l" t="t" r="r" b="b"/>
              <a:pathLst>
                <a:path w="666" h="112" extrusionOk="0">
                  <a:moveTo>
                    <a:pt x="0" y="0"/>
                  </a:moveTo>
                  <a:lnTo>
                    <a:pt x="0" y="111"/>
                  </a:lnTo>
                  <a:lnTo>
                    <a:pt x="665" y="111"/>
                  </a:lnTo>
                  <a:lnTo>
                    <a:pt x="6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2"/>
            <p:cNvSpPr/>
            <p:nvPr/>
          </p:nvSpPr>
          <p:spPr>
            <a:xfrm>
              <a:off x="3695126" y="3258524"/>
              <a:ext cx="37895" cy="34458"/>
            </a:xfrm>
            <a:custGeom>
              <a:avLst/>
              <a:gdLst/>
              <a:ahLst/>
              <a:cxnLst/>
              <a:rect l="l" t="t" r="r" b="b"/>
              <a:pathLst>
                <a:path w="408" h="371" extrusionOk="0">
                  <a:moveTo>
                    <a:pt x="1" y="1"/>
                  </a:moveTo>
                  <a:lnTo>
                    <a:pt x="407" y="1"/>
                  </a:lnTo>
                  <a:lnTo>
                    <a:pt x="407" y="371"/>
                  </a:lnTo>
                  <a:close/>
                </a:path>
              </a:pathLst>
            </a:custGeom>
            <a:solidFill>
              <a:srgbClr val="5C7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2"/>
            <p:cNvSpPr/>
            <p:nvPr/>
          </p:nvSpPr>
          <p:spPr>
            <a:xfrm>
              <a:off x="3732928" y="3258524"/>
              <a:ext cx="37802" cy="34458"/>
            </a:xfrm>
            <a:custGeom>
              <a:avLst/>
              <a:gdLst/>
              <a:ahLst/>
              <a:cxnLst/>
              <a:rect l="l" t="t" r="r" b="b"/>
              <a:pathLst>
                <a:path w="407" h="371" extrusionOk="0">
                  <a:moveTo>
                    <a:pt x="407" y="1"/>
                  </a:moveTo>
                  <a:lnTo>
                    <a:pt x="0" y="1"/>
                  </a:lnTo>
                  <a:lnTo>
                    <a:pt x="0" y="371"/>
                  </a:lnTo>
                  <a:close/>
                </a:path>
              </a:pathLst>
            </a:custGeom>
            <a:solidFill>
              <a:srgbClr val="C9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2"/>
            <p:cNvSpPr/>
            <p:nvPr/>
          </p:nvSpPr>
          <p:spPr>
            <a:xfrm>
              <a:off x="3880606" y="3330691"/>
              <a:ext cx="75604" cy="10403"/>
            </a:xfrm>
            <a:custGeom>
              <a:avLst/>
              <a:gdLst/>
              <a:ahLst/>
              <a:cxnLst/>
              <a:rect l="l" t="t" r="r" b="b"/>
              <a:pathLst>
                <a:path w="814" h="112" extrusionOk="0">
                  <a:moveTo>
                    <a:pt x="37" y="0"/>
                  </a:moveTo>
                  <a:lnTo>
                    <a:pt x="776" y="0"/>
                  </a:lnTo>
                  <a:cubicBezTo>
                    <a:pt x="813" y="0"/>
                    <a:pt x="813" y="37"/>
                    <a:pt x="813" y="74"/>
                  </a:cubicBezTo>
                  <a:lnTo>
                    <a:pt x="813" y="74"/>
                  </a:lnTo>
                  <a:cubicBezTo>
                    <a:pt x="813" y="74"/>
                    <a:pt x="813" y="111"/>
                    <a:pt x="776" y="111"/>
                  </a:cubicBezTo>
                  <a:lnTo>
                    <a:pt x="37" y="111"/>
                  </a:lnTo>
                  <a:cubicBezTo>
                    <a:pt x="0" y="111"/>
                    <a:pt x="0" y="74"/>
                    <a:pt x="0" y="74"/>
                  </a:cubicBezTo>
                  <a:lnTo>
                    <a:pt x="0" y="74"/>
                  </a:lnTo>
                  <a:cubicBezTo>
                    <a:pt x="0" y="37"/>
                    <a:pt x="0"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2"/>
            <p:cNvSpPr/>
            <p:nvPr/>
          </p:nvSpPr>
          <p:spPr>
            <a:xfrm>
              <a:off x="3880606" y="3351310"/>
              <a:ext cx="75604" cy="6873"/>
            </a:xfrm>
            <a:custGeom>
              <a:avLst/>
              <a:gdLst/>
              <a:ahLst/>
              <a:cxnLst/>
              <a:rect l="l" t="t" r="r" b="b"/>
              <a:pathLst>
                <a:path w="814" h="74" extrusionOk="0">
                  <a:moveTo>
                    <a:pt x="37" y="0"/>
                  </a:moveTo>
                  <a:lnTo>
                    <a:pt x="776" y="0"/>
                  </a:lnTo>
                  <a:cubicBezTo>
                    <a:pt x="813" y="0"/>
                    <a:pt x="813" y="0"/>
                    <a:pt x="813" y="37"/>
                  </a:cubicBezTo>
                  <a:lnTo>
                    <a:pt x="813" y="37"/>
                  </a:lnTo>
                  <a:cubicBezTo>
                    <a:pt x="813" y="74"/>
                    <a:pt x="813" y="74"/>
                    <a:pt x="776" y="74"/>
                  </a:cubicBezTo>
                  <a:lnTo>
                    <a:pt x="37" y="74"/>
                  </a:lnTo>
                  <a:cubicBezTo>
                    <a:pt x="0" y="74"/>
                    <a:pt x="0" y="74"/>
                    <a:pt x="0" y="37"/>
                  </a:cubicBezTo>
                  <a:lnTo>
                    <a:pt x="0" y="37"/>
                  </a:lnTo>
                  <a:cubicBezTo>
                    <a:pt x="0" y="0"/>
                    <a:pt x="0"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2" name="Google Shape;3252;p22"/>
            <p:cNvGrpSpPr/>
            <p:nvPr/>
          </p:nvGrpSpPr>
          <p:grpSpPr>
            <a:xfrm>
              <a:off x="3629925" y="2983880"/>
              <a:ext cx="116842" cy="147679"/>
              <a:chOff x="3629925" y="2983880"/>
              <a:chExt cx="116842" cy="147679"/>
            </a:xfrm>
          </p:grpSpPr>
          <p:sp>
            <p:nvSpPr>
              <p:cNvPr id="3253" name="Google Shape;3253;p22"/>
              <p:cNvSpPr/>
              <p:nvPr/>
            </p:nvSpPr>
            <p:spPr>
              <a:xfrm>
                <a:off x="3712309" y="2983880"/>
                <a:ext cx="34458" cy="34366"/>
              </a:xfrm>
              <a:custGeom>
                <a:avLst/>
                <a:gdLst/>
                <a:ahLst/>
                <a:cxnLst/>
                <a:rect l="l" t="t" r="r" b="b"/>
                <a:pathLst>
                  <a:path w="371" h="370" extrusionOk="0">
                    <a:moveTo>
                      <a:pt x="1" y="0"/>
                    </a:moveTo>
                    <a:lnTo>
                      <a:pt x="1" y="370"/>
                    </a:lnTo>
                    <a:lnTo>
                      <a:pt x="37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2"/>
              <p:cNvSpPr/>
              <p:nvPr/>
            </p:nvSpPr>
            <p:spPr>
              <a:xfrm>
                <a:off x="3629925" y="3062827"/>
                <a:ext cx="85914" cy="68731"/>
              </a:xfrm>
              <a:custGeom>
                <a:avLst/>
                <a:gdLst/>
                <a:ahLst/>
                <a:cxnLst/>
                <a:rect l="l" t="t" r="r" b="b"/>
                <a:pathLst>
                  <a:path w="925" h="740" extrusionOk="0">
                    <a:moveTo>
                      <a:pt x="851" y="74"/>
                    </a:moveTo>
                    <a:lnTo>
                      <a:pt x="851" y="185"/>
                    </a:lnTo>
                    <a:lnTo>
                      <a:pt x="333" y="666"/>
                    </a:lnTo>
                    <a:lnTo>
                      <a:pt x="111" y="629"/>
                    </a:lnTo>
                    <a:lnTo>
                      <a:pt x="148" y="259"/>
                    </a:lnTo>
                    <a:lnTo>
                      <a:pt x="851" y="74"/>
                    </a:lnTo>
                    <a:close/>
                    <a:moveTo>
                      <a:pt x="924" y="1"/>
                    </a:moveTo>
                    <a:lnTo>
                      <a:pt x="111" y="185"/>
                    </a:lnTo>
                    <a:lnTo>
                      <a:pt x="74" y="185"/>
                    </a:lnTo>
                    <a:lnTo>
                      <a:pt x="0" y="703"/>
                    </a:lnTo>
                    <a:lnTo>
                      <a:pt x="333" y="740"/>
                    </a:lnTo>
                    <a:lnTo>
                      <a:pt x="924" y="222"/>
                    </a:lnTo>
                    <a:lnTo>
                      <a:pt x="9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2"/>
              <p:cNvSpPr/>
              <p:nvPr/>
            </p:nvSpPr>
            <p:spPr>
              <a:xfrm>
                <a:off x="3667634" y="3076573"/>
                <a:ext cx="17276" cy="34458"/>
              </a:xfrm>
              <a:custGeom>
                <a:avLst/>
                <a:gdLst/>
                <a:ahLst/>
                <a:cxnLst/>
                <a:rect l="l" t="t" r="r" b="b"/>
                <a:pathLst>
                  <a:path w="186" h="371" extrusionOk="0">
                    <a:moveTo>
                      <a:pt x="1" y="0"/>
                    </a:moveTo>
                    <a:lnTo>
                      <a:pt x="112" y="370"/>
                    </a:lnTo>
                    <a:lnTo>
                      <a:pt x="186" y="370"/>
                    </a:lnTo>
                    <a:lnTo>
                      <a:pt x="7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2"/>
              <p:cNvSpPr/>
              <p:nvPr/>
            </p:nvSpPr>
            <p:spPr>
              <a:xfrm>
                <a:off x="3712309" y="3007843"/>
                <a:ext cx="34458" cy="34458"/>
              </a:xfrm>
              <a:custGeom>
                <a:avLst/>
                <a:gdLst/>
                <a:ahLst/>
                <a:cxnLst/>
                <a:rect l="l" t="t" r="r" b="b"/>
                <a:pathLst>
                  <a:path w="371" h="371" extrusionOk="0">
                    <a:moveTo>
                      <a:pt x="1" y="1"/>
                    </a:moveTo>
                    <a:lnTo>
                      <a:pt x="1" y="371"/>
                    </a:lnTo>
                    <a:lnTo>
                      <a:pt x="37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2"/>
              <p:cNvSpPr/>
              <p:nvPr/>
            </p:nvSpPr>
            <p:spPr>
              <a:xfrm>
                <a:off x="3712309" y="3028462"/>
                <a:ext cx="34458" cy="37895"/>
              </a:xfrm>
              <a:custGeom>
                <a:avLst/>
                <a:gdLst/>
                <a:ahLst/>
                <a:cxnLst/>
                <a:rect l="l" t="t" r="r" b="b"/>
                <a:pathLst>
                  <a:path w="371" h="408" extrusionOk="0">
                    <a:moveTo>
                      <a:pt x="1" y="1"/>
                    </a:moveTo>
                    <a:lnTo>
                      <a:pt x="1" y="407"/>
                    </a:lnTo>
                    <a:lnTo>
                      <a:pt x="37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2"/>
              <p:cNvSpPr/>
              <p:nvPr/>
            </p:nvSpPr>
            <p:spPr>
              <a:xfrm>
                <a:off x="3712309" y="3052518"/>
                <a:ext cx="34458" cy="34458"/>
              </a:xfrm>
              <a:custGeom>
                <a:avLst/>
                <a:gdLst/>
                <a:ahLst/>
                <a:cxnLst/>
                <a:rect l="l" t="t" r="r" b="b"/>
                <a:pathLst>
                  <a:path w="371" h="371" extrusionOk="0">
                    <a:moveTo>
                      <a:pt x="1" y="1"/>
                    </a:moveTo>
                    <a:lnTo>
                      <a:pt x="1" y="370"/>
                    </a:lnTo>
                    <a:lnTo>
                      <a:pt x="37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2"/>
              <p:cNvSpPr/>
              <p:nvPr/>
            </p:nvSpPr>
            <p:spPr>
              <a:xfrm>
                <a:off x="3712309" y="2983880"/>
                <a:ext cx="31022" cy="103097"/>
              </a:xfrm>
              <a:custGeom>
                <a:avLst/>
                <a:gdLst/>
                <a:ahLst/>
                <a:cxnLst/>
                <a:rect l="l" t="t" r="r" b="b"/>
                <a:pathLst>
                  <a:path w="334" h="1110" extrusionOk="0">
                    <a:moveTo>
                      <a:pt x="259" y="74"/>
                    </a:moveTo>
                    <a:lnTo>
                      <a:pt x="259" y="998"/>
                    </a:lnTo>
                    <a:lnTo>
                      <a:pt x="74" y="998"/>
                    </a:lnTo>
                    <a:lnTo>
                      <a:pt x="74" y="74"/>
                    </a:lnTo>
                    <a:close/>
                    <a:moveTo>
                      <a:pt x="1" y="0"/>
                    </a:moveTo>
                    <a:lnTo>
                      <a:pt x="1" y="1109"/>
                    </a:lnTo>
                    <a:lnTo>
                      <a:pt x="333" y="1109"/>
                    </a:lnTo>
                    <a:lnTo>
                      <a:pt x="33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0" name="Google Shape;3260;p22"/>
            <p:cNvSpPr/>
            <p:nvPr/>
          </p:nvSpPr>
          <p:spPr>
            <a:xfrm>
              <a:off x="3726055" y="2963261"/>
              <a:ext cx="75604" cy="223284"/>
            </a:xfrm>
            <a:custGeom>
              <a:avLst/>
              <a:gdLst/>
              <a:ahLst/>
              <a:cxnLst/>
              <a:rect l="l" t="t" r="r" b="b"/>
              <a:pathLst>
                <a:path w="814" h="2404" extrusionOk="0">
                  <a:moveTo>
                    <a:pt x="111" y="0"/>
                  </a:moveTo>
                  <a:lnTo>
                    <a:pt x="111" y="0"/>
                  </a:lnTo>
                  <a:lnTo>
                    <a:pt x="814" y="2366"/>
                  </a:lnTo>
                  <a:lnTo>
                    <a:pt x="814" y="2366"/>
                  </a:lnTo>
                  <a:cubicBezTo>
                    <a:pt x="740" y="2403"/>
                    <a:pt x="481" y="1923"/>
                    <a:pt x="296" y="1257"/>
                  </a:cubicBezTo>
                  <a:cubicBezTo>
                    <a:pt x="74" y="592"/>
                    <a:pt x="0" y="37"/>
                    <a:pt x="111" y="0"/>
                  </a:cubicBezTo>
                  <a:close/>
                </a:path>
              </a:pathLst>
            </a:custGeom>
            <a:solidFill>
              <a:srgbClr val="97A8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2"/>
            <p:cNvSpPr/>
            <p:nvPr/>
          </p:nvSpPr>
          <p:spPr>
            <a:xfrm>
              <a:off x="3743238" y="3011279"/>
              <a:ext cx="58422" cy="175265"/>
            </a:xfrm>
            <a:custGeom>
              <a:avLst/>
              <a:gdLst/>
              <a:ahLst/>
              <a:cxnLst/>
              <a:rect l="l" t="t" r="r" b="b"/>
              <a:pathLst>
                <a:path w="629" h="1887" extrusionOk="0">
                  <a:moveTo>
                    <a:pt x="74" y="1"/>
                  </a:moveTo>
                  <a:lnTo>
                    <a:pt x="629" y="1849"/>
                  </a:lnTo>
                  <a:lnTo>
                    <a:pt x="629" y="1849"/>
                  </a:lnTo>
                  <a:cubicBezTo>
                    <a:pt x="555" y="1886"/>
                    <a:pt x="370" y="1554"/>
                    <a:pt x="222" y="1110"/>
                  </a:cubicBezTo>
                  <a:cubicBezTo>
                    <a:pt x="37" y="519"/>
                    <a:pt x="0" y="75"/>
                    <a:pt x="74" y="1"/>
                  </a:cubicBezTo>
                  <a:close/>
                </a:path>
              </a:pathLst>
            </a:custGeom>
            <a:solidFill>
              <a:srgbClr val="5C74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2"/>
            <p:cNvSpPr/>
            <p:nvPr/>
          </p:nvSpPr>
          <p:spPr>
            <a:xfrm>
              <a:off x="5030915" y="3794251"/>
              <a:ext cx="72168" cy="179537"/>
            </a:xfrm>
            <a:custGeom>
              <a:avLst/>
              <a:gdLst/>
              <a:ahLst/>
              <a:cxnLst/>
              <a:rect l="l" t="t" r="r" b="b"/>
              <a:pathLst>
                <a:path w="777" h="1933" extrusionOk="0">
                  <a:moveTo>
                    <a:pt x="0" y="0"/>
                  </a:moveTo>
                  <a:lnTo>
                    <a:pt x="0" y="962"/>
                  </a:lnTo>
                  <a:lnTo>
                    <a:pt x="259" y="962"/>
                  </a:lnTo>
                  <a:cubicBezTo>
                    <a:pt x="259" y="851"/>
                    <a:pt x="296" y="777"/>
                    <a:pt x="407" y="777"/>
                  </a:cubicBezTo>
                  <a:cubicBezTo>
                    <a:pt x="407" y="777"/>
                    <a:pt x="444" y="814"/>
                    <a:pt x="481" y="851"/>
                  </a:cubicBezTo>
                  <a:cubicBezTo>
                    <a:pt x="481" y="888"/>
                    <a:pt x="481" y="962"/>
                    <a:pt x="481" y="998"/>
                  </a:cubicBezTo>
                  <a:lnTo>
                    <a:pt x="481" y="1479"/>
                  </a:lnTo>
                  <a:cubicBezTo>
                    <a:pt x="481" y="1627"/>
                    <a:pt x="481" y="1664"/>
                    <a:pt x="407" y="1664"/>
                  </a:cubicBezTo>
                  <a:lnTo>
                    <a:pt x="333" y="1664"/>
                  </a:lnTo>
                  <a:cubicBezTo>
                    <a:pt x="296" y="1664"/>
                    <a:pt x="296" y="1590"/>
                    <a:pt x="296" y="1516"/>
                  </a:cubicBezTo>
                  <a:lnTo>
                    <a:pt x="296" y="1294"/>
                  </a:lnTo>
                  <a:lnTo>
                    <a:pt x="0" y="1294"/>
                  </a:lnTo>
                  <a:lnTo>
                    <a:pt x="0" y="1553"/>
                  </a:lnTo>
                  <a:cubicBezTo>
                    <a:pt x="0" y="1812"/>
                    <a:pt x="148" y="1923"/>
                    <a:pt x="407" y="1923"/>
                  </a:cubicBezTo>
                  <a:cubicBezTo>
                    <a:pt x="421" y="1930"/>
                    <a:pt x="435" y="1933"/>
                    <a:pt x="451" y="1933"/>
                  </a:cubicBezTo>
                  <a:cubicBezTo>
                    <a:pt x="520" y="1933"/>
                    <a:pt x="605" y="1872"/>
                    <a:pt x="666" y="1812"/>
                  </a:cubicBezTo>
                  <a:cubicBezTo>
                    <a:pt x="703" y="1775"/>
                    <a:pt x="703" y="1701"/>
                    <a:pt x="740" y="1627"/>
                  </a:cubicBezTo>
                  <a:cubicBezTo>
                    <a:pt x="740" y="1479"/>
                    <a:pt x="740" y="1331"/>
                    <a:pt x="740" y="1183"/>
                  </a:cubicBezTo>
                  <a:cubicBezTo>
                    <a:pt x="777" y="998"/>
                    <a:pt x="740" y="851"/>
                    <a:pt x="703" y="703"/>
                  </a:cubicBezTo>
                  <a:cubicBezTo>
                    <a:pt x="666" y="629"/>
                    <a:pt x="555" y="555"/>
                    <a:pt x="444" y="555"/>
                  </a:cubicBezTo>
                  <a:cubicBezTo>
                    <a:pt x="407" y="555"/>
                    <a:pt x="370" y="555"/>
                    <a:pt x="333" y="592"/>
                  </a:cubicBezTo>
                  <a:cubicBezTo>
                    <a:pt x="296" y="592"/>
                    <a:pt x="296" y="629"/>
                    <a:pt x="259" y="666"/>
                  </a:cubicBezTo>
                  <a:lnTo>
                    <a:pt x="259" y="259"/>
                  </a:lnTo>
                  <a:lnTo>
                    <a:pt x="740" y="259"/>
                  </a:lnTo>
                  <a:lnTo>
                    <a:pt x="7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2"/>
            <p:cNvSpPr/>
            <p:nvPr/>
          </p:nvSpPr>
          <p:spPr>
            <a:xfrm>
              <a:off x="5120172" y="3794251"/>
              <a:ext cx="48205" cy="178608"/>
            </a:xfrm>
            <a:custGeom>
              <a:avLst/>
              <a:gdLst/>
              <a:ahLst/>
              <a:cxnLst/>
              <a:rect l="l" t="t" r="r" b="b"/>
              <a:pathLst>
                <a:path w="519" h="1923" extrusionOk="0">
                  <a:moveTo>
                    <a:pt x="296" y="0"/>
                  </a:moveTo>
                  <a:cubicBezTo>
                    <a:pt x="259" y="74"/>
                    <a:pt x="222" y="111"/>
                    <a:pt x="185" y="148"/>
                  </a:cubicBezTo>
                  <a:cubicBezTo>
                    <a:pt x="111" y="185"/>
                    <a:pt x="74" y="222"/>
                    <a:pt x="0" y="222"/>
                  </a:cubicBezTo>
                  <a:lnTo>
                    <a:pt x="0" y="444"/>
                  </a:lnTo>
                  <a:cubicBezTo>
                    <a:pt x="37" y="444"/>
                    <a:pt x="74" y="444"/>
                    <a:pt x="148" y="407"/>
                  </a:cubicBezTo>
                  <a:cubicBezTo>
                    <a:pt x="185" y="407"/>
                    <a:pt x="222" y="407"/>
                    <a:pt x="222" y="370"/>
                  </a:cubicBezTo>
                  <a:lnTo>
                    <a:pt x="222" y="1923"/>
                  </a:lnTo>
                  <a:lnTo>
                    <a:pt x="518" y="1923"/>
                  </a:lnTo>
                  <a:lnTo>
                    <a:pt x="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2"/>
            <p:cNvSpPr/>
            <p:nvPr/>
          </p:nvSpPr>
          <p:spPr>
            <a:xfrm>
              <a:off x="5192246" y="3789886"/>
              <a:ext cx="82570" cy="186410"/>
            </a:xfrm>
            <a:custGeom>
              <a:avLst/>
              <a:gdLst/>
              <a:ahLst/>
              <a:cxnLst/>
              <a:rect l="l" t="t" r="r" b="b"/>
              <a:pathLst>
                <a:path w="889" h="2007" extrusionOk="0">
                  <a:moveTo>
                    <a:pt x="347" y="0"/>
                  </a:moveTo>
                  <a:cubicBezTo>
                    <a:pt x="257" y="0"/>
                    <a:pt x="172" y="61"/>
                    <a:pt x="112" y="121"/>
                  </a:cubicBezTo>
                  <a:cubicBezTo>
                    <a:pt x="38" y="232"/>
                    <a:pt x="1" y="380"/>
                    <a:pt x="1" y="528"/>
                  </a:cubicBezTo>
                  <a:lnTo>
                    <a:pt x="1" y="565"/>
                  </a:lnTo>
                  <a:lnTo>
                    <a:pt x="297" y="565"/>
                  </a:lnTo>
                  <a:lnTo>
                    <a:pt x="297" y="528"/>
                  </a:lnTo>
                  <a:cubicBezTo>
                    <a:pt x="297" y="454"/>
                    <a:pt x="297" y="380"/>
                    <a:pt x="334" y="306"/>
                  </a:cubicBezTo>
                  <a:cubicBezTo>
                    <a:pt x="334" y="269"/>
                    <a:pt x="371" y="269"/>
                    <a:pt x="408" y="269"/>
                  </a:cubicBezTo>
                  <a:cubicBezTo>
                    <a:pt x="445" y="269"/>
                    <a:pt x="481" y="269"/>
                    <a:pt x="518" y="306"/>
                  </a:cubicBezTo>
                  <a:cubicBezTo>
                    <a:pt x="555" y="380"/>
                    <a:pt x="555" y="454"/>
                    <a:pt x="555" y="528"/>
                  </a:cubicBezTo>
                  <a:cubicBezTo>
                    <a:pt x="555" y="602"/>
                    <a:pt x="555" y="676"/>
                    <a:pt x="518" y="750"/>
                  </a:cubicBezTo>
                  <a:cubicBezTo>
                    <a:pt x="481" y="787"/>
                    <a:pt x="445" y="824"/>
                    <a:pt x="371" y="824"/>
                  </a:cubicBezTo>
                  <a:lnTo>
                    <a:pt x="297" y="824"/>
                  </a:lnTo>
                  <a:lnTo>
                    <a:pt x="297" y="1045"/>
                  </a:lnTo>
                  <a:lnTo>
                    <a:pt x="371" y="1045"/>
                  </a:lnTo>
                  <a:cubicBezTo>
                    <a:pt x="445" y="1045"/>
                    <a:pt x="481" y="1082"/>
                    <a:pt x="518" y="1119"/>
                  </a:cubicBezTo>
                  <a:cubicBezTo>
                    <a:pt x="555" y="1193"/>
                    <a:pt x="555" y="1304"/>
                    <a:pt x="555" y="1378"/>
                  </a:cubicBezTo>
                  <a:cubicBezTo>
                    <a:pt x="555" y="1452"/>
                    <a:pt x="555" y="1563"/>
                    <a:pt x="518" y="1637"/>
                  </a:cubicBezTo>
                  <a:cubicBezTo>
                    <a:pt x="518" y="1674"/>
                    <a:pt x="445" y="1711"/>
                    <a:pt x="408" y="1711"/>
                  </a:cubicBezTo>
                  <a:cubicBezTo>
                    <a:pt x="371" y="1711"/>
                    <a:pt x="334" y="1711"/>
                    <a:pt x="297" y="1674"/>
                  </a:cubicBezTo>
                  <a:cubicBezTo>
                    <a:pt x="297" y="1600"/>
                    <a:pt x="297" y="1489"/>
                    <a:pt x="297" y="1452"/>
                  </a:cubicBezTo>
                  <a:lnTo>
                    <a:pt x="297" y="1341"/>
                  </a:lnTo>
                  <a:lnTo>
                    <a:pt x="38" y="1341"/>
                  </a:lnTo>
                  <a:lnTo>
                    <a:pt x="38" y="1452"/>
                  </a:lnTo>
                  <a:cubicBezTo>
                    <a:pt x="38" y="1600"/>
                    <a:pt x="38" y="1748"/>
                    <a:pt x="112" y="1859"/>
                  </a:cubicBezTo>
                  <a:cubicBezTo>
                    <a:pt x="186" y="1970"/>
                    <a:pt x="334" y="2007"/>
                    <a:pt x="445" y="2007"/>
                  </a:cubicBezTo>
                  <a:cubicBezTo>
                    <a:pt x="555" y="2007"/>
                    <a:pt x="666" y="1970"/>
                    <a:pt x="777" y="1859"/>
                  </a:cubicBezTo>
                  <a:cubicBezTo>
                    <a:pt x="851" y="1748"/>
                    <a:pt x="888" y="1600"/>
                    <a:pt x="851" y="1452"/>
                  </a:cubicBezTo>
                  <a:cubicBezTo>
                    <a:pt x="851" y="1304"/>
                    <a:pt x="851" y="1193"/>
                    <a:pt x="777" y="1082"/>
                  </a:cubicBezTo>
                  <a:cubicBezTo>
                    <a:pt x="777" y="1009"/>
                    <a:pt x="703" y="935"/>
                    <a:pt x="629" y="935"/>
                  </a:cubicBezTo>
                  <a:cubicBezTo>
                    <a:pt x="703" y="898"/>
                    <a:pt x="777" y="824"/>
                    <a:pt x="777" y="787"/>
                  </a:cubicBezTo>
                  <a:cubicBezTo>
                    <a:pt x="814" y="676"/>
                    <a:pt x="851" y="602"/>
                    <a:pt x="851" y="528"/>
                  </a:cubicBezTo>
                  <a:cubicBezTo>
                    <a:pt x="851" y="380"/>
                    <a:pt x="814" y="232"/>
                    <a:pt x="740" y="121"/>
                  </a:cubicBezTo>
                  <a:cubicBezTo>
                    <a:pt x="680" y="61"/>
                    <a:pt x="570" y="0"/>
                    <a:pt x="472" y="0"/>
                  </a:cubicBezTo>
                  <a:cubicBezTo>
                    <a:pt x="450" y="0"/>
                    <a:pt x="428" y="4"/>
                    <a:pt x="408" y="10"/>
                  </a:cubicBezTo>
                  <a:cubicBezTo>
                    <a:pt x="387" y="4"/>
                    <a:pt x="367" y="0"/>
                    <a:pt x="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2"/>
            <p:cNvSpPr/>
            <p:nvPr/>
          </p:nvSpPr>
          <p:spPr>
            <a:xfrm>
              <a:off x="3145746" y="3152084"/>
              <a:ext cx="68731" cy="79134"/>
            </a:xfrm>
            <a:custGeom>
              <a:avLst/>
              <a:gdLst/>
              <a:ahLst/>
              <a:cxnLst/>
              <a:rect l="l" t="t" r="r" b="b"/>
              <a:pathLst>
                <a:path w="740" h="852" extrusionOk="0">
                  <a:moveTo>
                    <a:pt x="370" y="1"/>
                  </a:moveTo>
                  <a:cubicBezTo>
                    <a:pt x="555" y="1"/>
                    <a:pt x="740" y="149"/>
                    <a:pt x="740" y="333"/>
                  </a:cubicBezTo>
                  <a:cubicBezTo>
                    <a:pt x="740" y="370"/>
                    <a:pt x="740" y="444"/>
                    <a:pt x="740" y="481"/>
                  </a:cubicBezTo>
                  <a:lnTo>
                    <a:pt x="666" y="851"/>
                  </a:lnTo>
                  <a:lnTo>
                    <a:pt x="74" y="851"/>
                  </a:lnTo>
                  <a:lnTo>
                    <a:pt x="37" y="481"/>
                  </a:lnTo>
                  <a:cubicBezTo>
                    <a:pt x="0" y="407"/>
                    <a:pt x="0" y="370"/>
                    <a:pt x="37" y="333"/>
                  </a:cubicBezTo>
                  <a:cubicBezTo>
                    <a:pt x="0" y="149"/>
                    <a:pt x="185" y="1"/>
                    <a:pt x="3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2"/>
            <p:cNvSpPr/>
            <p:nvPr/>
          </p:nvSpPr>
          <p:spPr>
            <a:xfrm>
              <a:off x="3162928" y="3152084"/>
              <a:ext cx="51548" cy="75697"/>
            </a:xfrm>
            <a:custGeom>
              <a:avLst/>
              <a:gdLst/>
              <a:ahLst/>
              <a:cxnLst/>
              <a:rect l="l" t="t" r="r" b="b"/>
              <a:pathLst>
                <a:path w="555" h="815" extrusionOk="0">
                  <a:moveTo>
                    <a:pt x="185" y="1"/>
                  </a:moveTo>
                  <a:cubicBezTo>
                    <a:pt x="370" y="1"/>
                    <a:pt x="555" y="149"/>
                    <a:pt x="555" y="333"/>
                  </a:cubicBezTo>
                  <a:cubicBezTo>
                    <a:pt x="555" y="370"/>
                    <a:pt x="555" y="444"/>
                    <a:pt x="555" y="481"/>
                  </a:cubicBezTo>
                  <a:lnTo>
                    <a:pt x="481" y="814"/>
                  </a:lnTo>
                  <a:lnTo>
                    <a:pt x="74" y="814"/>
                  </a:lnTo>
                  <a:lnTo>
                    <a:pt x="0" y="407"/>
                  </a:lnTo>
                  <a:cubicBezTo>
                    <a:pt x="0" y="370"/>
                    <a:pt x="0" y="333"/>
                    <a:pt x="0" y="297"/>
                  </a:cubicBezTo>
                  <a:cubicBezTo>
                    <a:pt x="0" y="186"/>
                    <a:pt x="74" y="38"/>
                    <a:pt x="185"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2"/>
            <p:cNvSpPr/>
            <p:nvPr/>
          </p:nvSpPr>
          <p:spPr>
            <a:xfrm>
              <a:off x="3173238" y="3158957"/>
              <a:ext cx="34366" cy="31022"/>
            </a:xfrm>
            <a:custGeom>
              <a:avLst/>
              <a:gdLst/>
              <a:ahLst/>
              <a:cxnLst/>
              <a:rect l="l" t="t" r="r" b="b"/>
              <a:pathLst>
                <a:path w="370" h="334" extrusionOk="0">
                  <a:moveTo>
                    <a:pt x="37" y="1"/>
                  </a:moveTo>
                  <a:cubicBezTo>
                    <a:pt x="37" y="1"/>
                    <a:pt x="74" y="1"/>
                    <a:pt x="111" y="1"/>
                  </a:cubicBezTo>
                  <a:lnTo>
                    <a:pt x="111" y="1"/>
                  </a:lnTo>
                  <a:cubicBezTo>
                    <a:pt x="222" y="1"/>
                    <a:pt x="370" y="112"/>
                    <a:pt x="370" y="259"/>
                  </a:cubicBezTo>
                  <a:lnTo>
                    <a:pt x="370" y="296"/>
                  </a:lnTo>
                  <a:cubicBezTo>
                    <a:pt x="333" y="333"/>
                    <a:pt x="296" y="333"/>
                    <a:pt x="259" y="333"/>
                  </a:cubicBezTo>
                  <a:cubicBezTo>
                    <a:pt x="111" y="333"/>
                    <a:pt x="0" y="223"/>
                    <a:pt x="0" y="112"/>
                  </a:cubicBezTo>
                  <a:cubicBezTo>
                    <a:pt x="0" y="75"/>
                    <a:pt x="0" y="38"/>
                    <a:pt x="37"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2"/>
            <p:cNvSpPr/>
            <p:nvPr/>
          </p:nvSpPr>
          <p:spPr>
            <a:xfrm>
              <a:off x="5666116" y="3746139"/>
              <a:ext cx="89443" cy="13839"/>
            </a:xfrm>
            <a:custGeom>
              <a:avLst/>
              <a:gdLst/>
              <a:ahLst/>
              <a:cxnLst/>
              <a:rect l="l" t="t" r="r" b="b"/>
              <a:pathLst>
                <a:path w="963" h="149" extrusionOk="0">
                  <a:moveTo>
                    <a:pt x="75" y="1"/>
                  </a:moveTo>
                  <a:lnTo>
                    <a:pt x="888" y="1"/>
                  </a:lnTo>
                  <a:cubicBezTo>
                    <a:pt x="925" y="1"/>
                    <a:pt x="962" y="38"/>
                    <a:pt x="962" y="75"/>
                  </a:cubicBezTo>
                  <a:lnTo>
                    <a:pt x="962" y="75"/>
                  </a:lnTo>
                  <a:cubicBezTo>
                    <a:pt x="962" y="112"/>
                    <a:pt x="962" y="149"/>
                    <a:pt x="925" y="149"/>
                  </a:cubicBezTo>
                  <a:lnTo>
                    <a:pt x="75" y="149"/>
                  </a:lnTo>
                  <a:cubicBezTo>
                    <a:pt x="38" y="149"/>
                    <a:pt x="1" y="112"/>
                    <a:pt x="1" y="75"/>
                  </a:cubicBezTo>
                  <a:lnTo>
                    <a:pt x="1" y="75"/>
                  </a:lnTo>
                  <a:cubicBezTo>
                    <a:pt x="1" y="38"/>
                    <a:pt x="38" y="1"/>
                    <a:pt x="75"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2"/>
            <p:cNvSpPr/>
            <p:nvPr/>
          </p:nvSpPr>
          <p:spPr>
            <a:xfrm>
              <a:off x="2939740" y="3711774"/>
              <a:ext cx="336597" cy="58514"/>
            </a:xfrm>
            <a:custGeom>
              <a:avLst/>
              <a:gdLst/>
              <a:ahLst/>
              <a:cxnLst/>
              <a:rect l="l" t="t" r="r" b="b"/>
              <a:pathLst>
                <a:path w="3624" h="630" extrusionOk="0">
                  <a:moveTo>
                    <a:pt x="74" y="1"/>
                  </a:moveTo>
                  <a:cubicBezTo>
                    <a:pt x="37" y="1"/>
                    <a:pt x="0" y="38"/>
                    <a:pt x="0" y="75"/>
                  </a:cubicBezTo>
                  <a:lnTo>
                    <a:pt x="0" y="556"/>
                  </a:lnTo>
                  <a:cubicBezTo>
                    <a:pt x="0" y="593"/>
                    <a:pt x="37" y="629"/>
                    <a:pt x="74" y="629"/>
                  </a:cubicBezTo>
                  <a:lnTo>
                    <a:pt x="3586" y="629"/>
                  </a:lnTo>
                  <a:cubicBezTo>
                    <a:pt x="3623" y="629"/>
                    <a:pt x="3623" y="593"/>
                    <a:pt x="3623" y="556"/>
                  </a:cubicBezTo>
                  <a:lnTo>
                    <a:pt x="3623" y="75"/>
                  </a:lnTo>
                  <a:cubicBezTo>
                    <a:pt x="3623" y="38"/>
                    <a:pt x="3623" y="1"/>
                    <a:pt x="3586" y="1"/>
                  </a:cubicBezTo>
                  <a:close/>
                </a:path>
              </a:pathLst>
            </a:custGeom>
            <a:solidFill>
              <a:srgbClr val="E4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2"/>
            <p:cNvSpPr/>
            <p:nvPr/>
          </p:nvSpPr>
          <p:spPr>
            <a:xfrm>
              <a:off x="2936303" y="3708431"/>
              <a:ext cx="346907" cy="65295"/>
            </a:xfrm>
            <a:custGeom>
              <a:avLst/>
              <a:gdLst/>
              <a:ahLst/>
              <a:cxnLst/>
              <a:rect l="l" t="t" r="r" b="b"/>
              <a:pathLst>
                <a:path w="3735" h="703" extrusionOk="0">
                  <a:moveTo>
                    <a:pt x="3623" y="111"/>
                  </a:moveTo>
                  <a:lnTo>
                    <a:pt x="3623" y="592"/>
                  </a:lnTo>
                  <a:lnTo>
                    <a:pt x="111" y="592"/>
                  </a:lnTo>
                  <a:lnTo>
                    <a:pt x="111" y="111"/>
                  </a:lnTo>
                  <a:close/>
                  <a:moveTo>
                    <a:pt x="111" y="0"/>
                  </a:moveTo>
                  <a:cubicBezTo>
                    <a:pt x="37" y="0"/>
                    <a:pt x="0" y="74"/>
                    <a:pt x="0" y="111"/>
                  </a:cubicBezTo>
                  <a:lnTo>
                    <a:pt x="0" y="592"/>
                  </a:lnTo>
                  <a:cubicBezTo>
                    <a:pt x="0" y="665"/>
                    <a:pt x="37" y="702"/>
                    <a:pt x="111" y="702"/>
                  </a:cubicBezTo>
                  <a:lnTo>
                    <a:pt x="3623" y="702"/>
                  </a:lnTo>
                  <a:cubicBezTo>
                    <a:pt x="3660" y="702"/>
                    <a:pt x="3697" y="665"/>
                    <a:pt x="3734" y="592"/>
                  </a:cubicBezTo>
                  <a:lnTo>
                    <a:pt x="3734" y="111"/>
                  </a:lnTo>
                  <a:cubicBezTo>
                    <a:pt x="3697" y="74"/>
                    <a:pt x="3660" y="0"/>
                    <a:pt x="3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2"/>
            <p:cNvSpPr/>
            <p:nvPr/>
          </p:nvSpPr>
          <p:spPr>
            <a:xfrm>
              <a:off x="2943176" y="3722084"/>
              <a:ext cx="326287" cy="44768"/>
            </a:xfrm>
            <a:custGeom>
              <a:avLst/>
              <a:gdLst/>
              <a:ahLst/>
              <a:cxnLst/>
              <a:rect l="l" t="t" r="r" b="b"/>
              <a:pathLst>
                <a:path w="3513" h="482" extrusionOk="0">
                  <a:moveTo>
                    <a:pt x="3512" y="482"/>
                  </a:moveTo>
                  <a:lnTo>
                    <a:pt x="74" y="482"/>
                  </a:lnTo>
                  <a:cubicBezTo>
                    <a:pt x="37" y="482"/>
                    <a:pt x="0" y="445"/>
                    <a:pt x="0" y="408"/>
                  </a:cubicBezTo>
                  <a:lnTo>
                    <a:pt x="0" y="1"/>
                  </a:lnTo>
                  <a:lnTo>
                    <a:pt x="3438" y="1"/>
                  </a:lnTo>
                  <a:cubicBezTo>
                    <a:pt x="3475" y="1"/>
                    <a:pt x="3475" y="1"/>
                    <a:pt x="3475"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2"/>
            <p:cNvSpPr/>
            <p:nvPr/>
          </p:nvSpPr>
          <p:spPr>
            <a:xfrm>
              <a:off x="2263208" y="3842269"/>
              <a:ext cx="48205" cy="37895"/>
            </a:xfrm>
            <a:custGeom>
              <a:avLst/>
              <a:gdLst/>
              <a:ahLst/>
              <a:cxnLst/>
              <a:rect l="l" t="t" r="r" b="b"/>
              <a:pathLst>
                <a:path w="519" h="408" extrusionOk="0">
                  <a:moveTo>
                    <a:pt x="260" y="38"/>
                  </a:moveTo>
                  <a:cubicBezTo>
                    <a:pt x="518" y="38"/>
                    <a:pt x="518" y="408"/>
                    <a:pt x="260" y="408"/>
                  </a:cubicBezTo>
                  <a:lnTo>
                    <a:pt x="260" y="297"/>
                  </a:lnTo>
                  <a:cubicBezTo>
                    <a:pt x="371" y="297"/>
                    <a:pt x="371" y="112"/>
                    <a:pt x="260" y="149"/>
                  </a:cubicBezTo>
                  <a:close/>
                  <a:moveTo>
                    <a:pt x="260" y="38"/>
                  </a:moveTo>
                  <a:lnTo>
                    <a:pt x="260" y="38"/>
                  </a:lnTo>
                  <a:lnTo>
                    <a:pt x="260" y="149"/>
                  </a:lnTo>
                  <a:lnTo>
                    <a:pt x="260" y="149"/>
                  </a:lnTo>
                  <a:cubicBezTo>
                    <a:pt x="149" y="112"/>
                    <a:pt x="149" y="297"/>
                    <a:pt x="260" y="297"/>
                  </a:cubicBezTo>
                  <a:lnTo>
                    <a:pt x="260" y="297"/>
                  </a:lnTo>
                  <a:lnTo>
                    <a:pt x="260" y="408"/>
                  </a:lnTo>
                  <a:lnTo>
                    <a:pt x="260" y="408"/>
                  </a:lnTo>
                  <a:cubicBezTo>
                    <a:pt x="1" y="408"/>
                    <a:pt x="1" y="1"/>
                    <a:pt x="260" y="38"/>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2"/>
            <p:cNvSpPr/>
            <p:nvPr/>
          </p:nvSpPr>
          <p:spPr>
            <a:xfrm>
              <a:off x="2271009" y="3849143"/>
              <a:ext cx="36966" cy="34458"/>
            </a:xfrm>
            <a:custGeom>
              <a:avLst/>
              <a:gdLst/>
              <a:ahLst/>
              <a:cxnLst/>
              <a:rect l="l" t="t" r="r" b="b"/>
              <a:pathLst>
                <a:path w="398" h="371" extrusionOk="0">
                  <a:moveTo>
                    <a:pt x="176" y="1"/>
                  </a:moveTo>
                  <a:cubicBezTo>
                    <a:pt x="60" y="1"/>
                    <a:pt x="77" y="75"/>
                    <a:pt x="132" y="137"/>
                  </a:cubicBezTo>
                  <a:lnTo>
                    <a:pt x="132" y="137"/>
                  </a:lnTo>
                  <a:cubicBezTo>
                    <a:pt x="137" y="132"/>
                    <a:pt x="143" y="126"/>
                    <a:pt x="148" y="121"/>
                  </a:cubicBezTo>
                  <a:lnTo>
                    <a:pt x="148" y="121"/>
                  </a:lnTo>
                  <a:cubicBezTo>
                    <a:pt x="143" y="126"/>
                    <a:pt x="137" y="132"/>
                    <a:pt x="133" y="138"/>
                  </a:cubicBezTo>
                  <a:lnTo>
                    <a:pt x="133" y="138"/>
                  </a:lnTo>
                  <a:cubicBezTo>
                    <a:pt x="133" y="138"/>
                    <a:pt x="133" y="137"/>
                    <a:pt x="132" y="137"/>
                  </a:cubicBezTo>
                  <a:lnTo>
                    <a:pt x="132" y="137"/>
                  </a:lnTo>
                  <a:cubicBezTo>
                    <a:pt x="41" y="238"/>
                    <a:pt x="0" y="371"/>
                    <a:pt x="176" y="371"/>
                  </a:cubicBezTo>
                  <a:cubicBezTo>
                    <a:pt x="287" y="371"/>
                    <a:pt x="397" y="260"/>
                    <a:pt x="397" y="149"/>
                  </a:cubicBezTo>
                  <a:cubicBezTo>
                    <a:pt x="397" y="61"/>
                    <a:pt x="364" y="27"/>
                    <a:pt x="318" y="27"/>
                  </a:cubicBezTo>
                  <a:cubicBezTo>
                    <a:pt x="302" y="27"/>
                    <a:pt x="285" y="31"/>
                    <a:pt x="267" y="38"/>
                  </a:cubicBezTo>
                  <a:lnTo>
                    <a:pt x="267" y="38"/>
                  </a:lnTo>
                  <a:cubicBezTo>
                    <a:pt x="301" y="66"/>
                    <a:pt x="324" y="107"/>
                    <a:pt x="324" y="149"/>
                  </a:cubicBezTo>
                  <a:cubicBezTo>
                    <a:pt x="324" y="200"/>
                    <a:pt x="302" y="220"/>
                    <a:pt x="272" y="220"/>
                  </a:cubicBezTo>
                  <a:cubicBezTo>
                    <a:pt x="271" y="220"/>
                    <a:pt x="270" y="220"/>
                    <a:pt x="269" y="220"/>
                  </a:cubicBezTo>
                  <a:lnTo>
                    <a:pt x="269" y="220"/>
                  </a:lnTo>
                  <a:cubicBezTo>
                    <a:pt x="281" y="202"/>
                    <a:pt x="287" y="178"/>
                    <a:pt x="287" y="149"/>
                  </a:cubicBezTo>
                  <a:cubicBezTo>
                    <a:pt x="287" y="93"/>
                    <a:pt x="266" y="72"/>
                    <a:pt x="238" y="72"/>
                  </a:cubicBezTo>
                  <a:cubicBezTo>
                    <a:pt x="210" y="72"/>
                    <a:pt x="176" y="93"/>
                    <a:pt x="148" y="121"/>
                  </a:cubicBezTo>
                  <a:lnTo>
                    <a:pt x="148" y="121"/>
                  </a:lnTo>
                  <a:cubicBezTo>
                    <a:pt x="185" y="84"/>
                    <a:pt x="228" y="53"/>
                    <a:pt x="267" y="38"/>
                  </a:cubicBezTo>
                  <a:lnTo>
                    <a:pt x="267" y="38"/>
                  </a:lnTo>
                  <a:cubicBezTo>
                    <a:pt x="241" y="15"/>
                    <a:pt x="208"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2"/>
            <p:cNvSpPr/>
            <p:nvPr/>
          </p:nvSpPr>
          <p:spPr>
            <a:xfrm>
              <a:off x="2486396" y="3845706"/>
              <a:ext cx="44768" cy="34458"/>
            </a:xfrm>
            <a:custGeom>
              <a:avLst/>
              <a:gdLst/>
              <a:ahLst/>
              <a:cxnLst/>
              <a:rect l="l" t="t" r="r" b="b"/>
              <a:pathLst>
                <a:path w="482" h="371" extrusionOk="0">
                  <a:moveTo>
                    <a:pt x="260" y="1"/>
                  </a:moveTo>
                  <a:cubicBezTo>
                    <a:pt x="482" y="1"/>
                    <a:pt x="482" y="371"/>
                    <a:pt x="260" y="371"/>
                  </a:cubicBezTo>
                  <a:lnTo>
                    <a:pt x="260" y="260"/>
                  </a:lnTo>
                  <a:cubicBezTo>
                    <a:pt x="371" y="260"/>
                    <a:pt x="371" y="112"/>
                    <a:pt x="260" y="112"/>
                  </a:cubicBezTo>
                  <a:close/>
                  <a:moveTo>
                    <a:pt x="260" y="371"/>
                  </a:moveTo>
                  <a:cubicBezTo>
                    <a:pt x="1" y="371"/>
                    <a:pt x="1" y="1"/>
                    <a:pt x="260" y="1"/>
                  </a:cubicBezTo>
                  <a:lnTo>
                    <a:pt x="260" y="112"/>
                  </a:lnTo>
                  <a:cubicBezTo>
                    <a:pt x="112" y="75"/>
                    <a:pt x="112" y="260"/>
                    <a:pt x="260" y="260"/>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2"/>
            <p:cNvSpPr/>
            <p:nvPr/>
          </p:nvSpPr>
          <p:spPr>
            <a:xfrm>
              <a:off x="2495591" y="3849143"/>
              <a:ext cx="35573" cy="34458"/>
            </a:xfrm>
            <a:custGeom>
              <a:avLst/>
              <a:gdLst/>
              <a:ahLst/>
              <a:cxnLst/>
              <a:rect l="l" t="t" r="r" b="b"/>
              <a:pathLst>
                <a:path w="383" h="371" extrusionOk="0">
                  <a:moveTo>
                    <a:pt x="161" y="1"/>
                  </a:moveTo>
                  <a:lnTo>
                    <a:pt x="161" y="1"/>
                  </a:lnTo>
                  <a:cubicBezTo>
                    <a:pt x="171" y="1"/>
                    <a:pt x="181" y="2"/>
                    <a:pt x="190" y="5"/>
                  </a:cubicBezTo>
                  <a:lnTo>
                    <a:pt x="190" y="5"/>
                  </a:lnTo>
                  <a:cubicBezTo>
                    <a:pt x="181" y="2"/>
                    <a:pt x="171" y="1"/>
                    <a:pt x="161" y="1"/>
                  </a:cubicBezTo>
                  <a:close/>
                  <a:moveTo>
                    <a:pt x="161" y="1"/>
                  </a:moveTo>
                  <a:cubicBezTo>
                    <a:pt x="133" y="1"/>
                    <a:pt x="113" y="5"/>
                    <a:pt x="100" y="12"/>
                  </a:cubicBezTo>
                  <a:lnTo>
                    <a:pt x="100" y="12"/>
                  </a:lnTo>
                  <a:cubicBezTo>
                    <a:pt x="117" y="5"/>
                    <a:pt x="137" y="1"/>
                    <a:pt x="161" y="1"/>
                  </a:cubicBezTo>
                  <a:close/>
                  <a:moveTo>
                    <a:pt x="190" y="5"/>
                  </a:moveTo>
                  <a:lnTo>
                    <a:pt x="190" y="5"/>
                  </a:lnTo>
                  <a:cubicBezTo>
                    <a:pt x="212" y="10"/>
                    <a:pt x="229" y="23"/>
                    <a:pt x="242" y="39"/>
                  </a:cubicBezTo>
                  <a:lnTo>
                    <a:pt x="242" y="39"/>
                  </a:lnTo>
                  <a:cubicBezTo>
                    <a:pt x="245" y="38"/>
                    <a:pt x="248" y="37"/>
                    <a:pt x="250" y="36"/>
                  </a:cubicBezTo>
                  <a:lnTo>
                    <a:pt x="250" y="36"/>
                  </a:lnTo>
                  <a:cubicBezTo>
                    <a:pt x="285" y="64"/>
                    <a:pt x="309" y="107"/>
                    <a:pt x="309" y="149"/>
                  </a:cubicBezTo>
                  <a:cubicBezTo>
                    <a:pt x="309" y="200"/>
                    <a:pt x="287" y="220"/>
                    <a:pt x="257" y="220"/>
                  </a:cubicBezTo>
                  <a:cubicBezTo>
                    <a:pt x="253" y="220"/>
                    <a:pt x="249" y="219"/>
                    <a:pt x="244" y="219"/>
                  </a:cubicBezTo>
                  <a:lnTo>
                    <a:pt x="244" y="219"/>
                  </a:lnTo>
                  <a:cubicBezTo>
                    <a:pt x="282" y="169"/>
                    <a:pt x="281" y="87"/>
                    <a:pt x="242" y="39"/>
                  </a:cubicBezTo>
                  <a:lnTo>
                    <a:pt x="242" y="39"/>
                  </a:lnTo>
                  <a:cubicBezTo>
                    <a:pt x="198" y="56"/>
                    <a:pt x="150" y="90"/>
                    <a:pt x="111" y="129"/>
                  </a:cubicBezTo>
                  <a:lnTo>
                    <a:pt x="111" y="129"/>
                  </a:lnTo>
                  <a:cubicBezTo>
                    <a:pt x="73" y="84"/>
                    <a:pt x="58" y="34"/>
                    <a:pt x="100" y="12"/>
                  </a:cubicBezTo>
                  <a:lnTo>
                    <a:pt x="100" y="12"/>
                  </a:lnTo>
                  <a:cubicBezTo>
                    <a:pt x="18" y="46"/>
                    <a:pt x="1" y="147"/>
                    <a:pt x="48" y="209"/>
                  </a:cubicBezTo>
                  <a:lnTo>
                    <a:pt x="48" y="209"/>
                  </a:lnTo>
                  <a:cubicBezTo>
                    <a:pt x="2" y="292"/>
                    <a:pt x="12" y="371"/>
                    <a:pt x="161" y="371"/>
                  </a:cubicBezTo>
                  <a:cubicBezTo>
                    <a:pt x="272" y="371"/>
                    <a:pt x="383" y="260"/>
                    <a:pt x="383" y="149"/>
                  </a:cubicBezTo>
                  <a:cubicBezTo>
                    <a:pt x="383" y="61"/>
                    <a:pt x="347" y="27"/>
                    <a:pt x="298" y="27"/>
                  </a:cubicBezTo>
                  <a:cubicBezTo>
                    <a:pt x="283" y="27"/>
                    <a:pt x="267" y="30"/>
                    <a:pt x="250" y="36"/>
                  </a:cubicBezTo>
                  <a:lnTo>
                    <a:pt x="250" y="36"/>
                  </a:lnTo>
                  <a:cubicBezTo>
                    <a:pt x="232" y="21"/>
                    <a:pt x="212" y="10"/>
                    <a:pt x="190" y="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2"/>
            <p:cNvSpPr/>
            <p:nvPr/>
          </p:nvSpPr>
          <p:spPr>
            <a:xfrm>
              <a:off x="4189615" y="3680938"/>
              <a:ext cx="51548" cy="13839"/>
            </a:xfrm>
            <a:custGeom>
              <a:avLst/>
              <a:gdLst/>
              <a:ahLst/>
              <a:cxnLst/>
              <a:rect l="l" t="t" r="r" b="b"/>
              <a:pathLst>
                <a:path w="555" h="149" extrusionOk="0">
                  <a:moveTo>
                    <a:pt x="74" y="0"/>
                  </a:moveTo>
                  <a:lnTo>
                    <a:pt x="481" y="0"/>
                  </a:lnTo>
                  <a:cubicBezTo>
                    <a:pt x="518" y="0"/>
                    <a:pt x="555" y="37"/>
                    <a:pt x="555" y="74"/>
                  </a:cubicBezTo>
                  <a:lnTo>
                    <a:pt x="555" y="74"/>
                  </a:lnTo>
                  <a:cubicBezTo>
                    <a:pt x="555" y="111"/>
                    <a:pt x="518" y="148"/>
                    <a:pt x="481" y="148"/>
                  </a:cubicBezTo>
                  <a:lnTo>
                    <a:pt x="74" y="148"/>
                  </a:lnTo>
                  <a:cubicBezTo>
                    <a:pt x="37" y="148"/>
                    <a:pt x="0" y="111"/>
                    <a:pt x="0" y="74"/>
                  </a:cubicBezTo>
                  <a:lnTo>
                    <a:pt x="0" y="74"/>
                  </a:lnTo>
                  <a:cubicBezTo>
                    <a:pt x="0" y="37"/>
                    <a:pt x="37"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2"/>
            <p:cNvSpPr/>
            <p:nvPr/>
          </p:nvSpPr>
          <p:spPr>
            <a:xfrm>
              <a:off x="3643671" y="4079204"/>
              <a:ext cx="885982" cy="65388"/>
            </a:xfrm>
            <a:custGeom>
              <a:avLst/>
              <a:gdLst/>
              <a:ahLst/>
              <a:cxnLst/>
              <a:rect l="l" t="t" r="r" b="b"/>
              <a:pathLst>
                <a:path w="9539" h="704" extrusionOk="0">
                  <a:moveTo>
                    <a:pt x="0" y="260"/>
                  </a:moveTo>
                  <a:lnTo>
                    <a:pt x="9539" y="1"/>
                  </a:lnTo>
                  <a:lnTo>
                    <a:pt x="8799" y="481"/>
                  </a:lnTo>
                  <a:lnTo>
                    <a:pt x="666" y="703"/>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2"/>
            <p:cNvSpPr/>
            <p:nvPr/>
          </p:nvSpPr>
          <p:spPr>
            <a:xfrm>
              <a:off x="2943176" y="4079204"/>
              <a:ext cx="429291" cy="61951"/>
            </a:xfrm>
            <a:custGeom>
              <a:avLst/>
              <a:gdLst/>
              <a:ahLst/>
              <a:cxnLst/>
              <a:rect l="l" t="t" r="r" b="b"/>
              <a:pathLst>
                <a:path w="4622" h="667" extrusionOk="0">
                  <a:moveTo>
                    <a:pt x="0" y="1"/>
                  </a:moveTo>
                  <a:lnTo>
                    <a:pt x="4621" y="334"/>
                  </a:lnTo>
                  <a:lnTo>
                    <a:pt x="4104" y="666"/>
                  </a:lnTo>
                  <a:lnTo>
                    <a:pt x="666" y="408"/>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2"/>
            <p:cNvSpPr/>
            <p:nvPr/>
          </p:nvSpPr>
          <p:spPr>
            <a:xfrm>
              <a:off x="3643671" y="4079204"/>
              <a:ext cx="885982" cy="51641"/>
            </a:xfrm>
            <a:custGeom>
              <a:avLst/>
              <a:gdLst/>
              <a:ahLst/>
              <a:cxnLst/>
              <a:rect l="l" t="t" r="r" b="b"/>
              <a:pathLst>
                <a:path w="9539" h="556" extrusionOk="0">
                  <a:moveTo>
                    <a:pt x="0" y="223"/>
                  </a:moveTo>
                  <a:lnTo>
                    <a:pt x="9539" y="1"/>
                  </a:lnTo>
                  <a:lnTo>
                    <a:pt x="8799" y="371"/>
                  </a:lnTo>
                  <a:lnTo>
                    <a:pt x="666" y="55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2"/>
            <p:cNvSpPr/>
            <p:nvPr/>
          </p:nvSpPr>
          <p:spPr>
            <a:xfrm>
              <a:off x="2943176" y="4079204"/>
              <a:ext cx="429291" cy="48205"/>
            </a:xfrm>
            <a:custGeom>
              <a:avLst/>
              <a:gdLst/>
              <a:ahLst/>
              <a:cxnLst/>
              <a:rect l="l" t="t" r="r" b="b"/>
              <a:pathLst>
                <a:path w="4622" h="519" extrusionOk="0">
                  <a:moveTo>
                    <a:pt x="0" y="1"/>
                  </a:moveTo>
                  <a:lnTo>
                    <a:pt x="4621" y="260"/>
                  </a:lnTo>
                  <a:lnTo>
                    <a:pt x="4104" y="518"/>
                  </a:lnTo>
                  <a:lnTo>
                    <a:pt x="666" y="3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2"/>
            <p:cNvSpPr/>
            <p:nvPr/>
          </p:nvSpPr>
          <p:spPr>
            <a:xfrm>
              <a:off x="3417046" y="4092950"/>
              <a:ext cx="185481" cy="123716"/>
            </a:xfrm>
            <a:custGeom>
              <a:avLst/>
              <a:gdLst/>
              <a:ahLst/>
              <a:cxnLst/>
              <a:rect l="l" t="t" r="r" b="b"/>
              <a:pathLst>
                <a:path w="1997" h="1332" extrusionOk="0">
                  <a:moveTo>
                    <a:pt x="1996" y="1"/>
                  </a:moveTo>
                  <a:lnTo>
                    <a:pt x="1775" y="1332"/>
                  </a:lnTo>
                  <a:lnTo>
                    <a:pt x="111" y="1332"/>
                  </a:ln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2"/>
            <p:cNvSpPr/>
            <p:nvPr/>
          </p:nvSpPr>
          <p:spPr>
            <a:xfrm>
              <a:off x="1878688" y="4041495"/>
              <a:ext cx="182045" cy="75604"/>
            </a:xfrm>
            <a:custGeom>
              <a:avLst/>
              <a:gdLst/>
              <a:ahLst/>
              <a:cxnLst/>
              <a:rect l="l" t="t" r="r" b="b"/>
              <a:pathLst>
                <a:path w="1960" h="814" extrusionOk="0">
                  <a:moveTo>
                    <a:pt x="296" y="0"/>
                  </a:moveTo>
                  <a:lnTo>
                    <a:pt x="0" y="814"/>
                  </a:lnTo>
                  <a:lnTo>
                    <a:pt x="924" y="703"/>
                  </a:lnTo>
                  <a:lnTo>
                    <a:pt x="19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2"/>
            <p:cNvSpPr/>
            <p:nvPr/>
          </p:nvSpPr>
          <p:spPr>
            <a:xfrm>
              <a:off x="1816830" y="4072331"/>
              <a:ext cx="549478" cy="65388"/>
            </a:xfrm>
            <a:custGeom>
              <a:avLst/>
              <a:gdLst/>
              <a:ahLst/>
              <a:cxnLst/>
              <a:rect l="l" t="t" r="r" b="b"/>
              <a:pathLst>
                <a:path w="5916" h="704" extrusionOk="0">
                  <a:moveTo>
                    <a:pt x="38" y="592"/>
                  </a:moveTo>
                  <a:lnTo>
                    <a:pt x="5879" y="1"/>
                  </a:lnTo>
                  <a:cubicBezTo>
                    <a:pt x="5879" y="1"/>
                    <a:pt x="5916" y="38"/>
                    <a:pt x="5916" y="75"/>
                  </a:cubicBezTo>
                  <a:lnTo>
                    <a:pt x="5916" y="75"/>
                  </a:lnTo>
                  <a:cubicBezTo>
                    <a:pt x="5916" y="112"/>
                    <a:pt x="5916" y="112"/>
                    <a:pt x="5879" y="112"/>
                  </a:cubicBezTo>
                  <a:lnTo>
                    <a:pt x="75" y="703"/>
                  </a:lnTo>
                  <a:cubicBezTo>
                    <a:pt x="38" y="703"/>
                    <a:pt x="1" y="666"/>
                    <a:pt x="1" y="666"/>
                  </a:cubicBezTo>
                  <a:lnTo>
                    <a:pt x="1" y="666"/>
                  </a:lnTo>
                  <a:cubicBezTo>
                    <a:pt x="1" y="629"/>
                    <a:pt x="1" y="592"/>
                    <a:pt x="38" y="59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2"/>
            <p:cNvSpPr/>
            <p:nvPr/>
          </p:nvSpPr>
          <p:spPr>
            <a:xfrm>
              <a:off x="1830576" y="4086077"/>
              <a:ext cx="27585" cy="44768"/>
            </a:xfrm>
            <a:custGeom>
              <a:avLst/>
              <a:gdLst/>
              <a:ahLst/>
              <a:cxnLst/>
              <a:rect l="l" t="t" r="r" b="b"/>
              <a:pathLst>
                <a:path w="297" h="482" extrusionOk="0">
                  <a:moveTo>
                    <a:pt x="222" y="481"/>
                  </a:moveTo>
                  <a:lnTo>
                    <a:pt x="74" y="370"/>
                  </a:lnTo>
                  <a:cubicBezTo>
                    <a:pt x="74" y="260"/>
                    <a:pt x="38" y="112"/>
                    <a:pt x="1" y="1"/>
                  </a:cubicBezTo>
                  <a:cubicBezTo>
                    <a:pt x="185" y="75"/>
                    <a:pt x="296" y="297"/>
                    <a:pt x="222" y="4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2"/>
            <p:cNvSpPr/>
            <p:nvPr/>
          </p:nvSpPr>
          <p:spPr>
            <a:xfrm>
              <a:off x="1837449" y="4123879"/>
              <a:ext cx="20712" cy="51641"/>
            </a:xfrm>
            <a:custGeom>
              <a:avLst/>
              <a:gdLst/>
              <a:ahLst/>
              <a:cxnLst/>
              <a:rect l="l" t="t" r="r" b="b"/>
              <a:pathLst>
                <a:path w="223" h="556" extrusionOk="0">
                  <a:moveTo>
                    <a:pt x="148" y="0"/>
                  </a:moveTo>
                  <a:cubicBezTo>
                    <a:pt x="111" y="74"/>
                    <a:pt x="74" y="111"/>
                    <a:pt x="0" y="148"/>
                  </a:cubicBezTo>
                  <a:lnTo>
                    <a:pt x="0" y="555"/>
                  </a:lnTo>
                  <a:cubicBezTo>
                    <a:pt x="185" y="407"/>
                    <a:pt x="222" y="185"/>
                    <a:pt x="1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2"/>
            <p:cNvSpPr/>
            <p:nvPr/>
          </p:nvSpPr>
          <p:spPr>
            <a:xfrm>
              <a:off x="3698563" y="3581372"/>
              <a:ext cx="75604" cy="41239"/>
            </a:xfrm>
            <a:custGeom>
              <a:avLst/>
              <a:gdLst/>
              <a:ahLst/>
              <a:cxnLst/>
              <a:rect l="l" t="t" r="r" b="b"/>
              <a:pathLst>
                <a:path w="814" h="444" extrusionOk="0">
                  <a:moveTo>
                    <a:pt x="112" y="0"/>
                  </a:moveTo>
                  <a:lnTo>
                    <a:pt x="703" y="0"/>
                  </a:lnTo>
                  <a:cubicBezTo>
                    <a:pt x="777" y="0"/>
                    <a:pt x="814" y="0"/>
                    <a:pt x="814" y="37"/>
                  </a:cubicBezTo>
                  <a:lnTo>
                    <a:pt x="814" y="407"/>
                  </a:lnTo>
                  <a:cubicBezTo>
                    <a:pt x="814" y="444"/>
                    <a:pt x="777" y="444"/>
                    <a:pt x="703" y="444"/>
                  </a:cubicBezTo>
                  <a:lnTo>
                    <a:pt x="112" y="444"/>
                  </a:lnTo>
                  <a:cubicBezTo>
                    <a:pt x="38" y="444"/>
                    <a:pt x="1" y="444"/>
                    <a:pt x="1" y="407"/>
                  </a:cubicBezTo>
                  <a:lnTo>
                    <a:pt x="1" y="37"/>
                  </a:lnTo>
                  <a:cubicBezTo>
                    <a:pt x="38" y="0"/>
                    <a:pt x="112"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2"/>
            <p:cNvSpPr/>
            <p:nvPr/>
          </p:nvSpPr>
          <p:spPr>
            <a:xfrm>
              <a:off x="3784383" y="3581372"/>
              <a:ext cx="75697" cy="41239"/>
            </a:xfrm>
            <a:custGeom>
              <a:avLst/>
              <a:gdLst/>
              <a:ahLst/>
              <a:cxnLst/>
              <a:rect l="l" t="t" r="r" b="b"/>
              <a:pathLst>
                <a:path w="815" h="444" extrusionOk="0">
                  <a:moveTo>
                    <a:pt x="112" y="0"/>
                  </a:moveTo>
                  <a:lnTo>
                    <a:pt x="703" y="0"/>
                  </a:lnTo>
                  <a:cubicBezTo>
                    <a:pt x="777" y="0"/>
                    <a:pt x="814" y="0"/>
                    <a:pt x="814" y="37"/>
                  </a:cubicBezTo>
                  <a:lnTo>
                    <a:pt x="814" y="407"/>
                  </a:lnTo>
                  <a:cubicBezTo>
                    <a:pt x="814" y="444"/>
                    <a:pt x="777" y="444"/>
                    <a:pt x="703" y="444"/>
                  </a:cubicBezTo>
                  <a:lnTo>
                    <a:pt x="112" y="444"/>
                  </a:lnTo>
                  <a:cubicBezTo>
                    <a:pt x="38" y="444"/>
                    <a:pt x="1" y="444"/>
                    <a:pt x="1" y="407"/>
                  </a:cubicBezTo>
                  <a:lnTo>
                    <a:pt x="1" y="37"/>
                  </a:lnTo>
                  <a:cubicBezTo>
                    <a:pt x="1" y="0"/>
                    <a:pt x="38"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2"/>
            <p:cNvSpPr/>
            <p:nvPr/>
          </p:nvSpPr>
          <p:spPr>
            <a:xfrm>
              <a:off x="3866860" y="3581372"/>
              <a:ext cx="72168" cy="41239"/>
            </a:xfrm>
            <a:custGeom>
              <a:avLst/>
              <a:gdLst/>
              <a:ahLst/>
              <a:cxnLst/>
              <a:rect l="l" t="t" r="r" b="b"/>
              <a:pathLst>
                <a:path w="777" h="444" extrusionOk="0">
                  <a:moveTo>
                    <a:pt x="74" y="0"/>
                  </a:moveTo>
                  <a:lnTo>
                    <a:pt x="703" y="0"/>
                  </a:lnTo>
                  <a:cubicBezTo>
                    <a:pt x="740" y="0"/>
                    <a:pt x="777" y="0"/>
                    <a:pt x="777" y="37"/>
                  </a:cubicBezTo>
                  <a:lnTo>
                    <a:pt x="777" y="407"/>
                  </a:lnTo>
                  <a:cubicBezTo>
                    <a:pt x="777" y="444"/>
                    <a:pt x="740" y="444"/>
                    <a:pt x="703" y="444"/>
                  </a:cubicBezTo>
                  <a:lnTo>
                    <a:pt x="74" y="444"/>
                  </a:lnTo>
                  <a:cubicBezTo>
                    <a:pt x="37" y="444"/>
                    <a:pt x="0" y="444"/>
                    <a:pt x="0" y="407"/>
                  </a:cubicBezTo>
                  <a:lnTo>
                    <a:pt x="0" y="37"/>
                  </a:lnTo>
                  <a:cubicBezTo>
                    <a:pt x="0" y="0"/>
                    <a:pt x="37"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2"/>
            <p:cNvSpPr/>
            <p:nvPr/>
          </p:nvSpPr>
          <p:spPr>
            <a:xfrm>
              <a:off x="4189615" y="3715211"/>
              <a:ext cx="51548" cy="13839"/>
            </a:xfrm>
            <a:custGeom>
              <a:avLst/>
              <a:gdLst/>
              <a:ahLst/>
              <a:cxnLst/>
              <a:rect l="l" t="t" r="r" b="b"/>
              <a:pathLst>
                <a:path w="555" h="149" extrusionOk="0">
                  <a:moveTo>
                    <a:pt x="74" y="1"/>
                  </a:moveTo>
                  <a:lnTo>
                    <a:pt x="481" y="1"/>
                  </a:lnTo>
                  <a:cubicBezTo>
                    <a:pt x="518" y="1"/>
                    <a:pt x="555" y="38"/>
                    <a:pt x="555" y="75"/>
                  </a:cubicBezTo>
                  <a:lnTo>
                    <a:pt x="555" y="75"/>
                  </a:lnTo>
                  <a:cubicBezTo>
                    <a:pt x="555" y="112"/>
                    <a:pt x="518" y="149"/>
                    <a:pt x="481" y="149"/>
                  </a:cubicBezTo>
                  <a:lnTo>
                    <a:pt x="74" y="149"/>
                  </a:lnTo>
                  <a:cubicBezTo>
                    <a:pt x="37" y="149"/>
                    <a:pt x="0" y="112"/>
                    <a:pt x="0" y="75"/>
                  </a:cubicBezTo>
                  <a:lnTo>
                    <a:pt x="0" y="75"/>
                  </a:lnTo>
                  <a:cubicBezTo>
                    <a:pt x="0" y="38"/>
                    <a:pt x="37" y="1"/>
                    <a:pt x="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2"/>
            <p:cNvSpPr/>
            <p:nvPr/>
          </p:nvSpPr>
          <p:spPr>
            <a:xfrm>
              <a:off x="1806521" y="3845706"/>
              <a:ext cx="48205" cy="34458"/>
            </a:xfrm>
            <a:custGeom>
              <a:avLst/>
              <a:gdLst/>
              <a:ahLst/>
              <a:cxnLst/>
              <a:rect l="l" t="t" r="r" b="b"/>
              <a:pathLst>
                <a:path w="519" h="371" extrusionOk="0">
                  <a:moveTo>
                    <a:pt x="260" y="1"/>
                  </a:moveTo>
                  <a:cubicBezTo>
                    <a:pt x="518" y="1"/>
                    <a:pt x="518" y="371"/>
                    <a:pt x="260" y="371"/>
                  </a:cubicBezTo>
                  <a:lnTo>
                    <a:pt x="260" y="260"/>
                  </a:lnTo>
                  <a:cubicBezTo>
                    <a:pt x="370" y="260"/>
                    <a:pt x="370" y="112"/>
                    <a:pt x="260" y="112"/>
                  </a:cubicBezTo>
                  <a:close/>
                  <a:moveTo>
                    <a:pt x="260" y="371"/>
                  </a:moveTo>
                  <a:cubicBezTo>
                    <a:pt x="1" y="371"/>
                    <a:pt x="1" y="1"/>
                    <a:pt x="260" y="1"/>
                  </a:cubicBezTo>
                  <a:lnTo>
                    <a:pt x="260" y="112"/>
                  </a:lnTo>
                  <a:cubicBezTo>
                    <a:pt x="149" y="75"/>
                    <a:pt x="149" y="260"/>
                    <a:pt x="260" y="260"/>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2"/>
            <p:cNvSpPr/>
            <p:nvPr/>
          </p:nvSpPr>
          <p:spPr>
            <a:xfrm>
              <a:off x="1814508" y="3849143"/>
              <a:ext cx="40217" cy="34458"/>
            </a:xfrm>
            <a:custGeom>
              <a:avLst/>
              <a:gdLst/>
              <a:ahLst/>
              <a:cxnLst/>
              <a:rect l="l" t="t" r="r" b="b"/>
              <a:pathLst>
                <a:path w="433" h="371" extrusionOk="0">
                  <a:moveTo>
                    <a:pt x="174" y="1"/>
                  </a:moveTo>
                  <a:cubicBezTo>
                    <a:pt x="36" y="1"/>
                    <a:pt x="1" y="165"/>
                    <a:pt x="68" y="249"/>
                  </a:cubicBezTo>
                  <a:lnTo>
                    <a:pt x="68" y="249"/>
                  </a:lnTo>
                  <a:cubicBezTo>
                    <a:pt x="101" y="168"/>
                    <a:pt x="202" y="72"/>
                    <a:pt x="290" y="39"/>
                  </a:cubicBezTo>
                  <a:lnTo>
                    <a:pt x="290" y="39"/>
                  </a:lnTo>
                  <a:cubicBezTo>
                    <a:pt x="262" y="16"/>
                    <a:pt x="224" y="1"/>
                    <a:pt x="174" y="1"/>
                  </a:cubicBezTo>
                  <a:close/>
                  <a:moveTo>
                    <a:pt x="272" y="72"/>
                  </a:moveTo>
                  <a:cubicBezTo>
                    <a:pt x="187" y="72"/>
                    <a:pt x="35" y="260"/>
                    <a:pt x="174" y="260"/>
                  </a:cubicBezTo>
                  <a:cubicBezTo>
                    <a:pt x="247" y="260"/>
                    <a:pt x="321" y="223"/>
                    <a:pt x="321" y="149"/>
                  </a:cubicBezTo>
                  <a:cubicBezTo>
                    <a:pt x="321" y="93"/>
                    <a:pt x="301" y="72"/>
                    <a:pt x="272" y="72"/>
                  </a:cubicBezTo>
                  <a:close/>
                  <a:moveTo>
                    <a:pt x="347" y="27"/>
                  </a:moveTo>
                  <a:cubicBezTo>
                    <a:pt x="330" y="27"/>
                    <a:pt x="310" y="31"/>
                    <a:pt x="290" y="39"/>
                  </a:cubicBezTo>
                  <a:lnTo>
                    <a:pt x="290" y="39"/>
                  </a:lnTo>
                  <a:cubicBezTo>
                    <a:pt x="384" y="119"/>
                    <a:pt x="345" y="297"/>
                    <a:pt x="174" y="297"/>
                  </a:cubicBezTo>
                  <a:cubicBezTo>
                    <a:pt x="126" y="297"/>
                    <a:pt x="91" y="277"/>
                    <a:pt x="68" y="249"/>
                  </a:cubicBezTo>
                  <a:lnTo>
                    <a:pt x="68" y="249"/>
                  </a:lnTo>
                  <a:cubicBezTo>
                    <a:pt x="41" y="315"/>
                    <a:pt x="60" y="371"/>
                    <a:pt x="174" y="371"/>
                  </a:cubicBezTo>
                  <a:cubicBezTo>
                    <a:pt x="321" y="371"/>
                    <a:pt x="432" y="260"/>
                    <a:pt x="432" y="149"/>
                  </a:cubicBezTo>
                  <a:cubicBezTo>
                    <a:pt x="432" y="61"/>
                    <a:pt x="397" y="27"/>
                    <a:pt x="347" y="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2"/>
            <p:cNvSpPr/>
            <p:nvPr/>
          </p:nvSpPr>
          <p:spPr>
            <a:xfrm>
              <a:off x="2029709" y="3842269"/>
              <a:ext cx="48205" cy="37895"/>
            </a:xfrm>
            <a:custGeom>
              <a:avLst/>
              <a:gdLst/>
              <a:ahLst/>
              <a:cxnLst/>
              <a:rect l="l" t="t" r="r" b="b"/>
              <a:pathLst>
                <a:path w="519" h="408" extrusionOk="0">
                  <a:moveTo>
                    <a:pt x="260" y="38"/>
                  </a:moveTo>
                  <a:cubicBezTo>
                    <a:pt x="518" y="38"/>
                    <a:pt x="518" y="408"/>
                    <a:pt x="260" y="408"/>
                  </a:cubicBezTo>
                  <a:lnTo>
                    <a:pt x="260" y="297"/>
                  </a:lnTo>
                  <a:cubicBezTo>
                    <a:pt x="371" y="297"/>
                    <a:pt x="371" y="149"/>
                    <a:pt x="260" y="149"/>
                  </a:cubicBezTo>
                  <a:close/>
                  <a:moveTo>
                    <a:pt x="260" y="38"/>
                  </a:moveTo>
                  <a:lnTo>
                    <a:pt x="260" y="38"/>
                  </a:lnTo>
                  <a:lnTo>
                    <a:pt x="260" y="149"/>
                  </a:lnTo>
                  <a:lnTo>
                    <a:pt x="260" y="149"/>
                  </a:lnTo>
                  <a:cubicBezTo>
                    <a:pt x="149" y="112"/>
                    <a:pt x="149" y="297"/>
                    <a:pt x="260" y="297"/>
                  </a:cubicBezTo>
                  <a:lnTo>
                    <a:pt x="260" y="297"/>
                  </a:lnTo>
                  <a:lnTo>
                    <a:pt x="260" y="408"/>
                  </a:lnTo>
                  <a:lnTo>
                    <a:pt x="260" y="408"/>
                  </a:lnTo>
                  <a:cubicBezTo>
                    <a:pt x="1" y="408"/>
                    <a:pt x="1" y="1"/>
                    <a:pt x="260" y="38"/>
                  </a:cubicBezTo>
                  <a:close/>
                </a:path>
              </a:pathLst>
            </a:custGeom>
            <a:solidFill>
              <a:srgbClr val="4F5A6B">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2"/>
            <p:cNvSpPr/>
            <p:nvPr/>
          </p:nvSpPr>
          <p:spPr>
            <a:xfrm>
              <a:off x="2037511" y="3849143"/>
              <a:ext cx="36966" cy="34458"/>
            </a:xfrm>
            <a:custGeom>
              <a:avLst/>
              <a:gdLst/>
              <a:ahLst/>
              <a:cxnLst/>
              <a:rect l="l" t="t" r="r" b="b"/>
              <a:pathLst>
                <a:path w="398" h="371" extrusionOk="0">
                  <a:moveTo>
                    <a:pt x="176" y="1"/>
                  </a:moveTo>
                  <a:cubicBezTo>
                    <a:pt x="60" y="1"/>
                    <a:pt x="77" y="75"/>
                    <a:pt x="132" y="137"/>
                  </a:cubicBezTo>
                  <a:lnTo>
                    <a:pt x="132" y="137"/>
                  </a:lnTo>
                  <a:cubicBezTo>
                    <a:pt x="137" y="132"/>
                    <a:pt x="143" y="126"/>
                    <a:pt x="148" y="121"/>
                  </a:cubicBezTo>
                  <a:lnTo>
                    <a:pt x="148" y="121"/>
                  </a:lnTo>
                  <a:cubicBezTo>
                    <a:pt x="143" y="126"/>
                    <a:pt x="137" y="132"/>
                    <a:pt x="133" y="138"/>
                  </a:cubicBezTo>
                  <a:lnTo>
                    <a:pt x="133" y="138"/>
                  </a:lnTo>
                  <a:cubicBezTo>
                    <a:pt x="133" y="138"/>
                    <a:pt x="132" y="137"/>
                    <a:pt x="132" y="137"/>
                  </a:cubicBezTo>
                  <a:lnTo>
                    <a:pt x="132" y="137"/>
                  </a:lnTo>
                  <a:cubicBezTo>
                    <a:pt x="41" y="238"/>
                    <a:pt x="0" y="371"/>
                    <a:pt x="176" y="371"/>
                  </a:cubicBezTo>
                  <a:cubicBezTo>
                    <a:pt x="287" y="371"/>
                    <a:pt x="397" y="260"/>
                    <a:pt x="397" y="149"/>
                  </a:cubicBezTo>
                  <a:cubicBezTo>
                    <a:pt x="397" y="61"/>
                    <a:pt x="364" y="27"/>
                    <a:pt x="318" y="27"/>
                  </a:cubicBezTo>
                  <a:cubicBezTo>
                    <a:pt x="302" y="27"/>
                    <a:pt x="285" y="31"/>
                    <a:pt x="267" y="38"/>
                  </a:cubicBezTo>
                  <a:lnTo>
                    <a:pt x="267" y="38"/>
                  </a:lnTo>
                  <a:cubicBezTo>
                    <a:pt x="301" y="66"/>
                    <a:pt x="324" y="107"/>
                    <a:pt x="324" y="149"/>
                  </a:cubicBezTo>
                  <a:cubicBezTo>
                    <a:pt x="324" y="200"/>
                    <a:pt x="302" y="220"/>
                    <a:pt x="272" y="220"/>
                  </a:cubicBezTo>
                  <a:cubicBezTo>
                    <a:pt x="271" y="220"/>
                    <a:pt x="270" y="220"/>
                    <a:pt x="269" y="220"/>
                  </a:cubicBezTo>
                  <a:lnTo>
                    <a:pt x="269" y="220"/>
                  </a:lnTo>
                  <a:cubicBezTo>
                    <a:pt x="281" y="202"/>
                    <a:pt x="287" y="178"/>
                    <a:pt x="287" y="149"/>
                  </a:cubicBezTo>
                  <a:cubicBezTo>
                    <a:pt x="287" y="93"/>
                    <a:pt x="266" y="72"/>
                    <a:pt x="238" y="72"/>
                  </a:cubicBezTo>
                  <a:cubicBezTo>
                    <a:pt x="210" y="72"/>
                    <a:pt x="176" y="93"/>
                    <a:pt x="148" y="121"/>
                  </a:cubicBezTo>
                  <a:lnTo>
                    <a:pt x="148" y="121"/>
                  </a:lnTo>
                  <a:cubicBezTo>
                    <a:pt x="185" y="84"/>
                    <a:pt x="228" y="53"/>
                    <a:pt x="267" y="38"/>
                  </a:cubicBezTo>
                  <a:lnTo>
                    <a:pt x="267" y="38"/>
                  </a:lnTo>
                  <a:cubicBezTo>
                    <a:pt x="241" y="15"/>
                    <a:pt x="208"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2"/>
            <p:cNvSpPr/>
            <p:nvPr/>
          </p:nvSpPr>
          <p:spPr>
            <a:xfrm>
              <a:off x="3313950" y="3711774"/>
              <a:ext cx="336690" cy="58514"/>
            </a:xfrm>
            <a:custGeom>
              <a:avLst/>
              <a:gdLst/>
              <a:ahLst/>
              <a:cxnLst/>
              <a:rect l="l" t="t" r="r" b="b"/>
              <a:pathLst>
                <a:path w="3625" h="630" extrusionOk="0">
                  <a:moveTo>
                    <a:pt x="75" y="1"/>
                  </a:moveTo>
                  <a:cubicBezTo>
                    <a:pt x="38" y="1"/>
                    <a:pt x="1" y="38"/>
                    <a:pt x="1" y="75"/>
                  </a:cubicBezTo>
                  <a:lnTo>
                    <a:pt x="1" y="556"/>
                  </a:lnTo>
                  <a:cubicBezTo>
                    <a:pt x="1" y="593"/>
                    <a:pt x="38" y="629"/>
                    <a:pt x="75" y="629"/>
                  </a:cubicBezTo>
                  <a:lnTo>
                    <a:pt x="3550" y="629"/>
                  </a:lnTo>
                  <a:cubicBezTo>
                    <a:pt x="3587" y="629"/>
                    <a:pt x="3624" y="593"/>
                    <a:pt x="3624" y="556"/>
                  </a:cubicBezTo>
                  <a:lnTo>
                    <a:pt x="3624" y="75"/>
                  </a:lnTo>
                  <a:cubicBezTo>
                    <a:pt x="3624" y="38"/>
                    <a:pt x="3587" y="1"/>
                    <a:pt x="3550" y="1"/>
                  </a:cubicBezTo>
                  <a:close/>
                </a:path>
              </a:pathLst>
            </a:custGeom>
            <a:solidFill>
              <a:srgbClr val="E4E6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2"/>
            <p:cNvSpPr/>
            <p:nvPr/>
          </p:nvSpPr>
          <p:spPr>
            <a:xfrm>
              <a:off x="3310513" y="3708431"/>
              <a:ext cx="346907" cy="65295"/>
            </a:xfrm>
            <a:custGeom>
              <a:avLst/>
              <a:gdLst/>
              <a:ahLst/>
              <a:cxnLst/>
              <a:rect l="l" t="t" r="r" b="b"/>
              <a:pathLst>
                <a:path w="3735" h="703" extrusionOk="0">
                  <a:moveTo>
                    <a:pt x="3624" y="111"/>
                  </a:moveTo>
                  <a:lnTo>
                    <a:pt x="3624" y="592"/>
                  </a:lnTo>
                  <a:lnTo>
                    <a:pt x="112" y="592"/>
                  </a:lnTo>
                  <a:lnTo>
                    <a:pt x="112" y="111"/>
                  </a:lnTo>
                  <a:close/>
                  <a:moveTo>
                    <a:pt x="112" y="0"/>
                  </a:moveTo>
                  <a:cubicBezTo>
                    <a:pt x="38" y="0"/>
                    <a:pt x="1" y="37"/>
                    <a:pt x="1" y="111"/>
                  </a:cubicBezTo>
                  <a:lnTo>
                    <a:pt x="1" y="592"/>
                  </a:lnTo>
                  <a:cubicBezTo>
                    <a:pt x="1" y="665"/>
                    <a:pt x="38" y="702"/>
                    <a:pt x="112" y="702"/>
                  </a:cubicBezTo>
                  <a:lnTo>
                    <a:pt x="3587" y="702"/>
                  </a:lnTo>
                  <a:cubicBezTo>
                    <a:pt x="3661" y="702"/>
                    <a:pt x="3735" y="665"/>
                    <a:pt x="3735" y="592"/>
                  </a:cubicBezTo>
                  <a:lnTo>
                    <a:pt x="3735" y="111"/>
                  </a:lnTo>
                  <a:cubicBezTo>
                    <a:pt x="3698" y="37"/>
                    <a:pt x="3661" y="0"/>
                    <a:pt x="3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2"/>
            <p:cNvSpPr/>
            <p:nvPr/>
          </p:nvSpPr>
          <p:spPr>
            <a:xfrm>
              <a:off x="3313950" y="3722084"/>
              <a:ext cx="326380" cy="44768"/>
            </a:xfrm>
            <a:custGeom>
              <a:avLst/>
              <a:gdLst/>
              <a:ahLst/>
              <a:cxnLst/>
              <a:rect l="l" t="t" r="r" b="b"/>
              <a:pathLst>
                <a:path w="3514" h="482" extrusionOk="0">
                  <a:moveTo>
                    <a:pt x="3513" y="482"/>
                  </a:moveTo>
                  <a:lnTo>
                    <a:pt x="75" y="482"/>
                  </a:lnTo>
                  <a:cubicBezTo>
                    <a:pt x="38" y="482"/>
                    <a:pt x="1" y="445"/>
                    <a:pt x="1" y="408"/>
                  </a:cubicBezTo>
                  <a:lnTo>
                    <a:pt x="1" y="1"/>
                  </a:lnTo>
                  <a:lnTo>
                    <a:pt x="3439" y="1"/>
                  </a:lnTo>
                  <a:cubicBezTo>
                    <a:pt x="3476" y="1"/>
                    <a:pt x="3513" y="1"/>
                    <a:pt x="3513"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7" name="Google Shape;3297;p22"/>
            <p:cNvGrpSpPr/>
            <p:nvPr/>
          </p:nvGrpSpPr>
          <p:grpSpPr>
            <a:xfrm>
              <a:off x="4536639" y="3476845"/>
              <a:ext cx="398453" cy="158082"/>
              <a:chOff x="5068624" y="3612208"/>
              <a:chExt cx="398453" cy="158082"/>
            </a:xfrm>
          </p:grpSpPr>
          <p:sp>
            <p:nvSpPr>
              <p:cNvPr id="3298" name="Google Shape;3298;p22"/>
              <p:cNvSpPr/>
              <p:nvPr/>
            </p:nvSpPr>
            <p:spPr>
              <a:xfrm>
                <a:off x="5099553" y="3612208"/>
                <a:ext cx="51641" cy="24149"/>
              </a:xfrm>
              <a:custGeom>
                <a:avLst/>
                <a:gdLst/>
                <a:ahLst/>
                <a:cxnLst/>
                <a:rect l="l" t="t" r="r" b="b"/>
                <a:pathLst>
                  <a:path w="556" h="260" extrusionOk="0">
                    <a:moveTo>
                      <a:pt x="555" y="260"/>
                    </a:moveTo>
                    <a:lnTo>
                      <a:pt x="1" y="260"/>
                    </a:lnTo>
                    <a:cubicBezTo>
                      <a:pt x="1" y="149"/>
                      <a:pt x="38" y="75"/>
                      <a:pt x="112" y="1"/>
                    </a:cubicBezTo>
                    <a:cubicBezTo>
                      <a:pt x="296" y="38"/>
                      <a:pt x="555" y="112"/>
                      <a:pt x="555" y="2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2"/>
              <p:cNvSpPr/>
              <p:nvPr/>
            </p:nvSpPr>
            <p:spPr>
              <a:xfrm>
                <a:off x="5068624" y="3625954"/>
                <a:ext cx="195884" cy="144336"/>
              </a:xfrm>
              <a:custGeom>
                <a:avLst/>
                <a:gdLst/>
                <a:ahLst/>
                <a:cxnLst/>
                <a:rect l="l" t="t" r="r" b="b"/>
                <a:pathLst>
                  <a:path w="2109" h="1554" extrusionOk="0">
                    <a:moveTo>
                      <a:pt x="371" y="1"/>
                    </a:moveTo>
                    <a:lnTo>
                      <a:pt x="1184" y="1"/>
                    </a:lnTo>
                    <a:cubicBezTo>
                      <a:pt x="1591" y="112"/>
                      <a:pt x="1923" y="407"/>
                      <a:pt x="2108" y="814"/>
                    </a:cubicBezTo>
                    <a:lnTo>
                      <a:pt x="2108" y="1184"/>
                    </a:lnTo>
                    <a:cubicBezTo>
                      <a:pt x="2108" y="1369"/>
                      <a:pt x="1923" y="1517"/>
                      <a:pt x="1739" y="1553"/>
                    </a:cubicBezTo>
                    <a:lnTo>
                      <a:pt x="371" y="1553"/>
                    </a:lnTo>
                    <a:cubicBezTo>
                      <a:pt x="186" y="1553"/>
                      <a:pt x="1" y="1369"/>
                      <a:pt x="1" y="1184"/>
                    </a:cubicBezTo>
                    <a:lnTo>
                      <a:pt x="1" y="333"/>
                    </a:lnTo>
                    <a:cubicBezTo>
                      <a:pt x="1" y="149"/>
                      <a:pt x="186"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2"/>
              <p:cNvSpPr/>
              <p:nvPr/>
            </p:nvSpPr>
            <p:spPr>
              <a:xfrm>
                <a:off x="5068624" y="3639700"/>
                <a:ext cx="171828" cy="130589"/>
              </a:xfrm>
              <a:custGeom>
                <a:avLst/>
                <a:gdLst/>
                <a:ahLst/>
                <a:cxnLst/>
                <a:rect l="l" t="t" r="r" b="b"/>
                <a:pathLst>
                  <a:path w="1850" h="1406" extrusionOk="0">
                    <a:moveTo>
                      <a:pt x="1776" y="1405"/>
                    </a:moveTo>
                    <a:lnTo>
                      <a:pt x="371" y="1405"/>
                    </a:lnTo>
                    <a:cubicBezTo>
                      <a:pt x="186" y="1405"/>
                      <a:pt x="1" y="1221"/>
                      <a:pt x="1" y="1036"/>
                    </a:cubicBezTo>
                    <a:lnTo>
                      <a:pt x="1" y="185"/>
                    </a:lnTo>
                    <a:cubicBezTo>
                      <a:pt x="1" y="111"/>
                      <a:pt x="38" y="38"/>
                      <a:pt x="75" y="1"/>
                    </a:cubicBezTo>
                    <a:lnTo>
                      <a:pt x="925" y="1"/>
                    </a:lnTo>
                    <a:cubicBezTo>
                      <a:pt x="1332" y="75"/>
                      <a:pt x="1702" y="370"/>
                      <a:pt x="1849" y="777"/>
                    </a:cubicBezTo>
                    <a:lnTo>
                      <a:pt x="1849" y="1184"/>
                    </a:lnTo>
                    <a:cubicBezTo>
                      <a:pt x="1849" y="1258"/>
                      <a:pt x="1812" y="1332"/>
                      <a:pt x="1776" y="14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2"/>
              <p:cNvSpPr/>
              <p:nvPr/>
            </p:nvSpPr>
            <p:spPr>
              <a:xfrm>
                <a:off x="5096116" y="3639700"/>
                <a:ext cx="144336" cy="120280"/>
              </a:xfrm>
              <a:custGeom>
                <a:avLst/>
                <a:gdLst/>
                <a:ahLst/>
                <a:cxnLst/>
                <a:rect l="l" t="t" r="r" b="b"/>
                <a:pathLst>
                  <a:path w="1554" h="1295" extrusionOk="0">
                    <a:moveTo>
                      <a:pt x="38" y="1"/>
                    </a:moveTo>
                    <a:lnTo>
                      <a:pt x="629" y="1"/>
                    </a:lnTo>
                    <a:cubicBezTo>
                      <a:pt x="1036" y="75"/>
                      <a:pt x="1406" y="370"/>
                      <a:pt x="1553" y="777"/>
                    </a:cubicBezTo>
                    <a:lnTo>
                      <a:pt x="1553" y="1184"/>
                    </a:lnTo>
                    <a:cubicBezTo>
                      <a:pt x="1553" y="1221"/>
                      <a:pt x="1553" y="1258"/>
                      <a:pt x="1553" y="1295"/>
                    </a:cubicBezTo>
                    <a:lnTo>
                      <a:pt x="370" y="1295"/>
                    </a:lnTo>
                    <a:cubicBezTo>
                      <a:pt x="186" y="1295"/>
                      <a:pt x="38" y="1147"/>
                      <a:pt x="38" y="962"/>
                    </a:cubicBezTo>
                    <a:lnTo>
                      <a:pt x="38" y="111"/>
                    </a:lnTo>
                    <a:cubicBezTo>
                      <a:pt x="1" y="75"/>
                      <a:pt x="1" y="38"/>
                      <a:pt x="38"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2"/>
              <p:cNvSpPr/>
              <p:nvPr/>
            </p:nvSpPr>
            <p:spPr>
              <a:xfrm>
                <a:off x="5250667" y="3670629"/>
                <a:ext cx="54985" cy="31022"/>
              </a:xfrm>
              <a:custGeom>
                <a:avLst/>
                <a:gdLst/>
                <a:ahLst/>
                <a:cxnLst/>
                <a:rect l="l" t="t" r="r" b="b"/>
                <a:pathLst>
                  <a:path w="592" h="334" extrusionOk="0">
                    <a:moveTo>
                      <a:pt x="0" y="0"/>
                    </a:moveTo>
                    <a:lnTo>
                      <a:pt x="592" y="0"/>
                    </a:lnTo>
                    <a:lnTo>
                      <a:pt x="592" y="333"/>
                    </a:lnTo>
                    <a:lnTo>
                      <a:pt x="148" y="333"/>
                    </a:lnTo>
                    <a:cubicBezTo>
                      <a:pt x="111" y="185"/>
                      <a:pt x="74" y="11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2"/>
              <p:cNvSpPr/>
              <p:nvPr/>
            </p:nvSpPr>
            <p:spPr>
              <a:xfrm>
                <a:off x="5305559" y="3677502"/>
                <a:ext cx="161518" cy="17276"/>
              </a:xfrm>
              <a:custGeom>
                <a:avLst/>
                <a:gdLst/>
                <a:ahLst/>
                <a:cxnLst/>
                <a:rect l="l" t="t" r="r" b="b"/>
                <a:pathLst>
                  <a:path w="1739" h="186" extrusionOk="0">
                    <a:moveTo>
                      <a:pt x="1" y="0"/>
                    </a:moveTo>
                    <a:lnTo>
                      <a:pt x="1" y="185"/>
                    </a:lnTo>
                    <a:lnTo>
                      <a:pt x="1739" y="185"/>
                    </a:lnTo>
                    <a:lnTo>
                      <a:pt x="17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2"/>
              <p:cNvSpPr/>
              <p:nvPr/>
            </p:nvSpPr>
            <p:spPr>
              <a:xfrm>
                <a:off x="5082370" y="3666263"/>
                <a:ext cx="44768" cy="79970"/>
              </a:xfrm>
              <a:custGeom>
                <a:avLst/>
                <a:gdLst/>
                <a:ahLst/>
                <a:cxnLst/>
                <a:rect l="l" t="t" r="r" b="b"/>
                <a:pathLst>
                  <a:path w="482" h="861" extrusionOk="0">
                    <a:moveTo>
                      <a:pt x="334" y="84"/>
                    </a:moveTo>
                    <a:cubicBezTo>
                      <a:pt x="371" y="84"/>
                      <a:pt x="371" y="84"/>
                      <a:pt x="371" y="121"/>
                    </a:cubicBezTo>
                    <a:lnTo>
                      <a:pt x="371" y="750"/>
                    </a:lnTo>
                    <a:cubicBezTo>
                      <a:pt x="371" y="750"/>
                      <a:pt x="371" y="787"/>
                      <a:pt x="334" y="787"/>
                    </a:cubicBezTo>
                    <a:lnTo>
                      <a:pt x="112" y="787"/>
                    </a:lnTo>
                    <a:cubicBezTo>
                      <a:pt x="112" y="787"/>
                      <a:pt x="75" y="750"/>
                      <a:pt x="75" y="750"/>
                    </a:cubicBezTo>
                    <a:lnTo>
                      <a:pt x="75" y="121"/>
                    </a:lnTo>
                    <a:cubicBezTo>
                      <a:pt x="75" y="84"/>
                      <a:pt x="112" y="84"/>
                      <a:pt x="112" y="84"/>
                    </a:cubicBezTo>
                    <a:close/>
                    <a:moveTo>
                      <a:pt x="75" y="1"/>
                    </a:moveTo>
                    <a:cubicBezTo>
                      <a:pt x="25" y="1"/>
                      <a:pt x="1" y="61"/>
                      <a:pt x="1" y="121"/>
                    </a:cubicBezTo>
                    <a:lnTo>
                      <a:pt x="1" y="750"/>
                    </a:lnTo>
                    <a:cubicBezTo>
                      <a:pt x="1" y="824"/>
                      <a:pt x="38" y="861"/>
                      <a:pt x="112" y="861"/>
                    </a:cubicBezTo>
                    <a:lnTo>
                      <a:pt x="334" y="861"/>
                    </a:lnTo>
                    <a:cubicBezTo>
                      <a:pt x="407" y="861"/>
                      <a:pt x="481" y="824"/>
                      <a:pt x="481" y="750"/>
                    </a:cubicBezTo>
                    <a:lnTo>
                      <a:pt x="481" y="121"/>
                    </a:lnTo>
                    <a:cubicBezTo>
                      <a:pt x="481" y="61"/>
                      <a:pt x="432" y="1"/>
                      <a:pt x="374" y="1"/>
                    </a:cubicBezTo>
                    <a:cubicBezTo>
                      <a:pt x="361" y="1"/>
                      <a:pt x="347" y="4"/>
                      <a:pt x="334" y="10"/>
                    </a:cubicBezTo>
                    <a:lnTo>
                      <a:pt x="112" y="10"/>
                    </a:lnTo>
                    <a:cubicBezTo>
                      <a:pt x="98" y="4"/>
                      <a:pt x="86"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2"/>
              <p:cNvSpPr/>
              <p:nvPr/>
            </p:nvSpPr>
            <p:spPr>
              <a:xfrm>
                <a:off x="5144228" y="3666263"/>
                <a:ext cx="44675" cy="79970"/>
              </a:xfrm>
              <a:custGeom>
                <a:avLst/>
                <a:gdLst/>
                <a:ahLst/>
                <a:cxnLst/>
                <a:rect l="l" t="t" r="r" b="b"/>
                <a:pathLst>
                  <a:path w="481" h="861" extrusionOk="0">
                    <a:moveTo>
                      <a:pt x="333" y="84"/>
                    </a:moveTo>
                    <a:cubicBezTo>
                      <a:pt x="370" y="84"/>
                      <a:pt x="370" y="84"/>
                      <a:pt x="370" y="121"/>
                    </a:cubicBezTo>
                    <a:lnTo>
                      <a:pt x="370" y="750"/>
                    </a:lnTo>
                    <a:cubicBezTo>
                      <a:pt x="370" y="750"/>
                      <a:pt x="370" y="787"/>
                      <a:pt x="333" y="787"/>
                    </a:cubicBezTo>
                    <a:lnTo>
                      <a:pt x="111" y="787"/>
                    </a:lnTo>
                    <a:cubicBezTo>
                      <a:pt x="111" y="787"/>
                      <a:pt x="74" y="750"/>
                      <a:pt x="74" y="750"/>
                    </a:cubicBezTo>
                    <a:lnTo>
                      <a:pt x="74" y="121"/>
                    </a:lnTo>
                    <a:cubicBezTo>
                      <a:pt x="74" y="84"/>
                      <a:pt x="111" y="84"/>
                      <a:pt x="111" y="84"/>
                    </a:cubicBezTo>
                    <a:close/>
                    <a:moveTo>
                      <a:pt x="74" y="1"/>
                    </a:moveTo>
                    <a:cubicBezTo>
                      <a:pt x="25" y="1"/>
                      <a:pt x="0" y="61"/>
                      <a:pt x="0" y="121"/>
                    </a:cubicBezTo>
                    <a:lnTo>
                      <a:pt x="0" y="750"/>
                    </a:lnTo>
                    <a:cubicBezTo>
                      <a:pt x="0" y="824"/>
                      <a:pt x="37" y="861"/>
                      <a:pt x="111" y="861"/>
                    </a:cubicBezTo>
                    <a:lnTo>
                      <a:pt x="333" y="861"/>
                    </a:lnTo>
                    <a:cubicBezTo>
                      <a:pt x="407" y="861"/>
                      <a:pt x="481" y="824"/>
                      <a:pt x="481" y="750"/>
                    </a:cubicBezTo>
                    <a:lnTo>
                      <a:pt x="481" y="121"/>
                    </a:lnTo>
                    <a:cubicBezTo>
                      <a:pt x="481" y="61"/>
                      <a:pt x="432" y="1"/>
                      <a:pt x="373" y="1"/>
                    </a:cubicBezTo>
                    <a:cubicBezTo>
                      <a:pt x="360" y="1"/>
                      <a:pt x="347" y="4"/>
                      <a:pt x="333" y="10"/>
                    </a:cubicBezTo>
                    <a:lnTo>
                      <a:pt x="111" y="10"/>
                    </a:lnTo>
                    <a:cubicBezTo>
                      <a:pt x="98" y="4"/>
                      <a:pt x="85"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6" name="Google Shape;3306;p22"/>
          <p:cNvGrpSpPr/>
          <p:nvPr/>
        </p:nvGrpSpPr>
        <p:grpSpPr>
          <a:xfrm rot="-717098">
            <a:off x="7794371" y="2628570"/>
            <a:ext cx="1579229" cy="1854997"/>
            <a:chOff x="5368300" y="238125"/>
            <a:chExt cx="1021350" cy="1199700"/>
          </a:xfrm>
        </p:grpSpPr>
        <p:sp>
          <p:nvSpPr>
            <p:cNvPr id="3307" name="Google Shape;3307;p22"/>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2"/>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9" name="Google Shape;3309;p22"/>
          <p:cNvSpPr/>
          <p:nvPr/>
        </p:nvSpPr>
        <p:spPr>
          <a:xfrm>
            <a:off x="-107550" y="5018800"/>
            <a:ext cx="9656100" cy="539700"/>
          </a:xfrm>
          <a:prstGeom prst="rect">
            <a:avLst/>
          </a:pr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71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00"/>
        <p:cNvGrpSpPr/>
        <p:nvPr/>
      </p:nvGrpSpPr>
      <p:grpSpPr>
        <a:xfrm>
          <a:off x="0" y="0"/>
          <a:ext cx="0" cy="0"/>
          <a:chOff x="0" y="0"/>
          <a:chExt cx="0" cy="0"/>
        </a:xfrm>
      </p:grpSpPr>
      <p:grpSp>
        <p:nvGrpSpPr>
          <p:cNvPr id="3801" name="Google Shape;3801;p26"/>
          <p:cNvGrpSpPr/>
          <p:nvPr/>
        </p:nvGrpSpPr>
        <p:grpSpPr>
          <a:xfrm>
            <a:off x="-1104917" y="-609631"/>
            <a:ext cx="10878172" cy="4897024"/>
            <a:chOff x="1170800" y="2112250"/>
            <a:chExt cx="5379375" cy="2421632"/>
          </a:xfrm>
        </p:grpSpPr>
        <p:sp>
          <p:nvSpPr>
            <p:cNvPr id="3802" name="Google Shape;3802;p26"/>
            <p:cNvSpPr/>
            <p:nvPr/>
          </p:nvSpPr>
          <p:spPr>
            <a:xfrm>
              <a:off x="1170800" y="2112250"/>
              <a:ext cx="4170700" cy="932500"/>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6"/>
            <p:cNvSpPr/>
            <p:nvPr/>
          </p:nvSpPr>
          <p:spPr>
            <a:xfrm flipH="1">
              <a:off x="4386157" y="4065357"/>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6"/>
            <p:cNvSpPr/>
            <p:nvPr/>
          </p:nvSpPr>
          <p:spPr>
            <a:xfrm>
              <a:off x="3297897" y="3071392"/>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6"/>
            <p:cNvSpPr/>
            <p:nvPr/>
          </p:nvSpPr>
          <p:spPr>
            <a:xfrm>
              <a:off x="5084945" y="3434946"/>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6"/>
            <p:cNvSpPr/>
            <p:nvPr/>
          </p:nvSpPr>
          <p:spPr>
            <a:xfrm>
              <a:off x="5502200" y="2528050"/>
              <a:ext cx="1047975" cy="16530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7" name="Google Shape;3807;p26"/>
          <p:cNvSpPr txBox="1">
            <a:spLocks noGrp="1"/>
          </p:cNvSpPr>
          <p:nvPr>
            <p:ph type="title"/>
          </p:nvPr>
        </p:nvSpPr>
        <p:spPr>
          <a:xfrm>
            <a:off x="2347950"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08" name="Google Shape;3808;p26"/>
          <p:cNvSpPr txBox="1">
            <a:spLocks noGrp="1"/>
          </p:cNvSpPr>
          <p:nvPr>
            <p:ph type="subTitle" idx="1"/>
          </p:nvPr>
        </p:nvSpPr>
        <p:spPr>
          <a:xfrm>
            <a:off x="2347950" y="1670424"/>
            <a:ext cx="4448100" cy="122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810" name="Google Shape;3810;p26"/>
          <p:cNvGrpSpPr/>
          <p:nvPr/>
        </p:nvGrpSpPr>
        <p:grpSpPr>
          <a:xfrm flipH="1">
            <a:off x="6560177" y="-325796"/>
            <a:ext cx="2793475" cy="865799"/>
            <a:chOff x="-235759" y="3923169"/>
            <a:chExt cx="4089409" cy="1267456"/>
          </a:xfrm>
        </p:grpSpPr>
        <p:sp>
          <p:nvSpPr>
            <p:cNvPr id="3811" name="Google Shape;3811;p26"/>
            <p:cNvSpPr/>
            <p:nvPr/>
          </p:nvSpPr>
          <p:spPr>
            <a:xfrm rot="607683" flipH="1">
              <a:off x="-194853" y="4450752"/>
              <a:ext cx="646147" cy="522474"/>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2" name="Google Shape;3812;p26"/>
            <p:cNvGrpSpPr/>
            <p:nvPr/>
          </p:nvGrpSpPr>
          <p:grpSpPr>
            <a:xfrm flipH="1">
              <a:off x="6" y="4458306"/>
              <a:ext cx="3853644" cy="732319"/>
              <a:chOff x="4200950" y="2130100"/>
              <a:chExt cx="2188700" cy="415925"/>
            </a:xfrm>
          </p:grpSpPr>
          <p:sp>
            <p:nvSpPr>
              <p:cNvPr id="3813" name="Google Shape;3813;p26"/>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6"/>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5" name="Google Shape;3815;p26"/>
            <p:cNvSpPr/>
            <p:nvPr/>
          </p:nvSpPr>
          <p:spPr>
            <a:xfrm rot="607683" flipH="1">
              <a:off x="89179" y="4044996"/>
              <a:ext cx="745379" cy="612381"/>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6"/>
            <p:cNvSpPr/>
            <p:nvPr/>
          </p:nvSpPr>
          <p:spPr>
            <a:xfrm rot="607683" flipH="1">
              <a:off x="146302" y="4048184"/>
              <a:ext cx="692951" cy="558082"/>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6"/>
            <p:cNvSpPr/>
            <p:nvPr/>
          </p:nvSpPr>
          <p:spPr>
            <a:xfrm rot="607683" flipH="1">
              <a:off x="-139416" y="3964561"/>
              <a:ext cx="509431" cy="436366"/>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6"/>
            <p:cNvSpPr/>
            <p:nvPr/>
          </p:nvSpPr>
          <p:spPr>
            <a:xfrm rot="607683" flipH="1">
              <a:off x="-157147" y="4454093"/>
              <a:ext cx="614285" cy="453182"/>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6"/>
            <p:cNvSpPr/>
            <p:nvPr/>
          </p:nvSpPr>
          <p:spPr>
            <a:xfrm rot="607683" flipH="1">
              <a:off x="278888" y="4497252"/>
              <a:ext cx="367092" cy="297782"/>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6"/>
            <p:cNvSpPr/>
            <p:nvPr/>
          </p:nvSpPr>
          <p:spPr>
            <a:xfrm rot="607683" flipH="1">
              <a:off x="301105" y="4497347"/>
              <a:ext cx="348350" cy="260351"/>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1" name="Google Shape;3821;p26"/>
          <p:cNvSpPr/>
          <p:nvPr/>
        </p:nvSpPr>
        <p:spPr>
          <a:xfrm>
            <a:off x="-50" y="4603500"/>
            <a:ext cx="9144000" cy="552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6"/>
          <p:cNvSpPr/>
          <p:nvPr/>
        </p:nvSpPr>
        <p:spPr>
          <a:xfrm>
            <a:off x="-50" y="4608575"/>
            <a:ext cx="9144000" cy="381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3" name="Google Shape;3823;p26"/>
          <p:cNvGrpSpPr/>
          <p:nvPr/>
        </p:nvGrpSpPr>
        <p:grpSpPr>
          <a:xfrm>
            <a:off x="-1078423" y="3925304"/>
            <a:ext cx="2793475" cy="865799"/>
            <a:chOff x="-235759" y="3923169"/>
            <a:chExt cx="4089409" cy="1267456"/>
          </a:xfrm>
        </p:grpSpPr>
        <p:sp>
          <p:nvSpPr>
            <p:cNvPr id="3824" name="Google Shape;3824;p26"/>
            <p:cNvSpPr/>
            <p:nvPr/>
          </p:nvSpPr>
          <p:spPr>
            <a:xfrm rot="607683" flipH="1">
              <a:off x="-194853" y="4450752"/>
              <a:ext cx="646147" cy="522474"/>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5" name="Google Shape;3825;p26"/>
            <p:cNvGrpSpPr/>
            <p:nvPr/>
          </p:nvGrpSpPr>
          <p:grpSpPr>
            <a:xfrm flipH="1">
              <a:off x="6" y="4458306"/>
              <a:ext cx="3853644" cy="732319"/>
              <a:chOff x="4200950" y="2130100"/>
              <a:chExt cx="2188700" cy="415925"/>
            </a:xfrm>
          </p:grpSpPr>
          <p:sp>
            <p:nvSpPr>
              <p:cNvPr id="3826" name="Google Shape;3826;p26"/>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6"/>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8" name="Google Shape;3828;p26"/>
            <p:cNvSpPr/>
            <p:nvPr/>
          </p:nvSpPr>
          <p:spPr>
            <a:xfrm rot="607683" flipH="1">
              <a:off x="89179" y="4044996"/>
              <a:ext cx="745379" cy="612381"/>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6"/>
            <p:cNvSpPr/>
            <p:nvPr/>
          </p:nvSpPr>
          <p:spPr>
            <a:xfrm rot="607683" flipH="1">
              <a:off x="146302" y="4048184"/>
              <a:ext cx="692951" cy="558082"/>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6"/>
            <p:cNvSpPr/>
            <p:nvPr/>
          </p:nvSpPr>
          <p:spPr>
            <a:xfrm rot="607683" flipH="1">
              <a:off x="-139416" y="3964561"/>
              <a:ext cx="509431" cy="436366"/>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6"/>
            <p:cNvSpPr/>
            <p:nvPr/>
          </p:nvSpPr>
          <p:spPr>
            <a:xfrm rot="607683" flipH="1">
              <a:off x="-157147" y="4454093"/>
              <a:ext cx="614285" cy="453182"/>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6"/>
            <p:cNvSpPr/>
            <p:nvPr/>
          </p:nvSpPr>
          <p:spPr>
            <a:xfrm rot="607683" flipH="1">
              <a:off x="278888" y="4497252"/>
              <a:ext cx="367092" cy="297782"/>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6"/>
            <p:cNvSpPr/>
            <p:nvPr/>
          </p:nvSpPr>
          <p:spPr>
            <a:xfrm rot="607683" flipH="1">
              <a:off x="301105" y="4497347"/>
              <a:ext cx="348350" cy="260351"/>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618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834"/>
        <p:cNvGrpSpPr/>
        <p:nvPr/>
      </p:nvGrpSpPr>
      <p:grpSpPr>
        <a:xfrm>
          <a:off x="0" y="0"/>
          <a:ext cx="0" cy="0"/>
          <a:chOff x="0" y="0"/>
          <a:chExt cx="0" cy="0"/>
        </a:xfrm>
      </p:grpSpPr>
      <p:grpSp>
        <p:nvGrpSpPr>
          <p:cNvPr id="3835" name="Google Shape;3835;p27"/>
          <p:cNvGrpSpPr/>
          <p:nvPr/>
        </p:nvGrpSpPr>
        <p:grpSpPr>
          <a:xfrm flipH="1">
            <a:off x="-261966" y="-127201"/>
            <a:ext cx="10400852" cy="4619789"/>
            <a:chOff x="1140719" y="2200090"/>
            <a:chExt cx="5143335" cy="2284536"/>
          </a:xfrm>
        </p:grpSpPr>
        <p:sp>
          <p:nvSpPr>
            <p:cNvPr id="3836" name="Google Shape;3836;p27"/>
            <p:cNvSpPr/>
            <p:nvPr/>
          </p:nvSpPr>
          <p:spPr>
            <a:xfrm>
              <a:off x="1579107" y="2200090"/>
              <a:ext cx="3473776" cy="776679"/>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7"/>
            <p:cNvSpPr/>
            <p:nvPr/>
          </p:nvSpPr>
          <p:spPr>
            <a:xfrm>
              <a:off x="1140719" y="3523521"/>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7"/>
            <p:cNvSpPr/>
            <p:nvPr/>
          </p:nvSpPr>
          <p:spPr>
            <a:xfrm>
              <a:off x="3350377" y="3348441"/>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7"/>
            <p:cNvSpPr/>
            <p:nvPr/>
          </p:nvSpPr>
          <p:spPr>
            <a:xfrm>
              <a:off x="4852229" y="4113551"/>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7"/>
            <p:cNvSpPr/>
            <p:nvPr/>
          </p:nvSpPr>
          <p:spPr>
            <a:xfrm>
              <a:off x="4799375" y="2673177"/>
              <a:ext cx="1403239" cy="221337"/>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1" name="Google Shape;3841;p27"/>
          <p:cNvGrpSpPr/>
          <p:nvPr/>
        </p:nvGrpSpPr>
        <p:grpSpPr>
          <a:xfrm>
            <a:off x="-847981" y="1481258"/>
            <a:ext cx="3329077" cy="3860346"/>
            <a:chOff x="-629751" y="-110514"/>
            <a:chExt cx="2693210" cy="3123257"/>
          </a:xfrm>
        </p:grpSpPr>
        <p:grpSp>
          <p:nvGrpSpPr>
            <p:cNvPr id="3842" name="Google Shape;3842;p27"/>
            <p:cNvGrpSpPr/>
            <p:nvPr/>
          </p:nvGrpSpPr>
          <p:grpSpPr>
            <a:xfrm rot="832950" flipH="1">
              <a:off x="-388387" y="85946"/>
              <a:ext cx="1910896" cy="2244580"/>
              <a:chOff x="5368300" y="238125"/>
              <a:chExt cx="1021350" cy="1199700"/>
            </a:xfrm>
          </p:grpSpPr>
          <p:sp>
            <p:nvSpPr>
              <p:cNvPr id="3843" name="Google Shape;3843;p27"/>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7"/>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5" name="Google Shape;3845;p27"/>
            <p:cNvGrpSpPr/>
            <p:nvPr/>
          </p:nvGrpSpPr>
          <p:grpSpPr>
            <a:xfrm rot="-2700000">
              <a:off x="1200169" y="2261981"/>
              <a:ext cx="430011" cy="430011"/>
              <a:chOff x="3827550" y="1325975"/>
              <a:chExt cx="492650" cy="492650"/>
            </a:xfrm>
          </p:grpSpPr>
          <p:sp>
            <p:nvSpPr>
              <p:cNvPr id="3846" name="Google Shape;3846;p27"/>
              <p:cNvSpPr/>
              <p:nvPr/>
            </p:nvSpPr>
            <p:spPr>
              <a:xfrm>
                <a:off x="3827550" y="1334300"/>
                <a:ext cx="367875" cy="302250"/>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7"/>
              <p:cNvSpPr/>
              <p:nvPr/>
            </p:nvSpPr>
            <p:spPr>
              <a:xfrm>
                <a:off x="3827550" y="1333375"/>
                <a:ext cx="342000" cy="275450"/>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7"/>
              <p:cNvSpPr/>
              <p:nvPr/>
            </p:nvSpPr>
            <p:spPr>
              <a:xfrm>
                <a:off x="4068775" y="1325975"/>
                <a:ext cx="251425" cy="215375"/>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7"/>
              <p:cNvSpPr/>
              <p:nvPr/>
            </p:nvSpPr>
            <p:spPr>
              <a:xfrm>
                <a:off x="3982825" y="1560750"/>
                <a:ext cx="318900" cy="257875"/>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7"/>
              <p:cNvSpPr/>
              <p:nvPr/>
            </p:nvSpPr>
            <p:spPr>
              <a:xfrm>
                <a:off x="3982825" y="1560750"/>
                <a:ext cx="303175" cy="223675"/>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7"/>
              <p:cNvSpPr/>
              <p:nvPr/>
            </p:nvSpPr>
            <p:spPr>
              <a:xfrm>
                <a:off x="3895025" y="1555200"/>
                <a:ext cx="181175" cy="146975"/>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7"/>
              <p:cNvSpPr/>
              <p:nvPr/>
            </p:nvSpPr>
            <p:spPr>
              <a:xfrm>
                <a:off x="3895025" y="1554275"/>
                <a:ext cx="171925" cy="128500"/>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27"/>
            <p:cNvGrpSpPr/>
            <p:nvPr/>
          </p:nvGrpSpPr>
          <p:grpSpPr>
            <a:xfrm rot="1128142" flipH="1">
              <a:off x="-104207" y="1836896"/>
              <a:ext cx="2084249" cy="862977"/>
              <a:chOff x="2026925" y="1926325"/>
              <a:chExt cx="6403845" cy="2650723"/>
            </a:xfrm>
          </p:grpSpPr>
          <p:sp>
            <p:nvSpPr>
              <p:cNvPr id="3854" name="Google Shape;3854;p27"/>
              <p:cNvSpPr/>
              <p:nvPr/>
            </p:nvSpPr>
            <p:spPr>
              <a:xfrm>
                <a:off x="2773537" y="4354351"/>
                <a:ext cx="69418" cy="79181"/>
              </a:xfrm>
              <a:custGeom>
                <a:avLst/>
                <a:gdLst/>
                <a:ahLst/>
                <a:cxnLst/>
                <a:rect l="l" t="t" r="r" b="b"/>
                <a:pathLst>
                  <a:path w="519" h="592" extrusionOk="0">
                    <a:moveTo>
                      <a:pt x="482" y="0"/>
                    </a:moveTo>
                    <a:lnTo>
                      <a:pt x="1" y="555"/>
                    </a:lnTo>
                    <a:lnTo>
                      <a:pt x="75" y="592"/>
                    </a:lnTo>
                    <a:lnTo>
                      <a:pt x="518" y="37"/>
                    </a:lnTo>
                    <a:lnTo>
                      <a:pt x="4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7"/>
              <p:cNvSpPr/>
              <p:nvPr/>
            </p:nvSpPr>
            <p:spPr>
              <a:xfrm>
                <a:off x="2773537" y="4413737"/>
                <a:ext cx="89213" cy="59386"/>
              </a:xfrm>
              <a:custGeom>
                <a:avLst/>
                <a:gdLst/>
                <a:ahLst/>
                <a:cxnLst/>
                <a:rect l="l" t="t" r="r" b="b"/>
                <a:pathLst>
                  <a:path w="667" h="444" extrusionOk="0">
                    <a:moveTo>
                      <a:pt x="38" y="0"/>
                    </a:moveTo>
                    <a:lnTo>
                      <a:pt x="1" y="74"/>
                    </a:lnTo>
                    <a:lnTo>
                      <a:pt x="629" y="444"/>
                    </a:lnTo>
                    <a:lnTo>
                      <a:pt x="666" y="370"/>
                    </a:lnTo>
                    <a:lnTo>
                      <a:pt x="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7"/>
              <p:cNvSpPr/>
              <p:nvPr/>
            </p:nvSpPr>
            <p:spPr>
              <a:xfrm>
                <a:off x="2837872" y="4196120"/>
                <a:ext cx="29827" cy="247308"/>
              </a:xfrm>
              <a:custGeom>
                <a:avLst/>
                <a:gdLst/>
                <a:ahLst/>
                <a:cxnLst/>
                <a:rect l="l" t="t" r="r" b="b"/>
                <a:pathLst>
                  <a:path w="223" h="1849" extrusionOk="0">
                    <a:moveTo>
                      <a:pt x="1" y="0"/>
                    </a:moveTo>
                    <a:lnTo>
                      <a:pt x="1" y="1849"/>
                    </a:lnTo>
                    <a:lnTo>
                      <a:pt x="222" y="1849"/>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7"/>
              <p:cNvSpPr/>
              <p:nvPr/>
            </p:nvSpPr>
            <p:spPr>
              <a:xfrm>
                <a:off x="2827975" y="4319708"/>
                <a:ext cx="49622" cy="10031"/>
              </a:xfrm>
              <a:custGeom>
                <a:avLst/>
                <a:gdLst/>
                <a:ahLst/>
                <a:cxnLst/>
                <a:rect l="l" t="t" r="r" b="b"/>
                <a:pathLst>
                  <a:path w="371" h="75" extrusionOk="0">
                    <a:moveTo>
                      <a:pt x="1" y="1"/>
                    </a:moveTo>
                    <a:lnTo>
                      <a:pt x="1" y="75"/>
                    </a:lnTo>
                    <a:lnTo>
                      <a:pt x="370" y="75"/>
                    </a:lnTo>
                    <a:lnTo>
                      <a:pt x="370" y="1"/>
                    </a:lnTo>
                    <a:close/>
                  </a:path>
                </a:pathLst>
              </a:custGeom>
              <a:solidFill>
                <a:srgbClr val="505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7"/>
              <p:cNvSpPr/>
              <p:nvPr/>
            </p:nvSpPr>
            <p:spPr>
              <a:xfrm>
                <a:off x="2827975" y="4359299"/>
                <a:ext cx="49622" cy="44673"/>
              </a:xfrm>
              <a:custGeom>
                <a:avLst/>
                <a:gdLst/>
                <a:ahLst/>
                <a:cxnLst/>
                <a:rect l="l" t="t" r="r" b="b"/>
                <a:pathLst>
                  <a:path w="371" h="334" extrusionOk="0">
                    <a:moveTo>
                      <a:pt x="1" y="0"/>
                    </a:moveTo>
                    <a:lnTo>
                      <a:pt x="1" y="333"/>
                    </a:lnTo>
                    <a:lnTo>
                      <a:pt x="370" y="333"/>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7"/>
              <p:cNvSpPr/>
              <p:nvPr/>
            </p:nvSpPr>
            <p:spPr>
              <a:xfrm>
                <a:off x="2818077" y="4369197"/>
                <a:ext cx="173209" cy="178158"/>
              </a:xfrm>
              <a:custGeom>
                <a:avLst/>
                <a:gdLst/>
                <a:ahLst/>
                <a:cxnLst/>
                <a:rect l="l" t="t" r="r" b="b"/>
                <a:pathLst>
                  <a:path w="1295" h="1332" extrusionOk="0">
                    <a:moveTo>
                      <a:pt x="555" y="1331"/>
                    </a:moveTo>
                    <a:cubicBezTo>
                      <a:pt x="1036" y="1331"/>
                      <a:pt x="1295" y="703"/>
                      <a:pt x="962" y="370"/>
                    </a:cubicBezTo>
                    <a:cubicBezTo>
                      <a:pt x="592" y="0"/>
                      <a:pt x="1" y="259"/>
                      <a:pt x="1" y="740"/>
                    </a:cubicBezTo>
                    <a:cubicBezTo>
                      <a:pt x="1" y="1073"/>
                      <a:pt x="222" y="1331"/>
                      <a:pt x="555" y="13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7"/>
              <p:cNvSpPr/>
              <p:nvPr/>
            </p:nvSpPr>
            <p:spPr>
              <a:xfrm>
                <a:off x="2847770" y="4423635"/>
                <a:ext cx="89079" cy="89079"/>
              </a:xfrm>
              <a:custGeom>
                <a:avLst/>
                <a:gdLst/>
                <a:ahLst/>
                <a:cxnLst/>
                <a:rect l="l" t="t" r="r" b="b"/>
                <a:pathLst>
                  <a:path w="666" h="666" extrusionOk="0">
                    <a:moveTo>
                      <a:pt x="333" y="0"/>
                    </a:moveTo>
                    <a:cubicBezTo>
                      <a:pt x="148" y="0"/>
                      <a:pt x="0" y="148"/>
                      <a:pt x="0" y="333"/>
                    </a:cubicBezTo>
                    <a:cubicBezTo>
                      <a:pt x="0" y="518"/>
                      <a:pt x="148" y="666"/>
                      <a:pt x="333" y="666"/>
                    </a:cubicBezTo>
                    <a:cubicBezTo>
                      <a:pt x="518" y="666"/>
                      <a:pt x="666" y="518"/>
                      <a:pt x="666" y="333"/>
                    </a:cubicBezTo>
                    <a:cubicBezTo>
                      <a:pt x="666" y="148"/>
                      <a:pt x="518" y="0"/>
                      <a:pt x="333" y="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7"/>
              <p:cNvSpPr/>
              <p:nvPr/>
            </p:nvSpPr>
            <p:spPr>
              <a:xfrm>
                <a:off x="2862617" y="4438348"/>
                <a:ext cx="59386" cy="64469"/>
              </a:xfrm>
              <a:custGeom>
                <a:avLst/>
                <a:gdLst/>
                <a:ahLst/>
                <a:cxnLst/>
                <a:rect l="l" t="t" r="r" b="b"/>
                <a:pathLst>
                  <a:path w="444" h="482" extrusionOk="0">
                    <a:moveTo>
                      <a:pt x="222" y="482"/>
                    </a:moveTo>
                    <a:cubicBezTo>
                      <a:pt x="333" y="482"/>
                      <a:pt x="444" y="371"/>
                      <a:pt x="444" y="223"/>
                    </a:cubicBezTo>
                    <a:cubicBezTo>
                      <a:pt x="444" y="112"/>
                      <a:pt x="333" y="1"/>
                      <a:pt x="222" y="1"/>
                    </a:cubicBezTo>
                    <a:cubicBezTo>
                      <a:pt x="111" y="1"/>
                      <a:pt x="0" y="112"/>
                      <a:pt x="0" y="223"/>
                    </a:cubicBezTo>
                    <a:cubicBezTo>
                      <a:pt x="0" y="371"/>
                      <a:pt x="111" y="482"/>
                      <a:pt x="222" y="4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7"/>
              <p:cNvSpPr/>
              <p:nvPr/>
            </p:nvSpPr>
            <p:spPr>
              <a:xfrm>
                <a:off x="2877463" y="4448245"/>
                <a:ext cx="39724" cy="34776"/>
              </a:xfrm>
              <a:custGeom>
                <a:avLst/>
                <a:gdLst/>
                <a:ahLst/>
                <a:cxnLst/>
                <a:rect l="l" t="t" r="r" b="b"/>
                <a:pathLst>
                  <a:path w="297" h="260" extrusionOk="0">
                    <a:moveTo>
                      <a:pt x="111" y="260"/>
                    </a:moveTo>
                    <a:cubicBezTo>
                      <a:pt x="296" y="260"/>
                      <a:pt x="0" y="1"/>
                      <a:pt x="0" y="149"/>
                    </a:cubicBezTo>
                    <a:cubicBezTo>
                      <a:pt x="0" y="223"/>
                      <a:pt x="37" y="260"/>
                      <a:pt x="111" y="26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7"/>
              <p:cNvSpPr/>
              <p:nvPr/>
            </p:nvSpPr>
            <p:spPr>
              <a:xfrm>
                <a:off x="2724182" y="4294964"/>
                <a:ext cx="390691" cy="84264"/>
              </a:xfrm>
              <a:custGeom>
                <a:avLst/>
                <a:gdLst/>
                <a:ahLst/>
                <a:cxnLst/>
                <a:rect l="l" t="t" r="r" b="b"/>
                <a:pathLst>
                  <a:path w="2921" h="630" extrusionOk="0">
                    <a:moveTo>
                      <a:pt x="0" y="1"/>
                    </a:moveTo>
                    <a:lnTo>
                      <a:pt x="0" y="629"/>
                    </a:lnTo>
                    <a:lnTo>
                      <a:pt x="2921" y="629"/>
                    </a:lnTo>
                    <a:lnTo>
                      <a:pt x="2921" y="1"/>
                    </a:ln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7"/>
              <p:cNvSpPr/>
              <p:nvPr/>
            </p:nvSpPr>
            <p:spPr>
              <a:xfrm>
                <a:off x="5013641" y="4299913"/>
                <a:ext cx="281950" cy="277135"/>
              </a:xfrm>
              <a:custGeom>
                <a:avLst/>
                <a:gdLst/>
                <a:ahLst/>
                <a:cxnLst/>
                <a:rect l="l" t="t" r="r" b="b"/>
                <a:pathLst>
                  <a:path w="2108" h="2072" extrusionOk="0">
                    <a:moveTo>
                      <a:pt x="777" y="149"/>
                    </a:moveTo>
                    <a:cubicBezTo>
                      <a:pt x="38" y="407"/>
                      <a:pt x="1" y="1406"/>
                      <a:pt x="666" y="1738"/>
                    </a:cubicBezTo>
                    <a:cubicBezTo>
                      <a:pt x="1369" y="2071"/>
                      <a:pt x="2108" y="1443"/>
                      <a:pt x="1886" y="703"/>
                    </a:cubicBezTo>
                    <a:cubicBezTo>
                      <a:pt x="1701" y="260"/>
                      <a:pt x="1221"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7"/>
              <p:cNvSpPr/>
              <p:nvPr/>
            </p:nvSpPr>
            <p:spPr>
              <a:xfrm>
                <a:off x="5048283" y="4339504"/>
                <a:ext cx="212800" cy="183107"/>
              </a:xfrm>
              <a:custGeom>
                <a:avLst/>
                <a:gdLst/>
                <a:ahLst/>
                <a:cxnLst/>
                <a:rect l="l" t="t" r="r" b="b"/>
                <a:pathLst>
                  <a:path w="1591" h="1369" extrusionOk="0">
                    <a:moveTo>
                      <a:pt x="629" y="185"/>
                    </a:moveTo>
                    <a:cubicBezTo>
                      <a:pt x="0" y="407"/>
                      <a:pt x="296" y="1368"/>
                      <a:pt x="962" y="1184"/>
                    </a:cubicBezTo>
                    <a:cubicBezTo>
                      <a:pt x="1590" y="962"/>
                      <a:pt x="1294"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7"/>
              <p:cNvSpPr/>
              <p:nvPr/>
            </p:nvSpPr>
            <p:spPr>
              <a:xfrm>
                <a:off x="5102720" y="4374146"/>
                <a:ext cx="108875" cy="113823"/>
              </a:xfrm>
              <a:custGeom>
                <a:avLst/>
                <a:gdLst/>
                <a:ahLst/>
                <a:cxnLst/>
                <a:rect l="l" t="t" r="r" b="b"/>
                <a:pathLst>
                  <a:path w="814" h="851" extrusionOk="0">
                    <a:moveTo>
                      <a:pt x="296" y="111"/>
                    </a:moveTo>
                    <a:cubicBezTo>
                      <a:pt x="111" y="148"/>
                      <a:pt x="0" y="370"/>
                      <a:pt x="74" y="518"/>
                    </a:cubicBezTo>
                    <a:cubicBezTo>
                      <a:pt x="148" y="814"/>
                      <a:pt x="555" y="851"/>
                      <a:pt x="703" y="592"/>
                    </a:cubicBezTo>
                    <a:cubicBezTo>
                      <a:pt x="813" y="296"/>
                      <a:pt x="555" y="0"/>
                      <a:pt x="296"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7"/>
              <p:cNvSpPr/>
              <p:nvPr/>
            </p:nvSpPr>
            <p:spPr>
              <a:xfrm>
                <a:off x="5127331" y="4403839"/>
                <a:ext cx="59520" cy="64335"/>
              </a:xfrm>
              <a:custGeom>
                <a:avLst/>
                <a:gdLst/>
                <a:ahLst/>
                <a:cxnLst/>
                <a:rect l="l" t="t" r="r" b="b"/>
                <a:pathLst>
                  <a:path w="445" h="481" extrusionOk="0">
                    <a:moveTo>
                      <a:pt x="149" y="37"/>
                    </a:moveTo>
                    <a:cubicBezTo>
                      <a:pt x="75" y="74"/>
                      <a:pt x="1" y="148"/>
                      <a:pt x="38" y="259"/>
                    </a:cubicBezTo>
                    <a:cubicBezTo>
                      <a:pt x="112" y="481"/>
                      <a:pt x="445" y="370"/>
                      <a:pt x="371" y="148"/>
                    </a:cubicBezTo>
                    <a:cubicBezTo>
                      <a:pt x="334" y="74"/>
                      <a:pt x="260" y="0"/>
                      <a:pt x="14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7"/>
              <p:cNvSpPr/>
              <p:nvPr/>
            </p:nvSpPr>
            <p:spPr>
              <a:xfrm>
                <a:off x="4751618" y="4299913"/>
                <a:ext cx="286899" cy="277135"/>
              </a:xfrm>
              <a:custGeom>
                <a:avLst/>
                <a:gdLst/>
                <a:ahLst/>
                <a:cxnLst/>
                <a:rect l="l" t="t" r="r" b="b"/>
                <a:pathLst>
                  <a:path w="2145" h="2072" extrusionOk="0">
                    <a:moveTo>
                      <a:pt x="814" y="149"/>
                    </a:moveTo>
                    <a:cubicBezTo>
                      <a:pt x="74" y="407"/>
                      <a:pt x="0" y="1406"/>
                      <a:pt x="703" y="1738"/>
                    </a:cubicBezTo>
                    <a:cubicBezTo>
                      <a:pt x="1368" y="2071"/>
                      <a:pt x="2144" y="1443"/>
                      <a:pt x="1886" y="703"/>
                    </a:cubicBezTo>
                    <a:cubicBezTo>
                      <a:pt x="1738" y="260"/>
                      <a:pt x="1257"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7"/>
              <p:cNvSpPr/>
              <p:nvPr/>
            </p:nvSpPr>
            <p:spPr>
              <a:xfrm>
                <a:off x="4820768" y="4344453"/>
                <a:ext cx="163312" cy="168261"/>
              </a:xfrm>
              <a:custGeom>
                <a:avLst/>
                <a:gdLst/>
                <a:ahLst/>
                <a:cxnLst/>
                <a:rect l="l" t="t" r="r" b="b"/>
                <a:pathLst>
                  <a:path w="1221" h="1258" extrusionOk="0">
                    <a:moveTo>
                      <a:pt x="407" y="148"/>
                    </a:moveTo>
                    <a:cubicBezTo>
                      <a:pt x="149" y="259"/>
                      <a:pt x="1" y="555"/>
                      <a:pt x="75" y="814"/>
                    </a:cubicBezTo>
                    <a:cubicBezTo>
                      <a:pt x="223" y="1221"/>
                      <a:pt x="814" y="1258"/>
                      <a:pt x="1036" y="851"/>
                    </a:cubicBezTo>
                    <a:cubicBezTo>
                      <a:pt x="1221" y="481"/>
                      <a:pt x="814" y="1"/>
                      <a:pt x="407" y="14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7"/>
              <p:cNvSpPr/>
              <p:nvPr/>
            </p:nvSpPr>
            <p:spPr>
              <a:xfrm>
                <a:off x="4845512" y="4379095"/>
                <a:ext cx="103926" cy="103926"/>
              </a:xfrm>
              <a:custGeom>
                <a:avLst/>
                <a:gdLst/>
                <a:ahLst/>
                <a:cxnLst/>
                <a:rect l="l" t="t" r="r" b="b"/>
                <a:pathLst>
                  <a:path w="777" h="777" extrusionOk="0">
                    <a:moveTo>
                      <a:pt x="259" y="74"/>
                    </a:moveTo>
                    <a:cubicBezTo>
                      <a:pt x="112" y="111"/>
                      <a:pt x="1" y="333"/>
                      <a:pt x="38" y="481"/>
                    </a:cubicBezTo>
                    <a:cubicBezTo>
                      <a:pt x="112" y="666"/>
                      <a:pt x="296" y="777"/>
                      <a:pt x="481" y="703"/>
                    </a:cubicBezTo>
                    <a:cubicBezTo>
                      <a:pt x="666" y="666"/>
                      <a:pt x="777" y="444"/>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7"/>
              <p:cNvSpPr/>
              <p:nvPr/>
            </p:nvSpPr>
            <p:spPr>
              <a:xfrm>
                <a:off x="4870257" y="4403839"/>
                <a:ext cx="59520" cy="64335"/>
              </a:xfrm>
              <a:custGeom>
                <a:avLst/>
                <a:gdLst/>
                <a:ahLst/>
                <a:cxnLst/>
                <a:rect l="l" t="t" r="r" b="b"/>
                <a:pathLst>
                  <a:path w="445" h="481" extrusionOk="0">
                    <a:moveTo>
                      <a:pt x="148" y="37"/>
                    </a:moveTo>
                    <a:cubicBezTo>
                      <a:pt x="37" y="74"/>
                      <a:pt x="0" y="148"/>
                      <a:pt x="37" y="259"/>
                    </a:cubicBezTo>
                    <a:cubicBezTo>
                      <a:pt x="111" y="481"/>
                      <a:pt x="444" y="370"/>
                      <a:pt x="370" y="148"/>
                    </a:cubicBezTo>
                    <a:cubicBezTo>
                      <a:pt x="333" y="74"/>
                      <a:pt x="222" y="0"/>
                      <a:pt x="148"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7"/>
              <p:cNvSpPr/>
              <p:nvPr/>
            </p:nvSpPr>
            <p:spPr>
              <a:xfrm>
                <a:off x="4494410" y="4299913"/>
                <a:ext cx="286899" cy="277135"/>
              </a:xfrm>
              <a:custGeom>
                <a:avLst/>
                <a:gdLst/>
                <a:ahLst/>
                <a:cxnLst/>
                <a:rect l="l" t="t" r="r" b="b"/>
                <a:pathLst>
                  <a:path w="2145" h="2072" extrusionOk="0">
                    <a:moveTo>
                      <a:pt x="814" y="149"/>
                    </a:moveTo>
                    <a:cubicBezTo>
                      <a:pt x="75" y="407"/>
                      <a:pt x="1" y="1406"/>
                      <a:pt x="703" y="1738"/>
                    </a:cubicBezTo>
                    <a:cubicBezTo>
                      <a:pt x="1369" y="2071"/>
                      <a:pt x="2145" y="1443"/>
                      <a:pt x="1886" y="703"/>
                    </a:cubicBezTo>
                    <a:cubicBezTo>
                      <a:pt x="1738" y="260"/>
                      <a:pt x="1258"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7"/>
              <p:cNvSpPr/>
              <p:nvPr/>
            </p:nvSpPr>
            <p:spPr>
              <a:xfrm>
                <a:off x="4553796" y="4354351"/>
                <a:ext cx="168261" cy="163312"/>
              </a:xfrm>
              <a:custGeom>
                <a:avLst/>
                <a:gdLst/>
                <a:ahLst/>
                <a:cxnLst/>
                <a:rect l="l" t="t" r="r" b="b"/>
                <a:pathLst>
                  <a:path w="1258" h="1221" extrusionOk="0">
                    <a:moveTo>
                      <a:pt x="481" y="74"/>
                    </a:moveTo>
                    <a:cubicBezTo>
                      <a:pt x="37" y="222"/>
                      <a:pt x="0" y="814"/>
                      <a:pt x="407" y="1036"/>
                    </a:cubicBezTo>
                    <a:cubicBezTo>
                      <a:pt x="814" y="1220"/>
                      <a:pt x="1257" y="851"/>
                      <a:pt x="1109" y="407"/>
                    </a:cubicBezTo>
                    <a:cubicBezTo>
                      <a:pt x="1036" y="148"/>
                      <a:pt x="740" y="0"/>
                      <a:pt x="481" y="74"/>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7"/>
              <p:cNvSpPr/>
              <p:nvPr/>
            </p:nvSpPr>
            <p:spPr>
              <a:xfrm>
                <a:off x="4588438" y="4379095"/>
                <a:ext cx="108875" cy="118772"/>
              </a:xfrm>
              <a:custGeom>
                <a:avLst/>
                <a:gdLst/>
                <a:ahLst/>
                <a:cxnLst/>
                <a:rect l="l" t="t" r="r" b="b"/>
                <a:pathLst>
                  <a:path w="814" h="888" extrusionOk="0">
                    <a:moveTo>
                      <a:pt x="259" y="74"/>
                    </a:moveTo>
                    <a:cubicBezTo>
                      <a:pt x="74" y="111"/>
                      <a:pt x="0" y="333"/>
                      <a:pt x="37" y="481"/>
                    </a:cubicBezTo>
                    <a:cubicBezTo>
                      <a:pt x="222" y="888"/>
                      <a:pt x="813" y="703"/>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7"/>
              <p:cNvSpPr/>
              <p:nvPr/>
            </p:nvSpPr>
            <p:spPr>
              <a:xfrm>
                <a:off x="4598336" y="4403839"/>
                <a:ext cx="74233" cy="54437"/>
              </a:xfrm>
              <a:custGeom>
                <a:avLst/>
                <a:gdLst/>
                <a:ahLst/>
                <a:cxnLst/>
                <a:rect l="l" t="t" r="r" b="b"/>
                <a:pathLst>
                  <a:path w="555" h="407" extrusionOk="0">
                    <a:moveTo>
                      <a:pt x="259" y="37"/>
                    </a:moveTo>
                    <a:cubicBezTo>
                      <a:pt x="0" y="111"/>
                      <a:pt x="555" y="407"/>
                      <a:pt x="444" y="148"/>
                    </a:cubicBezTo>
                    <a:cubicBezTo>
                      <a:pt x="444" y="74"/>
                      <a:pt x="333" y="0"/>
                      <a:pt x="25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7"/>
              <p:cNvSpPr/>
              <p:nvPr/>
            </p:nvSpPr>
            <p:spPr>
              <a:xfrm>
                <a:off x="4237335" y="4299913"/>
                <a:ext cx="281950" cy="277135"/>
              </a:xfrm>
              <a:custGeom>
                <a:avLst/>
                <a:gdLst/>
                <a:ahLst/>
                <a:cxnLst/>
                <a:rect l="l" t="t" r="r" b="b"/>
                <a:pathLst>
                  <a:path w="2108" h="2072" extrusionOk="0">
                    <a:moveTo>
                      <a:pt x="777" y="149"/>
                    </a:moveTo>
                    <a:cubicBezTo>
                      <a:pt x="74" y="407"/>
                      <a:pt x="0" y="1406"/>
                      <a:pt x="703" y="1738"/>
                    </a:cubicBezTo>
                    <a:cubicBezTo>
                      <a:pt x="1368" y="2071"/>
                      <a:pt x="2108" y="1443"/>
                      <a:pt x="1886" y="703"/>
                    </a:cubicBezTo>
                    <a:cubicBezTo>
                      <a:pt x="1738" y="260"/>
                      <a:pt x="1257"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7"/>
              <p:cNvSpPr/>
              <p:nvPr/>
            </p:nvSpPr>
            <p:spPr>
              <a:xfrm>
                <a:off x="4276793" y="4339504"/>
                <a:ext cx="212800" cy="183107"/>
              </a:xfrm>
              <a:custGeom>
                <a:avLst/>
                <a:gdLst/>
                <a:ahLst/>
                <a:cxnLst/>
                <a:rect l="l" t="t" r="r" b="b"/>
                <a:pathLst>
                  <a:path w="1591" h="1369" extrusionOk="0">
                    <a:moveTo>
                      <a:pt x="629" y="185"/>
                    </a:moveTo>
                    <a:cubicBezTo>
                      <a:pt x="1" y="407"/>
                      <a:pt x="297" y="1368"/>
                      <a:pt x="962" y="1184"/>
                    </a:cubicBezTo>
                    <a:cubicBezTo>
                      <a:pt x="1591" y="962"/>
                      <a:pt x="1258"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7"/>
              <p:cNvSpPr/>
              <p:nvPr/>
            </p:nvSpPr>
            <p:spPr>
              <a:xfrm>
                <a:off x="4326281" y="4379095"/>
                <a:ext cx="109008" cy="113823"/>
              </a:xfrm>
              <a:custGeom>
                <a:avLst/>
                <a:gdLst/>
                <a:ahLst/>
                <a:cxnLst/>
                <a:rect l="l" t="t" r="r" b="b"/>
                <a:pathLst>
                  <a:path w="815" h="851" extrusionOk="0">
                    <a:moveTo>
                      <a:pt x="296" y="74"/>
                    </a:moveTo>
                    <a:cubicBezTo>
                      <a:pt x="112" y="111"/>
                      <a:pt x="1" y="333"/>
                      <a:pt x="75" y="481"/>
                    </a:cubicBezTo>
                    <a:cubicBezTo>
                      <a:pt x="259" y="851"/>
                      <a:pt x="814" y="666"/>
                      <a:pt x="740" y="296"/>
                    </a:cubicBezTo>
                    <a:cubicBezTo>
                      <a:pt x="666" y="111"/>
                      <a:pt x="481" y="0"/>
                      <a:pt x="29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7"/>
              <p:cNvSpPr/>
              <p:nvPr/>
            </p:nvSpPr>
            <p:spPr>
              <a:xfrm>
                <a:off x="4355975" y="4403839"/>
                <a:ext cx="49622" cy="49488"/>
              </a:xfrm>
              <a:custGeom>
                <a:avLst/>
                <a:gdLst/>
                <a:ahLst/>
                <a:cxnLst/>
                <a:rect l="l" t="t" r="r" b="b"/>
                <a:pathLst>
                  <a:path w="371" h="370" extrusionOk="0">
                    <a:moveTo>
                      <a:pt x="111" y="37"/>
                    </a:moveTo>
                    <a:cubicBezTo>
                      <a:pt x="37" y="74"/>
                      <a:pt x="1" y="148"/>
                      <a:pt x="37" y="259"/>
                    </a:cubicBezTo>
                    <a:cubicBezTo>
                      <a:pt x="37" y="333"/>
                      <a:pt x="148" y="370"/>
                      <a:pt x="222" y="370"/>
                    </a:cubicBezTo>
                    <a:cubicBezTo>
                      <a:pt x="333" y="333"/>
                      <a:pt x="370" y="222"/>
                      <a:pt x="333" y="148"/>
                    </a:cubicBezTo>
                    <a:cubicBezTo>
                      <a:pt x="296" y="74"/>
                      <a:pt x="222" y="0"/>
                      <a:pt x="111"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7"/>
              <p:cNvSpPr/>
              <p:nvPr/>
            </p:nvSpPr>
            <p:spPr>
              <a:xfrm>
                <a:off x="2026925" y="3231892"/>
                <a:ext cx="6235675" cy="1112687"/>
              </a:xfrm>
              <a:custGeom>
                <a:avLst/>
                <a:gdLst/>
                <a:ahLst/>
                <a:cxnLst/>
                <a:rect l="l" t="t" r="r" b="b"/>
                <a:pathLst>
                  <a:path w="46621" h="8319" extrusionOk="0">
                    <a:moveTo>
                      <a:pt x="9650" y="1331"/>
                    </a:moveTo>
                    <a:lnTo>
                      <a:pt x="27174" y="1331"/>
                    </a:lnTo>
                    <a:cubicBezTo>
                      <a:pt x="30612" y="1109"/>
                      <a:pt x="34346" y="629"/>
                      <a:pt x="38006" y="887"/>
                    </a:cubicBezTo>
                    <a:cubicBezTo>
                      <a:pt x="41962" y="1183"/>
                      <a:pt x="46620" y="0"/>
                      <a:pt x="46620" y="666"/>
                    </a:cubicBezTo>
                    <a:cubicBezTo>
                      <a:pt x="46620" y="1442"/>
                      <a:pt x="35862" y="5398"/>
                      <a:pt x="29318" y="7579"/>
                    </a:cubicBezTo>
                    <a:lnTo>
                      <a:pt x="24845" y="8319"/>
                    </a:lnTo>
                    <a:lnTo>
                      <a:pt x="6877" y="8282"/>
                    </a:lnTo>
                    <a:cubicBezTo>
                      <a:pt x="3734" y="8282"/>
                      <a:pt x="2034" y="7690"/>
                      <a:pt x="962" y="6803"/>
                    </a:cubicBezTo>
                    <a:cubicBezTo>
                      <a:pt x="0" y="6063"/>
                      <a:pt x="259" y="5435"/>
                      <a:pt x="1109" y="4769"/>
                    </a:cubicBezTo>
                    <a:cubicBezTo>
                      <a:pt x="1664" y="4437"/>
                      <a:pt x="2182" y="4141"/>
                      <a:pt x="2736" y="3771"/>
                    </a:cubicBezTo>
                    <a:cubicBezTo>
                      <a:pt x="4215" y="2107"/>
                      <a:pt x="6470" y="1183"/>
                      <a:pt x="965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7"/>
              <p:cNvSpPr/>
              <p:nvPr/>
            </p:nvSpPr>
            <p:spPr>
              <a:xfrm>
                <a:off x="2115871" y="3345582"/>
                <a:ext cx="6126935" cy="998997"/>
              </a:xfrm>
              <a:custGeom>
                <a:avLst/>
                <a:gdLst/>
                <a:ahLst/>
                <a:cxnLst/>
                <a:rect l="l" t="t" r="r" b="b"/>
                <a:pathLst>
                  <a:path w="45808" h="7469" extrusionOk="0">
                    <a:moveTo>
                      <a:pt x="45807" y="0"/>
                    </a:moveTo>
                    <a:cubicBezTo>
                      <a:pt x="44550" y="1147"/>
                      <a:pt x="34827" y="4659"/>
                      <a:pt x="28653" y="6729"/>
                    </a:cubicBezTo>
                    <a:lnTo>
                      <a:pt x="24180" y="7469"/>
                    </a:lnTo>
                    <a:lnTo>
                      <a:pt x="6212" y="7432"/>
                    </a:lnTo>
                    <a:cubicBezTo>
                      <a:pt x="3069" y="7432"/>
                      <a:pt x="1369" y="6840"/>
                      <a:pt x="297" y="5953"/>
                    </a:cubicBezTo>
                    <a:cubicBezTo>
                      <a:pt x="186" y="5879"/>
                      <a:pt x="75" y="5805"/>
                      <a:pt x="1" y="5694"/>
                    </a:cubicBezTo>
                    <a:cubicBezTo>
                      <a:pt x="1443" y="5953"/>
                      <a:pt x="2737" y="5657"/>
                      <a:pt x="3402" y="5102"/>
                    </a:cubicBezTo>
                    <a:cubicBezTo>
                      <a:pt x="5472" y="3402"/>
                      <a:pt x="7321" y="1849"/>
                      <a:pt x="10500" y="1997"/>
                    </a:cubicBezTo>
                    <a:cubicBezTo>
                      <a:pt x="19817" y="1997"/>
                      <a:pt x="26546" y="2330"/>
                      <a:pt x="36639" y="1294"/>
                    </a:cubicBezTo>
                    <a:cubicBezTo>
                      <a:pt x="38635" y="1110"/>
                      <a:pt x="42961" y="296"/>
                      <a:pt x="458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7"/>
              <p:cNvSpPr/>
              <p:nvPr/>
            </p:nvSpPr>
            <p:spPr>
              <a:xfrm>
                <a:off x="2115871" y="3345582"/>
                <a:ext cx="6126935" cy="939611"/>
              </a:xfrm>
              <a:custGeom>
                <a:avLst/>
                <a:gdLst/>
                <a:ahLst/>
                <a:cxnLst/>
                <a:rect l="l" t="t" r="r" b="b"/>
                <a:pathLst>
                  <a:path w="45808" h="7025" extrusionOk="0">
                    <a:moveTo>
                      <a:pt x="45807" y="0"/>
                    </a:moveTo>
                    <a:cubicBezTo>
                      <a:pt x="45660" y="148"/>
                      <a:pt x="45475" y="259"/>
                      <a:pt x="45290" y="370"/>
                    </a:cubicBezTo>
                    <a:cubicBezTo>
                      <a:pt x="40262" y="2182"/>
                      <a:pt x="31685" y="4733"/>
                      <a:pt x="27137" y="5842"/>
                    </a:cubicBezTo>
                    <a:cubicBezTo>
                      <a:pt x="22257" y="7025"/>
                      <a:pt x="12238" y="6544"/>
                      <a:pt x="4733" y="6507"/>
                    </a:cubicBezTo>
                    <a:cubicBezTo>
                      <a:pt x="3180" y="6581"/>
                      <a:pt x="1627" y="6359"/>
                      <a:pt x="149" y="5842"/>
                    </a:cubicBezTo>
                    <a:cubicBezTo>
                      <a:pt x="112" y="5805"/>
                      <a:pt x="38" y="5731"/>
                      <a:pt x="1" y="5694"/>
                    </a:cubicBezTo>
                    <a:cubicBezTo>
                      <a:pt x="1036" y="5583"/>
                      <a:pt x="2034" y="5139"/>
                      <a:pt x="2774" y="4400"/>
                    </a:cubicBezTo>
                    <a:cubicBezTo>
                      <a:pt x="4289" y="2773"/>
                      <a:pt x="7321" y="1849"/>
                      <a:pt x="10500" y="1997"/>
                    </a:cubicBezTo>
                    <a:cubicBezTo>
                      <a:pt x="19817" y="1997"/>
                      <a:pt x="26546" y="2293"/>
                      <a:pt x="36639" y="1294"/>
                    </a:cubicBezTo>
                    <a:cubicBezTo>
                      <a:pt x="38635" y="1110"/>
                      <a:pt x="42961" y="296"/>
                      <a:pt x="45807" y="0"/>
                    </a:cubicBezTo>
                    <a:close/>
                  </a:path>
                </a:pathLst>
              </a:custGeom>
              <a:solidFill>
                <a:srgbClr val="838F44">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7"/>
              <p:cNvSpPr/>
              <p:nvPr/>
            </p:nvSpPr>
            <p:spPr>
              <a:xfrm>
                <a:off x="5419181" y="1926325"/>
                <a:ext cx="2937339" cy="1577611"/>
              </a:xfrm>
              <a:custGeom>
                <a:avLst/>
                <a:gdLst/>
                <a:ahLst/>
                <a:cxnLst/>
                <a:rect l="l" t="t" r="r" b="b"/>
                <a:pathLst>
                  <a:path w="21961" h="11795" extrusionOk="0">
                    <a:moveTo>
                      <a:pt x="0" y="11794"/>
                    </a:moveTo>
                    <a:lnTo>
                      <a:pt x="10389" y="8985"/>
                    </a:lnTo>
                    <a:cubicBezTo>
                      <a:pt x="11165" y="8652"/>
                      <a:pt x="11757" y="8060"/>
                      <a:pt x="12127" y="7321"/>
                    </a:cubicBezTo>
                    <a:lnTo>
                      <a:pt x="16119" y="408"/>
                    </a:lnTo>
                    <a:cubicBezTo>
                      <a:pt x="16267" y="149"/>
                      <a:pt x="16526" y="1"/>
                      <a:pt x="16822" y="1"/>
                    </a:cubicBezTo>
                    <a:lnTo>
                      <a:pt x="21517" y="1"/>
                    </a:lnTo>
                    <a:cubicBezTo>
                      <a:pt x="21739" y="1"/>
                      <a:pt x="21961" y="223"/>
                      <a:pt x="21961" y="481"/>
                    </a:cubicBezTo>
                    <a:lnTo>
                      <a:pt x="21961" y="481"/>
                    </a:lnTo>
                    <a:cubicBezTo>
                      <a:pt x="21961" y="740"/>
                      <a:pt x="21739" y="851"/>
                      <a:pt x="21517" y="925"/>
                    </a:cubicBezTo>
                    <a:lnTo>
                      <a:pt x="20852" y="1110"/>
                    </a:lnTo>
                    <a:lnTo>
                      <a:pt x="19595" y="1057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7"/>
              <p:cNvSpPr/>
              <p:nvPr/>
            </p:nvSpPr>
            <p:spPr>
              <a:xfrm>
                <a:off x="5883975" y="1965916"/>
                <a:ext cx="2472549" cy="1508327"/>
              </a:xfrm>
              <a:custGeom>
                <a:avLst/>
                <a:gdLst/>
                <a:ahLst/>
                <a:cxnLst/>
                <a:rect l="l" t="t" r="r" b="b"/>
                <a:pathLst>
                  <a:path w="18486" h="11277" extrusionOk="0">
                    <a:moveTo>
                      <a:pt x="18449" y="38"/>
                    </a:moveTo>
                    <a:cubicBezTo>
                      <a:pt x="18486" y="75"/>
                      <a:pt x="18486" y="148"/>
                      <a:pt x="18486" y="185"/>
                    </a:cubicBezTo>
                    <a:lnTo>
                      <a:pt x="18486" y="185"/>
                    </a:lnTo>
                    <a:cubicBezTo>
                      <a:pt x="18486" y="444"/>
                      <a:pt x="18264" y="592"/>
                      <a:pt x="18042" y="629"/>
                    </a:cubicBezTo>
                    <a:lnTo>
                      <a:pt x="17377" y="814"/>
                    </a:lnTo>
                    <a:lnTo>
                      <a:pt x="16120" y="10278"/>
                    </a:lnTo>
                    <a:lnTo>
                      <a:pt x="0" y="11277"/>
                    </a:lnTo>
                    <a:lnTo>
                      <a:pt x="7506" y="8948"/>
                    </a:lnTo>
                    <a:cubicBezTo>
                      <a:pt x="8245" y="8615"/>
                      <a:pt x="8836" y="8060"/>
                      <a:pt x="9206" y="7321"/>
                    </a:cubicBezTo>
                    <a:lnTo>
                      <a:pt x="12940" y="370"/>
                    </a:lnTo>
                    <a:cubicBezTo>
                      <a:pt x="13088" y="148"/>
                      <a:pt x="13347" y="1"/>
                      <a:pt x="13606" y="1"/>
                    </a:cubicBezTo>
                    <a:lnTo>
                      <a:pt x="18301" y="1"/>
                    </a:lnTo>
                    <a:cubicBezTo>
                      <a:pt x="18338" y="1"/>
                      <a:pt x="18412" y="1"/>
                      <a:pt x="18449" y="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7"/>
              <p:cNvSpPr/>
              <p:nvPr/>
            </p:nvSpPr>
            <p:spPr>
              <a:xfrm>
                <a:off x="7758129" y="2010456"/>
                <a:ext cx="593460" cy="64335"/>
              </a:xfrm>
              <a:custGeom>
                <a:avLst/>
                <a:gdLst/>
                <a:ahLst/>
                <a:cxnLst/>
                <a:rect l="l" t="t" r="r" b="b"/>
                <a:pathLst>
                  <a:path w="4437" h="481" extrusionOk="0">
                    <a:moveTo>
                      <a:pt x="4437" y="0"/>
                    </a:moveTo>
                    <a:cubicBezTo>
                      <a:pt x="4363" y="148"/>
                      <a:pt x="4178" y="259"/>
                      <a:pt x="4030" y="296"/>
                    </a:cubicBezTo>
                    <a:lnTo>
                      <a:pt x="3402" y="481"/>
                    </a:lnTo>
                    <a:lnTo>
                      <a:pt x="0" y="444"/>
                    </a:lnTo>
                    <a:cubicBezTo>
                      <a:pt x="1775" y="370"/>
                      <a:pt x="3808" y="333"/>
                      <a:pt x="4437" y="0"/>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7"/>
              <p:cNvSpPr/>
              <p:nvPr/>
            </p:nvSpPr>
            <p:spPr>
              <a:xfrm>
                <a:off x="3792204" y="3612554"/>
                <a:ext cx="2116633" cy="732027"/>
              </a:xfrm>
              <a:custGeom>
                <a:avLst/>
                <a:gdLst/>
                <a:ahLst/>
                <a:cxnLst/>
                <a:rect l="l" t="t" r="r" b="b"/>
                <a:pathLst>
                  <a:path w="15825" h="5473" extrusionOk="0">
                    <a:moveTo>
                      <a:pt x="15824" y="4807"/>
                    </a:moveTo>
                    <a:lnTo>
                      <a:pt x="11647" y="5473"/>
                    </a:lnTo>
                    <a:lnTo>
                      <a:pt x="3032" y="5473"/>
                    </a:lnTo>
                    <a:lnTo>
                      <a:pt x="1" y="1"/>
                    </a:lnTo>
                    <a:cubicBezTo>
                      <a:pt x="4696" y="1"/>
                      <a:pt x="8800" y="112"/>
                      <a:pt x="13125" y="1"/>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7"/>
              <p:cNvSpPr/>
              <p:nvPr/>
            </p:nvSpPr>
            <p:spPr>
              <a:xfrm>
                <a:off x="3208771" y="3335685"/>
                <a:ext cx="1968168" cy="430282"/>
              </a:xfrm>
              <a:custGeom>
                <a:avLst/>
                <a:gdLst/>
                <a:ahLst/>
                <a:cxnLst/>
                <a:rect l="l" t="t" r="r" b="b"/>
                <a:pathLst>
                  <a:path w="14715" h="3217" extrusionOk="0">
                    <a:moveTo>
                      <a:pt x="13273" y="2699"/>
                    </a:moveTo>
                    <a:cubicBezTo>
                      <a:pt x="8836" y="2478"/>
                      <a:pt x="4474" y="3217"/>
                      <a:pt x="0" y="555"/>
                    </a:cubicBezTo>
                    <a:cubicBezTo>
                      <a:pt x="1516" y="185"/>
                      <a:pt x="3069" y="0"/>
                      <a:pt x="4622" y="0"/>
                    </a:cubicBezTo>
                    <a:lnTo>
                      <a:pt x="14715" y="555"/>
                    </a:lnTo>
                    <a:cubicBezTo>
                      <a:pt x="14271" y="1553"/>
                      <a:pt x="13753" y="1701"/>
                      <a:pt x="13273" y="26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7"/>
              <p:cNvSpPr/>
              <p:nvPr/>
            </p:nvSpPr>
            <p:spPr>
              <a:xfrm>
                <a:off x="3337308" y="3370327"/>
                <a:ext cx="1829734" cy="380927"/>
              </a:xfrm>
              <a:custGeom>
                <a:avLst/>
                <a:gdLst/>
                <a:ahLst/>
                <a:cxnLst/>
                <a:rect l="l" t="t" r="r" b="b"/>
                <a:pathLst>
                  <a:path w="13680" h="2848" extrusionOk="0">
                    <a:moveTo>
                      <a:pt x="12312" y="2440"/>
                    </a:moveTo>
                    <a:cubicBezTo>
                      <a:pt x="8208" y="2219"/>
                      <a:pt x="4141" y="2847"/>
                      <a:pt x="1" y="814"/>
                    </a:cubicBezTo>
                    <a:cubicBezTo>
                      <a:pt x="1036" y="370"/>
                      <a:pt x="1664" y="0"/>
                      <a:pt x="3919" y="0"/>
                    </a:cubicBezTo>
                    <a:lnTo>
                      <a:pt x="13680" y="555"/>
                    </a:lnTo>
                    <a:cubicBezTo>
                      <a:pt x="13236" y="1368"/>
                      <a:pt x="12755" y="1516"/>
                      <a:pt x="12312" y="24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7"/>
              <p:cNvSpPr/>
              <p:nvPr/>
            </p:nvSpPr>
            <p:spPr>
              <a:xfrm>
                <a:off x="3515334" y="3419682"/>
                <a:ext cx="1577611" cy="316726"/>
              </a:xfrm>
              <a:custGeom>
                <a:avLst/>
                <a:gdLst/>
                <a:ahLst/>
                <a:cxnLst/>
                <a:rect l="l" t="t" r="r" b="b"/>
                <a:pathLst>
                  <a:path w="11795" h="2368" extrusionOk="0">
                    <a:moveTo>
                      <a:pt x="10981" y="2071"/>
                    </a:moveTo>
                    <a:cubicBezTo>
                      <a:pt x="7284" y="1886"/>
                      <a:pt x="3661" y="2367"/>
                      <a:pt x="0" y="999"/>
                    </a:cubicBezTo>
                    <a:cubicBezTo>
                      <a:pt x="1221" y="519"/>
                      <a:pt x="2625" y="1"/>
                      <a:pt x="3993" y="112"/>
                    </a:cubicBezTo>
                    <a:cubicBezTo>
                      <a:pt x="6988" y="223"/>
                      <a:pt x="9058" y="703"/>
                      <a:pt x="11794" y="925"/>
                    </a:cubicBezTo>
                    <a:cubicBezTo>
                      <a:pt x="11461" y="1258"/>
                      <a:pt x="11203" y="1628"/>
                      <a:pt x="10981" y="207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7"/>
              <p:cNvSpPr/>
              <p:nvPr/>
            </p:nvSpPr>
            <p:spPr>
              <a:xfrm>
                <a:off x="4004872" y="3488966"/>
                <a:ext cx="1552867" cy="237544"/>
              </a:xfrm>
              <a:custGeom>
                <a:avLst/>
                <a:gdLst/>
                <a:ahLst/>
                <a:cxnLst/>
                <a:rect l="l" t="t" r="r" b="b"/>
                <a:pathLst>
                  <a:path w="11610" h="1776" extrusionOk="0">
                    <a:moveTo>
                      <a:pt x="11609" y="259"/>
                    </a:moveTo>
                    <a:cubicBezTo>
                      <a:pt x="8171" y="481"/>
                      <a:pt x="6877" y="1479"/>
                      <a:pt x="5546" y="1775"/>
                    </a:cubicBezTo>
                    <a:lnTo>
                      <a:pt x="1" y="1295"/>
                    </a:lnTo>
                    <a:cubicBezTo>
                      <a:pt x="814" y="740"/>
                      <a:pt x="2847" y="333"/>
                      <a:pt x="5694" y="75"/>
                    </a:cubicBezTo>
                    <a:cubicBezTo>
                      <a:pt x="7543" y="296"/>
                      <a:pt x="9761" y="1"/>
                      <a:pt x="11609"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7"/>
              <p:cNvSpPr/>
              <p:nvPr/>
            </p:nvSpPr>
            <p:spPr>
              <a:xfrm>
                <a:off x="4069207" y="3518659"/>
                <a:ext cx="1290712" cy="193005"/>
              </a:xfrm>
              <a:custGeom>
                <a:avLst/>
                <a:gdLst/>
                <a:ahLst/>
                <a:cxnLst/>
                <a:rect l="l" t="t" r="r" b="b"/>
                <a:pathLst>
                  <a:path w="9650" h="1443" extrusionOk="0">
                    <a:moveTo>
                      <a:pt x="9650" y="74"/>
                    </a:moveTo>
                    <a:cubicBezTo>
                      <a:pt x="7173" y="444"/>
                      <a:pt x="6063" y="1183"/>
                      <a:pt x="4917" y="1442"/>
                    </a:cubicBezTo>
                    <a:lnTo>
                      <a:pt x="0" y="1036"/>
                    </a:lnTo>
                    <a:cubicBezTo>
                      <a:pt x="961" y="555"/>
                      <a:pt x="2847" y="222"/>
                      <a:pt x="5361" y="0"/>
                    </a:cubicBezTo>
                    <a:cubicBezTo>
                      <a:pt x="6766" y="111"/>
                      <a:pt x="8208" y="111"/>
                      <a:pt x="9650" y="74"/>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7"/>
              <p:cNvSpPr/>
              <p:nvPr/>
            </p:nvSpPr>
            <p:spPr>
              <a:xfrm>
                <a:off x="2392875" y="3622452"/>
                <a:ext cx="534074" cy="148465"/>
              </a:xfrm>
              <a:custGeom>
                <a:avLst/>
                <a:gdLst/>
                <a:ahLst/>
                <a:cxnLst/>
                <a:rect l="l" t="t" r="r" b="b"/>
                <a:pathLst>
                  <a:path w="3993" h="1110" extrusionOk="0">
                    <a:moveTo>
                      <a:pt x="2625" y="925"/>
                    </a:moveTo>
                    <a:lnTo>
                      <a:pt x="2625" y="703"/>
                    </a:lnTo>
                    <a:lnTo>
                      <a:pt x="2884" y="1"/>
                    </a:lnTo>
                    <a:lnTo>
                      <a:pt x="3438" y="1"/>
                    </a:lnTo>
                    <a:lnTo>
                      <a:pt x="3993" y="1110"/>
                    </a:lnTo>
                    <a:cubicBezTo>
                      <a:pt x="3512" y="1073"/>
                      <a:pt x="3069" y="999"/>
                      <a:pt x="2588" y="925"/>
                    </a:cubicBezTo>
                    <a:close/>
                    <a:moveTo>
                      <a:pt x="2625" y="223"/>
                    </a:moveTo>
                    <a:lnTo>
                      <a:pt x="2699" y="1"/>
                    </a:lnTo>
                    <a:lnTo>
                      <a:pt x="2625" y="1"/>
                    </a:lnTo>
                    <a:close/>
                    <a:moveTo>
                      <a:pt x="1590" y="1"/>
                    </a:moveTo>
                    <a:lnTo>
                      <a:pt x="1701" y="1"/>
                    </a:lnTo>
                    <a:lnTo>
                      <a:pt x="1590" y="223"/>
                    </a:lnTo>
                    <a:close/>
                    <a:moveTo>
                      <a:pt x="2625" y="1"/>
                    </a:moveTo>
                    <a:lnTo>
                      <a:pt x="1886" y="1"/>
                    </a:lnTo>
                    <a:lnTo>
                      <a:pt x="1590" y="592"/>
                    </a:lnTo>
                    <a:lnTo>
                      <a:pt x="1590" y="814"/>
                    </a:lnTo>
                    <a:cubicBezTo>
                      <a:pt x="1812" y="814"/>
                      <a:pt x="2034" y="851"/>
                      <a:pt x="2292" y="888"/>
                    </a:cubicBezTo>
                    <a:lnTo>
                      <a:pt x="2625" y="223"/>
                    </a:lnTo>
                    <a:close/>
                    <a:moveTo>
                      <a:pt x="2625" y="703"/>
                    </a:moveTo>
                    <a:lnTo>
                      <a:pt x="2625" y="925"/>
                    </a:lnTo>
                    <a:lnTo>
                      <a:pt x="2514" y="925"/>
                    </a:lnTo>
                    <a:close/>
                    <a:moveTo>
                      <a:pt x="887" y="1"/>
                    </a:moveTo>
                    <a:lnTo>
                      <a:pt x="1590" y="1"/>
                    </a:lnTo>
                    <a:lnTo>
                      <a:pt x="1590" y="223"/>
                    </a:lnTo>
                    <a:lnTo>
                      <a:pt x="1220" y="814"/>
                    </a:lnTo>
                    <a:cubicBezTo>
                      <a:pt x="813" y="777"/>
                      <a:pt x="407" y="777"/>
                      <a:pt x="0" y="851"/>
                    </a:cubicBezTo>
                    <a:lnTo>
                      <a:pt x="0" y="851"/>
                    </a:lnTo>
                    <a:cubicBezTo>
                      <a:pt x="259" y="555"/>
                      <a:pt x="555" y="260"/>
                      <a:pt x="887" y="1"/>
                    </a:cubicBezTo>
                    <a:close/>
                    <a:moveTo>
                      <a:pt x="1590" y="592"/>
                    </a:moveTo>
                    <a:lnTo>
                      <a:pt x="1442" y="814"/>
                    </a:lnTo>
                    <a:lnTo>
                      <a:pt x="1590" y="8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7"/>
              <p:cNvSpPr/>
              <p:nvPr/>
            </p:nvSpPr>
            <p:spPr>
              <a:xfrm>
                <a:off x="2392875" y="3671941"/>
                <a:ext cx="514412" cy="98977"/>
              </a:xfrm>
              <a:custGeom>
                <a:avLst/>
                <a:gdLst/>
                <a:ahLst/>
                <a:cxnLst/>
                <a:rect l="l" t="t" r="r" b="b"/>
                <a:pathLst>
                  <a:path w="3846" h="740" extrusionOk="0">
                    <a:moveTo>
                      <a:pt x="1479" y="37"/>
                    </a:moveTo>
                    <a:lnTo>
                      <a:pt x="1479" y="37"/>
                    </a:lnTo>
                    <a:close/>
                    <a:moveTo>
                      <a:pt x="1479" y="444"/>
                    </a:moveTo>
                    <a:cubicBezTo>
                      <a:pt x="1738" y="444"/>
                      <a:pt x="2034" y="481"/>
                      <a:pt x="2329" y="518"/>
                    </a:cubicBezTo>
                    <a:lnTo>
                      <a:pt x="2477" y="148"/>
                    </a:lnTo>
                    <a:cubicBezTo>
                      <a:pt x="2218" y="111"/>
                      <a:pt x="1960" y="74"/>
                      <a:pt x="1701" y="37"/>
                    </a:cubicBezTo>
                    <a:lnTo>
                      <a:pt x="1479" y="407"/>
                    </a:lnTo>
                    <a:close/>
                    <a:moveTo>
                      <a:pt x="2662" y="185"/>
                    </a:moveTo>
                    <a:cubicBezTo>
                      <a:pt x="3106" y="296"/>
                      <a:pt x="3475" y="481"/>
                      <a:pt x="3845" y="740"/>
                    </a:cubicBezTo>
                    <a:lnTo>
                      <a:pt x="2514" y="555"/>
                    </a:lnTo>
                    <a:close/>
                    <a:moveTo>
                      <a:pt x="1479" y="37"/>
                    </a:moveTo>
                    <a:lnTo>
                      <a:pt x="1257" y="444"/>
                    </a:lnTo>
                    <a:cubicBezTo>
                      <a:pt x="850" y="407"/>
                      <a:pt x="407" y="407"/>
                      <a:pt x="0" y="481"/>
                    </a:cubicBezTo>
                    <a:lnTo>
                      <a:pt x="0" y="481"/>
                    </a:lnTo>
                    <a:cubicBezTo>
                      <a:pt x="148" y="333"/>
                      <a:pt x="296" y="185"/>
                      <a:pt x="481" y="0"/>
                    </a:cubicBezTo>
                    <a:lnTo>
                      <a:pt x="1072" y="0"/>
                    </a:lnTo>
                    <a:lnTo>
                      <a:pt x="1516" y="0"/>
                    </a:lnTo>
                    <a:lnTo>
                      <a:pt x="1516" y="37"/>
                    </a:lnTo>
                    <a:close/>
                    <a:moveTo>
                      <a:pt x="1479" y="407"/>
                    </a:moveTo>
                    <a:lnTo>
                      <a:pt x="1479" y="444"/>
                    </a:lnTo>
                    <a:lnTo>
                      <a:pt x="1479" y="44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7"/>
              <p:cNvSpPr/>
              <p:nvPr/>
            </p:nvSpPr>
            <p:spPr>
              <a:xfrm>
                <a:off x="3757695" y="3632350"/>
                <a:ext cx="1028557" cy="371029"/>
              </a:xfrm>
              <a:custGeom>
                <a:avLst/>
                <a:gdLst/>
                <a:ahLst/>
                <a:cxnLst/>
                <a:rect l="l" t="t" r="r" b="b"/>
                <a:pathLst>
                  <a:path w="7690" h="2774" extrusionOk="0">
                    <a:moveTo>
                      <a:pt x="481" y="75"/>
                    </a:moveTo>
                    <a:cubicBezTo>
                      <a:pt x="2736" y="1"/>
                      <a:pt x="4991" y="186"/>
                      <a:pt x="7246" y="592"/>
                    </a:cubicBezTo>
                    <a:cubicBezTo>
                      <a:pt x="7468" y="629"/>
                      <a:pt x="7690" y="814"/>
                      <a:pt x="7690" y="1073"/>
                    </a:cubicBezTo>
                    <a:lnTo>
                      <a:pt x="7690" y="1812"/>
                    </a:lnTo>
                    <a:cubicBezTo>
                      <a:pt x="7690" y="2034"/>
                      <a:pt x="7468" y="2256"/>
                      <a:pt x="7246" y="2256"/>
                    </a:cubicBezTo>
                    <a:cubicBezTo>
                      <a:pt x="4991" y="2626"/>
                      <a:pt x="2736" y="2774"/>
                      <a:pt x="481" y="2663"/>
                    </a:cubicBezTo>
                    <a:cubicBezTo>
                      <a:pt x="222" y="2663"/>
                      <a:pt x="0" y="2441"/>
                      <a:pt x="0" y="2182"/>
                    </a:cubicBezTo>
                    <a:lnTo>
                      <a:pt x="0" y="518"/>
                    </a:lnTo>
                    <a:cubicBezTo>
                      <a:pt x="0"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7"/>
              <p:cNvSpPr/>
              <p:nvPr/>
            </p:nvSpPr>
            <p:spPr>
              <a:xfrm>
                <a:off x="3836744" y="3671941"/>
                <a:ext cx="949509" cy="326490"/>
              </a:xfrm>
              <a:custGeom>
                <a:avLst/>
                <a:gdLst/>
                <a:ahLst/>
                <a:cxnLst/>
                <a:rect l="l" t="t" r="r" b="b"/>
                <a:pathLst>
                  <a:path w="7099" h="2441" extrusionOk="0">
                    <a:moveTo>
                      <a:pt x="7062" y="592"/>
                    </a:moveTo>
                    <a:cubicBezTo>
                      <a:pt x="7062" y="629"/>
                      <a:pt x="7099" y="703"/>
                      <a:pt x="7099" y="740"/>
                    </a:cubicBezTo>
                    <a:lnTo>
                      <a:pt x="7099" y="1479"/>
                    </a:lnTo>
                    <a:cubicBezTo>
                      <a:pt x="7062" y="1738"/>
                      <a:pt x="6877" y="1923"/>
                      <a:pt x="6618" y="1960"/>
                    </a:cubicBezTo>
                    <a:cubicBezTo>
                      <a:pt x="4437" y="2293"/>
                      <a:pt x="2256" y="2441"/>
                      <a:pt x="38" y="2367"/>
                    </a:cubicBezTo>
                    <a:cubicBezTo>
                      <a:pt x="1" y="2293"/>
                      <a:pt x="1" y="2256"/>
                      <a:pt x="1" y="2219"/>
                    </a:cubicBezTo>
                    <a:lnTo>
                      <a:pt x="1" y="518"/>
                    </a:lnTo>
                    <a:cubicBezTo>
                      <a:pt x="1" y="259"/>
                      <a:pt x="222" y="74"/>
                      <a:pt x="481" y="74"/>
                    </a:cubicBezTo>
                    <a:cubicBezTo>
                      <a:pt x="2662" y="0"/>
                      <a:pt x="4881" y="185"/>
                      <a:pt x="7062" y="5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7"/>
              <p:cNvSpPr/>
              <p:nvPr/>
            </p:nvSpPr>
            <p:spPr>
              <a:xfrm>
                <a:off x="3841692" y="3627401"/>
                <a:ext cx="944560" cy="296797"/>
              </a:xfrm>
              <a:custGeom>
                <a:avLst/>
                <a:gdLst/>
                <a:ahLst/>
                <a:cxnLst/>
                <a:rect l="l" t="t" r="r" b="b"/>
                <a:pathLst>
                  <a:path w="7062" h="2219" extrusionOk="0">
                    <a:moveTo>
                      <a:pt x="7025" y="925"/>
                    </a:moveTo>
                    <a:cubicBezTo>
                      <a:pt x="7025"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6988" y="1664"/>
                      <a:pt x="6729" y="1701"/>
                    </a:cubicBezTo>
                    <a:cubicBezTo>
                      <a:pt x="4511" y="2071"/>
                      <a:pt x="2256" y="2219"/>
                      <a:pt x="1" y="2145"/>
                    </a:cubicBezTo>
                    <a:lnTo>
                      <a:pt x="1" y="444"/>
                    </a:lnTo>
                    <a:cubicBezTo>
                      <a:pt x="1" y="186"/>
                      <a:pt x="185" y="1"/>
                      <a:pt x="444" y="1"/>
                    </a:cubicBezTo>
                    <a:cubicBezTo>
                      <a:pt x="2662" y="75"/>
                      <a:pt x="4881" y="370"/>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7"/>
              <p:cNvSpPr/>
              <p:nvPr/>
            </p:nvSpPr>
            <p:spPr>
              <a:xfrm>
                <a:off x="4103849" y="3632350"/>
                <a:ext cx="682405" cy="252391"/>
              </a:xfrm>
              <a:custGeom>
                <a:avLst/>
                <a:gdLst/>
                <a:ahLst/>
                <a:cxnLst/>
                <a:rect l="l" t="t" r="r" b="b"/>
                <a:pathLst>
                  <a:path w="5102" h="1887" extrusionOk="0">
                    <a:moveTo>
                      <a:pt x="5065" y="888"/>
                    </a:moveTo>
                    <a:cubicBezTo>
                      <a:pt x="5065" y="925"/>
                      <a:pt x="5102" y="999"/>
                      <a:pt x="5102" y="1036"/>
                    </a:cubicBez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cubicBezTo>
                      <a:pt x="5065" y="1295"/>
                      <a:pt x="4880" y="1517"/>
                      <a:pt x="4621" y="1517"/>
                    </a:cubicBezTo>
                    <a:cubicBezTo>
                      <a:pt x="3438" y="1701"/>
                      <a:pt x="2255" y="1849"/>
                      <a:pt x="1072" y="1886"/>
                    </a:cubicBezTo>
                    <a:lnTo>
                      <a:pt x="0" y="1"/>
                    </a:lnTo>
                    <a:cubicBezTo>
                      <a:pt x="1701" y="149"/>
                      <a:pt x="3401" y="444"/>
                      <a:pt x="5065"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7"/>
              <p:cNvSpPr/>
              <p:nvPr/>
            </p:nvSpPr>
            <p:spPr>
              <a:xfrm>
                <a:off x="4682333" y="3706583"/>
                <a:ext cx="103926" cy="237411"/>
              </a:xfrm>
              <a:custGeom>
                <a:avLst/>
                <a:gdLst/>
                <a:ahLst/>
                <a:cxnLst/>
                <a:rect l="l" t="t" r="r" b="b"/>
                <a:pathLst>
                  <a:path w="777" h="1775" extrusionOk="0">
                    <a:moveTo>
                      <a:pt x="1" y="0"/>
                    </a:moveTo>
                    <a:lnTo>
                      <a:pt x="333" y="37"/>
                    </a:lnTo>
                    <a:cubicBezTo>
                      <a:pt x="555" y="74"/>
                      <a:pt x="777" y="259"/>
                      <a:pt x="777" y="518"/>
                    </a:cubicBezTo>
                    <a:lnTo>
                      <a:pt x="777" y="1257"/>
                    </a:lnTo>
                    <a:cubicBezTo>
                      <a:pt x="777" y="1479"/>
                      <a:pt x="555" y="1701"/>
                      <a:pt x="333" y="1701"/>
                    </a:cubicBezTo>
                    <a:lnTo>
                      <a:pt x="1" y="1775"/>
                    </a:ln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7"/>
              <p:cNvSpPr/>
              <p:nvPr/>
            </p:nvSpPr>
            <p:spPr>
              <a:xfrm>
                <a:off x="4662538" y="3488966"/>
                <a:ext cx="1552867" cy="237544"/>
              </a:xfrm>
              <a:custGeom>
                <a:avLst/>
                <a:gdLst/>
                <a:ahLst/>
                <a:cxnLst/>
                <a:rect l="l" t="t" r="r" b="b"/>
                <a:pathLst>
                  <a:path w="11610" h="1776" extrusionOk="0">
                    <a:moveTo>
                      <a:pt x="11610" y="259"/>
                    </a:moveTo>
                    <a:cubicBezTo>
                      <a:pt x="8171" y="481"/>
                      <a:pt x="6877" y="1479"/>
                      <a:pt x="5546" y="1775"/>
                    </a:cubicBezTo>
                    <a:lnTo>
                      <a:pt x="1" y="1295"/>
                    </a:lnTo>
                    <a:cubicBezTo>
                      <a:pt x="814" y="740"/>
                      <a:pt x="2847" y="333"/>
                      <a:pt x="5657" y="75"/>
                    </a:cubicBezTo>
                    <a:cubicBezTo>
                      <a:pt x="7506" y="296"/>
                      <a:pt x="9761" y="1"/>
                      <a:pt x="11610"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7"/>
              <p:cNvSpPr/>
              <p:nvPr/>
            </p:nvSpPr>
            <p:spPr>
              <a:xfrm>
                <a:off x="4697180" y="3533506"/>
                <a:ext cx="1290712" cy="193005"/>
              </a:xfrm>
              <a:custGeom>
                <a:avLst/>
                <a:gdLst/>
                <a:ahLst/>
                <a:cxnLst/>
                <a:rect l="l" t="t" r="r" b="b"/>
                <a:pathLst>
                  <a:path w="9650" h="1443" extrusionOk="0">
                    <a:moveTo>
                      <a:pt x="9650" y="37"/>
                    </a:moveTo>
                    <a:cubicBezTo>
                      <a:pt x="7173" y="407"/>
                      <a:pt x="6064" y="1183"/>
                      <a:pt x="4918" y="1442"/>
                    </a:cubicBezTo>
                    <a:lnTo>
                      <a:pt x="0" y="1035"/>
                    </a:lnTo>
                    <a:cubicBezTo>
                      <a:pt x="962" y="555"/>
                      <a:pt x="2847" y="222"/>
                      <a:pt x="5361" y="0"/>
                    </a:cubicBezTo>
                    <a:cubicBezTo>
                      <a:pt x="6803" y="74"/>
                      <a:pt x="8208" y="111"/>
                      <a:pt x="9650" y="37"/>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7"/>
              <p:cNvSpPr/>
              <p:nvPr/>
            </p:nvSpPr>
            <p:spPr>
              <a:xfrm>
                <a:off x="3777357" y="4057686"/>
                <a:ext cx="1903967" cy="400589"/>
              </a:xfrm>
              <a:custGeom>
                <a:avLst/>
                <a:gdLst/>
                <a:ahLst/>
                <a:cxnLst/>
                <a:rect l="l" t="t" r="r" b="b"/>
                <a:pathLst>
                  <a:path w="14235" h="2995" extrusionOk="0">
                    <a:moveTo>
                      <a:pt x="1" y="1257"/>
                    </a:moveTo>
                    <a:cubicBezTo>
                      <a:pt x="3920" y="0"/>
                      <a:pt x="10575" y="0"/>
                      <a:pt x="14235" y="1442"/>
                    </a:cubicBezTo>
                    <a:cubicBezTo>
                      <a:pt x="10944" y="2995"/>
                      <a:pt x="2515" y="2514"/>
                      <a:pt x="1" y="12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7"/>
              <p:cNvSpPr/>
              <p:nvPr/>
            </p:nvSpPr>
            <p:spPr>
              <a:xfrm>
                <a:off x="4093952" y="4062634"/>
                <a:ext cx="1587375" cy="341336"/>
              </a:xfrm>
              <a:custGeom>
                <a:avLst/>
                <a:gdLst/>
                <a:ahLst/>
                <a:cxnLst/>
                <a:rect l="l" t="t" r="r" b="b"/>
                <a:pathLst>
                  <a:path w="11868" h="2552" extrusionOk="0">
                    <a:moveTo>
                      <a:pt x="0" y="666"/>
                    </a:moveTo>
                    <a:cubicBezTo>
                      <a:pt x="3882" y="0"/>
                      <a:pt x="8873" y="185"/>
                      <a:pt x="11868" y="1405"/>
                    </a:cubicBezTo>
                    <a:cubicBezTo>
                      <a:pt x="9797" y="2403"/>
                      <a:pt x="5620" y="2551"/>
                      <a:pt x="2218" y="2218"/>
                    </a:cubicBezTo>
                    <a:cubicBezTo>
                      <a:pt x="1701" y="1442"/>
                      <a:pt x="924" y="887"/>
                      <a:pt x="0" y="6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7"/>
              <p:cNvSpPr/>
              <p:nvPr/>
            </p:nvSpPr>
            <p:spPr>
              <a:xfrm>
                <a:off x="4499358" y="3632350"/>
                <a:ext cx="1028690" cy="371029"/>
              </a:xfrm>
              <a:custGeom>
                <a:avLst/>
                <a:gdLst/>
                <a:ahLst/>
                <a:cxnLst/>
                <a:rect l="l" t="t" r="r" b="b"/>
                <a:pathLst>
                  <a:path w="7691" h="2774" extrusionOk="0">
                    <a:moveTo>
                      <a:pt x="481" y="75"/>
                    </a:moveTo>
                    <a:cubicBezTo>
                      <a:pt x="2736" y="1"/>
                      <a:pt x="4992" y="186"/>
                      <a:pt x="7210" y="592"/>
                    </a:cubicBezTo>
                    <a:cubicBezTo>
                      <a:pt x="7469" y="629"/>
                      <a:pt x="7654" y="814"/>
                      <a:pt x="7691" y="1073"/>
                    </a:cubicBezTo>
                    <a:lnTo>
                      <a:pt x="7691" y="1812"/>
                    </a:lnTo>
                    <a:cubicBezTo>
                      <a:pt x="7691" y="2034"/>
                      <a:pt x="7469" y="2256"/>
                      <a:pt x="7210" y="2256"/>
                    </a:cubicBezTo>
                    <a:cubicBezTo>
                      <a:pt x="4992" y="2626"/>
                      <a:pt x="2736" y="2774"/>
                      <a:pt x="481" y="2663"/>
                    </a:cubicBezTo>
                    <a:cubicBezTo>
                      <a:pt x="222" y="2663"/>
                      <a:pt x="1" y="2441"/>
                      <a:pt x="1" y="2182"/>
                    </a:cubicBezTo>
                    <a:lnTo>
                      <a:pt x="1" y="518"/>
                    </a:lnTo>
                    <a:cubicBezTo>
                      <a:pt x="1"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7"/>
              <p:cNvSpPr/>
              <p:nvPr/>
            </p:nvSpPr>
            <p:spPr>
              <a:xfrm>
                <a:off x="4919746" y="3647196"/>
                <a:ext cx="603358" cy="331439"/>
              </a:xfrm>
              <a:custGeom>
                <a:avLst/>
                <a:gdLst/>
                <a:ahLst/>
                <a:cxnLst/>
                <a:rect l="l" t="t" r="r" b="b"/>
                <a:pathLst>
                  <a:path w="4511" h="2478" extrusionOk="0">
                    <a:moveTo>
                      <a:pt x="0" y="1"/>
                    </a:moveTo>
                    <a:cubicBezTo>
                      <a:pt x="1368" y="75"/>
                      <a:pt x="2699" y="259"/>
                      <a:pt x="4067" y="481"/>
                    </a:cubicBezTo>
                    <a:cubicBezTo>
                      <a:pt x="4326" y="518"/>
                      <a:pt x="4511" y="703"/>
                      <a:pt x="4511" y="962"/>
                    </a:cubicBezTo>
                    <a:lnTo>
                      <a:pt x="4511" y="1701"/>
                    </a:lnTo>
                    <a:cubicBezTo>
                      <a:pt x="4511" y="1923"/>
                      <a:pt x="4326" y="2145"/>
                      <a:pt x="4067" y="2145"/>
                    </a:cubicBezTo>
                    <a:cubicBezTo>
                      <a:pt x="3180" y="2293"/>
                      <a:pt x="2255" y="2404"/>
                      <a:pt x="1331" y="2478"/>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7"/>
              <p:cNvSpPr/>
              <p:nvPr/>
            </p:nvSpPr>
            <p:spPr>
              <a:xfrm>
                <a:off x="4578540" y="3676890"/>
                <a:ext cx="944560" cy="321541"/>
              </a:xfrm>
              <a:custGeom>
                <a:avLst/>
                <a:gdLst/>
                <a:ahLst/>
                <a:cxnLst/>
                <a:rect l="l" t="t" r="r" b="b"/>
                <a:pathLst>
                  <a:path w="7062" h="2404" extrusionOk="0">
                    <a:moveTo>
                      <a:pt x="7025" y="555"/>
                    </a:moveTo>
                    <a:cubicBezTo>
                      <a:pt x="7062" y="592"/>
                      <a:pt x="7062" y="666"/>
                      <a:pt x="7062" y="703"/>
                    </a:cubicBezTo>
                    <a:lnTo>
                      <a:pt x="7062" y="1442"/>
                    </a:lnTo>
                    <a:cubicBezTo>
                      <a:pt x="7062" y="1701"/>
                      <a:pt x="6877" y="1923"/>
                      <a:pt x="6618" y="1923"/>
                    </a:cubicBezTo>
                    <a:cubicBezTo>
                      <a:pt x="4437" y="2256"/>
                      <a:pt x="2218" y="2404"/>
                      <a:pt x="37" y="2330"/>
                    </a:cubicBezTo>
                    <a:cubicBezTo>
                      <a:pt x="0" y="2256"/>
                      <a:pt x="0" y="2219"/>
                      <a:pt x="37" y="2182"/>
                    </a:cubicBezTo>
                    <a:lnTo>
                      <a:pt x="37" y="481"/>
                    </a:lnTo>
                    <a:cubicBezTo>
                      <a:pt x="37" y="222"/>
                      <a:pt x="222" y="37"/>
                      <a:pt x="481" y="37"/>
                    </a:cubicBezTo>
                    <a:cubicBezTo>
                      <a:pt x="2699" y="0"/>
                      <a:pt x="4880" y="148"/>
                      <a:pt x="7025" y="55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7"/>
              <p:cNvSpPr/>
              <p:nvPr/>
            </p:nvSpPr>
            <p:spPr>
              <a:xfrm>
                <a:off x="4578540" y="3627401"/>
                <a:ext cx="944560" cy="316592"/>
              </a:xfrm>
              <a:custGeom>
                <a:avLst/>
                <a:gdLst/>
                <a:ahLst/>
                <a:cxnLst/>
                <a:rect l="l" t="t" r="r" b="b"/>
                <a:pathLst>
                  <a:path w="7062" h="2367" extrusionOk="0">
                    <a:moveTo>
                      <a:pt x="7025" y="925"/>
                    </a:moveTo>
                    <a:cubicBezTo>
                      <a:pt x="7062"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7025" y="1775"/>
                      <a:pt x="6803" y="1812"/>
                    </a:cubicBezTo>
                    <a:cubicBezTo>
                      <a:pt x="4548" y="2219"/>
                      <a:pt x="2292" y="2367"/>
                      <a:pt x="0" y="2293"/>
                    </a:cubicBezTo>
                    <a:lnTo>
                      <a:pt x="0" y="481"/>
                    </a:lnTo>
                    <a:cubicBezTo>
                      <a:pt x="0" y="223"/>
                      <a:pt x="222" y="1"/>
                      <a:pt x="481" y="1"/>
                    </a:cubicBezTo>
                    <a:cubicBezTo>
                      <a:pt x="2699" y="75"/>
                      <a:pt x="4880" y="407"/>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7"/>
              <p:cNvSpPr/>
              <p:nvPr/>
            </p:nvSpPr>
            <p:spPr>
              <a:xfrm>
                <a:off x="4939541" y="3632350"/>
                <a:ext cx="583562" cy="267237"/>
              </a:xfrm>
              <a:custGeom>
                <a:avLst/>
                <a:gdLst/>
                <a:ahLst/>
                <a:cxnLst/>
                <a:rect l="l" t="t" r="r" b="b"/>
                <a:pathLst>
                  <a:path w="4363" h="1998" extrusionOk="0">
                    <a:moveTo>
                      <a:pt x="4326" y="888"/>
                    </a:moveTo>
                    <a:cubicBezTo>
                      <a:pt x="4363" y="925"/>
                      <a:pt x="4363" y="999"/>
                      <a:pt x="4363" y="1036"/>
                    </a:cubicBez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cubicBezTo>
                      <a:pt x="4363" y="1295"/>
                      <a:pt x="4252" y="1590"/>
                      <a:pt x="3993" y="1664"/>
                    </a:cubicBezTo>
                    <a:cubicBezTo>
                      <a:pt x="3069" y="1812"/>
                      <a:pt x="2107" y="1923"/>
                      <a:pt x="1109" y="1997"/>
                    </a:cubicBezTo>
                    <a:lnTo>
                      <a:pt x="0" y="1"/>
                    </a:lnTo>
                    <a:cubicBezTo>
                      <a:pt x="1479" y="186"/>
                      <a:pt x="2921" y="481"/>
                      <a:pt x="4326"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7"/>
              <p:cNvSpPr/>
              <p:nvPr/>
            </p:nvSpPr>
            <p:spPr>
              <a:xfrm>
                <a:off x="5419181" y="3706583"/>
                <a:ext cx="108875" cy="237411"/>
              </a:xfrm>
              <a:custGeom>
                <a:avLst/>
                <a:gdLst/>
                <a:ahLst/>
                <a:cxnLst/>
                <a:rect l="l" t="t" r="r" b="b"/>
                <a:pathLst>
                  <a:path w="814" h="1775" extrusionOk="0">
                    <a:moveTo>
                      <a:pt x="0" y="0"/>
                    </a:moveTo>
                    <a:lnTo>
                      <a:pt x="333" y="37"/>
                    </a:lnTo>
                    <a:cubicBezTo>
                      <a:pt x="592" y="74"/>
                      <a:pt x="777" y="259"/>
                      <a:pt x="814" y="518"/>
                    </a:cubicBezTo>
                    <a:lnTo>
                      <a:pt x="814" y="1257"/>
                    </a:lnTo>
                    <a:cubicBezTo>
                      <a:pt x="814" y="1479"/>
                      <a:pt x="592" y="1701"/>
                      <a:pt x="333" y="1701"/>
                    </a:cubicBezTo>
                    <a:lnTo>
                      <a:pt x="0" y="177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7"/>
              <p:cNvSpPr/>
              <p:nvPr/>
            </p:nvSpPr>
            <p:spPr>
              <a:xfrm>
                <a:off x="5419181" y="3731327"/>
                <a:ext cx="103926" cy="178158"/>
              </a:xfrm>
              <a:custGeom>
                <a:avLst/>
                <a:gdLst/>
                <a:ahLst/>
                <a:cxnLst/>
                <a:rect l="l" t="t" r="r" b="b"/>
                <a:pathLst>
                  <a:path w="777" h="1332" extrusionOk="0">
                    <a:moveTo>
                      <a:pt x="777" y="148"/>
                    </a:moveTo>
                    <a:cubicBezTo>
                      <a:pt x="777" y="185"/>
                      <a:pt x="777" y="259"/>
                      <a:pt x="777" y="296"/>
                    </a:cubicBezTo>
                    <a:lnTo>
                      <a:pt x="777" y="1035"/>
                    </a:lnTo>
                    <a:cubicBezTo>
                      <a:pt x="777" y="1109"/>
                      <a:pt x="777" y="1146"/>
                      <a:pt x="777" y="1220"/>
                    </a:cubicBezTo>
                    <a:cubicBezTo>
                      <a:pt x="629" y="1257"/>
                      <a:pt x="481" y="1294"/>
                      <a:pt x="333" y="1331"/>
                    </a:cubicBezTo>
                    <a:lnTo>
                      <a:pt x="0" y="1331"/>
                    </a:lnTo>
                    <a:lnTo>
                      <a:pt x="0" y="0"/>
                    </a:lnTo>
                    <a:lnTo>
                      <a:pt x="333" y="37"/>
                    </a:lnTo>
                    <a:cubicBezTo>
                      <a:pt x="481" y="37"/>
                      <a:pt x="629" y="74"/>
                      <a:pt x="777" y="1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7"/>
              <p:cNvSpPr/>
              <p:nvPr/>
            </p:nvSpPr>
            <p:spPr>
              <a:xfrm>
                <a:off x="5419181" y="3765836"/>
                <a:ext cx="103926" cy="64469"/>
              </a:xfrm>
              <a:custGeom>
                <a:avLst/>
                <a:gdLst/>
                <a:ahLst/>
                <a:cxnLst/>
                <a:rect l="l" t="t" r="r" b="b"/>
                <a:pathLst>
                  <a:path w="777" h="482" extrusionOk="0">
                    <a:moveTo>
                      <a:pt x="777" y="38"/>
                    </a:moveTo>
                    <a:lnTo>
                      <a:pt x="777" y="445"/>
                    </a:lnTo>
                    <a:cubicBezTo>
                      <a:pt x="666" y="445"/>
                      <a:pt x="481" y="445"/>
                      <a:pt x="296" y="482"/>
                    </a:cubicBezTo>
                    <a:lnTo>
                      <a:pt x="0" y="482"/>
                    </a:lnTo>
                    <a:lnTo>
                      <a:pt x="0" y="1"/>
                    </a:lnTo>
                    <a:lnTo>
                      <a:pt x="296" y="1"/>
                    </a:lnTo>
                    <a:cubicBezTo>
                      <a:pt x="481" y="1"/>
                      <a:pt x="629" y="1"/>
                      <a:pt x="777" y="3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7"/>
              <p:cNvSpPr/>
              <p:nvPr/>
            </p:nvSpPr>
            <p:spPr>
              <a:xfrm>
                <a:off x="7644438" y="2168686"/>
                <a:ext cx="548920" cy="801177"/>
              </a:xfrm>
              <a:custGeom>
                <a:avLst/>
                <a:gdLst/>
                <a:ahLst/>
                <a:cxnLst/>
                <a:rect l="l" t="t" r="r" b="b"/>
                <a:pathLst>
                  <a:path w="4104" h="5990" extrusionOk="0">
                    <a:moveTo>
                      <a:pt x="3327" y="5990"/>
                    </a:moveTo>
                    <a:lnTo>
                      <a:pt x="0" y="0"/>
                    </a:lnTo>
                    <a:lnTo>
                      <a:pt x="3364" y="74"/>
                    </a:lnTo>
                    <a:lnTo>
                      <a:pt x="4104" y="11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7"/>
              <p:cNvSpPr/>
              <p:nvPr/>
            </p:nvSpPr>
            <p:spPr>
              <a:xfrm>
                <a:off x="7614745" y="2119197"/>
                <a:ext cx="816024" cy="104059"/>
              </a:xfrm>
              <a:custGeom>
                <a:avLst/>
                <a:gdLst/>
                <a:ahLst/>
                <a:cxnLst/>
                <a:rect l="l" t="t" r="r" b="b"/>
                <a:pathLst>
                  <a:path w="6101" h="778" extrusionOk="0">
                    <a:moveTo>
                      <a:pt x="998" y="1"/>
                    </a:moveTo>
                    <a:cubicBezTo>
                      <a:pt x="2736" y="1"/>
                      <a:pt x="6100" y="333"/>
                      <a:pt x="6100" y="777"/>
                    </a:cubicBezTo>
                    <a:lnTo>
                      <a:pt x="998" y="777"/>
                    </a:lnTo>
                    <a:cubicBezTo>
                      <a:pt x="0" y="777"/>
                      <a:pt x="37" y="1"/>
                      <a:pt x="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7"/>
              <p:cNvSpPr/>
              <p:nvPr/>
            </p:nvSpPr>
            <p:spPr>
              <a:xfrm>
                <a:off x="7758129" y="2163737"/>
                <a:ext cx="672641" cy="54571"/>
              </a:xfrm>
              <a:custGeom>
                <a:avLst/>
                <a:gdLst/>
                <a:ahLst/>
                <a:cxnLst/>
                <a:rect l="l" t="t" r="r" b="b"/>
                <a:pathLst>
                  <a:path w="5029" h="408" extrusionOk="0">
                    <a:moveTo>
                      <a:pt x="5028" y="407"/>
                    </a:moveTo>
                    <a:lnTo>
                      <a:pt x="5028" y="407"/>
                    </a:lnTo>
                    <a:lnTo>
                      <a:pt x="37" y="407"/>
                    </a:lnTo>
                    <a:cubicBezTo>
                      <a:pt x="0" y="222"/>
                      <a:pt x="259" y="0"/>
                      <a:pt x="777" y="0"/>
                    </a:cubicBezTo>
                    <a:cubicBezTo>
                      <a:pt x="2182" y="37"/>
                      <a:pt x="3623" y="148"/>
                      <a:pt x="502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7"/>
              <p:cNvSpPr/>
              <p:nvPr/>
            </p:nvSpPr>
            <p:spPr>
              <a:xfrm>
                <a:off x="3099896" y="3558250"/>
                <a:ext cx="113957" cy="257206"/>
              </a:xfrm>
              <a:custGeom>
                <a:avLst/>
                <a:gdLst/>
                <a:ahLst/>
                <a:cxnLst/>
                <a:rect l="l" t="t" r="r" b="b"/>
                <a:pathLst>
                  <a:path w="852" h="1923" extrusionOk="0">
                    <a:moveTo>
                      <a:pt x="1" y="0"/>
                    </a:moveTo>
                    <a:lnTo>
                      <a:pt x="1" y="259"/>
                    </a:lnTo>
                    <a:lnTo>
                      <a:pt x="556" y="259"/>
                    </a:lnTo>
                    <a:cubicBezTo>
                      <a:pt x="556" y="259"/>
                      <a:pt x="556" y="296"/>
                      <a:pt x="556" y="296"/>
                    </a:cubicBezTo>
                    <a:cubicBezTo>
                      <a:pt x="519" y="370"/>
                      <a:pt x="519" y="407"/>
                      <a:pt x="482" y="444"/>
                    </a:cubicBezTo>
                    <a:lnTo>
                      <a:pt x="408" y="740"/>
                    </a:lnTo>
                    <a:cubicBezTo>
                      <a:pt x="334" y="850"/>
                      <a:pt x="297" y="1035"/>
                      <a:pt x="260" y="1220"/>
                    </a:cubicBezTo>
                    <a:cubicBezTo>
                      <a:pt x="186" y="1442"/>
                      <a:pt x="149" y="1701"/>
                      <a:pt x="112" y="1923"/>
                    </a:cubicBezTo>
                    <a:lnTo>
                      <a:pt x="445" y="1923"/>
                    </a:lnTo>
                    <a:cubicBezTo>
                      <a:pt x="482" y="1442"/>
                      <a:pt x="592" y="998"/>
                      <a:pt x="740" y="555"/>
                    </a:cubicBezTo>
                    <a:cubicBezTo>
                      <a:pt x="777" y="481"/>
                      <a:pt x="814" y="407"/>
                      <a:pt x="814" y="333"/>
                    </a:cubicBezTo>
                    <a:cubicBezTo>
                      <a:pt x="851" y="296"/>
                      <a:pt x="851" y="259"/>
                      <a:pt x="851" y="222"/>
                    </a:cubicBezTo>
                    <a:lnTo>
                      <a:pt x="8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7"/>
              <p:cNvSpPr/>
              <p:nvPr/>
            </p:nvSpPr>
            <p:spPr>
              <a:xfrm>
                <a:off x="3228566" y="3558250"/>
                <a:ext cx="74233" cy="257206"/>
              </a:xfrm>
              <a:custGeom>
                <a:avLst/>
                <a:gdLst/>
                <a:ahLst/>
                <a:cxnLst/>
                <a:rect l="l" t="t" r="r" b="b"/>
                <a:pathLst>
                  <a:path w="555" h="1923" extrusionOk="0">
                    <a:moveTo>
                      <a:pt x="333" y="0"/>
                    </a:moveTo>
                    <a:cubicBezTo>
                      <a:pt x="296" y="74"/>
                      <a:pt x="259" y="111"/>
                      <a:pt x="185" y="148"/>
                    </a:cubicBezTo>
                    <a:cubicBezTo>
                      <a:pt x="148" y="222"/>
                      <a:pt x="74" y="222"/>
                      <a:pt x="0" y="259"/>
                    </a:cubicBezTo>
                    <a:lnTo>
                      <a:pt x="0" y="444"/>
                    </a:lnTo>
                    <a:lnTo>
                      <a:pt x="148" y="444"/>
                    </a:lnTo>
                    <a:cubicBezTo>
                      <a:pt x="185" y="407"/>
                      <a:pt x="222" y="407"/>
                      <a:pt x="259" y="370"/>
                    </a:cubicBezTo>
                    <a:lnTo>
                      <a:pt x="259" y="1923"/>
                    </a:lnTo>
                    <a:lnTo>
                      <a:pt x="555" y="1923"/>
                    </a:lnTo>
                    <a:lnTo>
                      <a:pt x="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7"/>
              <p:cNvSpPr/>
              <p:nvPr/>
            </p:nvSpPr>
            <p:spPr>
              <a:xfrm>
                <a:off x="3342257" y="3558250"/>
                <a:ext cx="98977" cy="262155"/>
              </a:xfrm>
              <a:custGeom>
                <a:avLst/>
                <a:gdLst/>
                <a:ahLst/>
                <a:cxnLst/>
                <a:rect l="l" t="t" r="r" b="b"/>
                <a:pathLst>
                  <a:path w="740" h="1960" extrusionOk="0">
                    <a:moveTo>
                      <a:pt x="1" y="0"/>
                    </a:moveTo>
                    <a:lnTo>
                      <a:pt x="1" y="998"/>
                    </a:lnTo>
                    <a:lnTo>
                      <a:pt x="259" y="998"/>
                    </a:lnTo>
                    <a:cubicBezTo>
                      <a:pt x="259" y="850"/>
                      <a:pt x="296" y="777"/>
                      <a:pt x="370" y="777"/>
                    </a:cubicBezTo>
                    <a:cubicBezTo>
                      <a:pt x="407" y="777"/>
                      <a:pt x="444" y="814"/>
                      <a:pt x="444" y="850"/>
                    </a:cubicBezTo>
                    <a:cubicBezTo>
                      <a:pt x="481" y="887"/>
                      <a:pt x="481" y="961"/>
                      <a:pt x="481" y="998"/>
                    </a:cubicBezTo>
                    <a:lnTo>
                      <a:pt x="481" y="1479"/>
                    </a:lnTo>
                    <a:cubicBezTo>
                      <a:pt x="481" y="1627"/>
                      <a:pt x="444" y="1664"/>
                      <a:pt x="370" y="1664"/>
                    </a:cubicBezTo>
                    <a:cubicBezTo>
                      <a:pt x="370" y="1682"/>
                      <a:pt x="361" y="1692"/>
                      <a:pt x="352" y="1692"/>
                    </a:cubicBezTo>
                    <a:cubicBezTo>
                      <a:pt x="342" y="1692"/>
                      <a:pt x="333" y="1682"/>
                      <a:pt x="333" y="1664"/>
                    </a:cubicBezTo>
                    <a:cubicBezTo>
                      <a:pt x="259" y="1664"/>
                      <a:pt x="259" y="1590"/>
                      <a:pt x="259" y="1516"/>
                    </a:cubicBezTo>
                    <a:lnTo>
                      <a:pt x="259" y="1294"/>
                    </a:lnTo>
                    <a:lnTo>
                      <a:pt x="1" y="1294"/>
                    </a:lnTo>
                    <a:lnTo>
                      <a:pt x="1" y="1553"/>
                    </a:lnTo>
                    <a:cubicBezTo>
                      <a:pt x="1" y="1812"/>
                      <a:pt x="111" y="1960"/>
                      <a:pt x="370" y="1960"/>
                    </a:cubicBezTo>
                    <a:cubicBezTo>
                      <a:pt x="481" y="1960"/>
                      <a:pt x="592" y="1923"/>
                      <a:pt x="666" y="1812"/>
                    </a:cubicBezTo>
                    <a:cubicBezTo>
                      <a:pt x="703" y="1775"/>
                      <a:pt x="740" y="1701"/>
                      <a:pt x="740" y="1627"/>
                    </a:cubicBezTo>
                    <a:cubicBezTo>
                      <a:pt x="740" y="1479"/>
                      <a:pt x="740" y="1331"/>
                      <a:pt x="740" y="1183"/>
                    </a:cubicBezTo>
                    <a:cubicBezTo>
                      <a:pt x="740" y="1035"/>
                      <a:pt x="703" y="850"/>
                      <a:pt x="666" y="703"/>
                    </a:cubicBezTo>
                    <a:cubicBezTo>
                      <a:pt x="629" y="629"/>
                      <a:pt x="518" y="555"/>
                      <a:pt x="444" y="555"/>
                    </a:cubicBezTo>
                    <a:cubicBezTo>
                      <a:pt x="407" y="555"/>
                      <a:pt x="370" y="555"/>
                      <a:pt x="333" y="592"/>
                    </a:cubicBezTo>
                    <a:cubicBezTo>
                      <a:pt x="296" y="592"/>
                      <a:pt x="259" y="629"/>
                      <a:pt x="259" y="666"/>
                    </a:cubicBezTo>
                    <a:lnTo>
                      <a:pt x="259" y="259"/>
                    </a:lnTo>
                    <a:lnTo>
                      <a:pt x="703" y="259"/>
                    </a:lnTo>
                    <a:lnTo>
                      <a:pt x="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7"/>
              <p:cNvSpPr/>
              <p:nvPr/>
            </p:nvSpPr>
            <p:spPr>
              <a:xfrm>
                <a:off x="3114742" y="3612554"/>
                <a:ext cx="331439" cy="207851"/>
              </a:xfrm>
              <a:custGeom>
                <a:avLst/>
                <a:gdLst/>
                <a:ahLst/>
                <a:cxnLst/>
                <a:rect l="l" t="t" r="r" b="b"/>
                <a:pathLst>
                  <a:path w="2478" h="1554" extrusionOk="0">
                    <a:moveTo>
                      <a:pt x="334" y="1517"/>
                    </a:moveTo>
                    <a:lnTo>
                      <a:pt x="1" y="1517"/>
                    </a:lnTo>
                    <a:cubicBezTo>
                      <a:pt x="38" y="1295"/>
                      <a:pt x="75" y="1036"/>
                      <a:pt x="149" y="814"/>
                    </a:cubicBezTo>
                    <a:cubicBezTo>
                      <a:pt x="186" y="629"/>
                      <a:pt x="223" y="444"/>
                      <a:pt x="297" y="334"/>
                    </a:cubicBezTo>
                    <a:lnTo>
                      <a:pt x="371" y="112"/>
                    </a:lnTo>
                    <a:lnTo>
                      <a:pt x="666" y="75"/>
                    </a:lnTo>
                    <a:lnTo>
                      <a:pt x="629" y="149"/>
                    </a:lnTo>
                    <a:cubicBezTo>
                      <a:pt x="481" y="592"/>
                      <a:pt x="371" y="1036"/>
                      <a:pt x="334" y="1517"/>
                    </a:cubicBezTo>
                    <a:close/>
                    <a:moveTo>
                      <a:pt x="851" y="38"/>
                    </a:moveTo>
                    <a:close/>
                    <a:moveTo>
                      <a:pt x="1110" y="38"/>
                    </a:moveTo>
                    <a:lnTo>
                      <a:pt x="1406" y="1"/>
                    </a:lnTo>
                    <a:lnTo>
                      <a:pt x="1406" y="1517"/>
                    </a:lnTo>
                    <a:lnTo>
                      <a:pt x="1110" y="1517"/>
                    </a:lnTo>
                    <a:close/>
                    <a:moveTo>
                      <a:pt x="1702" y="1"/>
                    </a:moveTo>
                    <a:lnTo>
                      <a:pt x="1960" y="1"/>
                    </a:lnTo>
                    <a:lnTo>
                      <a:pt x="1960" y="260"/>
                    </a:lnTo>
                    <a:cubicBezTo>
                      <a:pt x="1997" y="223"/>
                      <a:pt x="1997" y="223"/>
                      <a:pt x="2034" y="186"/>
                    </a:cubicBezTo>
                    <a:cubicBezTo>
                      <a:pt x="2071" y="186"/>
                      <a:pt x="2108" y="149"/>
                      <a:pt x="2182" y="149"/>
                    </a:cubicBezTo>
                    <a:cubicBezTo>
                      <a:pt x="2256" y="149"/>
                      <a:pt x="2367" y="223"/>
                      <a:pt x="2404" y="297"/>
                    </a:cubicBezTo>
                    <a:cubicBezTo>
                      <a:pt x="2441" y="481"/>
                      <a:pt x="2478" y="629"/>
                      <a:pt x="2478" y="777"/>
                    </a:cubicBezTo>
                    <a:cubicBezTo>
                      <a:pt x="2478" y="925"/>
                      <a:pt x="2478" y="1073"/>
                      <a:pt x="2478" y="1221"/>
                    </a:cubicBezTo>
                    <a:cubicBezTo>
                      <a:pt x="2441" y="1295"/>
                      <a:pt x="2441" y="1369"/>
                      <a:pt x="2404" y="1443"/>
                    </a:cubicBezTo>
                    <a:cubicBezTo>
                      <a:pt x="2330" y="1517"/>
                      <a:pt x="2219" y="1554"/>
                      <a:pt x="2108" y="1554"/>
                    </a:cubicBezTo>
                    <a:cubicBezTo>
                      <a:pt x="1849" y="1554"/>
                      <a:pt x="1702" y="1406"/>
                      <a:pt x="1702" y="1147"/>
                    </a:cubicBezTo>
                    <a:lnTo>
                      <a:pt x="1702" y="925"/>
                    </a:lnTo>
                    <a:lnTo>
                      <a:pt x="1997" y="925"/>
                    </a:lnTo>
                    <a:lnTo>
                      <a:pt x="1997" y="1147"/>
                    </a:lnTo>
                    <a:cubicBezTo>
                      <a:pt x="1997" y="1221"/>
                      <a:pt x="1997" y="1258"/>
                      <a:pt x="2034" y="1295"/>
                    </a:cubicBezTo>
                    <a:cubicBezTo>
                      <a:pt x="2071" y="1295"/>
                      <a:pt x="2071" y="1295"/>
                      <a:pt x="2108" y="1295"/>
                    </a:cubicBezTo>
                    <a:lnTo>
                      <a:pt x="2108" y="1295"/>
                    </a:lnTo>
                    <a:cubicBezTo>
                      <a:pt x="2182" y="1295"/>
                      <a:pt x="2182" y="1221"/>
                      <a:pt x="2182" y="1110"/>
                    </a:cubicBezTo>
                    <a:lnTo>
                      <a:pt x="2182" y="629"/>
                    </a:lnTo>
                    <a:cubicBezTo>
                      <a:pt x="2182" y="555"/>
                      <a:pt x="2182" y="518"/>
                      <a:pt x="2182" y="444"/>
                    </a:cubicBezTo>
                    <a:cubicBezTo>
                      <a:pt x="2145" y="444"/>
                      <a:pt x="2108" y="408"/>
                      <a:pt x="2108" y="408"/>
                    </a:cubicBezTo>
                    <a:cubicBezTo>
                      <a:pt x="2034" y="408"/>
                      <a:pt x="1997" y="481"/>
                      <a:pt x="1997" y="592"/>
                    </a:cubicBezTo>
                    <a:lnTo>
                      <a:pt x="1738" y="5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7"/>
              <p:cNvSpPr/>
              <p:nvPr/>
            </p:nvSpPr>
            <p:spPr>
              <a:xfrm>
                <a:off x="3080234" y="3889557"/>
                <a:ext cx="187922" cy="336388"/>
              </a:xfrm>
              <a:custGeom>
                <a:avLst/>
                <a:gdLst/>
                <a:ahLst/>
                <a:cxnLst/>
                <a:rect l="l" t="t" r="r" b="b"/>
                <a:pathLst>
                  <a:path w="1405" h="2515" extrusionOk="0">
                    <a:moveTo>
                      <a:pt x="1183" y="74"/>
                    </a:moveTo>
                    <a:cubicBezTo>
                      <a:pt x="1257" y="74"/>
                      <a:pt x="1294" y="111"/>
                      <a:pt x="1294" y="185"/>
                    </a:cubicBezTo>
                    <a:lnTo>
                      <a:pt x="1294" y="2292"/>
                    </a:lnTo>
                    <a:cubicBezTo>
                      <a:pt x="1294" y="2366"/>
                      <a:pt x="1257" y="2403"/>
                      <a:pt x="1183" y="2403"/>
                    </a:cubicBezTo>
                    <a:lnTo>
                      <a:pt x="185" y="2403"/>
                    </a:lnTo>
                    <a:cubicBezTo>
                      <a:pt x="111" y="2403"/>
                      <a:pt x="74" y="2366"/>
                      <a:pt x="74" y="2292"/>
                    </a:cubicBezTo>
                    <a:lnTo>
                      <a:pt x="74" y="185"/>
                    </a:lnTo>
                    <a:cubicBezTo>
                      <a:pt x="74" y="111"/>
                      <a:pt x="111" y="74"/>
                      <a:pt x="185" y="74"/>
                    </a:cubicBezTo>
                    <a:close/>
                    <a:moveTo>
                      <a:pt x="185" y="0"/>
                    </a:moveTo>
                    <a:cubicBezTo>
                      <a:pt x="74" y="0"/>
                      <a:pt x="0" y="74"/>
                      <a:pt x="0" y="185"/>
                    </a:cubicBezTo>
                    <a:lnTo>
                      <a:pt x="0" y="2292"/>
                    </a:lnTo>
                    <a:cubicBezTo>
                      <a:pt x="0" y="2403"/>
                      <a:pt x="74" y="2477"/>
                      <a:pt x="185" y="2514"/>
                    </a:cubicBezTo>
                    <a:lnTo>
                      <a:pt x="1183" y="2514"/>
                    </a:lnTo>
                    <a:cubicBezTo>
                      <a:pt x="1294" y="2477"/>
                      <a:pt x="1405" y="2403"/>
                      <a:pt x="1368" y="2292"/>
                    </a:cubicBezTo>
                    <a:lnTo>
                      <a:pt x="1368" y="185"/>
                    </a:lnTo>
                    <a:cubicBezTo>
                      <a:pt x="1405" y="74"/>
                      <a:pt x="1294" y="0"/>
                      <a:pt x="1183"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7"/>
              <p:cNvSpPr/>
              <p:nvPr/>
            </p:nvSpPr>
            <p:spPr>
              <a:xfrm>
                <a:off x="3075285" y="3879660"/>
                <a:ext cx="187922" cy="336388"/>
              </a:xfrm>
              <a:custGeom>
                <a:avLst/>
                <a:gdLst/>
                <a:ahLst/>
                <a:cxnLst/>
                <a:rect l="l" t="t" r="r" b="b"/>
                <a:pathLst>
                  <a:path w="1405" h="2515" extrusionOk="0">
                    <a:moveTo>
                      <a:pt x="1183" y="74"/>
                    </a:moveTo>
                    <a:cubicBezTo>
                      <a:pt x="1257" y="111"/>
                      <a:pt x="1294" y="148"/>
                      <a:pt x="1294" y="222"/>
                    </a:cubicBezTo>
                    <a:lnTo>
                      <a:pt x="1294" y="2329"/>
                    </a:lnTo>
                    <a:cubicBezTo>
                      <a:pt x="1294" y="2366"/>
                      <a:pt x="1257" y="2440"/>
                      <a:pt x="1183" y="2440"/>
                    </a:cubicBezTo>
                    <a:lnTo>
                      <a:pt x="185" y="2440"/>
                    </a:lnTo>
                    <a:cubicBezTo>
                      <a:pt x="111" y="2440"/>
                      <a:pt x="74" y="2366"/>
                      <a:pt x="74" y="2329"/>
                    </a:cubicBezTo>
                    <a:lnTo>
                      <a:pt x="74" y="222"/>
                    </a:lnTo>
                    <a:cubicBezTo>
                      <a:pt x="74" y="148"/>
                      <a:pt x="111" y="111"/>
                      <a:pt x="185" y="74"/>
                    </a:cubicBezTo>
                    <a:close/>
                    <a:moveTo>
                      <a:pt x="185" y="0"/>
                    </a:moveTo>
                    <a:cubicBezTo>
                      <a:pt x="74" y="0"/>
                      <a:pt x="0" y="111"/>
                      <a:pt x="0" y="222"/>
                    </a:cubicBezTo>
                    <a:lnTo>
                      <a:pt x="0" y="2329"/>
                    </a:lnTo>
                    <a:cubicBezTo>
                      <a:pt x="0" y="2440"/>
                      <a:pt x="74" y="2514"/>
                      <a:pt x="185" y="2514"/>
                    </a:cubicBezTo>
                    <a:lnTo>
                      <a:pt x="1183" y="2514"/>
                    </a:lnTo>
                    <a:cubicBezTo>
                      <a:pt x="1294" y="2514"/>
                      <a:pt x="1405" y="2440"/>
                      <a:pt x="1368" y="2329"/>
                    </a:cubicBezTo>
                    <a:lnTo>
                      <a:pt x="1368" y="222"/>
                    </a:lnTo>
                    <a:cubicBezTo>
                      <a:pt x="1405" y="111"/>
                      <a:pt x="1294" y="0"/>
                      <a:pt x="1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7"/>
              <p:cNvSpPr/>
              <p:nvPr/>
            </p:nvSpPr>
            <p:spPr>
              <a:xfrm>
                <a:off x="3134538" y="3938913"/>
                <a:ext cx="69418" cy="74366"/>
              </a:xfrm>
              <a:custGeom>
                <a:avLst/>
                <a:gdLst/>
                <a:ahLst/>
                <a:cxnLst/>
                <a:rect l="l" t="t" r="r" b="b"/>
                <a:pathLst>
                  <a:path w="519" h="556" extrusionOk="0">
                    <a:moveTo>
                      <a:pt x="260" y="555"/>
                    </a:moveTo>
                    <a:cubicBezTo>
                      <a:pt x="407" y="555"/>
                      <a:pt x="518" y="445"/>
                      <a:pt x="518" y="297"/>
                    </a:cubicBezTo>
                    <a:cubicBezTo>
                      <a:pt x="518" y="112"/>
                      <a:pt x="407" y="1"/>
                      <a:pt x="260" y="1"/>
                    </a:cubicBezTo>
                    <a:cubicBezTo>
                      <a:pt x="112" y="1"/>
                      <a:pt x="1" y="112"/>
                      <a:pt x="1" y="297"/>
                    </a:cubicBezTo>
                    <a:cubicBezTo>
                      <a:pt x="1" y="445"/>
                      <a:pt x="112" y="555"/>
                      <a:pt x="260" y="555"/>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7"/>
              <p:cNvSpPr/>
              <p:nvPr/>
            </p:nvSpPr>
            <p:spPr>
              <a:xfrm>
                <a:off x="3129589" y="3933964"/>
                <a:ext cx="74366" cy="74366"/>
              </a:xfrm>
              <a:custGeom>
                <a:avLst/>
                <a:gdLst/>
                <a:ahLst/>
                <a:cxnLst/>
                <a:rect l="l" t="t" r="r" b="b"/>
                <a:pathLst>
                  <a:path w="556" h="556" extrusionOk="0">
                    <a:moveTo>
                      <a:pt x="297" y="555"/>
                    </a:moveTo>
                    <a:cubicBezTo>
                      <a:pt x="444" y="555"/>
                      <a:pt x="555" y="445"/>
                      <a:pt x="555" y="297"/>
                    </a:cubicBezTo>
                    <a:cubicBezTo>
                      <a:pt x="555" y="149"/>
                      <a:pt x="444" y="1"/>
                      <a:pt x="297" y="1"/>
                    </a:cubicBezTo>
                    <a:cubicBezTo>
                      <a:pt x="149" y="1"/>
                      <a:pt x="1" y="149"/>
                      <a:pt x="1" y="297"/>
                    </a:cubicBezTo>
                    <a:cubicBezTo>
                      <a:pt x="1" y="445"/>
                      <a:pt x="149" y="555"/>
                      <a:pt x="297" y="5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7"/>
              <p:cNvSpPr/>
              <p:nvPr/>
            </p:nvSpPr>
            <p:spPr>
              <a:xfrm>
                <a:off x="3134538" y="3948810"/>
                <a:ext cx="69418" cy="74366"/>
              </a:xfrm>
              <a:custGeom>
                <a:avLst/>
                <a:gdLst/>
                <a:ahLst/>
                <a:cxnLst/>
                <a:rect l="l" t="t" r="r" b="b"/>
                <a:pathLst>
                  <a:path w="519" h="556" extrusionOk="0">
                    <a:moveTo>
                      <a:pt x="518" y="112"/>
                    </a:moveTo>
                    <a:cubicBezTo>
                      <a:pt x="518" y="112"/>
                      <a:pt x="518" y="149"/>
                      <a:pt x="518" y="186"/>
                    </a:cubicBezTo>
                    <a:cubicBezTo>
                      <a:pt x="481" y="444"/>
                      <a:pt x="186" y="555"/>
                      <a:pt x="38" y="371"/>
                    </a:cubicBezTo>
                    <a:cubicBezTo>
                      <a:pt x="1" y="334"/>
                      <a:pt x="1" y="297"/>
                      <a:pt x="38" y="260"/>
                    </a:cubicBezTo>
                    <a:cubicBezTo>
                      <a:pt x="38" y="112"/>
                      <a:pt x="149" y="1"/>
                      <a:pt x="297" y="1"/>
                    </a:cubicBezTo>
                    <a:cubicBezTo>
                      <a:pt x="370" y="1"/>
                      <a:pt x="444" y="38"/>
                      <a:pt x="518"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7"/>
              <p:cNvSpPr/>
              <p:nvPr/>
            </p:nvSpPr>
            <p:spPr>
              <a:xfrm>
                <a:off x="3520283" y="3676890"/>
                <a:ext cx="74366" cy="79181"/>
              </a:xfrm>
              <a:custGeom>
                <a:avLst/>
                <a:gdLst/>
                <a:ahLst/>
                <a:cxnLst/>
                <a:rect l="l" t="t" r="r" b="b"/>
                <a:pathLst>
                  <a:path w="556" h="592" extrusionOk="0">
                    <a:moveTo>
                      <a:pt x="296" y="592"/>
                    </a:moveTo>
                    <a:cubicBezTo>
                      <a:pt x="444" y="592"/>
                      <a:pt x="555" y="481"/>
                      <a:pt x="555" y="333"/>
                    </a:cubicBezTo>
                    <a:cubicBezTo>
                      <a:pt x="518" y="0"/>
                      <a:pt x="37" y="0"/>
                      <a:pt x="0" y="333"/>
                    </a:cubicBezTo>
                    <a:cubicBezTo>
                      <a:pt x="0" y="481"/>
                      <a:pt x="111" y="592"/>
                      <a:pt x="296" y="592"/>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7"/>
              <p:cNvSpPr/>
              <p:nvPr/>
            </p:nvSpPr>
            <p:spPr>
              <a:xfrm>
                <a:off x="3520283" y="3681838"/>
                <a:ext cx="74366" cy="69418"/>
              </a:xfrm>
              <a:custGeom>
                <a:avLst/>
                <a:gdLst/>
                <a:ahLst/>
                <a:cxnLst/>
                <a:rect l="l" t="t" r="r" b="b"/>
                <a:pathLst>
                  <a:path w="556" h="519" extrusionOk="0">
                    <a:moveTo>
                      <a:pt x="296" y="518"/>
                    </a:moveTo>
                    <a:cubicBezTo>
                      <a:pt x="444" y="518"/>
                      <a:pt x="555" y="407"/>
                      <a:pt x="555" y="259"/>
                    </a:cubicBezTo>
                    <a:cubicBezTo>
                      <a:pt x="555" y="111"/>
                      <a:pt x="444" y="0"/>
                      <a:pt x="296" y="0"/>
                    </a:cubicBezTo>
                    <a:cubicBezTo>
                      <a:pt x="111" y="0"/>
                      <a:pt x="0" y="111"/>
                      <a:pt x="0" y="259"/>
                    </a:cubicBezTo>
                    <a:cubicBezTo>
                      <a:pt x="0" y="407"/>
                      <a:pt x="111" y="518"/>
                      <a:pt x="296" y="5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7"/>
              <p:cNvSpPr/>
              <p:nvPr/>
            </p:nvSpPr>
            <p:spPr>
              <a:xfrm>
                <a:off x="3525232" y="3691736"/>
                <a:ext cx="64469" cy="59520"/>
              </a:xfrm>
              <a:custGeom>
                <a:avLst/>
                <a:gdLst/>
                <a:ahLst/>
                <a:cxnLst/>
                <a:rect l="l" t="t" r="r" b="b"/>
                <a:pathLst>
                  <a:path w="482" h="445" extrusionOk="0">
                    <a:moveTo>
                      <a:pt x="481" y="111"/>
                    </a:moveTo>
                    <a:cubicBezTo>
                      <a:pt x="481" y="148"/>
                      <a:pt x="481" y="148"/>
                      <a:pt x="481" y="185"/>
                    </a:cubicBezTo>
                    <a:cubicBezTo>
                      <a:pt x="481" y="333"/>
                      <a:pt x="370" y="444"/>
                      <a:pt x="222" y="444"/>
                    </a:cubicBezTo>
                    <a:cubicBezTo>
                      <a:pt x="148" y="444"/>
                      <a:pt x="37" y="407"/>
                      <a:pt x="0" y="370"/>
                    </a:cubicBezTo>
                    <a:cubicBezTo>
                      <a:pt x="0" y="333"/>
                      <a:pt x="0" y="296"/>
                      <a:pt x="0" y="259"/>
                    </a:cubicBezTo>
                    <a:cubicBezTo>
                      <a:pt x="0" y="111"/>
                      <a:pt x="111" y="0"/>
                      <a:pt x="259"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7"/>
              <p:cNvSpPr/>
              <p:nvPr/>
            </p:nvSpPr>
            <p:spPr>
              <a:xfrm>
                <a:off x="5775233" y="3820273"/>
                <a:ext cx="183107" cy="336388"/>
              </a:xfrm>
              <a:custGeom>
                <a:avLst/>
                <a:gdLst/>
                <a:ahLst/>
                <a:cxnLst/>
                <a:rect l="l" t="t" r="r" b="b"/>
                <a:pathLst>
                  <a:path w="1369" h="2515" extrusionOk="0">
                    <a:moveTo>
                      <a:pt x="1183" y="75"/>
                    </a:moveTo>
                    <a:cubicBezTo>
                      <a:pt x="1257" y="75"/>
                      <a:pt x="1294" y="148"/>
                      <a:pt x="1294" y="222"/>
                    </a:cubicBezTo>
                    <a:lnTo>
                      <a:pt x="1294" y="2293"/>
                    </a:lnTo>
                    <a:cubicBezTo>
                      <a:pt x="1294" y="2367"/>
                      <a:pt x="1257" y="2441"/>
                      <a:pt x="1183" y="2441"/>
                    </a:cubicBezTo>
                    <a:lnTo>
                      <a:pt x="185" y="2441"/>
                    </a:lnTo>
                    <a:cubicBezTo>
                      <a:pt x="111" y="2404"/>
                      <a:pt x="74" y="2367"/>
                      <a:pt x="74" y="2293"/>
                    </a:cubicBezTo>
                    <a:lnTo>
                      <a:pt x="74" y="222"/>
                    </a:lnTo>
                    <a:cubicBezTo>
                      <a:pt x="74" y="148"/>
                      <a:pt x="111" y="75"/>
                      <a:pt x="185" y="75"/>
                    </a:cubicBezTo>
                    <a:close/>
                    <a:moveTo>
                      <a:pt x="185" y="1"/>
                    </a:moveTo>
                    <a:cubicBezTo>
                      <a:pt x="74" y="1"/>
                      <a:pt x="0" y="112"/>
                      <a:pt x="0" y="222"/>
                    </a:cubicBezTo>
                    <a:lnTo>
                      <a:pt x="0" y="2293"/>
                    </a:lnTo>
                    <a:cubicBezTo>
                      <a:pt x="0" y="2404"/>
                      <a:pt x="74" y="2515"/>
                      <a:pt x="185" y="2515"/>
                    </a:cubicBezTo>
                    <a:lnTo>
                      <a:pt x="1183" y="2515"/>
                    </a:lnTo>
                    <a:cubicBezTo>
                      <a:pt x="1294" y="2515"/>
                      <a:pt x="1368" y="2404"/>
                      <a:pt x="1368" y="2293"/>
                    </a:cubicBezTo>
                    <a:lnTo>
                      <a:pt x="1368" y="222"/>
                    </a:lnTo>
                    <a:cubicBezTo>
                      <a:pt x="1368" y="112"/>
                      <a:pt x="1294" y="1"/>
                      <a:pt x="1183"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7"/>
              <p:cNvSpPr/>
              <p:nvPr/>
            </p:nvSpPr>
            <p:spPr>
              <a:xfrm>
                <a:off x="5770284" y="3815324"/>
                <a:ext cx="183107" cy="336388"/>
              </a:xfrm>
              <a:custGeom>
                <a:avLst/>
                <a:gdLst/>
                <a:ahLst/>
                <a:cxnLst/>
                <a:rect l="l" t="t" r="r" b="b"/>
                <a:pathLst>
                  <a:path w="1369" h="2515" extrusionOk="0">
                    <a:moveTo>
                      <a:pt x="1183" y="75"/>
                    </a:moveTo>
                    <a:cubicBezTo>
                      <a:pt x="1257" y="75"/>
                      <a:pt x="1294" y="112"/>
                      <a:pt x="1294" y="185"/>
                    </a:cubicBezTo>
                    <a:lnTo>
                      <a:pt x="1294" y="2293"/>
                    </a:lnTo>
                    <a:cubicBezTo>
                      <a:pt x="1294" y="2367"/>
                      <a:pt x="1257" y="2441"/>
                      <a:pt x="1183" y="2441"/>
                    </a:cubicBezTo>
                    <a:lnTo>
                      <a:pt x="185" y="2441"/>
                    </a:lnTo>
                    <a:cubicBezTo>
                      <a:pt x="111" y="2441"/>
                      <a:pt x="74" y="2367"/>
                      <a:pt x="74" y="2293"/>
                    </a:cubicBezTo>
                    <a:lnTo>
                      <a:pt x="74" y="185"/>
                    </a:lnTo>
                    <a:cubicBezTo>
                      <a:pt x="74" y="112"/>
                      <a:pt x="111" y="75"/>
                      <a:pt x="185" y="75"/>
                    </a:cubicBezTo>
                    <a:close/>
                    <a:moveTo>
                      <a:pt x="185" y="1"/>
                    </a:moveTo>
                    <a:cubicBezTo>
                      <a:pt x="74" y="1"/>
                      <a:pt x="0" y="75"/>
                      <a:pt x="0" y="185"/>
                    </a:cubicBezTo>
                    <a:lnTo>
                      <a:pt x="0" y="2293"/>
                    </a:lnTo>
                    <a:cubicBezTo>
                      <a:pt x="0" y="2404"/>
                      <a:pt x="74" y="2478"/>
                      <a:pt x="185" y="2515"/>
                    </a:cubicBezTo>
                    <a:lnTo>
                      <a:pt x="1183" y="2515"/>
                    </a:lnTo>
                    <a:cubicBezTo>
                      <a:pt x="1294" y="2478"/>
                      <a:pt x="1368" y="2404"/>
                      <a:pt x="1368" y="2293"/>
                    </a:cubicBezTo>
                    <a:lnTo>
                      <a:pt x="1368" y="185"/>
                    </a:lnTo>
                    <a:cubicBezTo>
                      <a:pt x="1368" y="75"/>
                      <a:pt x="1294" y="1"/>
                      <a:pt x="1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7"/>
              <p:cNvSpPr/>
              <p:nvPr/>
            </p:nvSpPr>
            <p:spPr>
              <a:xfrm>
                <a:off x="5824588" y="3849966"/>
                <a:ext cx="99111" cy="98977"/>
              </a:xfrm>
              <a:custGeom>
                <a:avLst/>
                <a:gdLst/>
                <a:ahLst/>
                <a:cxnLst/>
                <a:rect l="l" t="t" r="r" b="b"/>
                <a:pathLst>
                  <a:path w="741" h="740" extrusionOk="0">
                    <a:moveTo>
                      <a:pt x="297" y="703"/>
                    </a:moveTo>
                    <a:cubicBezTo>
                      <a:pt x="740" y="740"/>
                      <a:pt x="1" y="0"/>
                      <a:pt x="38" y="444"/>
                    </a:cubicBezTo>
                    <a:cubicBezTo>
                      <a:pt x="38" y="592"/>
                      <a:pt x="149" y="703"/>
                      <a:pt x="297" y="703"/>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7"/>
              <p:cNvSpPr/>
              <p:nvPr/>
            </p:nvSpPr>
            <p:spPr>
              <a:xfrm>
                <a:off x="5824588" y="3845018"/>
                <a:ext cx="94162" cy="98977"/>
              </a:xfrm>
              <a:custGeom>
                <a:avLst/>
                <a:gdLst/>
                <a:ahLst/>
                <a:cxnLst/>
                <a:rect l="l" t="t" r="r" b="b"/>
                <a:pathLst>
                  <a:path w="704" h="740" extrusionOk="0">
                    <a:moveTo>
                      <a:pt x="260" y="740"/>
                    </a:moveTo>
                    <a:cubicBezTo>
                      <a:pt x="703" y="740"/>
                      <a:pt x="1" y="0"/>
                      <a:pt x="1" y="444"/>
                    </a:cubicBezTo>
                    <a:cubicBezTo>
                      <a:pt x="1" y="592"/>
                      <a:pt x="112" y="740"/>
                      <a:pt x="260" y="7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7"/>
              <p:cNvSpPr/>
              <p:nvPr/>
            </p:nvSpPr>
            <p:spPr>
              <a:xfrm>
                <a:off x="5829537" y="3879660"/>
                <a:ext cx="69418" cy="74233"/>
              </a:xfrm>
              <a:custGeom>
                <a:avLst/>
                <a:gdLst/>
                <a:ahLst/>
                <a:cxnLst/>
                <a:rect l="l" t="t" r="r" b="b"/>
                <a:pathLst>
                  <a:path w="519" h="555" extrusionOk="0">
                    <a:moveTo>
                      <a:pt x="481" y="111"/>
                    </a:moveTo>
                    <a:cubicBezTo>
                      <a:pt x="518" y="148"/>
                      <a:pt x="518" y="185"/>
                      <a:pt x="481" y="185"/>
                    </a:cubicBezTo>
                    <a:cubicBezTo>
                      <a:pt x="518" y="444"/>
                      <a:pt x="186" y="555"/>
                      <a:pt x="1" y="370"/>
                    </a:cubicBezTo>
                    <a:cubicBezTo>
                      <a:pt x="1" y="333"/>
                      <a:pt x="1" y="296"/>
                      <a:pt x="1" y="296"/>
                    </a:cubicBezTo>
                    <a:cubicBezTo>
                      <a:pt x="1" y="148"/>
                      <a:pt x="149" y="0"/>
                      <a:pt x="297"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7"/>
              <p:cNvSpPr/>
              <p:nvPr/>
            </p:nvSpPr>
            <p:spPr>
              <a:xfrm>
                <a:off x="7861921" y="2944991"/>
                <a:ext cx="227647" cy="10031"/>
              </a:xfrm>
              <a:custGeom>
                <a:avLst/>
                <a:gdLst/>
                <a:ahLst/>
                <a:cxnLst/>
                <a:rect l="l" t="t" r="r" b="b"/>
                <a:pathLst>
                  <a:path w="1702" h="75" extrusionOk="0">
                    <a:moveTo>
                      <a:pt x="1" y="1"/>
                    </a:moveTo>
                    <a:lnTo>
                      <a:pt x="1" y="75"/>
                    </a:lnTo>
                    <a:lnTo>
                      <a:pt x="1664" y="75"/>
                    </a:lnTo>
                    <a:lnTo>
                      <a:pt x="1701"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7"/>
              <p:cNvSpPr/>
              <p:nvPr/>
            </p:nvSpPr>
            <p:spPr>
              <a:xfrm>
                <a:off x="7861921" y="2935093"/>
                <a:ext cx="232596" cy="10031"/>
              </a:xfrm>
              <a:custGeom>
                <a:avLst/>
                <a:gdLst/>
                <a:ahLst/>
                <a:cxnLst/>
                <a:rect l="l" t="t" r="r" b="b"/>
                <a:pathLst>
                  <a:path w="1739" h="75" extrusionOk="0">
                    <a:moveTo>
                      <a:pt x="1" y="1"/>
                    </a:moveTo>
                    <a:lnTo>
                      <a:pt x="1" y="75"/>
                    </a:lnTo>
                    <a:lnTo>
                      <a:pt x="1701" y="75"/>
                    </a:lnTo>
                    <a:lnTo>
                      <a:pt x="17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7"/>
              <p:cNvSpPr/>
              <p:nvPr/>
            </p:nvSpPr>
            <p:spPr>
              <a:xfrm>
                <a:off x="7901512" y="2702764"/>
                <a:ext cx="217749" cy="10031"/>
              </a:xfrm>
              <a:custGeom>
                <a:avLst/>
                <a:gdLst/>
                <a:ahLst/>
                <a:cxnLst/>
                <a:rect l="l" t="t" r="r" b="b"/>
                <a:pathLst>
                  <a:path w="1628" h="75" extrusionOk="0">
                    <a:moveTo>
                      <a:pt x="1" y="0"/>
                    </a:moveTo>
                    <a:lnTo>
                      <a:pt x="1"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7"/>
              <p:cNvSpPr/>
              <p:nvPr/>
            </p:nvSpPr>
            <p:spPr>
              <a:xfrm>
                <a:off x="7901512" y="2687917"/>
                <a:ext cx="222698" cy="14980"/>
              </a:xfrm>
              <a:custGeom>
                <a:avLst/>
                <a:gdLst/>
                <a:ahLst/>
                <a:cxnLst/>
                <a:rect l="l" t="t" r="r" b="b"/>
                <a:pathLst>
                  <a:path w="1665" h="112" extrusionOk="0">
                    <a:moveTo>
                      <a:pt x="1" y="0"/>
                    </a:moveTo>
                    <a:lnTo>
                      <a:pt x="1" y="111"/>
                    </a:lnTo>
                    <a:lnTo>
                      <a:pt x="1627" y="111"/>
                    </a:lnTo>
                    <a:lnTo>
                      <a:pt x="1664" y="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7"/>
              <p:cNvSpPr/>
              <p:nvPr/>
            </p:nvSpPr>
            <p:spPr>
              <a:xfrm>
                <a:off x="7931206" y="2495044"/>
                <a:ext cx="217749" cy="10031"/>
              </a:xfrm>
              <a:custGeom>
                <a:avLst/>
                <a:gdLst/>
                <a:ahLst/>
                <a:cxnLst/>
                <a:rect l="l" t="t" r="r" b="b"/>
                <a:pathLst>
                  <a:path w="1628" h="75" extrusionOk="0">
                    <a:moveTo>
                      <a:pt x="0" y="0"/>
                    </a:moveTo>
                    <a:lnTo>
                      <a:pt x="0"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7"/>
              <p:cNvSpPr/>
              <p:nvPr/>
            </p:nvSpPr>
            <p:spPr>
              <a:xfrm>
                <a:off x="7931206" y="2485147"/>
                <a:ext cx="222698" cy="10031"/>
              </a:xfrm>
              <a:custGeom>
                <a:avLst/>
                <a:gdLst/>
                <a:ahLst/>
                <a:cxnLst/>
                <a:rect l="l" t="t" r="r" b="b"/>
                <a:pathLst>
                  <a:path w="1665" h="75" extrusionOk="0">
                    <a:moveTo>
                      <a:pt x="0" y="1"/>
                    </a:moveTo>
                    <a:lnTo>
                      <a:pt x="0" y="74"/>
                    </a:lnTo>
                    <a:lnTo>
                      <a:pt x="1627" y="74"/>
                    </a:lnTo>
                    <a:lnTo>
                      <a:pt x="16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7"/>
              <p:cNvSpPr/>
              <p:nvPr/>
            </p:nvSpPr>
            <p:spPr>
              <a:xfrm>
                <a:off x="7817515" y="2282377"/>
                <a:ext cx="365947" cy="890257"/>
              </a:xfrm>
              <a:custGeom>
                <a:avLst/>
                <a:gdLst/>
                <a:ahLst/>
                <a:cxnLst/>
                <a:rect l="l" t="t" r="r" b="b"/>
                <a:pathLst>
                  <a:path w="2736" h="6656" extrusionOk="0">
                    <a:moveTo>
                      <a:pt x="1812" y="1"/>
                    </a:moveTo>
                    <a:cubicBezTo>
                      <a:pt x="1590" y="1"/>
                      <a:pt x="1368" y="38"/>
                      <a:pt x="1146" y="75"/>
                    </a:cubicBezTo>
                    <a:cubicBezTo>
                      <a:pt x="1072" y="112"/>
                      <a:pt x="1035" y="186"/>
                      <a:pt x="998" y="260"/>
                    </a:cubicBezTo>
                    <a:lnTo>
                      <a:pt x="0" y="6434"/>
                    </a:lnTo>
                    <a:cubicBezTo>
                      <a:pt x="0" y="6471"/>
                      <a:pt x="0" y="6545"/>
                      <a:pt x="37" y="6582"/>
                    </a:cubicBezTo>
                    <a:cubicBezTo>
                      <a:pt x="74" y="6618"/>
                      <a:pt x="111" y="6655"/>
                      <a:pt x="185" y="6655"/>
                    </a:cubicBezTo>
                    <a:lnTo>
                      <a:pt x="1812" y="6655"/>
                    </a:lnTo>
                    <a:lnTo>
                      <a:pt x="1849" y="6582"/>
                    </a:lnTo>
                    <a:lnTo>
                      <a:pt x="185" y="6582"/>
                    </a:lnTo>
                    <a:cubicBezTo>
                      <a:pt x="148" y="6582"/>
                      <a:pt x="111" y="6545"/>
                      <a:pt x="111" y="6545"/>
                    </a:cubicBezTo>
                    <a:cubicBezTo>
                      <a:pt x="74" y="6508"/>
                      <a:pt x="74" y="6471"/>
                      <a:pt x="111" y="6434"/>
                    </a:cubicBezTo>
                    <a:lnTo>
                      <a:pt x="1072" y="260"/>
                    </a:lnTo>
                    <a:cubicBezTo>
                      <a:pt x="1109" y="223"/>
                      <a:pt x="1146" y="149"/>
                      <a:pt x="1183" y="149"/>
                    </a:cubicBezTo>
                    <a:cubicBezTo>
                      <a:pt x="1368" y="112"/>
                      <a:pt x="1553" y="75"/>
                      <a:pt x="1775" y="75"/>
                    </a:cubicBezTo>
                    <a:lnTo>
                      <a:pt x="2699" y="75"/>
                    </a:lnTo>
                    <a:lnTo>
                      <a:pt x="2736"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7"/>
              <p:cNvSpPr/>
              <p:nvPr/>
            </p:nvSpPr>
            <p:spPr>
              <a:xfrm>
                <a:off x="7812566" y="2272479"/>
                <a:ext cx="375845" cy="890257"/>
              </a:xfrm>
              <a:custGeom>
                <a:avLst/>
                <a:gdLst/>
                <a:ahLst/>
                <a:cxnLst/>
                <a:rect l="l" t="t" r="r" b="b"/>
                <a:pathLst>
                  <a:path w="2810" h="6656" extrusionOk="0">
                    <a:moveTo>
                      <a:pt x="1775" y="1"/>
                    </a:moveTo>
                    <a:cubicBezTo>
                      <a:pt x="1553" y="1"/>
                      <a:pt x="1331" y="38"/>
                      <a:pt x="1146" y="75"/>
                    </a:cubicBezTo>
                    <a:cubicBezTo>
                      <a:pt x="1072" y="112"/>
                      <a:pt x="1035" y="186"/>
                      <a:pt x="998" y="260"/>
                    </a:cubicBezTo>
                    <a:lnTo>
                      <a:pt x="37" y="6434"/>
                    </a:lnTo>
                    <a:cubicBezTo>
                      <a:pt x="0" y="6471"/>
                      <a:pt x="0" y="6545"/>
                      <a:pt x="37" y="6582"/>
                    </a:cubicBezTo>
                    <a:cubicBezTo>
                      <a:pt x="74" y="6619"/>
                      <a:pt x="111" y="6656"/>
                      <a:pt x="185" y="6656"/>
                    </a:cubicBezTo>
                    <a:lnTo>
                      <a:pt x="1886" y="6656"/>
                    </a:lnTo>
                    <a:lnTo>
                      <a:pt x="1923" y="6582"/>
                    </a:lnTo>
                    <a:lnTo>
                      <a:pt x="185" y="6582"/>
                    </a:lnTo>
                    <a:cubicBezTo>
                      <a:pt x="148" y="6582"/>
                      <a:pt x="111" y="6545"/>
                      <a:pt x="74" y="6545"/>
                    </a:cubicBezTo>
                    <a:cubicBezTo>
                      <a:pt x="74" y="6508"/>
                      <a:pt x="74" y="6471"/>
                      <a:pt x="74" y="6434"/>
                    </a:cubicBezTo>
                    <a:lnTo>
                      <a:pt x="1072" y="260"/>
                    </a:lnTo>
                    <a:cubicBezTo>
                      <a:pt x="1109" y="186"/>
                      <a:pt x="1109" y="149"/>
                      <a:pt x="1183" y="112"/>
                    </a:cubicBezTo>
                    <a:cubicBezTo>
                      <a:pt x="1368" y="112"/>
                      <a:pt x="1553" y="75"/>
                      <a:pt x="1775" y="75"/>
                    </a:cubicBezTo>
                    <a:lnTo>
                      <a:pt x="2773" y="75"/>
                    </a:lnTo>
                    <a:lnTo>
                      <a:pt x="2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7"/>
              <p:cNvSpPr/>
              <p:nvPr/>
            </p:nvSpPr>
            <p:spPr>
              <a:xfrm>
                <a:off x="3515334" y="3291145"/>
                <a:ext cx="3451751" cy="420518"/>
              </a:xfrm>
              <a:custGeom>
                <a:avLst/>
                <a:gdLst/>
                <a:ahLst/>
                <a:cxnLst/>
                <a:rect l="l" t="t" r="r" b="b"/>
                <a:pathLst>
                  <a:path w="25807" h="3144" extrusionOk="0">
                    <a:moveTo>
                      <a:pt x="25806" y="2219"/>
                    </a:moveTo>
                    <a:cubicBezTo>
                      <a:pt x="21739" y="1849"/>
                      <a:pt x="17303" y="1110"/>
                      <a:pt x="13273" y="555"/>
                    </a:cubicBezTo>
                    <a:cubicBezTo>
                      <a:pt x="9798" y="112"/>
                      <a:pt x="6322" y="1"/>
                      <a:pt x="2847" y="223"/>
                    </a:cubicBezTo>
                    <a:cubicBezTo>
                      <a:pt x="0" y="481"/>
                      <a:pt x="629" y="1480"/>
                      <a:pt x="1923" y="1554"/>
                    </a:cubicBezTo>
                    <a:lnTo>
                      <a:pt x="20889" y="3143"/>
                    </a:ln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7"/>
              <p:cNvSpPr/>
              <p:nvPr/>
            </p:nvSpPr>
            <p:spPr>
              <a:xfrm>
                <a:off x="3515334" y="3291145"/>
                <a:ext cx="3506054" cy="395774"/>
              </a:xfrm>
              <a:custGeom>
                <a:avLst/>
                <a:gdLst/>
                <a:ahLst/>
                <a:cxnLst/>
                <a:rect l="l" t="t" r="r" b="b"/>
                <a:pathLst>
                  <a:path w="26213" h="2959" extrusionOk="0">
                    <a:moveTo>
                      <a:pt x="26213" y="2182"/>
                    </a:moveTo>
                    <a:cubicBezTo>
                      <a:pt x="22072" y="1664"/>
                      <a:pt x="17303" y="1110"/>
                      <a:pt x="13273" y="555"/>
                    </a:cubicBezTo>
                    <a:cubicBezTo>
                      <a:pt x="9798" y="112"/>
                      <a:pt x="6322" y="1"/>
                      <a:pt x="2847" y="223"/>
                    </a:cubicBezTo>
                    <a:cubicBezTo>
                      <a:pt x="0" y="481"/>
                      <a:pt x="592" y="1332"/>
                      <a:pt x="1849" y="1406"/>
                    </a:cubicBezTo>
                    <a:lnTo>
                      <a:pt x="20778" y="295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7"/>
              <p:cNvSpPr/>
              <p:nvPr/>
            </p:nvSpPr>
            <p:spPr>
              <a:xfrm>
                <a:off x="3609229" y="3291145"/>
                <a:ext cx="3357857" cy="375978"/>
              </a:xfrm>
              <a:custGeom>
                <a:avLst/>
                <a:gdLst/>
                <a:ahLst/>
                <a:cxnLst/>
                <a:rect l="l" t="t" r="r" b="b"/>
                <a:pathLst>
                  <a:path w="25105" h="2811" extrusionOk="0">
                    <a:moveTo>
                      <a:pt x="25104" y="2219"/>
                    </a:moveTo>
                    <a:cubicBezTo>
                      <a:pt x="21037" y="1849"/>
                      <a:pt x="16601" y="1110"/>
                      <a:pt x="12571" y="555"/>
                    </a:cubicBezTo>
                    <a:cubicBezTo>
                      <a:pt x="9096" y="112"/>
                      <a:pt x="5620" y="1"/>
                      <a:pt x="2145" y="223"/>
                    </a:cubicBezTo>
                    <a:cubicBezTo>
                      <a:pt x="1406" y="260"/>
                      <a:pt x="666" y="407"/>
                      <a:pt x="1" y="703"/>
                    </a:cubicBezTo>
                    <a:lnTo>
                      <a:pt x="20742" y="2811"/>
                    </a:lnTo>
                    <a:lnTo>
                      <a:pt x="23256" y="2552"/>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7"/>
              <p:cNvSpPr/>
              <p:nvPr/>
            </p:nvSpPr>
            <p:spPr>
              <a:xfrm>
                <a:off x="6220231" y="3568148"/>
                <a:ext cx="781382" cy="143516"/>
              </a:xfrm>
              <a:custGeom>
                <a:avLst/>
                <a:gdLst/>
                <a:ahLst/>
                <a:cxnLst/>
                <a:rect l="l" t="t" r="r" b="b"/>
                <a:pathLst>
                  <a:path w="5842" h="1073" extrusionOk="0">
                    <a:moveTo>
                      <a:pt x="888" y="407"/>
                    </a:moveTo>
                    <a:cubicBezTo>
                      <a:pt x="2514" y="185"/>
                      <a:pt x="5398" y="0"/>
                      <a:pt x="5842" y="185"/>
                    </a:cubicBezTo>
                    <a:cubicBezTo>
                      <a:pt x="5842" y="333"/>
                      <a:pt x="2625" y="1072"/>
                      <a:pt x="888" y="1072"/>
                    </a:cubicBezTo>
                    <a:cubicBezTo>
                      <a:pt x="37" y="1072"/>
                      <a:pt x="0" y="481"/>
                      <a:pt x="88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7"/>
              <p:cNvSpPr/>
              <p:nvPr/>
            </p:nvSpPr>
            <p:spPr>
              <a:xfrm>
                <a:off x="3549976" y="4008197"/>
                <a:ext cx="588511" cy="207851"/>
              </a:xfrm>
              <a:custGeom>
                <a:avLst/>
                <a:gdLst/>
                <a:ahLst/>
                <a:cxnLst/>
                <a:rect l="l" t="t" r="r" b="b"/>
                <a:pathLst>
                  <a:path w="4400" h="1554" extrusionOk="0">
                    <a:moveTo>
                      <a:pt x="4289" y="74"/>
                    </a:moveTo>
                    <a:cubicBezTo>
                      <a:pt x="4289" y="74"/>
                      <a:pt x="4326" y="74"/>
                      <a:pt x="4363" y="111"/>
                    </a:cubicBezTo>
                    <a:cubicBezTo>
                      <a:pt x="4363" y="148"/>
                      <a:pt x="4363" y="148"/>
                      <a:pt x="4363" y="185"/>
                    </a:cubicBezTo>
                    <a:lnTo>
                      <a:pt x="4289" y="740"/>
                    </a:lnTo>
                    <a:cubicBezTo>
                      <a:pt x="4289" y="777"/>
                      <a:pt x="4215" y="814"/>
                      <a:pt x="4178" y="814"/>
                    </a:cubicBezTo>
                    <a:lnTo>
                      <a:pt x="333" y="1479"/>
                    </a:lnTo>
                    <a:cubicBezTo>
                      <a:pt x="296" y="1479"/>
                      <a:pt x="259" y="1442"/>
                      <a:pt x="259" y="1368"/>
                    </a:cubicBezTo>
                    <a:lnTo>
                      <a:pt x="111" y="148"/>
                    </a:lnTo>
                    <a:cubicBezTo>
                      <a:pt x="111" y="148"/>
                      <a:pt x="111" y="111"/>
                      <a:pt x="111" y="111"/>
                    </a:cubicBezTo>
                    <a:cubicBezTo>
                      <a:pt x="111" y="74"/>
                      <a:pt x="148" y="74"/>
                      <a:pt x="185" y="74"/>
                    </a:cubicBezTo>
                    <a:close/>
                    <a:moveTo>
                      <a:pt x="185" y="0"/>
                    </a:moveTo>
                    <a:cubicBezTo>
                      <a:pt x="148" y="0"/>
                      <a:pt x="74" y="0"/>
                      <a:pt x="37" y="74"/>
                    </a:cubicBezTo>
                    <a:cubicBezTo>
                      <a:pt x="37" y="74"/>
                      <a:pt x="0" y="111"/>
                      <a:pt x="0" y="185"/>
                    </a:cubicBezTo>
                    <a:lnTo>
                      <a:pt x="148" y="1368"/>
                    </a:lnTo>
                    <a:cubicBezTo>
                      <a:pt x="148" y="1479"/>
                      <a:pt x="259" y="1553"/>
                      <a:pt x="333" y="1553"/>
                    </a:cubicBezTo>
                    <a:lnTo>
                      <a:pt x="4178" y="888"/>
                    </a:lnTo>
                    <a:cubicBezTo>
                      <a:pt x="4252" y="888"/>
                      <a:pt x="4326" y="814"/>
                      <a:pt x="4363" y="740"/>
                    </a:cubicBezTo>
                    <a:lnTo>
                      <a:pt x="4400" y="185"/>
                    </a:lnTo>
                    <a:cubicBezTo>
                      <a:pt x="4400" y="148"/>
                      <a:pt x="4400" y="74"/>
                      <a:pt x="4363" y="37"/>
                    </a:cubicBezTo>
                    <a:cubicBezTo>
                      <a:pt x="4326" y="0"/>
                      <a:pt x="4252" y="0"/>
                      <a:pt x="4215"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7"/>
              <p:cNvSpPr/>
              <p:nvPr/>
            </p:nvSpPr>
            <p:spPr>
              <a:xfrm>
                <a:off x="3554925" y="4003248"/>
                <a:ext cx="593460" cy="207851"/>
              </a:xfrm>
              <a:custGeom>
                <a:avLst/>
                <a:gdLst/>
                <a:ahLst/>
                <a:cxnLst/>
                <a:rect l="l" t="t" r="r" b="b"/>
                <a:pathLst>
                  <a:path w="4437" h="1554" extrusionOk="0">
                    <a:moveTo>
                      <a:pt x="4252" y="74"/>
                    </a:moveTo>
                    <a:cubicBezTo>
                      <a:pt x="4289" y="74"/>
                      <a:pt x="4326" y="74"/>
                      <a:pt x="4326" y="111"/>
                    </a:cubicBezTo>
                    <a:cubicBezTo>
                      <a:pt x="4363" y="111"/>
                      <a:pt x="4363" y="148"/>
                      <a:pt x="4363" y="185"/>
                    </a:cubicBezTo>
                    <a:lnTo>
                      <a:pt x="4289" y="740"/>
                    </a:lnTo>
                    <a:cubicBezTo>
                      <a:pt x="4289" y="777"/>
                      <a:pt x="4215" y="814"/>
                      <a:pt x="4178" y="814"/>
                    </a:cubicBezTo>
                    <a:lnTo>
                      <a:pt x="333" y="1479"/>
                    </a:lnTo>
                    <a:cubicBezTo>
                      <a:pt x="296" y="1479"/>
                      <a:pt x="259" y="1405"/>
                      <a:pt x="259" y="1368"/>
                    </a:cubicBezTo>
                    <a:lnTo>
                      <a:pt x="111" y="148"/>
                    </a:lnTo>
                    <a:cubicBezTo>
                      <a:pt x="111" y="148"/>
                      <a:pt x="111" y="111"/>
                      <a:pt x="111" y="111"/>
                    </a:cubicBezTo>
                    <a:cubicBezTo>
                      <a:pt x="111" y="74"/>
                      <a:pt x="148" y="74"/>
                      <a:pt x="185" y="74"/>
                    </a:cubicBezTo>
                    <a:close/>
                    <a:moveTo>
                      <a:pt x="185" y="1"/>
                    </a:moveTo>
                    <a:cubicBezTo>
                      <a:pt x="148" y="1"/>
                      <a:pt x="74" y="1"/>
                      <a:pt x="37" y="37"/>
                    </a:cubicBezTo>
                    <a:cubicBezTo>
                      <a:pt x="0" y="74"/>
                      <a:pt x="0" y="111"/>
                      <a:pt x="0" y="185"/>
                    </a:cubicBezTo>
                    <a:lnTo>
                      <a:pt x="148" y="1368"/>
                    </a:lnTo>
                    <a:cubicBezTo>
                      <a:pt x="148" y="1479"/>
                      <a:pt x="259" y="1553"/>
                      <a:pt x="333" y="1553"/>
                    </a:cubicBezTo>
                    <a:lnTo>
                      <a:pt x="4178" y="888"/>
                    </a:lnTo>
                    <a:cubicBezTo>
                      <a:pt x="4289" y="888"/>
                      <a:pt x="4363" y="814"/>
                      <a:pt x="4363" y="740"/>
                    </a:cubicBezTo>
                    <a:lnTo>
                      <a:pt x="4437" y="185"/>
                    </a:lnTo>
                    <a:cubicBezTo>
                      <a:pt x="4437" y="148"/>
                      <a:pt x="4400" y="74"/>
                      <a:pt x="4363" y="37"/>
                    </a:cubicBezTo>
                    <a:cubicBezTo>
                      <a:pt x="4326" y="1"/>
                      <a:pt x="4289" y="1"/>
                      <a:pt x="4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7"/>
              <p:cNvSpPr/>
              <p:nvPr/>
            </p:nvSpPr>
            <p:spPr>
              <a:xfrm>
                <a:off x="6012512" y="3864813"/>
                <a:ext cx="24878" cy="29827"/>
              </a:xfrm>
              <a:custGeom>
                <a:avLst/>
                <a:gdLst/>
                <a:ahLst/>
                <a:cxnLst/>
                <a:rect l="l" t="t" r="r" b="b"/>
                <a:pathLst>
                  <a:path w="186" h="223" extrusionOk="0">
                    <a:moveTo>
                      <a:pt x="75" y="222"/>
                    </a:moveTo>
                    <a:cubicBezTo>
                      <a:pt x="186" y="222"/>
                      <a:pt x="186" y="0"/>
                      <a:pt x="75" y="37"/>
                    </a:cubicBezTo>
                    <a:cubicBezTo>
                      <a:pt x="38" y="37"/>
                      <a:pt x="1" y="74"/>
                      <a:pt x="1" y="111"/>
                    </a:cubicBezTo>
                    <a:cubicBezTo>
                      <a:pt x="1" y="185"/>
                      <a:pt x="38" y="222"/>
                      <a:pt x="75"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7"/>
              <p:cNvSpPr/>
              <p:nvPr/>
            </p:nvSpPr>
            <p:spPr>
              <a:xfrm>
                <a:off x="6002614" y="3864813"/>
                <a:ext cx="34776" cy="24878"/>
              </a:xfrm>
              <a:custGeom>
                <a:avLst/>
                <a:gdLst/>
                <a:ahLst/>
                <a:cxnLst/>
                <a:rect l="l" t="t" r="r" b="b"/>
                <a:pathLst>
                  <a:path w="260" h="186" extrusionOk="0">
                    <a:moveTo>
                      <a:pt x="112" y="185"/>
                    </a:moveTo>
                    <a:cubicBezTo>
                      <a:pt x="260" y="185"/>
                      <a:pt x="260" y="0"/>
                      <a:pt x="112" y="0"/>
                    </a:cubicBezTo>
                    <a:cubicBezTo>
                      <a:pt x="1" y="0"/>
                      <a:pt x="1" y="185"/>
                      <a:pt x="112"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7"/>
              <p:cNvSpPr/>
              <p:nvPr/>
            </p:nvSpPr>
            <p:spPr>
              <a:xfrm>
                <a:off x="6081796" y="3864813"/>
                <a:ext cx="24878" cy="29827"/>
              </a:xfrm>
              <a:custGeom>
                <a:avLst/>
                <a:gdLst/>
                <a:ahLst/>
                <a:cxnLst/>
                <a:rect l="l" t="t" r="r" b="b"/>
                <a:pathLst>
                  <a:path w="186" h="223" extrusionOk="0">
                    <a:moveTo>
                      <a:pt x="74" y="222"/>
                    </a:moveTo>
                    <a:cubicBezTo>
                      <a:pt x="185" y="222"/>
                      <a:pt x="185" y="0"/>
                      <a:pt x="74" y="37"/>
                    </a:cubicBezTo>
                    <a:cubicBezTo>
                      <a:pt x="37" y="37"/>
                      <a:pt x="0" y="74"/>
                      <a:pt x="0" y="111"/>
                    </a:cubicBezTo>
                    <a:cubicBezTo>
                      <a:pt x="0" y="185"/>
                      <a:pt x="37" y="222"/>
                      <a:pt x="74"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7"/>
              <p:cNvSpPr/>
              <p:nvPr/>
            </p:nvSpPr>
            <p:spPr>
              <a:xfrm>
                <a:off x="6071898" y="3864813"/>
                <a:ext cx="29827" cy="24878"/>
              </a:xfrm>
              <a:custGeom>
                <a:avLst/>
                <a:gdLst/>
                <a:ahLst/>
                <a:cxnLst/>
                <a:rect l="l" t="t" r="r" b="b"/>
                <a:pathLst>
                  <a:path w="223" h="186" extrusionOk="0">
                    <a:moveTo>
                      <a:pt x="111" y="185"/>
                    </a:moveTo>
                    <a:cubicBezTo>
                      <a:pt x="222" y="185"/>
                      <a:pt x="222" y="0"/>
                      <a:pt x="111" y="0"/>
                    </a:cubicBezTo>
                    <a:cubicBezTo>
                      <a:pt x="0" y="0"/>
                      <a:pt x="0"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7"/>
              <p:cNvSpPr/>
              <p:nvPr/>
            </p:nvSpPr>
            <p:spPr>
              <a:xfrm>
                <a:off x="4642742" y="3889557"/>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7"/>
              <p:cNvSpPr/>
              <p:nvPr/>
            </p:nvSpPr>
            <p:spPr>
              <a:xfrm>
                <a:off x="4642742" y="3884609"/>
                <a:ext cx="19929" cy="19929"/>
              </a:xfrm>
              <a:custGeom>
                <a:avLst/>
                <a:gdLst/>
                <a:ahLst/>
                <a:cxnLst/>
                <a:rect l="l" t="t" r="r" b="b"/>
                <a:pathLst>
                  <a:path w="149" h="149" extrusionOk="0">
                    <a:moveTo>
                      <a:pt x="75" y="148"/>
                    </a:moveTo>
                    <a:cubicBezTo>
                      <a:pt x="112" y="148"/>
                      <a:pt x="149" y="111"/>
                      <a:pt x="149" y="74"/>
                    </a:cubicBezTo>
                    <a:cubicBezTo>
                      <a:pt x="149" y="37"/>
                      <a:pt x="112" y="0"/>
                      <a:pt x="75" y="0"/>
                    </a:cubicBezTo>
                    <a:cubicBezTo>
                      <a:pt x="38" y="0"/>
                      <a:pt x="1" y="37"/>
                      <a:pt x="1" y="74"/>
                    </a:cubicBezTo>
                    <a:cubicBezTo>
                      <a:pt x="1" y="111"/>
                      <a:pt x="38" y="148"/>
                      <a:pt x="75"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7"/>
              <p:cNvSpPr/>
              <p:nvPr/>
            </p:nvSpPr>
            <p:spPr>
              <a:xfrm>
                <a:off x="4712026" y="3884609"/>
                <a:ext cx="29827" cy="24878"/>
              </a:xfrm>
              <a:custGeom>
                <a:avLst/>
                <a:gdLst/>
                <a:ahLst/>
                <a:cxnLst/>
                <a:rect l="l" t="t" r="r" b="b"/>
                <a:pathLst>
                  <a:path w="223" h="186" extrusionOk="0">
                    <a:moveTo>
                      <a:pt x="111" y="185"/>
                    </a:moveTo>
                    <a:cubicBezTo>
                      <a:pt x="148" y="185"/>
                      <a:pt x="185" y="148"/>
                      <a:pt x="185" y="111"/>
                    </a:cubicBezTo>
                    <a:cubicBezTo>
                      <a:pt x="222" y="0"/>
                      <a:pt x="0" y="0"/>
                      <a:pt x="0" y="111"/>
                    </a:cubicBezTo>
                    <a:cubicBezTo>
                      <a:pt x="0" y="148"/>
                      <a:pt x="74"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7"/>
              <p:cNvSpPr/>
              <p:nvPr/>
            </p:nvSpPr>
            <p:spPr>
              <a:xfrm>
                <a:off x="4712026" y="3874711"/>
                <a:ext cx="29827" cy="29827"/>
              </a:xfrm>
              <a:custGeom>
                <a:avLst/>
                <a:gdLst/>
                <a:ahLst/>
                <a:cxnLst/>
                <a:rect l="l" t="t" r="r" b="b"/>
                <a:pathLst>
                  <a:path w="223" h="223" extrusionOk="0">
                    <a:moveTo>
                      <a:pt x="74" y="222"/>
                    </a:moveTo>
                    <a:cubicBezTo>
                      <a:pt x="222" y="222"/>
                      <a:pt x="0" y="0"/>
                      <a:pt x="0" y="148"/>
                    </a:cubicBezTo>
                    <a:cubicBezTo>
                      <a:pt x="0" y="185"/>
                      <a:pt x="37" y="222"/>
                      <a:pt x="74"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7"/>
              <p:cNvSpPr/>
              <p:nvPr/>
            </p:nvSpPr>
            <p:spPr>
              <a:xfrm>
                <a:off x="4781177" y="3884609"/>
                <a:ext cx="24878" cy="24878"/>
              </a:xfrm>
              <a:custGeom>
                <a:avLst/>
                <a:gdLst/>
                <a:ahLst/>
                <a:cxnLst/>
                <a:rect l="l" t="t" r="r" b="b"/>
                <a:pathLst>
                  <a:path w="186" h="186" extrusionOk="0">
                    <a:moveTo>
                      <a:pt x="112" y="185"/>
                    </a:moveTo>
                    <a:cubicBezTo>
                      <a:pt x="149" y="185"/>
                      <a:pt x="186" y="148"/>
                      <a:pt x="186" y="111"/>
                    </a:cubicBezTo>
                    <a:cubicBezTo>
                      <a:pt x="186" y="0"/>
                      <a:pt x="1" y="0"/>
                      <a:pt x="1" y="111"/>
                    </a:cubicBezTo>
                    <a:cubicBezTo>
                      <a:pt x="1" y="148"/>
                      <a:pt x="38"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7"/>
              <p:cNvSpPr/>
              <p:nvPr/>
            </p:nvSpPr>
            <p:spPr>
              <a:xfrm>
                <a:off x="4781177" y="3884609"/>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7"/>
              <p:cNvSpPr/>
              <p:nvPr/>
            </p:nvSpPr>
            <p:spPr>
              <a:xfrm>
                <a:off x="4850461" y="3884609"/>
                <a:ext cx="29827" cy="24878"/>
              </a:xfrm>
              <a:custGeom>
                <a:avLst/>
                <a:gdLst/>
                <a:ahLst/>
                <a:cxnLst/>
                <a:rect l="l" t="t" r="r" b="b"/>
                <a:pathLst>
                  <a:path w="223" h="186" extrusionOk="0">
                    <a:moveTo>
                      <a:pt x="111" y="185"/>
                    </a:moveTo>
                    <a:cubicBezTo>
                      <a:pt x="148" y="185"/>
                      <a:pt x="222" y="148"/>
                      <a:pt x="222" y="111"/>
                    </a:cubicBezTo>
                    <a:cubicBezTo>
                      <a:pt x="222" y="0"/>
                      <a:pt x="1" y="0"/>
                      <a:pt x="38" y="111"/>
                    </a:cubicBezTo>
                    <a:cubicBezTo>
                      <a:pt x="38" y="148"/>
                      <a:pt x="75"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7"/>
              <p:cNvSpPr/>
              <p:nvPr/>
            </p:nvSpPr>
            <p:spPr>
              <a:xfrm>
                <a:off x="4850461" y="3874711"/>
                <a:ext cx="29827" cy="29827"/>
              </a:xfrm>
              <a:custGeom>
                <a:avLst/>
                <a:gdLst/>
                <a:ahLst/>
                <a:cxnLst/>
                <a:rect l="l" t="t" r="r" b="b"/>
                <a:pathLst>
                  <a:path w="223" h="223" extrusionOk="0">
                    <a:moveTo>
                      <a:pt x="111" y="222"/>
                    </a:moveTo>
                    <a:cubicBezTo>
                      <a:pt x="222" y="222"/>
                      <a:pt x="1" y="0"/>
                      <a:pt x="1" y="148"/>
                    </a:cubicBezTo>
                    <a:cubicBezTo>
                      <a:pt x="1" y="185"/>
                      <a:pt x="38" y="222"/>
                      <a:pt x="111"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7"/>
              <p:cNvSpPr/>
              <p:nvPr/>
            </p:nvSpPr>
            <p:spPr>
              <a:xfrm>
                <a:off x="3901079" y="3889557"/>
                <a:ext cx="24878" cy="19929"/>
              </a:xfrm>
              <a:custGeom>
                <a:avLst/>
                <a:gdLst/>
                <a:ahLst/>
                <a:cxnLst/>
                <a:rect l="l" t="t" r="r" b="b"/>
                <a:pathLst>
                  <a:path w="186" h="149" extrusionOk="0">
                    <a:moveTo>
                      <a:pt x="74" y="148"/>
                    </a:moveTo>
                    <a:cubicBezTo>
                      <a:pt x="148" y="148"/>
                      <a:pt x="185" y="111"/>
                      <a:pt x="185" y="74"/>
                    </a:cubicBezTo>
                    <a:cubicBezTo>
                      <a:pt x="185" y="37"/>
                      <a:pt x="148" y="0"/>
                      <a:pt x="74" y="0"/>
                    </a:cubicBezTo>
                    <a:cubicBezTo>
                      <a:pt x="37" y="0"/>
                      <a:pt x="0" y="37"/>
                      <a:pt x="0" y="74"/>
                    </a:cubicBezTo>
                    <a:cubicBezTo>
                      <a:pt x="0" y="111"/>
                      <a:pt x="37" y="148"/>
                      <a:pt x="74"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7"/>
              <p:cNvSpPr/>
              <p:nvPr/>
            </p:nvSpPr>
            <p:spPr>
              <a:xfrm>
                <a:off x="3896130"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7"/>
              <p:cNvSpPr/>
              <p:nvPr/>
            </p:nvSpPr>
            <p:spPr>
              <a:xfrm>
                <a:off x="3965281" y="3884609"/>
                <a:ext cx="29827" cy="24878"/>
              </a:xfrm>
              <a:custGeom>
                <a:avLst/>
                <a:gdLst/>
                <a:ahLst/>
                <a:cxnLst/>
                <a:rect l="l" t="t" r="r" b="b"/>
                <a:pathLst>
                  <a:path w="223" h="186" extrusionOk="0">
                    <a:moveTo>
                      <a:pt x="149" y="185"/>
                    </a:moveTo>
                    <a:cubicBezTo>
                      <a:pt x="186" y="185"/>
                      <a:pt x="223" y="148"/>
                      <a:pt x="223" y="111"/>
                    </a:cubicBezTo>
                    <a:cubicBezTo>
                      <a:pt x="223" y="0"/>
                      <a:pt x="1" y="0"/>
                      <a:pt x="38" y="111"/>
                    </a:cubicBezTo>
                    <a:cubicBezTo>
                      <a:pt x="38" y="148"/>
                      <a:pt x="75" y="185"/>
                      <a:pt x="149"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7"/>
              <p:cNvSpPr/>
              <p:nvPr/>
            </p:nvSpPr>
            <p:spPr>
              <a:xfrm>
                <a:off x="3965281" y="3874711"/>
                <a:ext cx="34776" cy="29827"/>
              </a:xfrm>
              <a:custGeom>
                <a:avLst/>
                <a:gdLst/>
                <a:ahLst/>
                <a:cxnLst/>
                <a:rect l="l" t="t" r="r" b="b"/>
                <a:pathLst>
                  <a:path w="260" h="223" extrusionOk="0">
                    <a:moveTo>
                      <a:pt x="112" y="222"/>
                    </a:moveTo>
                    <a:cubicBezTo>
                      <a:pt x="260" y="222"/>
                      <a:pt x="1" y="0"/>
                      <a:pt x="1" y="148"/>
                    </a:cubicBezTo>
                    <a:cubicBezTo>
                      <a:pt x="1" y="185"/>
                      <a:pt x="38" y="222"/>
                      <a:pt x="112"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7"/>
              <p:cNvSpPr/>
              <p:nvPr/>
            </p:nvSpPr>
            <p:spPr>
              <a:xfrm>
                <a:off x="4039514" y="3884609"/>
                <a:ext cx="24878" cy="24878"/>
              </a:xfrm>
              <a:custGeom>
                <a:avLst/>
                <a:gdLst/>
                <a:ahLst/>
                <a:cxnLst/>
                <a:rect l="l" t="t" r="r" b="b"/>
                <a:pathLst>
                  <a:path w="186" h="186" extrusionOk="0">
                    <a:moveTo>
                      <a:pt x="111" y="185"/>
                    </a:moveTo>
                    <a:cubicBezTo>
                      <a:pt x="148" y="185"/>
                      <a:pt x="185" y="148"/>
                      <a:pt x="185" y="111"/>
                    </a:cubicBezTo>
                    <a:cubicBezTo>
                      <a:pt x="185" y="0"/>
                      <a:pt x="0" y="0"/>
                      <a:pt x="0" y="111"/>
                    </a:cubicBezTo>
                    <a:cubicBezTo>
                      <a:pt x="0" y="148"/>
                      <a:pt x="37"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7"/>
              <p:cNvSpPr/>
              <p:nvPr/>
            </p:nvSpPr>
            <p:spPr>
              <a:xfrm>
                <a:off x="4039514"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7"/>
              <p:cNvSpPr/>
              <p:nvPr/>
            </p:nvSpPr>
            <p:spPr>
              <a:xfrm>
                <a:off x="4108664" y="3884609"/>
                <a:ext cx="29827" cy="24878"/>
              </a:xfrm>
              <a:custGeom>
                <a:avLst/>
                <a:gdLst/>
                <a:ahLst/>
                <a:cxnLst/>
                <a:rect l="l" t="t" r="r" b="b"/>
                <a:pathLst>
                  <a:path w="223" h="186" extrusionOk="0">
                    <a:moveTo>
                      <a:pt x="112" y="185"/>
                    </a:moveTo>
                    <a:cubicBezTo>
                      <a:pt x="149" y="185"/>
                      <a:pt x="186" y="148"/>
                      <a:pt x="186" y="111"/>
                    </a:cubicBezTo>
                    <a:cubicBezTo>
                      <a:pt x="223" y="0"/>
                      <a:pt x="1" y="0"/>
                      <a:pt x="38" y="111"/>
                    </a:cubicBezTo>
                    <a:cubicBezTo>
                      <a:pt x="1" y="148"/>
                      <a:pt x="75"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7"/>
              <p:cNvSpPr/>
              <p:nvPr/>
            </p:nvSpPr>
            <p:spPr>
              <a:xfrm>
                <a:off x="4108664" y="3874711"/>
                <a:ext cx="29827" cy="29827"/>
              </a:xfrm>
              <a:custGeom>
                <a:avLst/>
                <a:gdLst/>
                <a:ahLst/>
                <a:cxnLst/>
                <a:rect l="l" t="t" r="r" b="b"/>
                <a:pathLst>
                  <a:path w="223" h="223" extrusionOk="0">
                    <a:moveTo>
                      <a:pt x="75" y="222"/>
                    </a:moveTo>
                    <a:cubicBezTo>
                      <a:pt x="223" y="222"/>
                      <a:pt x="1" y="0"/>
                      <a:pt x="1" y="148"/>
                    </a:cubicBezTo>
                    <a:cubicBezTo>
                      <a:pt x="1" y="185"/>
                      <a:pt x="38" y="222"/>
                      <a:pt x="75"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7"/>
              <p:cNvSpPr/>
              <p:nvPr/>
            </p:nvSpPr>
            <p:spPr>
              <a:xfrm>
                <a:off x="3841692" y="4206018"/>
                <a:ext cx="1785195" cy="133619"/>
              </a:xfrm>
              <a:custGeom>
                <a:avLst/>
                <a:gdLst/>
                <a:ahLst/>
                <a:cxnLst/>
                <a:rect l="l" t="t" r="r" b="b"/>
                <a:pathLst>
                  <a:path w="13347" h="999" extrusionOk="0">
                    <a:moveTo>
                      <a:pt x="38" y="0"/>
                    </a:moveTo>
                    <a:lnTo>
                      <a:pt x="1" y="74"/>
                    </a:lnTo>
                    <a:cubicBezTo>
                      <a:pt x="1627" y="629"/>
                      <a:pt x="4511" y="999"/>
                      <a:pt x="7284" y="999"/>
                    </a:cubicBezTo>
                    <a:cubicBezTo>
                      <a:pt x="9613" y="999"/>
                      <a:pt x="11868" y="740"/>
                      <a:pt x="13347" y="222"/>
                    </a:cubicBezTo>
                    <a:lnTo>
                      <a:pt x="13310" y="148"/>
                    </a:lnTo>
                    <a:cubicBezTo>
                      <a:pt x="11845" y="687"/>
                      <a:pt x="9575" y="927"/>
                      <a:pt x="7257" y="927"/>
                    </a:cubicBezTo>
                    <a:cubicBezTo>
                      <a:pt x="4486" y="927"/>
                      <a:pt x="1648" y="584"/>
                      <a:pt x="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7"/>
              <p:cNvSpPr/>
              <p:nvPr/>
            </p:nvSpPr>
            <p:spPr>
              <a:xfrm>
                <a:off x="3317513" y="4136734"/>
                <a:ext cx="24878" cy="29827"/>
              </a:xfrm>
              <a:custGeom>
                <a:avLst/>
                <a:gdLst/>
                <a:ahLst/>
                <a:cxnLst/>
                <a:rect l="l" t="t" r="r" b="b"/>
                <a:pathLst>
                  <a:path w="186" h="223" extrusionOk="0">
                    <a:moveTo>
                      <a:pt x="75" y="186"/>
                    </a:moveTo>
                    <a:cubicBezTo>
                      <a:pt x="186" y="223"/>
                      <a:pt x="186" y="1"/>
                      <a:pt x="75" y="1"/>
                    </a:cubicBezTo>
                    <a:cubicBezTo>
                      <a:pt x="38" y="1"/>
                      <a:pt x="1" y="38"/>
                      <a:pt x="1" y="112"/>
                    </a:cubicBezTo>
                    <a:cubicBezTo>
                      <a:pt x="1" y="149"/>
                      <a:pt x="38" y="186"/>
                      <a:pt x="75"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7"/>
              <p:cNvSpPr/>
              <p:nvPr/>
            </p:nvSpPr>
            <p:spPr>
              <a:xfrm>
                <a:off x="3307615" y="4131785"/>
                <a:ext cx="34776" cy="24878"/>
              </a:xfrm>
              <a:custGeom>
                <a:avLst/>
                <a:gdLst/>
                <a:ahLst/>
                <a:cxnLst/>
                <a:rect l="l" t="t" r="r" b="b"/>
                <a:pathLst>
                  <a:path w="260" h="186" extrusionOk="0">
                    <a:moveTo>
                      <a:pt x="112" y="186"/>
                    </a:moveTo>
                    <a:cubicBezTo>
                      <a:pt x="260" y="186"/>
                      <a:pt x="260" y="1"/>
                      <a:pt x="112" y="1"/>
                    </a:cubicBezTo>
                    <a:cubicBezTo>
                      <a:pt x="1" y="1"/>
                      <a:pt x="1" y="186"/>
                      <a:pt x="112"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7"/>
              <p:cNvSpPr/>
              <p:nvPr/>
            </p:nvSpPr>
            <p:spPr>
              <a:xfrm>
                <a:off x="3416490" y="4136734"/>
                <a:ext cx="24744" cy="29827"/>
              </a:xfrm>
              <a:custGeom>
                <a:avLst/>
                <a:gdLst/>
                <a:ahLst/>
                <a:cxnLst/>
                <a:rect l="l" t="t" r="r" b="b"/>
                <a:pathLst>
                  <a:path w="185" h="223" extrusionOk="0">
                    <a:moveTo>
                      <a:pt x="74" y="186"/>
                    </a:moveTo>
                    <a:cubicBezTo>
                      <a:pt x="185" y="223"/>
                      <a:pt x="185" y="1"/>
                      <a:pt x="74" y="1"/>
                    </a:cubicBezTo>
                    <a:cubicBezTo>
                      <a:pt x="37" y="1"/>
                      <a:pt x="0" y="38"/>
                      <a:pt x="0" y="112"/>
                    </a:cubicBezTo>
                    <a:cubicBezTo>
                      <a:pt x="0" y="149"/>
                      <a:pt x="37" y="186"/>
                      <a:pt x="7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7"/>
              <p:cNvSpPr/>
              <p:nvPr/>
            </p:nvSpPr>
            <p:spPr>
              <a:xfrm>
                <a:off x="3406592" y="4131785"/>
                <a:ext cx="34642" cy="24878"/>
              </a:xfrm>
              <a:custGeom>
                <a:avLst/>
                <a:gdLst/>
                <a:ahLst/>
                <a:cxnLst/>
                <a:rect l="l" t="t" r="r" b="b"/>
                <a:pathLst>
                  <a:path w="259" h="186" extrusionOk="0">
                    <a:moveTo>
                      <a:pt x="148" y="186"/>
                    </a:moveTo>
                    <a:cubicBezTo>
                      <a:pt x="259" y="186"/>
                      <a:pt x="259" y="1"/>
                      <a:pt x="148" y="1"/>
                    </a:cubicBezTo>
                    <a:cubicBezTo>
                      <a:pt x="0" y="1"/>
                      <a:pt x="0" y="186"/>
                      <a:pt x="148"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7"/>
              <p:cNvSpPr/>
              <p:nvPr/>
            </p:nvSpPr>
            <p:spPr>
              <a:xfrm>
                <a:off x="2852719" y="3914302"/>
                <a:ext cx="29827" cy="24744"/>
              </a:xfrm>
              <a:custGeom>
                <a:avLst/>
                <a:gdLst/>
                <a:ahLst/>
                <a:cxnLst/>
                <a:rect l="l" t="t" r="r" b="b"/>
                <a:pathLst>
                  <a:path w="223" h="185" extrusionOk="0">
                    <a:moveTo>
                      <a:pt x="111" y="185"/>
                    </a:moveTo>
                    <a:cubicBezTo>
                      <a:pt x="222" y="185"/>
                      <a:pt x="222" y="0"/>
                      <a:pt x="111" y="0"/>
                    </a:cubicBezTo>
                    <a:cubicBezTo>
                      <a:pt x="0" y="0"/>
                      <a:pt x="0"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7"/>
              <p:cNvSpPr/>
              <p:nvPr/>
            </p:nvSpPr>
            <p:spPr>
              <a:xfrm>
                <a:off x="2852719" y="3909353"/>
                <a:ext cx="24878" cy="29693"/>
              </a:xfrm>
              <a:custGeom>
                <a:avLst/>
                <a:gdLst/>
                <a:ahLst/>
                <a:cxnLst/>
                <a:rect l="l" t="t" r="r" b="b"/>
                <a:pathLst>
                  <a:path w="186" h="222" extrusionOk="0">
                    <a:moveTo>
                      <a:pt x="74" y="185"/>
                    </a:moveTo>
                    <a:cubicBezTo>
                      <a:pt x="148" y="185"/>
                      <a:pt x="185" y="148"/>
                      <a:pt x="185" y="111"/>
                    </a:cubicBezTo>
                    <a:cubicBezTo>
                      <a:pt x="185" y="37"/>
                      <a:pt x="148" y="0"/>
                      <a:pt x="111" y="0"/>
                    </a:cubicBezTo>
                    <a:cubicBezTo>
                      <a:pt x="0" y="0"/>
                      <a:pt x="0" y="222"/>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7"/>
              <p:cNvSpPr/>
              <p:nvPr/>
            </p:nvSpPr>
            <p:spPr>
              <a:xfrm>
                <a:off x="3594516" y="4032941"/>
                <a:ext cx="34642" cy="24878"/>
              </a:xfrm>
              <a:custGeom>
                <a:avLst/>
                <a:gdLst/>
                <a:ahLst/>
                <a:cxnLst/>
                <a:rect l="l" t="t" r="r" b="b"/>
                <a:pathLst>
                  <a:path w="259" h="186" extrusionOk="0">
                    <a:moveTo>
                      <a:pt x="148" y="185"/>
                    </a:moveTo>
                    <a:cubicBezTo>
                      <a:pt x="259" y="185"/>
                      <a:pt x="259" y="0"/>
                      <a:pt x="148" y="0"/>
                    </a:cubicBezTo>
                    <a:cubicBezTo>
                      <a:pt x="0" y="0"/>
                      <a:pt x="0" y="185"/>
                      <a:pt x="148"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7"/>
              <p:cNvSpPr/>
              <p:nvPr/>
            </p:nvSpPr>
            <p:spPr>
              <a:xfrm>
                <a:off x="3594516" y="4027992"/>
                <a:ext cx="24744" cy="24878"/>
              </a:xfrm>
              <a:custGeom>
                <a:avLst/>
                <a:gdLst/>
                <a:ahLst/>
                <a:cxnLst/>
                <a:rect l="l" t="t" r="r" b="b"/>
                <a:pathLst>
                  <a:path w="185" h="186" extrusionOk="0">
                    <a:moveTo>
                      <a:pt x="111" y="185"/>
                    </a:moveTo>
                    <a:cubicBezTo>
                      <a:pt x="148" y="185"/>
                      <a:pt x="185" y="148"/>
                      <a:pt x="185" y="148"/>
                    </a:cubicBezTo>
                    <a:cubicBezTo>
                      <a:pt x="185" y="0"/>
                      <a:pt x="0" y="0"/>
                      <a:pt x="0" y="148"/>
                    </a:cubicBezTo>
                    <a:cubicBezTo>
                      <a:pt x="37" y="185"/>
                      <a:pt x="74"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7"/>
              <p:cNvSpPr/>
              <p:nvPr/>
            </p:nvSpPr>
            <p:spPr>
              <a:xfrm>
                <a:off x="5972921" y="3534442"/>
                <a:ext cx="707283" cy="98041"/>
              </a:xfrm>
              <a:custGeom>
                <a:avLst/>
                <a:gdLst/>
                <a:ahLst/>
                <a:cxnLst/>
                <a:rect l="l" t="t" r="r" b="b"/>
                <a:pathLst>
                  <a:path w="5288" h="733" extrusionOk="0">
                    <a:moveTo>
                      <a:pt x="3649" y="1"/>
                    </a:moveTo>
                    <a:cubicBezTo>
                      <a:pt x="1683" y="1"/>
                      <a:pt x="294" y="307"/>
                      <a:pt x="1" y="659"/>
                    </a:cubicBezTo>
                    <a:lnTo>
                      <a:pt x="38" y="733"/>
                    </a:lnTo>
                    <a:cubicBezTo>
                      <a:pt x="267" y="418"/>
                      <a:pt x="1445" y="82"/>
                      <a:pt x="3385" y="82"/>
                    </a:cubicBezTo>
                    <a:cubicBezTo>
                      <a:pt x="3955" y="82"/>
                      <a:pt x="4591" y="111"/>
                      <a:pt x="5288" y="178"/>
                    </a:cubicBezTo>
                    <a:lnTo>
                      <a:pt x="5288" y="67"/>
                    </a:lnTo>
                    <a:cubicBezTo>
                      <a:pt x="4709" y="22"/>
                      <a:pt x="4160" y="1"/>
                      <a:pt x="3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7"/>
              <p:cNvSpPr/>
              <p:nvPr/>
            </p:nvSpPr>
            <p:spPr>
              <a:xfrm>
                <a:off x="5300408" y="3449776"/>
                <a:ext cx="732027" cy="123454"/>
              </a:xfrm>
              <a:custGeom>
                <a:avLst/>
                <a:gdLst/>
                <a:ahLst/>
                <a:cxnLst/>
                <a:rect l="l" t="t" r="r" b="b"/>
                <a:pathLst>
                  <a:path w="5473" h="923" extrusionOk="0">
                    <a:moveTo>
                      <a:pt x="3923" y="0"/>
                    </a:moveTo>
                    <a:cubicBezTo>
                      <a:pt x="1847" y="0"/>
                      <a:pt x="330" y="406"/>
                      <a:pt x="1" y="885"/>
                    </a:cubicBezTo>
                    <a:lnTo>
                      <a:pt x="38" y="922"/>
                    </a:lnTo>
                    <a:cubicBezTo>
                      <a:pt x="343" y="526"/>
                      <a:pt x="1802" y="80"/>
                      <a:pt x="3982" y="80"/>
                    </a:cubicBezTo>
                    <a:cubicBezTo>
                      <a:pt x="4447" y="80"/>
                      <a:pt x="4946" y="100"/>
                      <a:pt x="5473" y="146"/>
                    </a:cubicBezTo>
                    <a:lnTo>
                      <a:pt x="5473" y="72"/>
                    </a:lnTo>
                    <a:cubicBezTo>
                      <a:pt x="4931" y="22"/>
                      <a:pt x="4411" y="0"/>
                      <a:pt x="3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7"/>
              <p:cNvSpPr/>
              <p:nvPr/>
            </p:nvSpPr>
            <p:spPr>
              <a:xfrm>
                <a:off x="4637793" y="3370461"/>
                <a:ext cx="732027" cy="138434"/>
              </a:xfrm>
              <a:custGeom>
                <a:avLst/>
                <a:gdLst/>
                <a:ahLst/>
                <a:cxnLst/>
                <a:rect l="l" t="t" r="r" b="b"/>
                <a:pathLst>
                  <a:path w="5473" h="1035" extrusionOk="0">
                    <a:moveTo>
                      <a:pt x="4369" y="0"/>
                    </a:moveTo>
                    <a:cubicBezTo>
                      <a:pt x="2066" y="0"/>
                      <a:pt x="353" y="485"/>
                      <a:pt x="1" y="997"/>
                    </a:cubicBezTo>
                    <a:lnTo>
                      <a:pt x="75" y="1034"/>
                    </a:lnTo>
                    <a:cubicBezTo>
                      <a:pt x="372" y="605"/>
                      <a:pt x="2057" y="87"/>
                      <a:pt x="4548" y="87"/>
                    </a:cubicBezTo>
                    <a:cubicBezTo>
                      <a:pt x="4845" y="87"/>
                      <a:pt x="5154" y="94"/>
                      <a:pt x="5473" y="110"/>
                    </a:cubicBezTo>
                    <a:lnTo>
                      <a:pt x="5473" y="36"/>
                    </a:lnTo>
                    <a:cubicBezTo>
                      <a:pt x="5093" y="12"/>
                      <a:pt x="4724" y="0"/>
                      <a:pt x="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7"/>
              <p:cNvSpPr/>
              <p:nvPr/>
            </p:nvSpPr>
            <p:spPr>
              <a:xfrm>
                <a:off x="3955383" y="3300641"/>
                <a:ext cx="732027" cy="129071"/>
              </a:xfrm>
              <a:custGeom>
                <a:avLst/>
                <a:gdLst/>
                <a:ahLst/>
                <a:cxnLst/>
                <a:rect l="l" t="t" r="r" b="b"/>
                <a:pathLst>
                  <a:path w="5473" h="965" extrusionOk="0">
                    <a:moveTo>
                      <a:pt x="4254" y="1"/>
                    </a:moveTo>
                    <a:cubicBezTo>
                      <a:pt x="2009" y="1"/>
                      <a:pt x="347" y="424"/>
                      <a:pt x="1" y="928"/>
                    </a:cubicBezTo>
                    <a:lnTo>
                      <a:pt x="75" y="965"/>
                    </a:lnTo>
                    <a:cubicBezTo>
                      <a:pt x="356" y="559"/>
                      <a:pt x="1873" y="101"/>
                      <a:pt x="4140" y="101"/>
                    </a:cubicBezTo>
                    <a:cubicBezTo>
                      <a:pt x="4559" y="101"/>
                      <a:pt x="5005" y="117"/>
                      <a:pt x="5473" y="152"/>
                    </a:cubicBezTo>
                    <a:lnTo>
                      <a:pt x="5473" y="41"/>
                    </a:lnTo>
                    <a:cubicBezTo>
                      <a:pt x="5051" y="13"/>
                      <a:pt x="4644" y="1"/>
                      <a:pt x="4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8" name="Google Shape;3978;p27"/>
            <p:cNvGrpSpPr/>
            <p:nvPr/>
          </p:nvGrpSpPr>
          <p:grpSpPr>
            <a:xfrm rot="-2700000">
              <a:off x="251869" y="2316886"/>
              <a:ext cx="430011" cy="430011"/>
              <a:chOff x="3827550" y="1325975"/>
              <a:chExt cx="492650" cy="492650"/>
            </a:xfrm>
          </p:grpSpPr>
          <p:sp>
            <p:nvSpPr>
              <p:cNvPr id="3979" name="Google Shape;3979;p27"/>
              <p:cNvSpPr/>
              <p:nvPr/>
            </p:nvSpPr>
            <p:spPr>
              <a:xfrm>
                <a:off x="3827550" y="1334300"/>
                <a:ext cx="367875" cy="302250"/>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7"/>
              <p:cNvSpPr/>
              <p:nvPr/>
            </p:nvSpPr>
            <p:spPr>
              <a:xfrm>
                <a:off x="3827550" y="1333375"/>
                <a:ext cx="342000" cy="275450"/>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7"/>
              <p:cNvSpPr/>
              <p:nvPr/>
            </p:nvSpPr>
            <p:spPr>
              <a:xfrm>
                <a:off x="4068775" y="1325975"/>
                <a:ext cx="251425" cy="215375"/>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7"/>
              <p:cNvSpPr/>
              <p:nvPr/>
            </p:nvSpPr>
            <p:spPr>
              <a:xfrm>
                <a:off x="3982825" y="1560750"/>
                <a:ext cx="318900" cy="257875"/>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7"/>
              <p:cNvSpPr/>
              <p:nvPr/>
            </p:nvSpPr>
            <p:spPr>
              <a:xfrm>
                <a:off x="3982825" y="1560750"/>
                <a:ext cx="303175" cy="223675"/>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7"/>
              <p:cNvSpPr/>
              <p:nvPr/>
            </p:nvSpPr>
            <p:spPr>
              <a:xfrm>
                <a:off x="3895025" y="1555200"/>
                <a:ext cx="181175" cy="146975"/>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7"/>
              <p:cNvSpPr/>
              <p:nvPr/>
            </p:nvSpPr>
            <p:spPr>
              <a:xfrm>
                <a:off x="3895025" y="1554275"/>
                <a:ext cx="171925" cy="128500"/>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86" name="Google Shape;3986;p27"/>
          <p:cNvGrpSpPr/>
          <p:nvPr/>
        </p:nvGrpSpPr>
        <p:grpSpPr>
          <a:xfrm rot="-628309">
            <a:off x="5964357" y="-372800"/>
            <a:ext cx="4041799" cy="1298112"/>
            <a:chOff x="1465125" y="3238575"/>
            <a:chExt cx="4479298" cy="1438625"/>
          </a:xfrm>
        </p:grpSpPr>
        <p:sp>
          <p:nvSpPr>
            <p:cNvPr id="3987" name="Google Shape;3987;p27"/>
            <p:cNvSpPr/>
            <p:nvPr/>
          </p:nvSpPr>
          <p:spPr>
            <a:xfrm>
              <a:off x="1948559" y="4461260"/>
              <a:ext cx="543522" cy="16104"/>
            </a:xfrm>
            <a:custGeom>
              <a:avLst/>
              <a:gdLst/>
              <a:ahLst/>
              <a:cxnLst/>
              <a:rect l="l" t="t" r="r" b="b"/>
              <a:pathLst>
                <a:path w="5029" h="149" extrusionOk="0">
                  <a:moveTo>
                    <a:pt x="38" y="1"/>
                  </a:moveTo>
                  <a:lnTo>
                    <a:pt x="4955" y="1"/>
                  </a:lnTo>
                  <a:cubicBezTo>
                    <a:pt x="4992" y="1"/>
                    <a:pt x="5029" y="38"/>
                    <a:pt x="5029" y="75"/>
                  </a:cubicBezTo>
                  <a:lnTo>
                    <a:pt x="5029" y="75"/>
                  </a:lnTo>
                  <a:cubicBezTo>
                    <a:pt x="5029" y="112"/>
                    <a:pt x="4992" y="149"/>
                    <a:pt x="4955" y="149"/>
                  </a:cubicBezTo>
                  <a:lnTo>
                    <a:pt x="38" y="149"/>
                  </a:lnTo>
                  <a:cubicBezTo>
                    <a:pt x="1" y="149"/>
                    <a:pt x="1" y="112"/>
                    <a:pt x="1" y="75"/>
                  </a:cubicBezTo>
                  <a:lnTo>
                    <a:pt x="1" y="75"/>
                  </a:lnTo>
                  <a:cubicBezTo>
                    <a:pt x="1" y="38"/>
                    <a:pt x="1" y="1"/>
                    <a:pt x="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88" name="Google Shape;3988;p27"/>
            <p:cNvSpPr/>
            <p:nvPr/>
          </p:nvSpPr>
          <p:spPr>
            <a:xfrm>
              <a:off x="2651823" y="4537239"/>
              <a:ext cx="48094" cy="55984"/>
            </a:xfrm>
            <a:custGeom>
              <a:avLst/>
              <a:gdLst/>
              <a:ahLst/>
              <a:cxnLst/>
              <a:rect l="l" t="t" r="r" b="b"/>
              <a:pathLst>
                <a:path w="445" h="518" extrusionOk="0">
                  <a:moveTo>
                    <a:pt x="407" y="0"/>
                  </a:moveTo>
                  <a:lnTo>
                    <a:pt x="1" y="481"/>
                  </a:lnTo>
                  <a:lnTo>
                    <a:pt x="38" y="518"/>
                  </a:lnTo>
                  <a:lnTo>
                    <a:pt x="444" y="37"/>
                  </a:lnTo>
                  <a:lnTo>
                    <a:pt x="4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89" name="Google Shape;3989;p27"/>
            <p:cNvSpPr/>
            <p:nvPr/>
          </p:nvSpPr>
          <p:spPr>
            <a:xfrm>
              <a:off x="2647824" y="4589117"/>
              <a:ext cx="64090" cy="40097"/>
            </a:xfrm>
            <a:custGeom>
              <a:avLst/>
              <a:gdLst/>
              <a:ahLst/>
              <a:cxnLst/>
              <a:rect l="l" t="t" r="r" b="b"/>
              <a:pathLst>
                <a:path w="593" h="371" extrusionOk="0">
                  <a:moveTo>
                    <a:pt x="38" y="1"/>
                  </a:moveTo>
                  <a:lnTo>
                    <a:pt x="1" y="38"/>
                  </a:lnTo>
                  <a:lnTo>
                    <a:pt x="555" y="371"/>
                  </a:lnTo>
                  <a:lnTo>
                    <a:pt x="592" y="297"/>
                  </a:lnTo>
                  <a:lnTo>
                    <a:pt x="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0" name="Google Shape;3990;p27"/>
            <p:cNvSpPr/>
            <p:nvPr/>
          </p:nvSpPr>
          <p:spPr>
            <a:xfrm>
              <a:off x="2691812" y="4493251"/>
              <a:ext cx="24101" cy="107969"/>
            </a:xfrm>
            <a:custGeom>
              <a:avLst/>
              <a:gdLst/>
              <a:ahLst/>
              <a:cxnLst/>
              <a:rect l="l" t="t" r="r" b="b"/>
              <a:pathLst>
                <a:path w="223" h="999" extrusionOk="0">
                  <a:moveTo>
                    <a:pt x="0" y="1"/>
                  </a:moveTo>
                  <a:lnTo>
                    <a:pt x="0" y="999"/>
                  </a:lnTo>
                  <a:lnTo>
                    <a:pt x="222" y="999"/>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1" name="Google Shape;3991;p27"/>
            <p:cNvSpPr/>
            <p:nvPr/>
          </p:nvSpPr>
          <p:spPr>
            <a:xfrm>
              <a:off x="2687813" y="4517245"/>
              <a:ext cx="36098" cy="8106"/>
            </a:xfrm>
            <a:custGeom>
              <a:avLst/>
              <a:gdLst/>
              <a:ahLst/>
              <a:cxnLst/>
              <a:rect l="l" t="t" r="r" b="b"/>
              <a:pathLst>
                <a:path w="334" h="75" extrusionOk="0">
                  <a:moveTo>
                    <a:pt x="0" y="0"/>
                  </a:moveTo>
                  <a:lnTo>
                    <a:pt x="0" y="74"/>
                  </a:lnTo>
                  <a:lnTo>
                    <a:pt x="333" y="74"/>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2" name="Google Shape;3992;p27"/>
            <p:cNvSpPr/>
            <p:nvPr/>
          </p:nvSpPr>
          <p:spPr>
            <a:xfrm>
              <a:off x="2687813" y="4545237"/>
              <a:ext cx="36098" cy="31991"/>
            </a:xfrm>
            <a:custGeom>
              <a:avLst/>
              <a:gdLst/>
              <a:ahLst/>
              <a:cxnLst/>
              <a:rect l="l" t="t" r="r" b="b"/>
              <a:pathLst>
                <a:path w="334" h="296" extrusionOk="0">
                  <a:moveTo>
                    <a:pt x="0" y="0"/>
                  </a:moveTo>
                  <a:lnTo>
                    <a:pt x="0" y="296"/>
                  </a:lnTo>
                  <a:lnTo>
                    <a:pt x="333" y="296"/>
                  </a:lnTo>
                  <a:lnTo>
                    <a:pt x="3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3" name="Google Shape;3993;p27"/>
            <p:cNvSpPr/>
            <p:nvPr/>
          </p:nvSpPr>
          <p:spPr>
            <a:xfrm>
              <a:off x="2260256" y="3913846"/>
              <a:ext cx="2972888" cy="563516"/>
            </a:xfrm>
            <a:custGeom>
              <a:avLst/>
              <a:gdLst/>
              <a:ahLst/>
              <a:cxnLst/>
              <a:rect l="l" t="t" r="r" b="b"/>
              <a:pathLst>
                <a:path w="27507" h="5214" extrusionOk="0">
                  <a:moveTo>
                    <a:pt x="3661" y="1443"/>
                  </a:moveTo>
                  <a:lnTo>
                    <a:pt x="5990" y="777"/>
                  </a:lnTo>
                  <a:cubicBezTo>
                    <a:pt x="8800" y="1"/>
                    <a:pt x="13458" y="666"/>
                    <a:pt x="16342" y="1073"/>
                  </a:cubicBezTo>
                  <a:lnTo>
                    <a:pt x="24919" y="1628"/>
                  </a:lnTo>
                  <a:lnTo>
                    <a:pt x="27507" y="777"/>
                  </a:lnTo>
                  <a:lnTo>
                    <a:pt x="27137" y="1369"/>
                  </a:lnTo>
                  <a:lnTo>
                    <a:pt x="24512" y="2404"/>
                  </a:lnTo>
                  <a:lnTo>
                    <a:pt x="10389" y="2404"/>
                  </a:lnTo>
                  <a:lnTo>
                    <a:pt x="3402" y="5214"/>
                  </a:lnTo>
                  <a:lnTo>
                    <a:pt x="481" y="5214"/>
                  </a:lnTo>
                  <a:cubicBezTo>
                    <a:pt x="148" y="5029"/>
                    <a:pt x="0" y="4659"/>
                    <a:pt x="0" y="4289"/>
                  </a:cubicBezTo>
                  <a:cubicBezTo>
                    <a:pt x="37" y="3846"/>
                    <a:pt x="925" y="3365"/>
                    <a:pt x="2921" y="236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4" name="Google Shape;3994;p27"/>
            <p:cNvSpPr/>
            <p:nvPr/>
          </p:nvSpPr>
          <p:spPr>
            <a:xfrm>
              <a:off x="2272253" y="3961832"/>
              <a:ext cx="3000880" cy="515530"/>
            </a:xfrm>
            <a:custGeom>
              <a:avLst/>
              <a:gdLst/>
              <a:ahLst/>
              <a:cxnLst/>
              <a:rect l="l" t="t" r="r" b="b"/>
              <a:pathLst>
                <a:path w="27766" h="4770" extrusionOk="0">
                  <a:moveTo>
                    <a:pt x="27765" y="370"/>
                  </a:moveTo>
                  <a:lnTo>
                    <a:pt x="26989" y="925"/>
                  </a:lnTo>
                  <a:lnTo>
                    <a:pt x="24401" y="1960"/>
                  </a:lnTo>
                  <a:lnTo>
                    <a:pt x="10278" y="1960"/>
                  </a:lnTo>
                  <a:lnTo>
                    <a:pt x="3291" y="4770"/>
                  </a:lnTo>
                  <a:lnTo>
                    <a:pt x="370" y="4770"/>
                  </a:lnTo>
                  <a:cubicBezTo>
                    <a:pt x="185" y="4659"/>
                    <a:pt x="74" y="4511"/>
                    <a:pt x="0" y="4326"/>
                  </a:cubicBezTo>
                  <a:cubicBezTo>
                    <a:pt x="111" y="3882"/>
                    <a:pt x="1183" y="3254"/>
                    <a:pt x="3069" y="2293"/>
                  </a:cubicBezTo>
                  <a:cubicBezTo>
                    <a:pt x="3476" y="1775"/>
                    <a:pt x="3217" y="2071"/>
                    <a:pt x="3660" y="1590"/>
                  </a:cubicBezTo>
                  <a:lnTo>
                    <a:pt x="6433" y="814"/>
                  </a:lnTo>
                  <a:cubicBezTo>
                    <a:pt x="9243" y="1"/>
                    <a:pt x="13458" y="777"/>
                    <a:pt x="16341" y="1221"/>
                  </a:cubicBezTo>
                  <a:cubicBezTo>
                    <a:pt x="19188" y="1405"/>
                    <a:pt x="21924" y="1368"/>
                    <a:pt x="24771" y="1553"/>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5" name="Google Shape;3995;p27"/>
            <p:cNvSpPr/>
            <p:nvPr/>
          </p:nvSpPr>
          <p:spPr>
            <a:xfrm>
              <a:off x="2280251" y="4445265"/>
              <a:ext cx="423664" cy="32099"/>
            </a:xfrm>
            <a:custGeom>
              <a:avLst/>
              <a:gdLst/>
              <a:ahLst/>
              <a:cxnLst/>
              <a:rect l="l" t="t" r="r" b="b"/>
              <a:pathLst>
                <a:path w="3920" h="297" extrusionOk="0">
                  <a:moveTo>
                    <a:pt x="3919" y="1"/>
                  </a:moveTo>
                  <a:lnTo>
                    <a:pt x="3217" y="297"/>
                  </a:lnTo>
                  <a:lnTo>
                    <a:pt x="296" y="297"/>
                  </a:lnTo>
                  <a:cubicBezTo>
                    <a:pt x="185" y="223"/>
                    <a:pt x="74" y="112"/>
                    <a:pt x="0" y="1"/>
                  </a:cubicBezTo>
                  <a:close/>
                </a:path>
              </a:pathLst>
            </a:custGeom>
            <a:solidFill>
              <a:srgbClr val="4E5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6" name="Google Shape;3996;p27"/>
            <p:cNvSpPr/>
            <p:nvPr/>
          </p:nvSpPr>
          <p:spPr>
            <a:xfrm>
              <a:off x="5285040" y="3738111"/>
              <a:ext cx="219830" cy="343686"/>
            </a:xfrm>
            <a:custGeom>
              <a:avLst/>
              <a:gdLst/>
              <a:ahLst/>
              <a:cxnLst/>
              <a:rect l="l" t="t" r="r" b="b"/>
              <a:pathLst>
                <a:path w="2034" h="3180" extrusionOk="0">
                  <a:moveTo>
                    <a:pt x="333" y="3180"/>
                  </a:moveTo>
                  <a:lnTo>
                    <a:pt x="0" y="3032"/>
                  </a:lnTo>
                  <a:lnTo>
                    <a:pt x="1664" y="0"/>
                  </a:lnTo>
                  <a:lnTo>
                    <a:pt x="2034" y="518"/>
                  </a:lnTo>
                  <a:close/>
                </a:path>
              </a:pathLst>
            </a:custGeom>
            <a:solidFill>
              <a:srgbClr val="3E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3997" name="Google Shape;3997;p27"/>
            <p:cNvSpPr/>
            <p:nvPr/>
          </p:nvSpPr>
          <p:spPr>
            <a:xfrm>
              <a:off x="5444888" y="3654135"/>
              <a:ext cx="83976" cy="131963"/>
            </a:xfrm>
            <a:custGeom>
              <a:avLst/>
              <a:gdLst/>
              <a:ahLst/>
              <a:cxnLst/>
              <a:rect l="l" t="t" r="r" b="b"/>
              <a:pathLst>
                <a:path w="777" h="1221" extrusionOk="0">
                  <a:moveTo>
                    <a:pt x="629" y="1"/>
                  </a:moveTo>
                  <a:lnTo>
                    <a:pt x="0" y="1147"/>
                  </a:lnTo>
                  <a:lnTo>
                    <a:pt x="148" y="1221"/>
                  </a:lnTo>
                  <a:lnTo>
                    <a:pt x="777" y="75"/>
                  </a:lnTo>
                  <a:lnTo>
                    <a:pt x="629" y="1"/>
                  </a:lnTo>
                  <a:close/>
                </a:path>
              </a:pathLst>
            </a:custGeom>
            <a:solidFill>
              <a:srgbClr val="3E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3998" name="Google Shape;3998;p27"/>
            <p:cNvGrpSpPr/>
            <p:nvPr/>
          </p:nvGrpSpPr>
          <p:grpSpPr>
            <a:xfrm>
              <a:off x="5097200" y="3238575"/>
              <a:ext cx="847223" cy="655384"/>
              <a:chOff x="5097200" y="3238575"/>
              <a:chExt cx="847223" cy="655384"/>
            </a:xfrm>
          </p:grpSpPr>
          <p:sp>
            <p:nvSpPr>
              <p:cNvPr id="3999" name="Google Shape;3999;p27"/>
              <p:cNvSpPr/>
              <p:nvPr/>
            </p:nvSpPr>
            <p:spPr>
              <a:xfrm>
                <a:off x="5512761" y="3530277"/>
                <a:ext cx="84084" cy="135961"/>
              </a:xfrm>
              <a:custGeom>
                <a:avLst/>
                <a:gdLst/>
                <a:ahLst/>
                <a:cxnLst/>
                <a:rect l="l" t="t" r="r" b="b"/>
                <a:pathLst>
                  <a:path w="778" h="1258" extrusionOk="0">
                    <a:moveTo>
                      <a:pt x="629" y="1"/>
                    </a:moveTo>
                    <a:lnTo>
                      <a:pt x="1" y="1147"/>
                    </a:lnTo>
                    <a:lnTo>
                      <a:pt x="149" y="1258"/>
                    </a:lnTo>
                    <a:lnTo>
                      <a:pt x="777" y="112"/>
                    </a:lnTo>
                    <a:lnTo>
                      <a:pt x="6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0" name="Google Shape;4000;p27"/>
              <p:cNvSpPr/>
              <p:nvPr/>
            </p:nvSpPr>
            <p:spPr>
              <a:xfrm>
                <a:off x="5536754" y="3238575"/>
                <a:ext cx="215831" cy="343795"/>
              </a:xfrm>
              <a:custGeom>
                <a:avLst/>
                <a:gdLst/>
                <a:ahLst/>
                <a:cxnLst/>
                <a:rect l="l" t="t" r="r" b="b"/>
                <a:pathLst>
                  <a:path w="1997" h="3181" extrusionOk="0">
                    <a:moveTo>
                      <a:pt x="1701" y="1"/>
                    </a:moveTo>
                    <a:lnTo>
                      <a:pt x="1997" y="149"/>
                    </a:lnTo>
                    <a:lnTo>
                      <a:pt x="333" y="3180"/>
                    </a:lnTo>
                    <a:lnTo>
                      <a:pt x="0" y="266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1" name="Google Shape;4001;p27"/>
              <p:cNvSpPr/>
              <p:nvPr/>
            </p:nvSpPr>
            <p:spPr>
              <a:xfrm>
                <a:off x="5097200" y="3426414"/>
                <a:ext cx="343795" cy="219830"/>
              </a:xfrm>
              <a:custGeom>
                <a:avLst/>
                <a:gdLst/>
                <a:ahLst/>
                <a:cxnLst/>
                <a:rect l="l" t="t" r="r" b="b"/>
                <a:pathLst>
                  <a:path w="3181" h="2034" extrusionOk="0">
                    <a:moveTo>
                      <a:pt x="1" y="333"/>
                    </a:moveTo>
                    <a:lnTo>
                      <a:pt x="186" y="0"/>
                    </a:lnTo>
                    <a:lnTo>
                      <a:pt x="3180" y="1664"/>
                    </a:lnTo>
                    <a:lnTo>
                      <a:pt x="2663" y="203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2" name="Google Shape;4002;p27"/>
              <p:cNvSpPr/>
              <p:nvPr/>
            </p:nvSpPr>
            <p:spPr>
              <a:xfrm>
                <a:off x="5392902" y="3582263"/>
                <a:ext cx="131963" cy="83976"/>
              </a:xfrm>
              <a:custGeom>
                <a:avLst/>
                <a:gdLst/>
                <a:ahLst/>
                <a:cxnLst/>
                <a:rect l="l" t="t" r="r" b="b"/>
                <a:pathLst>
                  <a:path w="1221" h="777" extrusionOk="0">
                    <a:moveTo>
                      <a:pt x="74" y="0"/>
                    </a:moveTo>
                    <a:lnTo>
                      <a:pt x="1" y="185"/>
                    </a:lnTo>
                    <a:lnTo>
                      <a:pt x="1147" y="777"/>
                    </a:lnTo>
                    <a:lnTo>
                      <a:pt x="1221" y="629"/>
                    </a:lnTo>
                    <a:lnTo>
                      <a:pt x="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3" name="Google Shape;4003;p27"/>
              <p:cNvSpPr/>
              <p:nvPr/>
            </p:nvSpPr>
            <p:spPr>
              <a:xfrm>
                <a:off x="5516760" y="3650136"/>
                <a:ext cx="131963" cy="84084"/>
              </a:xfrm>
              <a:custGeom>
                <a:avLst/>
                <a:gdLst/>
                <a:ahLst/>
                <a:cxnLst/>
                <a:rect l="l" t="t" r="r" b="b"/>
                <a:pathLst>
                  <a:path w="1221" h="778" extrusionOk="0">
                    <a:moveTo>
                      <a:pt x="75" y="1"/>
                    </a:moveTo>
                    <a:lnTo>
                      <a:pt x="1" y="149"/>
                    </a:lnTo>
                    <a:lnTo>
                      <a:pt x="1110" y="777"/>
                    </a:lnTo>
                    <a:lnTo>
                      <a:pt x="1221" y="629"/>
                    </a:lnTo>
                    <a:lnTo>
                      <a:pt x="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4" name="Google Shape;4004;p27"/>
              <p:cNvSpPr/>
              <p:nvPr/>
            </p:nvSpPr>
            <p:spPr>
              <a:xfrm>
                <a:off x="5596738" y="3674129"/>
                <a:ext cx="347685" cy="219830"/>
              </a:xfrm>
              <a:custGeom>
                <a:avLst/>
                <a:gdLst/>
                <a:ahLst/>
                <a:cxnLst/>
                <a:rect l="l" t="t" r="r" b="b"/>
                <a:pathLst>
                  <a:path w="3217" h="2034" extrusionOk="0">
                    <a:moveTo>
                      <a:pt x="3216" y="1701"/>
                    </a:moveTo>
                    <a:lnTo>
                      <a:pt x="3032" y="2034"/>
                    </a:lnTo>
                    <a:lnTo>
                      <a:pt x="0" y="370"/>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
          <p:nvSpPr>
            <p:cNvPr id="4005" name="Google Shape;4005;p27"/>
            <p:cNvSpPr/>
            <p:nvPr/>
          </p:nvSpPr>
          <p:spPr>
            <a:xfrm>
              <a:off x="2523967" y="3602257"/>
              <a:ext cx="3076750" cy="899097"/>
            </a:xfrm>
            <a:custGeom>
              <a:avLst/>
              <a:gdLst/>
              <a:ahLst/>
              <a:cxnLst/>
              <a:rect l="l" t="t" r="r" b="b"/>
              <a:pathLst>
                <a:path w="28468" h="8319" extrusionOk="0">
                  <a:moveTo>
                    <a:pt x="27063" y="481"/>
                  </a:moveTo>
                  <a:lnTo>
                    <a:pt x="26952" y="481"/>
                  </a:lnTo>
                  <a:cubicBezTo>
                    <a:pt x="26619" y="481"/>
                    <a:pt x="26619" y="0"/>
                    <a:pt x="26952" y="0"/>
                  </a:cubicBezTo>
                  <a:lnTo>
                    <a:pt x="28061" y="0"/>
                  </a:lnTo>
                  <a:cubicBezTo>
                    <a:pt x="28283" y="0"/>
                    <a:pt x="28468" y="185"/>
                    <a:pt x="28431" y="444"/>
                  </a:cubicBezTo>
                  <a:lnTo>
                    <a:pt x="27987" y="4843"/>
                  </a:lnTo>
                  <a:cubicBezTo>
                    <a:pt x="27950" y="5028"/>
                    <a:pt x="27839" y="5176"/>
                    <a:pt x="27655" y="5213"/>
                  </a:cubicBezTo>
                  <a:cubicBezTo>
                    <a:pt x="22072" y="6248"/>
                    <a:pt x="13754" y="8171"/>
                    <a:pt x="11129" y="8245"/>
                  </a:cubicBezTo>
                  <a:cubicBezTo>
                    <a:pt x="7136" y="8319"/>
                    <a:pt x="4585" y="8245"/>
                    <a:pt x="592" y="8319"/>
                  </a:cubicBezTo>
                  <a:cubicBezTo>
                    <a:pt x="518" y="8282"/>
                    <a:pt x="444" y="8245"/>
                    <a:pt x="407" y="8208"/>
                  </a:cubicBezTo>
                  <a:lnTo>
                    <a:pt x="38" y="7542"/>
                  </a:lnTo>
                  <a:cubicBezTo>
                    <a:pt x="1" y="7468"/>
                    <a:pt x="1" y="7431"/>
                    <a:pt x="38" y="7357"/>
                  </a:cubicBezTo>
                  <a:cubicBezTo>
                    <a:pt x="38" y="7320"/>
                    <a:pt x="111" y="7246"/>
                    <a:pt x="148" y="7246"/>
                  </a:cubicBezTo>
                  <a:lnTo>
                    <a:pt x="7949" y="5287"/>
                  </a:lnTo>
                  <a:lnTo>
                    <a:pt x="22072" y="5287"/>
                  </a:lnTo>
                  <a:lnTo>
                    <a:pt x="24697" y="425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6" name="Google Shape;4006;p27"/>
            <p:cNvSpPr/>
            <p:nvPr/>
          </p:nvSpPr>
          <p:spPr>
            <a:xfrm>
              <a:off x="3263222" y="4173557"/>
              <a:ext cx="875104" cy="323800"/>
            </a:xfrm>
            <a:custGeom>
              <a:avLst/>
              <a:gdLst/>
              <a:ahLst/>
              <a:cxnLst/>
              <a:rect l="l" t="t" r="r" b="b"/>
              <a:pathLst>
                <a:path w="8097" h="2996" extrusionOk="0">
                  <a:moveTo>
                    <a:pt x="8097" y="2441"/>
                  </a:moveTo>
                  <a:cubicBezTo>
                    <a:pt x="6840" y="2700"/>
                    <a:pt x="5583" y="2848"/>
                    <a:pt x="4326" y="2959"/>
                  </a:cubicBezTo>
                  <a:cubicBezTo>
                    <a:pt x="3291" y="2959"/>
                    <a:pt x="2329" y="2996"/>
                    <a:pt x="1442" y="2996"/>
                  </a:cubicBezTo>
                  <a:lnTo>
                    <a:pt x="0" y="297"/>
                  </a:lnTo>
                  <a:lnTo>
                    <a:pt x="1109" y="1"/>
                  </a:lnTo>
                  <a:lnTo>
                    <a:pt x="6507" y="1"/>
                  </a:ln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7" name="Google Shape;4007;p27"/>
            <p:cNvSpPr/>
            <p:nvPr/>
          </p:nvSpPr>
          <p:spPr>
            <a:xfrm>
              <a:off x="2575952" y="3833976"/>
              <a:ext cx="2980886" cy="667379"/>
            </a:xfrm>
            <a:custGeom>
              <a:avLst/>
              <a:gdLst/>
              <a:ahLst/>
              <a:cxnLst/>
              <a:rect l="l" t="t" r="r" b="b"/>
              <a:pathLst>
                <a:path w="27581" h="6175" extrusionOk="0">
                  <a:moveTo>
                    <a:pt x="27506" y="2699"/>
                  </a:moveTo>
                  <a:cubicBezTo>
                    <a:pt x="27580" y="2884"/>
                    <a:pt x="27358" y="3032"/>
                    <a:pt x="27174" y="3069"/>
                  </a:cubicBezTo>
                  <a:cubicBezTo>
                    <a:pt x="21591" y="4104"/>
                    <a:pt x="13273" y="6027"/>
                    <a:pt x="10685" y="6101"/>
                  </a:cubicBezTo>
                  <a:cubicBezTo>
                    <a:pt x="7062" y="6175"/>
                    <a:pt x="3808" y="6138"/>
                    <a:pt x="370" y="6138"/>
                  </a:cubicBezTo>
                  <a:lnTo>
                    <a:pt x="0" y="5398"/>
                  </a:lnTo>
                  <a:cubicBezTo>
                    <a:pt x="0" y="5361"/>
                    <a:pt x="0" y="5287"/>
                    <a:pt x="37" y="5250"/>
                  </a:cubicBezTo>
                  <a:cubicBezTo>
                    <a:pt x="37" y="5176"/>
                    <a:pt x="111" y="5176"/>
                    <a:pt x="148" y="5139"/>
                  </a:cubicBezTo>
                  <a:lnTo>
                    <a:pt x="7801" y="3587"/>
                  </a:lnTo>
                  <a:lnTo>
                    <a:pt x="21739" y="3328"/>
                  </a:lnTo>
                  <a:lnTo>
                    <a:pt x="25066" y="2108"/>
                  </a:lnTo>
                  <a:cubicBezTo>
                    <a:pt x="25658" y="2256"/>
                    <a:pt x="26693" y="0"/>
                    <a:pt x="27506" y="26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8" name="Google Shape;4008;p27"/>
            <p:cNvSpPr/>
            <p:nvPr/>
          </p:nvSpPr>
          <p:spPr>
            <a:xfrm>
              <a:off x="2575952" y="3622252"/>
              <a:ext cx="3020874" cy="835115"/>
            </a:xfrm>
            <a:custGeom>
              <a:avLst/>
              <a:gdLst/>
              <a:ahLst/>
              <a:cxnLst/>
              <a:rect l="l" t="t" r="r" b="b"/>
              <a:pathLst>
                <a:path w="27951" h="7727" extrusionOk="0">
                  <a:moveTo>
                    <a:pt x="27950" y="259"/>
                  </a:moveTo>
                  <a:cubicBezTo>
                    <a:pt x="27950" y="259"/>
                    <a:pt x="27580" y="3956"/>
                    <a:pt x="27506" y="4695"/>
                  </a:cubicBezTo>
                  <a:cubicBezTo>
                    <a:pt x="21665" y="5767"/>
                    <a:pt x="13347" y="7579"/>
                    <a:pt x="10722" y="7653"/>
                  </a:cubicBezTo>
                  <a:cubicBezTo>
                    <a:pt x="6766" y="7727"/>
                    <a:pt x="3956" y="7690"/>
                    <a:pt x="185" y="7690"/>
                  </a:cubicBezTo>
                  <a:lnTo>
                    <a:pt x="0" y="7357"/>
                  </a:lnTo>
                  <a:cubicBezTo>
                    <a:pt x="0" y="7320"/>
                    <a:pt x="0" y="7246"/>
                    <a:pt x="37" y="7209"/>
                  </a:cubicBezTo>
                  <a:cubicBezTo>
                    <a:pt x="37" y="7135"/>
                    <a:pt x="111" y="7135"/>
                    <a:pt x="148" y="7098"/>
                  </a:cubicBezTo>
                  <a:lnTo>
                    <a:pt x="7801" y="5546"/>
                  </a:lnTo>
                  <a:lnTo>
                    <a:pt x="21739" y="5287"/>
                  </a:lnTo>
                  <a:lnTo>
                    <a:pt x="24364" y="4178"/>
                  </a:lnTo>
                  <a:lnTo>
                    <a:pt x="26693" y="296"/>
                  </a:lnTo>
                  <a:lnTo>
                    <a:pt x="26582" y="296"/>
                  </a:lnTo>
                  <a:lnTo>
                    <a:pt x="26582" y="296"/>
                  </a:lnTo>
                  <a:lnTo>
                    <a:pt x="26471" y="296"/>
                  </a:lnTo>
                  <a:cubicBezTo>
                    <a:pt x="26360" y="296"/>
                    <a:pt x="26286" y="222"/>
                    <a:pt x="26249" y="148"/>
                  </a:cubicBezTo>
                  <a:lnTo>
                    <a:pt x="26249" y="148"/>
                  </a:lnTo>
                  <a:lnTo>
                    <a:pt x="26249" y="111"/>
                  </a:lnTo>
                  <a:lnTo>
                    <a:pt x="26249" y="111"/>
                  </a:lnTo>
                  <a:cubicBezTo>
                    <a:pt x="26249" y="37"/>
                    <a:pt x="26323" y="0"/>
                    <a:pt x="26397" y="0"/>
                  </a:cubicBezTo>
                  <a:lnTo>
                    <a:pt x="27765" y="0"/>
                  </a:lnTo>
                  <a:cubicBezTo>
                    <a:pt x="27802" y="0"/>
                    <a:pt x="27839" y="0"/>
                    <a:pt x="27876" y="0"/>
                  </a:cubicBezTo>
                  <a:cubicBezTo>
                    <a:pt x="27876" y="74"/>
                    <a:pt x="27913" y="111"/>
                    <a:pt x="27913" y="148"/>
                  </a:cubicBezTo>
                  <a:lnTo>
                    <a:pt x="27913" y="148"/>
                  </a:lnTo>
                  <a:lnTo>
                    <a:pt x="27913" y="148"/>
                  </a:lnTo>
                  <a:lnTo>
                    <a:pt x="27913" y="148"/>
                  </a:lnTo>
                  <a:lnTo>
                    <a:pt x="27913" y="148"/>
                  </a:lnTo>
                  <a:lnTo>
                    <a:pt x="27913" y="148"/>
                  </a:lnTo>
                  <a:close/>
                </a:path>
              </a:pathLst>
            </a:custGeom>
            <a:solidFill>
              <a:srgbClr val="838F44">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09" name="Google Shape;4009;p27"/>
            <p:cNvSpPr/>
            <p:nvPr/>
          </p:nvSpPr>
          <p:spPr>
            <a:xfrm>
              <a:off x="3287107" y="4213546"/>
              <a:ext cx="851218" cy="283812"/>
            </a:xfrm>
            <a:custGeom>
              <a:avLst/>
              <a:gdLst/>
              <a:ahLst/>
              <a:cxnLst/>
              <a:rect l="l" t="t" r="r" b="b"/>
              <a:pathLst>
                <a:path w="7876" h="2626" extrusionOk="0">
                  <a:moveTo>
                    <a:pt x="7876" y="2071"/>
                  </a:moveTo>
                  <a:cubicBezTo>
                    <a:pt x="6619" y="2330"/>
                    <a:pt x="5362" y="2478"/>
                    <a:pt x="4105" y="2589"/>
                  </a:cubicBezTo>
                  <a:cubicBezTo>
                    <a:pt x="3106" y="2589"/>
                    <a:pt x="2145" y="2626"/>
                    <a:pt x="1221" y="2626"/>
                  </a:cubicBezTo>
                  <a:lnTo>
                    <a:pt x="1" y="333"/>
                  </a:lnTo>
                  <a:lnTo>
                    <a:pt x="1258" y="75"/>
                  </a:lnTo>
                  <a:lnTo>
                    <a:pt x="6508" y="1"/>
                  </a:ln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0" name="Google Shape;4010;p27"/>
            <p:cNvSpPr/>
            <p:nvPr/>
          </p:nvSpPr>
          <p:spPr>
            <a:xfrm>
              <a:off x="3155252" y="4029813"/>
              <a:ext cx="251929" cy="155848"/>
            </a:xfrm>
            <a:custGeom>
              <a:avLst/>
              <a:gdLst/>
              <a:ahLst/>
              <a:cxnLst/>
              <a:rect l="l" t="t" r="r" b="b"/>
              <a:pathLst>
                <a:path w="2331" h="1442" extrusionOk="0">
                  <a:moveTo>
                    <a:pt x="703" y="0"/>
                  </a:moveTo>
                  <a:lnTo>
                    <a:pt x="1628" y="0"/>
                  </a:lnTo>
                  <a:cubicBezTo>
                    <a:pt x="1997" y="0"/>
                    <a:pt x="2330" y="296"/>
                    <a:pt x="2330" y="702"/>
                  </a:cubicBezTo>
                  <a:lnTo>
                    <a:pt x="2330" y="702"/>
                  </a:lnTo>
                  <a:cubicBezTo>
                    <a:pt x="2330" y="1109"/>
                    <a:pt x="1997" y="1442"/>
                    <a:pt x="1628" y="1442"/>
                  </a:cubicBezTo>
                  <a:lnTo>
                    <a:pt x="703" y="1442"/>
                  </a:lnTo>
                  <a:cubicBezTo>
                    <a:pt x="297" y="1442"/>
                    <a:pt x="1" y="1109"/>
                    <a:pt x="1" y="702"/>
                  </a:cubicBezTo>
                  <a:lnTo>
                    <a:pt x="1" y="702"/>
                  </a:lnTo>
                  <a:cubicBezTo>
                    <a:pt x="1" y="296"/>
                    <a:pt x="297" y="0"/>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1" name="Google Shape;4011;p27"/>
            <p:cNvSpPr/>
            <p:nvPr/>
          </p:nvSpPr>
          <p:spPr>
            <a:xfrm>
              <a:off x="3167248" y="4049700"/>
              <a:ext cx="239932" cy="135961"/>
            </a:xfrm>
            <a:custGeom>
              <a:avLst/>
              <a:gdLst/>
              <a:ahLst/>
              <a:cxnLst/>
              <a:rect l="l" t="t" r="r" b="b"/>
              <a:pathLst>
                <a:path w="2220" h="1258" extrusionOk="0">
                  <a:moveTo>
                    <a:pt x="2145" y="223"/>
                  </a:moveTo>
                  <a:cubicBezTo>
                    <a:pt x="2219" y="334"/>
                    <a:pt x="2219" y="408"/>
                    <a:pt x="2219" y="518"/>
                  </a:cubicBezTo>
                  <a:lnTo>
                    <a:pt x="2219" y="518"/>
                  </a:lnTo>
                  <a:cubicBezTo>
                    <a:pt x="2219" y="925"/>
                    <a:pt x="1886" y="1258"/>
                    <a:pt x="1517" y="1258"/>
                  </a:cubicBezTo>
                  <a:lnTo>
                    <a:pt x="592" y="1258"/>
                  </a:lnTo>
                  <a:cubicBezTo>
                    <a:pt x="408" y="1258"/>
                    <a:pt x="223" y="1184"/>
                    <a:pt x="75" y="1036"/>
                  </a:cubicBezTo>
                  <a:cubicBezTo>
                    <a:pt x="38" y="925"/>
                    <a:pt x="38" y="851"/>
                    <a:pt x="38" y="740"/>
                  </a:cubicBezTo>
                  <a:lnTo>
                    <a:pt x="38" y="740"/>
                  </a:lnTo>
                  <a:cubicBezTo>
                    <a:pt x="1" y="334"/>
                    <a:pt x="334" y="1"/>
                    <a:pt x="740" y="1"/>
                  </a:cubicBezTo>
                  <a:lnTo>
                    <a:pt x="1665" y="1"/>
                  </a:lnTo>
                  <a:cubicBezTo>
                    <a:pt x="1849" y="1"/>
                    <a:pt x="2034" y="75"/>
                    <a:pt x="2145" y="22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2" name="Google Shape;4012;p27"/>
            <p:cNvSpPr/>
            <p:nvPr/>
          </p:nvSpPr>
          <p:spPr>
            <a:xfrm>
              <a:off x="3167248" y="4049700"/>
              <a:ext cx="239932" cy="104079"/>
            </a:xfrm>
            <a:custGeom>
              <a:avLst/>
              <a:gdLst/>
              <a:ahLst/>
              <a:cxnLst/>
              <a:rect l="l" t="t" r="r" b="b"/>
              <a:pathLst>
                <a:path w="2220" h="963" extrusionOk="0">
                  <a:moveTo>
                    <a:pt x="2145" y="223"/>
                  </a:moveTo>
                  <a:cubicBezTo>
                    <a:pt x="2182" y="260"/>
                    <a:pt x="2182" y="334"/>
                    <a:pt x="2219" y="371"/>
                  </a:cubicBezTo>
                  <a:cubicBezTo>
                    <a:pt x="2145" y="703"/>
                    <a:pt x="1849" y="962"/>
                    <a:pt x="1480" y="962"/>
                  </a:cubicBezTo>
                  <a:lnTo>
                    <a:pt x="555" y="962"/>
                  </a:lnTo>
                  <a:cubicBezTo>
                    <a:pt x="371" y="962"/>
                    <a:pt x="186" y="888"/>
                    <a:pt x="38" y="777"/>
                  </a:cubicBezTo>
                  <a:cubicBezTo>
                    <a:pt x="38" y="703"/>
                    <a:pt x="1" y="666"/>
                    <a:pt x="1" y="629"/>
                  </a:cubicBezTo>
                  <a:cubicBezTo>
                    <a:pt x="75" y="260"/>
                    <a:pt x="371" y="1"/>
                    <a:pt x="740" y="1"/>
                  </a:cubicBezTo>
                  <a:lnTo>
                    <a:pt x="1665" y="1"/>
                  </a:lnTo>
                  <a:cubicBezTo>
                    <a:pt x="1849" y="1"/>
                    <a:pt x="2034" y="75"/>
                    <a:pt x="2145" y="2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3" name="Google Shape;4013;p27"/>
            <p:cNvSpPr/>
            <p:nvPr/>
          </p:nvSpPr>
          <p:spPr>
            <a:xfrm>
              <a:off x="3239228" y="3989825"/>
              <a:ext cx="703368" cy="231826"/>
            </a:xfrm>
            <a:custGeom>
              <a:avLst/>
              <a:gdLst/>
              <a:ahLst/>
              <a:cxnLst/>
              <a:rect l="l" t="t" r="r" b="b"/>
              <a:pathLst>
                <a:path w="6508" h="2145" extrusionOk="0">
                  <a:moveTo>
                    <a:pt x="481" y="0"/>
                  </a:moveTo>
                  <a:lnTo>
                    <a:pt x="6174" y="0"/>
                  </a:lnTo>
                  <a:lnTo>
                    <a:pt x="6507" y="259"/>
                  </a:lnTo>
                  <a:lnTo>
                    <a:pt x="6507" y="2145"/>
                  </a:lnTo>
                  <a:lnTo>
                    <a:pt x="481" y="2145"/>
                  </a:lnTo>
                  <a:cubicBezTo>
                    <a:pt x="222" y="2145"/>
                    <a:pt x="0" y="1923"/>
                    <a:pt x="0" y="1664"/>
                  </a:cubicBezTo>
                  <a:lnTo>
                    <a:pt x="0" y="481"/>
                  </a:lnTo>
                  <a:cubicBezTo>
                    <a:pt x="0" y="222"/>
                    <a:pt x="222" y="0"/>
                    <a:pt x="4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4" name="Google Shape;4014;p27"/>
            <p:cNvSpPr/>
            <p:nvPr/>
          </p:nvSpPr>
          <p:spPr>
            <a:xfrm>
              <a:off x="3259223" y="4017817"/>
              <a:ext cx="683374" cy="207833"/>
            </a:xfrm>
            <a:custGeom>
              <a:avLst/>
              <a:gdLst/>
              <a:ahLst/>
              <a:cxnLst/>
              <a:rect l="l" t="t" r="r" b="b"/>
              <a:pathLst>
                <a:path w="6323" h="1923" extrusionOk="0">
                  <a:moveTo>
                    <a:pt x="6322" y="0"/>
                  </a:moveTo>
                  <a:lnTo>
                    <a:pt x="6322" y="1923"/>
                  </a:lnTo>
                  <a:lnTo>
                    <a:pt x="296" y="1923"/>
                  </a:lnTo>
                  <a:cubicBezTo>
                    <a:pt x="222" y="1923"/>
                    <a:pt x="111" y="1886"/>
                    <a:pt x="0" y="1812"/>
                  </a:cubicBezTo>
                  <a:cubicBezTo>
                    <a:pt x="0" y="1775"/>
                    <a:pt x="0" y="1701"/>
                    <a:pt x="0" y="1664"/>
                  </a:cubicBezTo>
                  <a:lnTo>
                    <a:pt x="0" y="481"/>
                  </a:lnTo>
                  <a:cubicBezTo>
                    <a:pt x="0" y="222"/>
                    <a:pt x="222"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5" name="Google Shape;4015;p27"/>
            <p:cNvSpPr/>
            <p:nvPr/>
          </p:nvSpPr>
          <p:spPr>
            <a:xfrm>
              <a:off x="3259223" y="4017817"/>
              <a:ext cx="675376" cy="171843"/>
            </a:xfrm>
            <a:custGeom>
              <a:avLst/>
              <a:gdLst/>
              <a:ahLst/>
              <a:cxnLst/>
              <a:rect l="l" t="t" r="r" b="b"/>
              <a:pathLst>
                <a:path w="6249" h="1590" extrusionOk="0">
                  <a:moveTo>
                    <a:pt x="6248" y="0"/>
                  </a:moveTo>
                  <a:lnTo>
                    <a:pt x="6248" y="1590"/>
                  </a:lnTo>
                  <a:lnTo>
                    <a:pt x="333" y="1590"/>
                  </a:lnTo>
                  <a:cubicBezTo>
                    <a:pt x="222" y="1590"/>
                    <a:pt x="111" y="1553"/>
                    <a:pt x="0" y="1479"/>
                  </a:cubicBezTo>
                  <a:cubicBezTo>
                    <a:pt x="0" y="1442"/>
                    <a:pt x="0" y="1405"/>
                    <a:pt x="0" y="1331"/>
                  </a:cubicBezTo>
                  <a:lnTo>
                    <a:pt x="0" y="370"/>
                  </a:lnTo>
                  <a:cubicBezTo>
                    <a:pt x="37" y="148"/>
                    <a:pt x="259" y="0"/>
                    <a:pt x="4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6" name="Google Shape;4016;p27"/>
            <p:cNvSpPr/>
            <p:nvPr/>
          </p:nvSpPr>
          <p:spPr>
            <a:xfrm>
              <a:off x="3359087" y="4217545"/>
              <a:ext cx="575513" cy="64090"/>
            </a:xfrm>
            <a:custGeom>
              <a:avLst/>
              <a:gdLst/>
              <a:ahLst/>
              <a:cxnLst/>
              <a:rect l="l" t="t" r="r" b="b"/>
              <a:pathLst>
                <a:path w="5325" h="593" extrusionOk="0">
                  <a:moveTo>
                    <a:pt x="370" y="38"/>
                  </a:moveTo>
                  <a:cubicBezTo>
                    <a:pt x="1036" y="38"/>
                    <a:pt x="5324" y="592"/>
                    <a:pt x="3624" y="592"/>
                  </a:cubicBezTo>
                  <a:lnTo>
                    <a:pt x="370" y="592"/>
                  </a:lnTo>
                  <a:cubicBezTo>
                    <a:pt x="185" y="592"/>
                    <a:pt x="37" y="481"/>
                    <a:pt x="0" y="296"/>
                  </a:cubicBezTo>
                  <a:lnTo>
                    <a:pt x="0" y="296"/>
                  </a:lnTo>
                  <a:cubicBezTo>
                    <a:pt x="37" y="149"/>
                    <a:pt x="185" y="1"/>
                    <a:pt x="370"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7" name="Google Shape;4017;p27"/>
            <p:cNvSpPr/>
            <p:nvPr/>
          </p:nvSpPr>
          <p:spPr>
            <a:xfrm>
              <a:off x="3387079" y="4241538"/>
              <a:ext cx="375677" cy="40097"/>
            </a:xfrm>
            <a:custGeom>
              <a:avLst/>
              <a:gdLst/>
              <a:ahLst/>
              <a:cxnLst/>
              <a:rect l="l" t="t" r="r" b="b"/>
              <a:pathLst>
                <a:path w="3476" h="371" extrusionOk="0">
                  <a:moveTo>
                    <a:pt x="3475" y="370"/>
                  </a:moveTo>
                  <a:lnTo>
                    <a:pt x="111" y="370"/>
                  </a:lnTo>
                  <a:cubicBezTo>
                    <a:pt x="74" y="370"/>
                    <a:pt x="37" y="370"/>
                    <a:pt x="0" y="370"/>
                  </a:cubicBezTo>
                  <a:cubicBezTo>
                    <a:pt x="0" y="333"/>
                    <a:pt x="0" y="296"/>
                    <a:pt x="0" y="296"/>
                  </a:cubicBezTo>
                  <a:lnTo>
                    <a:pt x="0" y="296"/>
                  </a:lnTo>
                  <a:cubicBezTo>
                    <a:pt x="37" y="111"/>
                    <a:pt x="185" y="0"/>
                    <a:pt x="370" y="0"/>
                  </a:cubicBezTo>
                  <a:cubicBezTo>
                    <a:pt x="1405" y="74"/>
                    <a:pt x="2440" y="185"/>
                    <a:pt x="3475" y="3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8" name="Google Shape;4018;p27"/>
            <p:cNvSpPr/>
            <p:nvPr/>
          </p:nvSpPr>
          <p:spPr>
            <a:xfrm>
              <a:off x="3674783" y="4109683"/>
              <a:ext cx="187839" cy="12105"/>
            </a:xfrm>
            <a:custGeom>
              <a:avLst/>
              <a:gdLst/>
              <a:ahLst/>
              <a:cxnLst/>
              <a:rect l="l" t="t" r="r" b="b"/>
              <a:pathLst>
                <a:path w="1738" h="112"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19" name="Google Shape;4019;p27"/>
            <p:cNvSpPr/>
            <p:nvPr/>
          </p:nvSpPr>
          <p:spPr>
            <a:xfrm>
              <a:off x="3674783" y="4129677"/>
              <a:ext cx="187839" cy="12105"/>
            </a:xfrm>
            <a:custGeom>
              <a:avLst/>
              <a:gdLst/>
              <a:ahLst/>
              <a:cxnLst/>
              <a:rect l="l" t="t" r="r" b="b"/>
              <a:pathLst>
                <a:path w="1738" h="112" extrusionOk="0">
                  <a:moveTo>
                    <a:pt x="37" y="111"/>
                  </a:moveTo>
                  <a:lnTo>
                    <a:pt x="1664" y="111"/>
                  </a:lnTo>
                  <a:cubicBezTo>
                    <a:pt x="1701" y="111"/>
                    <a:pt x="1738" y="37"/>
                    <a:pt x="1738" y="0"/>
                  </a:cubicBezTo>
                  <a:lnTo>
                    <a:pt x="1738" y="0"/>
                  </a:lnTo>
                  <a:lnTo>
                    <a:pt x="0" y="0"/>
                  </a:lnTo>
                  <a:lnTo>
                    <a:pt x="0" y="0"/>
                  </a:lnTo>
                  <a:cubicBezTo>
                    <a:pt x="0" y="37"/>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0" name="Google Shape;4020;p27"/>
            <p:cNvSpPr/>
            <p:nvPr/>
          </p:nvSpPr>
          <p:spPr>
            <a:xfrm>
              <a:off x="3674783" y="4145673"/>
              <a:ext cx="187839" cy="12105"/>
            </a:xfrm>
            <a:custGeom>
              <a:avLst/>
              <a:gdLst/>
              <a:ahLst/>
              <a:cxnLst/>
              <a:rect l="l" t="t" r="r" b="b"/>
              <a:pathLst>
                <a:path w="1738" h="112"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1" name="Google Shape;4021;p27"/>
            <p:cNvSpPr/>
            <p:nvPr/>
          </p:nvSpPr>
          <p:spPr>
            <a:xfrm>
              <a:off x="3674783" y="4165667"/>
              <a:ext cx="187839" cy="11997"/>
            </a:xfrm>
            <a:custGeom>
              <a:avLst/>
              <a:gdLst/>
              <a:ahLst/>
              <a:cxnLst/>
              <a:rect l="l" t="t" r="r" b="b"/>
              <a:pathLst>
                <a:path w="1738" h="111" extrusionOk="0">
                  <a:moveTo>
                    <a:pt x="37" y="111"/>
                  </a:moveTo>
                  <a:lnTo>
                    <a:pt x="1664" y="111"/>
                  </a:lnTo>
                  <a:cubicBezTo>
                    <a:pt x="1701" y="111"/>
                    <a:pt x="1738" y="74"/>
                    <a:pt x="1738" y="0"/>
                  </a:cubicBezTo>
                  <a:lnTo>
                    <a:pt x="1738" y="0"/>
                  </a:lnTo>
                  <a:lnTo>
                    <a:pt x="0" y="0"/>
                  </a:lnTo>
                  <a:lnTo>
                    <a:pt x="0" y="0"/>
                  </a:lnTo>
                  <a:cubicBezTo>
                    <a:pt x="0" y="74"/>
                    <a:pt x="0" y="111"/>
                    <a:pt x="37"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2" name="Google Shape;4022;p27"/>
            <p:cNvSpPr/>
            <p:nvPr/>
          </p:nvSpPr>
          <p:spPr>
            <a:xfrm>
              <a:off x="3670784" y="4101685"/>
              <a:ext cx="195836" cy="16104"/>
            </a:xfrm>
            <a:custGeom>
              <a:avLst/>
              <a:gdLst/>
              <a:ahLst/>
              <a:cxnLst/>
              <a:rect l="l" t="t" r="r" b="b"/>
              <a:pathLst>
                <a:path w="1812" h="149" extrusionOk="0">
                  <a:moveTo>
                    <a:pt x="74" y="0"/>
                  </a:moveTo>
                  <a:lnTo>
                    <a:pt x="1738" y="0"/>
                  </a:lnTo>
                  <a:cubicBezTo>
                    <a:pt x="1775" y="0"/>
                    <a:pt x="1812" y="37"/>
                    <a:pt x="1812" y="111"/>
                  </a:cubicBezTo>
                  <a:lnTo>
                    <a:pt x="1812" y="148"/>
                  </a:lnTo>
                  <a:lnTo>
                    <a:pt x="0" y="148"/>
                  </a:lnTo>
                  <a:lnTo>
                    <a:pt x="0" y="111"/>
                  </a:lnTo>
                  <a:cubicBezTo>
                    <a:pt x="0" y="37"/>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3" name="Google Shape;4023;p27"/>
            <p:cNvSpPr/>
            <p:nvPr/>
          </p:nvSpPr>
          <p:spPr>
            <a:xfrm>
              <a:off x="3670784" y="4117681"/>
              <a:ext cx="195836" cy="12105"/>
            </a:xfrm>
            <a:custGeom>
              <a:avLst/>
              <a:gdLst/>
              <a:ahLst/>
              <a:cxnLst/>
              <a:rect l="l" t="t" r="r" b="b"/>
              <a:pathLst>
                <a:path w="1812" h="112" extrusionOk="0">
                  <a:moveTo>
                    <a:pt x="74" y="0"/>
                  </a:moveTo>
                  <a:lnTo>
                    <a:pt x="1738" y="0"/>
                  </a:lnTo>
                  <a:cubicBezTo>
                    <a:pt x="1775" y="0"/>
                    <a:pt x="1812" y="37"/>
                    <a:pt x="1812" y="111"/>
                  </a:cubicBezTo>
                  <a:lnTo>
                    <a:pt x="1812" y="111"/>
                  </a:lnTo>
                  <a:lnTo>
                    <a:pt x="0" y="111"/>
                  </a:lnTo>
                  <a:lnTo>
                    <a:pt x="0" y="111"/>
                  </a:lnTo>
                  <a:cubicBezTo>
                    <a:pt x="0" y="74"/>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4" name="Google Shape;4024;p27"/>
            <p:cNvSpPr/>
            <p:nvPr/>
          </p:nvSpPr>
          <p:spPr>
            <a:xfrm>
              <a:off x="3670784" y="4137675"/>
              <a:ext cx="195836" cy="12105"/>
            </a:xfrm>
            <a:custGeom>
              <a:avLst/>
              <a:gdLst/>
              <a:ahLst/>
              <a:cxnLst/>
              <a:rect l="l" t="t" r="r" b="b"/>
              <a:pathLst>
                <a:path w="1812" h="112" extrusionOk="0">
                  <a:moveTo>
                    <a:pt x="74" y="0"/>
                  </a:moveTo>
                  <a:lnTo>
                    <a:pt x="1738" y="0"/>
                  </a:lnTo>
                  <a:cubicBezTo>
                    <a:pt x="1775" y="0"/>
                    <a:pt x="1812" y="74"/>
                    <a:pt x="1812" y="111"/>
                  </a:cubicBezTo>
                  <a:lnTo>
                    <a:pt x="1812" y="111"/>
                  </a:lnTo>
                  <a:lnTo>
                    <a:pt x="0" y="111"/>
                  </a:lnTo>
                  <a:lnTo>
                    <a:pt x="0" y="111"/>
                  </a:lnTo>
                  <a:cubicBezTo>
                    <a:pt x="0" y="74"/>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5" name="Google Shape;4025;p27"/>
            <p:cNvSpPr/>
            <p:nvPr/>
          </p:nvSpPr>
          <p:spPr>
            <a:xfrm>
              <a:off x="3670784" y="4157670"/>
              <a:ext cx="195836" cy="11997"/>
            </a:xfrm>
            <a:custGeom>
              <a:avLst/>
              <a:gdLst/>
              <a:ahLst/>
              <a:cxnLst/>
              <a:rect l="l" t="t" r="r" b="b"/>
              <a:pathLst>
                <a:path w="1812" h="111" extrusionOk="0">
                  <a:moveTo>
                    <a:pt x="74" y="0"/>
                  </a:moveTo>
                  <a:lnTo>
                    <a:pt x="1738" y="0"/>
                  </a:lnTo>
                  <a:cubicBezTo>
                    <a:pt x="1775" y="0"/>
                    <a:pt x="1812" y="37"/>
                    <a:pt x="1812" y="111"/>
                  </a:cubicBezTo>
                  <a:lnTo>
                    <a:pt x="1812" y="111"/>
                  </a:lnTo>
                  <a:lnTo>
                    <a:pt x="0" y="111"/>
                  </a:lnTo>
                  <a:lnTo>
                    <a:pt x="0" y="111"/>
                  </a:lnTo>
                  <a:cubicBezTo>
                    <a:pt x="0" y="37"/>
                    <a:pt x="37" y="0"/>
                    <a:pt x="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6" name="Google Shape;4026;p27"/>
            <p:cNvSpPr/>
            <p:nvPr/>
          </p:nvSpPr>
          <p:spPr>
            <a:xfrm>
              <a:off x="5348914" y="3997822"/>
              <a:ext cx="207941" cy="151957"/>
            </a:xfrm>
            <a:custGeom>
              <a:avLst/>
              <a:gdLst/>
              <a:ahLst/>
              <a:cxnLst/>
              <a:rect l="l" t="t" r="r" b="b"/>
              <a:pathLst>
                <a:path w="1924" h="1406" extrusionOk="0">
                  <a:moveTo>
                    <a:pt x="777" y="1405"/>
                  </a:moveTo>
                  <a:lnTo>
                    <a:pt x="1" y="0"/>
                  </a:lnTo>
                  <a:lnTo>
                    <a:pt x="1295" y="37"/>
                  </a:lnTo>
                  <a:lnTo>
                    <a:pt x="1665" y="37"/>
                  </a:lnTo>
                  <a:lnTo>
                    <a:pt x="1923" y="555"/>
                  </a:lnTo>
                  <a:lnTo>
                    <a:pt x="1849" y="122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7" name="Google Shape;4027;p27"/>
            <p:cNvSpPr/>
            <p:nvPr/>
          </p:nvSpPr>
          <p:spPr>
            <a:xfrm>
              <a:off x="5336918" y="3981827"/>
              <a:ext cx="291809" cy="36098"/>
            </a:xfrm>
            <a:custGeom>
              <a:avLst/>
              <a:gdLst/>
              <a:ahLst/>
              <a:cxnLst/>
              <a:rect l="l" t="t" r="r" b="b"/>
              <a:pathLst>
                <a:path w="2700" h="334" extrusionOk="0">
                  <a:moveTo>
                    <a:pt x="445" y="0"/>
                  </a:moveTo>
                  <a:cubicBezTo>
                    <a:pt x="1221" y="0"/>
                    <a:pt x="2663" y="148"/>
                    <a:pt x="2700" y="333"/>
                  </a:cubicBezTo>
                  <a:lnTo>
                    <a:pt x="445" y="333"/>
                  </a:lnTo>
                  <a:cubicBezTo>
                    <a:pt x="1" y="333"/>
                    <a:pt x="1" y="0"/>
                    <a:pt x="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28" name="Google Shape;4028;p27"/>
            <p:cNvSpPr/>
            <p:nvPr/>
          </p:nvSpPr>
          <p:spPr>
            <a:xfrm>
              <a:off x="5388903" y="3997822"/>
              <a:ext cx="239824" cy="20102"/>
            </a:xfrm>
            <a:custGeom>
              <a:avLst/>
              <a:gdLst/>
              <a:ahLst/>
              <a:cxnLst/>
              <a:rect l="l" t="t" r="r" b="b"/>
              <a:pathLst>
                <a:path w="2219" h="186" extrusionOk="0">
                  <a:moveTo>
                    <a:pt x="2219" y="185"/>
                  </a:moveTo>
                  <a:lnTo>
                    <a:pt x="1" y="185"/>
                  </a:lnTo>
                  <a:cubicBezTo>
                    <a:pt x="1" y="111"/>
                    <a:pt x="111" y="0"/>
                    <a:pt x="333" y="0"/>
                  </a:cubicBezTo>
                  <a:cubicBezTo>
                    <a:pt x="962" y="0"/>
                    <a:pt x="1590" y="74"/>
                    <a:pt x="2219" y="1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4029" name="Google Shape;4029;p27"/>
            <p:cNvGrpSpPr/>
            <p:nvPr/>
          </p:nvGrpSpPr>
          <p:grpSpPr>
            <a:xfrm>
              <a:off x="3291106" y="4145673"/>
              <a:ext cx="191947" cy="23993"/>
              <a:chOff x="3291106" y="4145673"/>
              <a:chExt cx="191947" cy="23993"/>
            </a:xfrm>
          </p:grpSpPr>
          <p:sp>
            <p:nvSpPr>
              <p:cNvPr id="4030" name="Google Shape;4030;p27"/>
              <p:cNvSpPr/>
              <p:nvPr/>
            </p:nvSpPr>
            <p:spPr>
              <a:xfrm>
                <a:off x="3299104" y="4145673"/>
                <a:ext cx="16104" cy="23993"/>
              </a:xfrm>
              <a:custGeom>
                <a:avLst/>
                <a:gdLst/>
                <a:ahLst/>
                <a:cxnLst/>
                <a:rect l="l" t="t" r="r" b="b"/>
                <a:pathLst>
                  <a:path w="149" h="222" extrusionOk="0">
                    <a:moveTo>
                      <a:pt x="75" y="222"/>
                    </a:moveTo>
                    <a:cubicBezTo>
                      <a:pt x="112" y="185"/>
                      <a:pt x="149" y="148"/>
                      <a:pt x="149" y="111"/>
                    </a:cubicBezTo>
                    <a:cubicBezTo>
                      <a:pt x="149" y="0"/>
                      <a:pt x="1" y="0"/>
                      <a:pt x="1" y="111"/>
                    </a:cubicBezTo>
                    <a:cubicBezTo>
                      <a:pt x="1" y="148"/>
                      <a:pt x="38" y="185"/>
                      <a:pt x="75"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1" name="Google Shape;4031;p27"/>
              <p:cNvSpPr/>
              <p:nvPr/>
            </p:nvSpPr>
            <p:spPr>
              <a:xfrm>
                <a:off x="3291106" y="4145673"/>
                <a:ext cx="24101" cy="20102"/>
              </a:xfrm>
              <a:custGeom>
                <a:avLst/>
                <a:gdLst/>
                <a:ahLst/>
                <a:cxnLst/>
                <a:rect l="l" t="t" r="r" b="b"/>
                <a:pathLst>
                  <a:path w="223" h="186" extrusionOk="0">
                    <a:moveTo>
                      <a:pt x="112" y="185"/>
                    </a:moveTo>
                    <a:cubicBezTo>
                      <a:pt x="149" y="185"/>
                      <a:pt x="223" y="148"/>
                      <a:pt x="223" y="74"/>
                    </a:cubicBezTo>
                    <a:cubicBezTo>
                      <a:pt x="223" y="0"/>
                      <a:pt x="1" y="0"/>
                      <a:pt x="38" y="74"/>
                    </a:cubicBezTo>
                    <a:cubicBezTo>
                      <a:pt x="38" y="148"/>
                      <a:pt x="75" y="185"/>
                      <a:pt x="112"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2" name="Google Shape;4032;p27"/>
              <p:cNvSpPr/>
              <p:nvPr/>
            </p:nvSpPr>
            <p:spPr>
              <a:xfrm>
                <a:off x="3351089" y="4145673"/>
                <a:ext cx="20102" cy="23993"/>
              </a:xfrm>
              <a:custGeom>
                <a:avLst/>
                <a:gdLst/>
                <a:ahLst/>
                <a:cxnLst/>
                <a:rect l="l" t="t" r="r" b="b"/>
                <a:pathLst>
                  <a:path w="186" h="222" extrusionOk="0">
                    <a:moveTo>
                      <a:pt x="111" y="222"/>
                    </a:moveTo>
                    <a:cubicBezTo>
                      <a:pt x="148" y="185"/>
                      <a:pt x="185" y="148"/>
                      <a:pt x="185" y="111"/>
                    </a:cubicBezTo>
                    <a:cubicBezTo>
                      <a:pt x="185" y="0"/>
                      <a:pt x="0" y="0"/>
                      <a:pt x="0" y="111"/>
                    </a:cubicBezTo>
                    <a:cubicBezTo>
                      <a:pt x="0" y="148"/>
                      <a:pt x="37" y="185"/>
                      <a:pt x="111"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3" name="Google Shape;4033;p27"/>
              <p:cNvSpPr/>
              <p:nvPr/>
            </p:nvSpPr>
            <p:spPr>
              <a:xfrm>
                <a:off x="3347090" y="4145673"/>
                <a:ext cx="24101" cy="20102"/>
              </a:xfrm>
              <a:custGeom>
                <a:avLst/>
                <a:gdLst/>
                <a:ahLst/>
                <a:cxnLst/>
                <a:rect l="l" t="t" r="r" b="b"/>
                <a:pathLst>
                  <a:path w="223" h="186" extrusionOk="0">
                    <a:moveTo>
                      <a:pt x="111" y="185"/>
                    </a:moveTo>
                    <a:cubicBezTo>
                      <a:pt x="148" y="185"/>
                      <a:pt x="185" y="148"/>
                      <a:pt x="185" y="74"/>
                    </a:cubicBezTo>
                    <a:cubicBezTo>
                      <a:pt x="222" y="0"/>
                      <a:pt x="1" y="0"/>
                      <a:pt x="37" y="74"/>
                    </a:cubicBezTo>
                    <a:cubicBezTo>
                      <a:pt x="37" y="148"/>
                      <a:pt x="74"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4" name="Google Shape;4034;p27"/>
              <p:cNvSpPr/>
              <p:nvPr/>
            </p:nvSpPr>
            <p:spPr>
              <a:xfrm>
                <a:off x="3407074" y="4145673"/>
                <a:ext cx="19994" cy="23993"/>
              </a:xfrm>
              <a:custGeom>
                <a:avLst/>
                <a:gdLst/>
                <a:ahLst/>
                <a:cxnLst/>
                <a:rect l="l" t="t" r="r" b="b"/>
                <a:pathLst>
                  <a:path w="185" h="222" extrusionOk="0">
                    <a:moveTo>
                      <a:pt x="74" y="222"/>
                    </a:moveTo>
                    <a:cubicBezTo>
                      <a:pt x="148" y="185"/>
                      <a:pt x="185" y="148"/>
                      <a:pt x="185" y="111"/>
                    </a:cubicBezTo>
                    <a:cubicBezTo>
                      <a:pt x="185" y="0"/>
                      <a:pt x="0" y="0"/>
                      <a:pt x="0" y="111"/>
                    </a:cubicBezTo>
                    <a:cubicBezTo>
                      <a:pt x="0" y="148"/>
                      <a:pt x="37" y="185"/>
                      <a:pt x="74"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5" name="Google Shape;4035;p27"/>
              <p:cNvSpPr/>
              <p:nvPr/>
            </p:nvSpPr>
            <p:spPr>
              <a:xfrm>
                <a:off x="3403075" y="4145673"/>
                <a:ext cx="23993" cy="20102"/>
              </a:xfrm>
              <a:custGeom>
                <a:avLst/>
                <a:gdLst/>
                <a:ahLst/>
                <a:cxnLst/>
                <a:rect l="l" t="t" r="r" b="b"/>
                <a:pathLst>
                  <a:path w="222" h="186" extrusionOk="0">
                    <a:moveTo>
                      <a:pt x="111" y="185"/>
                    </a:moveTo>
                    <a:cubicBezTo>
                      <a:pt x="148" y="185"/>
                      <a:pt x="185" y="148"/>
                      <a:pt x="185" y="74"/>
                    </a:cubicBezTo>
                    <a:cubicBezTo>
                      <a:pt x="222" y="0"/>
                      <a:pt x="0" y="0"/>
                      <a:pt x="0" y="74"/>
                    </a:cubicBezTo>
                    <a:cubicBezTo>
                      <a:pt x="0" y="148"/>
                      <a:pt x="37"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6" name="Google Shape;4036;p27"/>
              <p:cNvSpPr/>
              <p:nvPr/>
            </p:nvSpPr>
            <p:spPr>
              <a:xfrm>
                <a:off x="3462950" y="4145673"/>
                <a:ext cx="20102" cy="23993"/>
              </a:xfrm>
              <a:custGeom>
                <a:avLst/>
                <a:gdLst/>
                <a:ahLst/>
                <a:cxnLst/>
                <a:rect l="l" t="t" r="r" b="b"/>
                <a:pathLst>
                  <a:path w="186" h="222" extrusionOk="0">
                    <a:moveTo>
                      <a:pt x="75" y="222"/>
                    </a:moveTo>
                    <a:cubicBezTo>
                      <a:pt x="112" y="185"/>
                      <a:pt x="149" y="148"/>
                      <a:pt x="186" y="111"/>
                    </a:cubicBezTo>
                    <a:cubicBezTo>
                      <a:pt x="186" y="0"/>
                      <a:pt x="1" y="0"/>
                      <a:pt x="1" y="111"/>
                    </a:cubicBezTo>
                    <a:cubicBezTo>
                      <a:pt x="1" y="148"/>
                      <a:pt x="38" y="185"/>
                      <a:pt x="75" y="2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7" name="Google Shape;4037;p27"/>
              <p:cNvSpPr/>
              <p:nvPr/>
            </p:nvSpPr>
            <p:spPr>
              <a:xfrm>
                <a:off x="3458951" y="4145673"/>
                <a:ext cx="20102" cy="20102"/>
              </a:xfrm>
              <a:custGeom>
                <a:avLst/>
                <a:gdLst/>
                <a:ahLst/>
                <a:cxnLst/>
                <a:rect l="l" t="t" r="r" b="b"/>
                <a:pathLst>
                  <a:path w="186" h="186" extrusionOk="0">
                    <a:moveTo>
                      <a:pt x="75" y="185"/>
                    </a:moveTo>
                    <a:cubicBezTo>
                      <a:pt x="149" y="185"/>
                      <a:pt x="186" y="148"/>
                      <a:pt x="186" y="74"/>
                    </a:cubicBezTo>
                    <a:cubicBezTo>
                      <a:pt x="186" y="37"/>
                      <a:pt x="149" y="0"/>
                      <a:pt x="75" y="0"/>
                    </a:cubicBezTo>
                    <a:cubicBezTo>
                      <a:pt x="38" y="0"/>
                      <a:pt x="1" y="37"/>
                      <a:pt x="1" y="74"/>
                    </a:cubicBezTo>
                    <a:cubicBezTo>
                      <a:pt x="1" y="148"/>
                      <a:pt x="38" y="185"/>
                      <a:pt x="75"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
          <p:nvSpPr>
            <p:cNvPr id="4038" name="Google Shape;4038;p27"/>
            <p:cNvSpPr/>
            <p:nvPr/>
          </p:nvSpPr>
          <p:spPr>
            <a:xfrm>
              <a:off x="2679816" y="4549236"/>
              <a:ext cx="127964" cy="127964"/>
            </a:xfrm>
            <a:custGeom>
              <a:avLst/>
              <a:gdLst/>
              <a:ahLst/>
              <a:cxnLst/>
              <a:rect l="l" t="t" r="r" b="b"/>
              <a:pathLst>
                <a:path w="1184" h="1184" extrusionOk="0">
                  <a:moveTo>
                    <a:pt x="518" y="1183"/>
                  </a:moveTo>
                  <a:cubicBezTo>
                    <a:pt x="962" y="1183"/>
                    <a:pt x="1183" y="629"/>
                    <a:pt x="851" y="333"/>
                  </a:cubicBezTo>
                  <a:cubicBezTo>
                    <a:pt x="555" y="0"/>
                    <a:pt x="0" y="222"/>
                    <a:pt x="0" y="666"/>
                  </a:cubicBezTo>
                  <a:cubicBezTo>
                    <a:pt x="0" y="961"/>
                    <a:pt x="222" y="1183"/>
                    <a:pt x="518" y="118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39" name="Google Shape;4039;p27"/>
            <p:cNvSpPr/>
            <p:nvPr/>
          </p:nvSpPr>
          <p:spPr>
            <a:xfrm>
              <a:off x="2703809" y="4573229"/>
              <a:ext cx="79977" cy="79977"/>
            </a:xfrm>
            <a:custGeom>
              <a:avLst/>
              <a:gdLst/>
              <a:ahLst/>
              <a:cxnLst/>
              <a:rect l="l" t="t" r="r" b="b"/>
              <a:pathLst>
                <a:path w="740" h="740" extrusionOk="0">
                  <a:moveTo>
                    <a:pt x="296" y="739"/>
                  </a:moveTo>
                  <a:cubicBezTo>
                    <a:pt x="740" y="739"/>
                    <a:pt x="0" y="0"/>
                    <a:pt x="0" y="444"/>
                  </a:cubicBezTo>
                  <a:cubicBezTo>
                    <a:pt x="0" y="629"/>
                    <a:pt x="111" y="739"/>
                    <a:pt x="296" y="739"/>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0" name="Google Shape;4040;p27"/>
            <p:cNvSpPr/>
            <p:nvPr/>
          </p:nvSpPr>
          <p:spPr>
            <a:xfrm>
              <a:off x="2703809" y="4601113"/>
              <a:ext cx="59983" cy="44096"/>
            </a:xfrm>
            <a:custGeom>
              <a:avLst/>
              <a:gdLst/>
              <a:ahLst/>
              <a:cxnLst/>
              <a:rect l="l" t="t" r="r" b="b"/>
              <a:pathLst>
                <a:path w="555" h="408" extrusionOk="0">
                  <a:moveTo>
                    <a:pt x="296" y="408"/>
                  </a:moveTo>
                  <a:cubicBezTo>
                    <a:pt x="555" y="408"/>
                    <a:pt x="555" y="1"/>
                    <a:pt x="296" y="1"/>
                  </a:cubicBezTo>
                  <a:cubicBezTo>
                    <a:pt x="0" y="1"/>
                    <a:pt x="0" y="408"/>
                    <a:pt x="296" y="4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1" name="Google Shape;4041;p27"/>
            <p:cNvSpPr/>
            <p:nvPr/>
          </p:nvSpPr>
          <p:spPr>
            <a:xfrm>
              <a:off x="2719805" y="4613110"/>
              <a:ext cx="27992" cy="20102"/>
            </a:xfrm>
            <a:custGeom>
              <a:avLst/>
              <a:gdLst/>
              <a:ahLst/>
              <a:cxnLst/>
              <a:rect l="l" t="t" r="r" b="b"/>
              <a:pathLst>
                <a:path w="259" h="186" extrusionOk="0">
                  <a:moveTo>
                    <a:pt x="148" y="186"/>
                  </a:moveTo>
                  <a:cubicBezTo>
                    <a:pt x="259" y="186"/>
                    <a:pt x="259" y="1"/>
                    <a:pt x="148" y="1"/>
                  </a:cubicBezTo>
                  <a:cubicBezTo>
                    <a:pt x="0" y="1"/>
                    <a:pt x="0" y="186"/>
                    <a:pt x="148" y="186"/>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2" name="Google Shape;4042;p27"/>
            <p:cNvSpPr/>
            <p:nvPr/>
          </p:nvSpPr>
          <p:spPr>
            <a:xfrm>
              <a:off x="3379081" y="4281527"/>
              <a:ext cx="247822" cy="143959"/>
            </a:xfrm>
            <a:custGeom>
              <a:avLst/>
              <a:gdLst/>
              <a:ahLst/>
              <a:cxnLst/>
              <a:rect l="l" t="t" r="r" b="b"/>
              <a:pathLst>
                <a:path w="2293" h="1332" extrusionOk="0">
                  <a:moveTo>
                    <a:pt x="296" y="0"/>
                  </a:moveTo>
                  <a:lnTo>
                    <a:pt x="2292" y="0"/>
                  </a:lnTo>
                  <a:cubicBezTo>
                    <a:pt x="2219" y="518"/>
                    <a:pt x="1257" y="1331"/>
                    <a:pt x="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3" name="Google Shape;4043;p27"/>
            <p:cNvSpPr/>
            <p:nvPr/>
          </p:nvSpPr>
          <p:spPr>
            <a:xfrm>
              <a:off x="3391078" y="4281527"/>
              <a:ext cx="247822" cy="143959"/>
            </a:xfrm>
            <a:custGeom>
              <a:avLst/>
              <a:gdLst/>
              <a:ahLst/>
              <a:cxnLst/>
              <a:rect l="l" t="t" r="r" b="b"/>
              <a:pathLst>
                <a:path w="2293" h="1332" extrusionOk="0">
                  <a:moveTo>
                    <a:pt x="333" y="0"/>
                  </a:moveTo>
                  <a:lnTo>
                    <a:pt x="2292" y="0"/>
                  </a:lnTo>
                  <a:cubicBezTo>
                    <a:pt x="2218" y="518"/>
                    <a:pt x="1257" y="1331"/>
                    <a:pt x="0" y="1331"/>
                  </a:cubicBezTo>
                  <a:cubicBezTo>
                    <a:pt x="37" y="1035"/>
                    <a:pt x="222" y="296"/>
                    <a:pt x="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4" name="Google Shape;4044;p27"/>
            <p:cNvSpPr/>
            <p:nvPr/>
          </p:nvSpPr>
          <p:spPr>
            <a:xfrm>
              <a:off x="3227232" y="4421380"/>
              <a:ext cx="475541" cy="39989"/>
            </a:xfrm>
            <a:custGeom>
              <a:avLst/>
              <a:gdLst/>
              <a:ahLst/>
              <a:cxnLst/>
              <a:rect l="l" t="t" r="r" b="b"/>
              <a:pathLst>
                <a:path w="4400" h="370" extrusionOk="0">
                  <a:moveTo>
                    <a:pt x="185" y="0"/>
                  </a:moveTo>
                  <a:lnTo>
                    <a:pt x="4215" y="0"/>
                  </a:lnTo>
                  <a:cubicBezTo>
                    <a:pt x="4326" y="0"/>
                    <a:pt x="4400" y="111"/>
                    <a:pt x="4400" y="185"/>
                  </a:cubicBezTo>
                  <a:lnTo>
                    <a:pt x="4400" y="185"/>
                  </a:lnTo>
                  <a:cubicBezTo>
                    <a:pt x="4400" y="296"/>
                    <a:pt x="4326" y="370"/>
                    <a:pt x="4215" y="370"/>
                  </a:cubicBezTo>
                  <a:lnTo>
                    <a:pt x="185" y="370"/>
                  </a:lnTo>
                  <a:cubicBezTo>
                    <a:pt x="111" y="370"/>
                    <a:pt x="0" y="296"/>
                    <a:pt x="0" y="185"/>
                  </a:cubicBezTo>
                  <a:lnTo>
                    <a:pt x="0" y="185"/>
                  </a:lnTo>
                  <a:cubicBezTo>
                    <a:pt x="0" y="111"/>
                    <a:pt x="111"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5" name="Google Shape;4045;p27"/>
            <p:cNvSpPr/>
            <p:nvPr/>
          </p:nvSpPr>
          <p:spPr>
            <a:xfrm>
              <a:off x="3239228" y="4433376"/>
              <a:ext cx="463544" cy="27992"/>
            </a:xfrm>
            <a:custGeom>
              <a:avLst/>
              <a:gdLst/>
              <a:ahLst/>
              <a:cxnLst/>
              <a:rect l="l" t="t" r="r" b="b"/>
              <a:pathLst>
                <a:path w="4289" h="259" extrusionOk="0">
                  <a:moveTo>
                    <a:pt x="4289" y="37"/>
                  </a:moveTo>
                  <a:cubicBezTo>
                    <a:pt x="4289" y="37"/>
                    <a:pt x="4289" y="74"/>
                    <a:pt x="4289" y="74"/>
                  </a:cubicBezTo>
                  <a:lnTo>
                    <a:pt x="4289" y="74"/>
                  </a:lnTo>
                  <a:cubicBezTo>
                    <a:pt x="4289" y="185"/>
                    <a:pt x="4215" y="259"/>
                    <a:pt x="4104" y="259"/>
                  </a:cubicBezTo>
                  <a:lnTo>
                    <a:pt x="74" y="259"/>
                  </a:lnTo>
                  <a:cubicBezTo>
                    <a:pt x="37" y="259"/>
                    <a:pt x="0" y="259"/>
                    <a:pt x="0" y="259"/>
                  </a:cubicBezTo>
                  <a:cubicBezTo>
                    <a:pt x="0" y="222"/>
                    <a:pt x="0" y="222"/>
                    <a:pt x="0" y="185"/>
                  </a:cubicBezTo>
                  <a:lnTo>
                    <a:pt x="0" y="185"/>
                  </a:lnTo>
                  <a:cubicBezTo>
                    <a:pt x="0" y="74"/>
                    <a:pt x="74" y="0"/>
                    <a:pt x="185" y="0"/>
                  </a:cubicBezTo>
                  <a:lnTo>
                    <a:pt x="4178" y="0"/>
                  </a:lnTo>
                  <a:cubicBezTo>
                    <a:pt x="4215" y="0"/>
                    <a:pt x="4252" y="0"/>
                    <a:pt x="4289"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6" name="Google Shape;4046;p27"/>
            <p:cNvSpPr/>
            <p:nvPr/>
          </p:nvSpPr>
          <p:spPr>
            <a:xfrm>
              <a:off x="3590807" y="4401385"/>
              <a:ext cx="99972" cy="20102"/>
            </a:xfrm>
            <a:custGeom>
              <a:avLst/>
              <a:gdLst/>
              <a:ahLst/>
              <a:cxnLst/>
              <a:rect l="l" t="t" r="r" b="b"/>
              <a:pathLst>
                <a:path w="925" h="186" extrusionOk="0">
                  <a:moveTo>
                    <a:pt x="186" y="0"/>
                  </a:moveTo>
                  <a:lnTo>
                    <a:pt x="925" y="0"/>
                  </a:lnTo>
                  <a:lnTo>
                    <a:pt x="777" y="185"/>
                  </a:lnTo>
                  <a:lnTo>
                    <a:pt x="1" y="18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7" name="Google Shape;4047;p27"/>
            <p:cNvSpPr/>
            <p:nvPr/>
          </p:nvSpPr>
          <p:spPr>
            <a:xfrm>
              <a:off x="3590807" y="4461260"/>
              <a:ext cx="99972" cy="24101"/>
            </a:xfrm>
            <a:custGeom>
              <a:avLst/>
              <a:gdLst/>
              <a:ahLst/>
              <a:cxnLst/>
              <a:rect l="l" t="t" r="r" b="b"/>
              <a:pathLst>
                <a:path w="925" h="223" extrusionOk="0">
                  <a:moveTo>
                    <a:pt x="186" y="223"/>
                  </a:moveTo>
                  <a:lnTo>
                    <a:pt x="925" y="223"/>
                  </a:lnTo>
                  <a:lnTo>
                    <a:pt x="777" y="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8" name="Google Shape;4048;p27"/>
            <p:cNvSpPr/>
            <p:nvPr/>
          </p:nvSpPr>
          <p:spPr>
            <a:xfrm>
              <a:off x="3295105" y="4421380"/>
              <a:ext cx="16104" cy="39989"/>
            </a:xfrm>
            <a:custGeom>
              <a:avLst/>
              <a:gdLst/>
              <a:ahLst/>
              <a:cxnLst/>
              <a:rect l="l" t="t" r="r" b="b"/>
              <a:pathLst>
                <a:path w="149" h="370" extrusionOk="0">
                  <a:moveTo>
                    <a:pt x="1" y="0"/>
                  </a:moveTo>
                  <a:lnTo>
                    <a:pt x="1" y="370"/>
                  </a:lnTo>
                  <a:lnTo>
                    <a:pt x="149" y="370"/>
                  </a:lnTo>
                  <a:lnTo>
                    <a:pt x="149" y="0"/>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49" name="Google Shape;4049;p27"/>
            <p:cNvSpPr/>
            <p:nvPr/>
          </p:nvSpPr>
          <p:spPr>
            <a:xfrm>
              <a:off x="3550926" y="4421380"/>
              <a:ext cx="15995" cy="39989"/>
            </a:xfrm>
            <a:custGeom>
              <a:avLst/>
              <a:gdLst/>
              <a:ahLst/>
              <a:cxnLst/>
              <a:rect l="l" t="t" r="r" b="b"/>
              <a:pathLst>
                <a:path w="148" h="370" extrusionOk="0">
                  <a:moveTo>
                    <a:pt x="0" y="0"/>
                  </a:moveTo>
                  <a:lnTo>
                    <a:pt x="0" y="370"/>
                  </a:lnTo>
                  <a:lnTo>
                    <a:pt x="148" y="370"/>
                  </a:lnTo>
                  <a:lnTo>
                    <a:pt x="148" y="0"/>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0" name="Google Shape;4050;p27"/>
            <p:cNvSpPr/>
            <p:nvPr/>
          </p:nvSpPr>
          <p:spPr>
            <a:xfrm>
              <a:off x="3422961" y="4281527"/>
              <a:ext cx="235933" cy="91974"/>
            </a:xfrm>
            <a:custGeom>
              <a:avLst/>
              <a:gdLst/>
              <a:ahLst/>
              <a:cxnLst/>
              <a:rect l="l" t="t" r="r" b="b"/>
              <a:pathLst>
                <a:path w="2183" h="851" extrusionOk="0">
                  <a:moveTo>
                    <a:pt x="186" y="0"/>
                  </a:moveTo>
                  <a:lnTo>
                    <a:pt x="2182" y="0"/>
                  </a:lnTo>
                  <a:cubicBezTo>
                    <a:pt x="2108" y="518"/>
                    <a:pt x="1258" y="851"/>
                    <a:pt x="1" y="851"/>
                  </a:cubicBezTo>
                  <a:cubicBezTo>
                    <a:pt x="38" y="555"/>
                    <a:pt x="112" y="296"/>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1" name="Google Shape;4051;p27"/>
            <p:cNvSpPr/>
            <p:nvPr/>
          </p:nvSpPr>
          <p:spPr>
            <a:xfrm>
              <a:off x="3430959" y="4281527"/>
              <a:ext cx="239932" cy="91974"/>
            </a:xfrm>
            <a:custGeom>
              <a:avLst/>
              <a:gdLst/>
              <a:ahLst/>
              <a:cxnLst/>
              <a:rect l="l" t="t" r="r" b="b"/>
              <a:pathLst>
                <a:path w="2220" h="851" extrusionOk="0">
                  <a:moveTo>
                    <a:pt x="223" y="0"/>
                  </a:moveTo>
                  <a:lnTo>
                    <a:pt x="2219" y="0"/>
                  </a:lnTo>
                  <a:cubicBezTo>
                    <a:pt x="2108" y="518"/>
                    <a:pt x="1295" y="851"/>
                    <a:pt x="1" y="851"/>
                  </a:cubicBezTo>
                  <a:cubicBezTo>
                    <a:pt x="75" y="555"/>
                    <a:pt x="149" y="296"/>
                    <a:pt x="2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2" name="Google Shape;4052;p27"/>
            <p:cNvSpPr/>
            <p:nvPr/>
          </p:nvSpPr>
          <p:spPr>
            <a:xfrm>
              <a:off x="3830524" y="4461260"/>
              <a:ext cx="64090" cy="135961"/>
            </a:xfrm>
            <a:custGeom>
              <a:avLst/>
              <a:gdLst/>
              <a:ahLst/>
              <a:cxnLst/>
              <a:rect l="l" t="t" r="r" b="b"/>
              <a:pathLst>
                <a:path w="593" h="1258" extrusionOk="0">
                  <a:moveTo>
                    <a:pt x="482" y="1"/>
                  </a:moveTo>
                  <a:lnTo>
                    <a:pt x="1" y="1221"/>
                  </a:lnTo>
                  <a:lnTo>
                    <a:pt x="112" y="1258"/>
                  </a:lnTo>
                  <a:lnTo>
                    <a:pt x="592" y="75"/>
                  </a:lnTo>
                  <a:lnTo>
                    <a:pt x="4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3" name="Google Shape;4053;p27"/>
            <p:cNvSpPr/>
            <p:nvPr/>
          </p:nvSpPr>
          <p:spPr>
            <a:xfrm>
              <a:off x="3826525" y="4505248"/>
              <a:ext cx="128072" cy="79977"/>
            </a:xfrm>
            <a:custGeom>
              <a:avLst/>
              <a:gdLst/>
              <a:ahLst/>
              <a:cxnLst/>
              <a:rect l="l" t="t" r="r" b="b"/>
              <a:pathLst>
                <a:path w="1185" h="740" extrusionOk="0">
                  <a:moveTo>
                    <a:pt x="75" y="1"/>
                  </a:moveTo>
                  <a:lnTo>
                    <a:pt x="1" y="111"/>
                  </a:lnTo>
                  <a:lnTo>
                    <a:pt x="1147" y="740"/>
                  </a:lnTo>
                  <a:lnTo>
                    <a:pt x="1184" y="592"/>
                  </a:lnTo>
                  <a:lnTo>
                    <a:pt x="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4" name="Google Shape;4054;p27"/>
            <p:cNvSpPr/>
            <p:nvPr/>
          </p:nvSpPr>
          <p:spPr>
            <a:xfrm>
              <a:off x="3854517" y="4385390"/>
              <a:ext cx="92082" cy="171951"/>
            </a:xfrm>
            <a:custGeom>
              <a:avLst/>
              <a:gdLst/>
              <a:ahLst/>
              <a:cxnLst/>
              <a:rect l="l" t="t" r="r" b="b"/>
              <a:pathLst>
                <a:path w="852" h="1591" extrusionOk="0">
                  <a:moveTo>
                    <a:pt x="370" y="0"/>
                  </a:moveTo>
                  <a:lnTo>
                    <a:pt x="1" y="111"/>
                  </a:lnTo>
                  <a:lnTo>
                    <a:pt x="481" y="1590"/>
                  </a:lnTo>
                  <a:lnTo>
                    <a:pt x="851" y="1479"/>
                  </a:lnTo>
                  <a:lnTo>
                    <a:pt x="3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5" name="Google Shape;4055;p27"/>
            <p:cNvSpPr/>
            <p:nvPr/>
          </p:nvSpPr>
          <p:spPr>
            <a:xfrm>
              <a:off x="3854517" y="4409383"/>
              <a:ext cx="60091" cy="31991"/>
            </a:xfrm>
            <a:custGeom>
              <a:avLst/>
              <a:gdLst/>
              <a:ahLst/>
              <a:cxnLst/>
              <a:rect l="l" t="t" r="r" b="b"/>
              <a:pathLst>
                <a:path w="556" h="296" extrusionOk="0">
                  <a:moveTo>
                    <a:pt x="518" y="0"/>
                  </a:moveTo>
                  <a:lnTo>
                    <a:pt x="1" y="185"/>
                  </a:lnTo>
                  <a:lnTo>
                    <a:pt x="38" y="296"/>
                  </a:lnTo>
                  <a:lnTo>
                    <a:pt x="555" y="111"/>
                  </a:lnTo>
                  <a:lnTo>
                    <a:pt x="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6" name="Google Shape;4056;p27"/>
            <p:cNvSpPr/>
            <p:nvPr/>
          </p:nvSpPr>
          <p:spPr>
            <a:xfrm>
              <a:off x="3870513" y="4453263"/>
              <a:ext cx="72088" cy="68089"/>
            </a:xfrm>
            <a:custGeom>
              <a:avLst/>
              <a:gdLst/>
              <a:ahLst/>
              <a:cxnLst/>
              <a:rect l="l" t="t" r="r" b="b"/>
              <a:pathLst>
                <a:path w="667" h="630" extrusionOk="0">
                  <a:moveTo>
                    <a:pt x="518" y="1"/>
                  </a:moveTo>
                  <a:lnTo>
                    <a:pt x="1" y="149"/>
                  </a:lnTo>
                  <a:lnTo>
                    <a:pt x="149" y="629"/>
                  </a:lnTo>
                  <a:lnTo>
                    <a:pt x="666" y="445"/>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7" name="Google Shape;4057;p27"/>
            <p:cNvSpPr/>
            <p:nvPr/>
          </p:nvSpPr>
          <p:spPr>
            <a:xfrm>
              <a:off x="3870513" y="4485254"/>
              <a:ext cx="191946" cy="191946"/>
            </a:xfrm>
            <a:custGeom>
              <a:avLst/>
              <a:gdLst/>
              <a:ahLst/>
              <a:cxnLst/>
              <a:rect l="l" t="t" r="r" b="b"/>
              <a:pathLst>
                <a:path w="1776" h="1776" extrusionOk="0">
                  <a:moveTo>
                    <a:pt x="740" y="1775"/>
                  </a:moveTo>
                  <a:cubicBezTo>
                    <a:pt x="1443" y="1775"/>
                    <a:pt x="1775" y="962"/>
                    <a:pt x="1295" y="481"/>
                  </a:cubicBezTo>
                  <a:cubicBezTo>
                    <a:pt x="814" y="1"/>
                    <a:pt x="1" y="333"/>
                    <a:pt x="1" y="999"/>
                  </a:cubicBezTo>
                  <a:cubicBezTo>
                    <a:pt x="1" y="1443"/>
                    <a:pt x="333" y="1775"/>
                    <a:pt x="740" y="177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8" name="Google Shape;4058;p27"/>
            <p:cNvSpPr/>
            <p:nvPr/>
          </p:nvSpPr>
          <p:spPr>
            <a:xfrm>
              <a:off x="3902504" y="4525242"/>
              <a:ext cx="115967" cy="119966"/>
            </a:xfrm>
            <a:custGeom>
              <a:avLst/>
              <a:gdLst/>
              <a:ahLst/>
              <a:cxnLst/>
              <a:rect l="l" t="t" r="r" b="b"/>
              <a:pathLst>
                <a:path w="1073" h="1110" extrusionOk="0">
                  <a:moveTo>
                    <a:pt x="444" y="1110"/>
                  </a:moveTo>
                  <a:cubicBezTo>
                    <a:pt x="888" y="1110"/>
                    <a:pt x="1073" y="592"/>
                    <a:pt x="777" y="296"/>
                  </a:cubicBezTo>
                  <a:cubicBezTo>
                    <a:pt x="481" y="0"/>
                    <a:pt x="0" y="222"/>
                    <a:pt x="0" y="629"/>
                  </a:cubicBezTo>
                  <a:cubicBezTo>
                    <a:pt x="0" y="888"/>
                    <a:pt x="185" y="1110"/>
                    <a:pt x="444" y="111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59" name="Google Shape;4059;p27"/>
            <p:cNvSpPr/>
            <p:nvPr/>
          </p:nvSpPr>
          <p:spPr>
            <a:xfrm>
              <a:off x="3918500" y="4553235"/>
              <a:ext cx="67981" cy="75978"/>
            </a:xfrm>
            <a:custGeom>
              <a:avLst/>
              <a:gdLst/>
              <a:ahLst/>
              <a:cxnLst/>
              <a:rect l="l" t="t" r="r" b="b"/>
              <a:pathLst>
                <a:path w="629" h="703" extrusionOk="0">
                  <a:moveTo>
                    <a:pt x="296" y="703"/>
                  </a:moveTo>
                  <a:cubicBezTo>
                    <a:pt x="481" y="703"/>
                    <a:pt x="629" y="555"/>
                    <a:pt x="629" y="370"/>
                  </a:cubicBezTo>
                  <a:cubicBezTo>
                    <a:pt x="629" y="0"/>
                    <a:pt x="0" y="0"/>
                    <a:pt x="0" y="370"/>
                  </a:cubicBezTo>
                  <a:cubicBezTo>
                    <a:pt x="0" y="555"/>
                    <a:pt x="148" y="703"/>
                    <a:pt x="296" y="703"/>
                  </a:cubicBezTo>
                  <a:close/>
                </a:path>
              </a:pathLst>
            </a:custGeom>
            <a:solidFill>
              <a:srgbClr val="3539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0" name="Google Shape;4060;p27"/>
            <p:cNvSpPr/>
            <p:nvPr/>
          </p:nvSpPr>
          <p:spPr>
            <a:xfrm>
              <a:off x="3934495" y="4573229"/>
              <a:ext cx="31991" cy="35990"/>
            </a:xfrm>
            <a:custGeom>
              <a:avLst/>
              <a:gdLst/>
              <a:ahLst/>
              <a:cxnLst/>
              <a:rect l="l" t="t" r="r" b="b"/>
              <a:pathLst>
                <a:path w="296" h="333" extrusionOk="0">
                  <a:moveTo>
                    <a:pt x="148" y="333"/>
                  </a:moveTo>
                  <a:cubicBezTo>
                    <a:pt x="259" y="333"/>
                    <a:pt x="296" y="296"/>
                    <a:pt x="296" y="185"/>
                  </a:cubicBezTo>
                  <a:cubicBezTo>
                    <a:pt x="296" y="0"/>
                    <a:pt x="0" y="0"/>
                    <a:pt x="0" y="185"/>
                  </a:cubicBezTo>
                  <a:cubicBezTo>
                    <a:pt x="0" y="296"/>
                    <a:pt x="74" y="333"/>
                    <a:pt x="148" y="333"/>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1" name="Google Shape;4061;p27"/>
            <p:cNvSpPr/>
            <p:nvPr/>
          </p:nvSpPr>
          <p:spPr>
            <a:xfrm>
              <a:off x="3295105" y="4049700"/>
              <a:ext cx="639495" cy="8106"/>
            </a:xfrm>
            <a:custGeom>
              <a:avLst/>
              <a:gdLst/>
              <a:ahLst/>
              <a:cxnLst/>
              <a:rect l="l" t="t" r="r" b="b"/>
              <a:pathLst>
                <a:path w="5917" h="75" extrusionOk="0">
                  <a:moveTo>
                    <a:pt x="1" y="1"/>
                  </a:moveTo>
                  <a:lnTo>
                    <a:pt x="1" y="75"/>
                  </a:lnTo>
                  <a:lnTo>
                    <a:pt x="5916" y="75"/>
                  </a:lnTo>
                  <a:lnTo>
                    <a:pt x="59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2" name="Google Shape;4062;p27"/>
            <p:cNvSpPr/>
            <p:nvPr/>
          </p:nvSpPr>
          <p:spPr>
            <a:xfrm>
              <a:off x="3295105" y="4057697"/>
              <a:ext cx="639495" cy="4107"/>
            </a:xfrm>
            <a:custGeom>
              <a:avLst/>
              <a:gdLst/>
              <a:ahLst/>
              <a:cxnLst/>
              <a:rect l="l" t="t" r="r" b="b"/>
              <a:pathLst>
                <a:path w="5917" h="38" extrusionOk="0">
                  <a:moveTo>
                    <a:pt x="1" y="1"/>
                  </a:moveTo>
                  <a:lnTo>
                    <a:pt x="1" y="38"/>
                  </a:lnTo>
                  <a:lnTo>
                    <a:pt x="5916" y="38"/>
                  </a:lnTo>
                  <a:lnTo>
                    <a:pt x="5916" y="1"/>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3" name="Google Shape;4063;p27"/>
            <p:cNvSpPr/>
            <p:nvPr/>
          </p:nvSpPr>
          <p:spPr>
            <a:xfrm>
              <a:off x="3954490" y="4229541"/>
              <a:ext cx="479540" cy="167952"/>
            </a:xfrm>
            <a:custGeom>
              <a:avLst/>
              <a:gdLst/>
              <a:ahLst/>
              <a:cxnLst/>
              <a:rect l="l" t="t" r="r" b="b"/>
              <a:pathLst>
                <a:path w="4437" h="1554" extrusionOk="0">
                  <a:moveTo>
                    <a:pt x="4252" y="74"/>
                  </a:moveTo>
                  <a:cubicBezTo>
                    <a:pt x="4289" y="74"/>
                    <a:pt x="4326" y="111"/>
                    <a:pt x="4363" y="111"/>
                  </a:cubicBezTo>
                  <a:cubicBezTo>
                    <a:pt x="4363" y="148"/>
                    <a:pt x="4363" y="185"/>
                    <a:pt x="4363" y="185"/>
                  </a:cubicBezTo>
                  <a:lnTo>
                    <a:pt x="4289" y="740"/>
                  </a:lnTo>
                  <a:cubicBezTo>
                    <a:pt x="4289" y="777"/>
                    <a:pt x="4215" y="814"/>
                    <a:pt x="4178" y="814"/>
                  </a:cubicBezTo>
                  <a:lnTo>
                    <a:pt x="370" y="1479"/>
                  </a:lnTo>
                  <a:cubicBezTo>
                    <a:pt x="296" y="1479"/>
                    <a:pt x="259" y="1442"/>
                    <a:pt x="259" y="1368"/>
                  </a:cubicBezTo>
                  <a:lnTo>
                    <a:pt x="111" y="185"/>
                  </a:lnTo>
                  <a:cubicBezTo>
                    <a:pt x="111" y="148"/>
                    <a:pt x="111" y="148"/>
                    <a:pt x="111" y="111"/>
                  </a:cubicBezTo>
                  <a:cubicBezTo>
                    <a:pt x="148" y="111"/>
                    <a:pt x="185" y="74"/>
                    <a:pt x="185" y="74"/>
                  </a:cubicBezTo>
                  <a:close/>
                  <a:moveTo>
                    <a:pt x="185" y="1"/>
                  </a:moveTo>
                  <a:cubicBezTo>
                    <a:pt x="148" y="1"/>
                    <a:pt x="111" y="38"/>
                    <a:pt x="37" y="74"/>
                  </a:cubicBezTo>
                  <a:cubicBezTo>
                    <a:pt x="37" y="111"/>
                    <a:pt x="0" y="148"/>
                    <a:pt x="0" y="185"/>
                  </a:cubicBezTo>
                  <a:lnTo>
                    <a:pt x="148" y="1405"/>
                  </a:lnTo>
                  <a:cubicBezTo>
                    <a:pt x="185" y="1479"/>
                    <a:pt x="259" y="1553"/>
                    <a:pt x="333" y="1553"/>
                  </a:cubicBezTo>
                  <a:lnTo>
                    <a:pt x="4178" y="888"/>
                  </a:lnTo>
                  <a:cubicBezTo>
                    <a:pt x="4252" y="888"/>
                    <a:pt x="4326" y="814"/>
                    <a:pt x="4363" y="740"/>
                  </a:cubicBezTo>
                  <a:lnTo>
                    <a:pt x="4437" y="185"/>
                  </a:lnTo>
                  <a:cubicBezTo>
                    <a:pt x="4437" y="148"/>
                    <a:pt x="4437" y="111"/>
                    <a:pt x="4400" y="74"/>
                  </a:cubicBezTo>
                  <a:cubicBezTo>
                    <a:pt x="4363" y="38"/>
                    <a:pt x="4289" y="1"/>
                    <a:pt x="4252"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4" name="Google Shape;4064;p27"/>
            <p:cNvSpPr/>
            <p:nvPr/>
          </p:nvSpPr>
          <p:spPr>
            <a:xfrm>
              <a:off x="3958489" y="4225542"/>
              <a:ext cx="479540" cy="167952"/>
            </a:xfrm>
            <a:custGeom>
              <a:avLst/>
              <a:gdLst/>
              <a:ahLst/>
              <a:cxnLst/>
              <a:rect l="l" t="t" r="r" b="b"/>
              <a:pathLst>
                <a:path w="4437" h="1554" extrusionOk="0">
                  <a:moveTo>
                    <a:pt x="4289" y="75"/>
                  </a:moveTo>
                  <a:cubicBezTo>
                    <a:pt x="4326" y="75"/>
                    <a:pt x="4326" y="111"/>
                    <a:pt x="4363" y="111"/>
                  </a:cubicBezTo>
                  <a:cubicBezTo>
                    <a:pt x="4363" y="148"/>
                    <a:pt x="4363" y="185"/>
                    <a:pt x="4363" y="185"/>
                  </a:cubicBezTo>
                  <a:lnTo>
                    <a:pt x="4289" y="740"/>
                  </a:lnTo>
                  <a:cubicBezTo>
                    <a:pt x="4289" y="777"/>
                    <a:pt x="4215" y="814"/>
                    <a:pt x="4178" y="814"/>
                  </a:cubicBezTo>
                  <a:lnTo>
                    <a:pt x="370" y="1479"/>
                  </a:lnTo>
                  <a:cubicBezTo>
                    <a:pt x="296" y="1479"/>
                    <a:pt x="259" y="1442"/>
                    <a:pt x="259" y="1369"/>
                  </a:cubicBezTo>
                  <a:lnTo>
                    <a:pt x="111" y="185"/>
                  </a:lnTo>
                  <a:cubicBezTo>
                    <a:pt x="111" y="148"/>
                    <a:pt x="111" y="148"/>
                    <a:pt x="111" y="111"/>
                  </a:cubicBezTo>
                  <a:cubicBezTo>
                    <a:pt x="148" y="111"/>
                    <a:pt x="185" y="75"/>
                    <a:pt x="185" y="75"/>
                  </a:cubicBezTo>
                  <a:close/>
                  <a:moveTo>
                    <a:pt x="185" y="1"/>
                  </a:moveTo>
                  <a:cubicBezTo>
                    <a:pt x="148" y="1"/>
                    <a:pt x="74" y="38"/>
                    <a:pt x="37" y="75"/>
                  </a:cubicBezTo>
                  <a:cubicBezTo>
                    <a:pt x="37" y="111"/>
                    <a:pt x="0" y="148"/>
                    <a:pt x="0" y="185"/>
                  </a:cubicBezTo>
                  <a:lnTo>
                    <a:pt x="148" y="1405"/>
                  </a:lnTo>
                  <a:cubicBezTo>
                    <a:pt x="148" y="1479"/>
                    <a:pt x="259" y="1553"/>
                    <a:pt x="333" y="1553"/>
                  </a:cubicBezTo>
                  <a:lnTo>
                    <a:pt x="4178" y="888"/>
                  </a:lnTo>
                  <a:cubicBezTo>
                    <a:pt x="4289" y="888"/>
                    <a:pt x="4363" y="814"/>
                    <a:pt x="4363" y="740"/>
                  </a:cubicBezTo>
                  <a:lnTo>
                    <a:pt x="4437" y="185"/>
                  </a:lnTo>
                  <a:cubicBezTo>
                    <a:pt x="4437" y="148"/>
                    <a:pt x="4400" y="111"/>
                    <a:pt x="4363" y="75"/>
                  </a:cubicBezTo>
                  <a:cubicBezTo>
                    <a:pt x="4363" y="38"/>
                    <a:pt x="4289" y="1"/>
                    <a:pt x="4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5" name="Google Shape;4065;p27"/>
            <p:cNvSpPr/>
            <p:nvPr/>
          </p:nvSpPr>
          <p:spPr>
            <a:xfrm>
              <a:off x="2851660" y="4292659"/>
              <a:ext cx="367680" cy="152714"/>
            </a:xfrm>
            <a:custGeom>
              <a:avLst/>
              <a:gdLst/>
              <a:ahLst/>
              <a:cxnLst/>
              <a:rect l="l" t="t" r="r" b="b"/>
              <a:pathLst>
                <a:path w="3402" h="1413" extrusionOk="0">
                  <a:moveTo>
                    <a:pt x="3217" y="82"/>
                  </a:moveTo>
                  <a:cubicBezTo>
                    <a:pt x="3291" y="82"/>
                    <a:pt x="3328" y="119"/>
                    <a:pt x="3328" y="156"/>
                  </a:cubicBezTo>
                  <a:lnTo>
                    <a:pt x="3328" y="1265"/>
                  </a:lnTo>
                  <a:cubicBezTo>
                    <a:pt x="3328" y="1265"/>
                    <a:pt x="3328" y="1302"/>
                    <a:pt x="3328" y="1302"/>
                  </a:cubicBezTo>
                  <a:cubicBezTo>
                    <a:pt x="3291" y="1339"/>
                    <a:pt x="3254" y="1339"/>
                    <a:pt x="3254" y="1339"/>
                  </a:cubicBezTo>
                  <a:lnTo>
                    <a:pt x="259" y="1339"/>
                  </a:lnTo>
                  <a:cubicBezTo>
                    <a:pt x="222" y="1339"/>
                    <a:pt x="185" y="1302"/>
                    <a:pt x="185" y="1265"/>
                  </a:cubicBezTo>
                  <a:lnTo>
                    <a:pt x="111" y="711"/>
                  </a:lnTo>
                  <a:cubicBezTo>
                    <a:pt x="111" y="711"/>
                    <a:pt x="111" y="674"/>
                    <a:pt x="111" y="637"/>
                  </a:cubicBezTo>
                  <a:cubicBezTo>
                    <a:pt x="148" y="637"/>
                    <a:pt x="148" y="600"/>
                    <a:pt x="185" y="600"/>
                  </a:cubicBezTo>
                  <a:lnTo>
                    <a:pt x="3217" y="82"/>
                  </a:lnTo>
                  <a:close/>
                  <a:moveTo>
                    <a:pt x="3260" y="1"/>
                  </a:moveTo>
                  <a:cubicBezTo>
                    <a:pt x="3246" y="1"/>
                    <a:pt x="3232" y="3"/>
                    <a:pt x="3217" y="8"/>
                  </a:cubicBezTo>
                  <a:lnTo>
                    <a:pt x="185" y="526"/>
                  </a:lnTo>
                  <a:cubicBezTo>
                    <a:pt x="111" y="526"/>
                    <a:pt x="74" y="563"/>
                    <a:pt x="37" y="600"/>
                  </a:cubicBezTo>
                  <a:cubicBezTo>
                    <a:pt x="0" y="637"/>
                    <a:pt x="0" y="674"/>
                    <a:pt x="0" y="748"/>
                  </a:cubicBezTo>
                  <a:lnTo>
                    <a:pt x="74" y="1265"/>
                  </a:lnTo>
                  <a:cubicBezTo>
                    <a:pt x="74" y="1376"/>
                    <a:pt x="148" y="1413"/>
                    <a:pt x="259" y="1413"/>
                  </a:cubicBezTo>
                  <a:lnTo>
                    <a:pt x="3217" y="1413"/>
                  </a:lnTo>
                  <a:cubicBezTo>
                    <a:pt x="3254" y="1413"/>
                    <a:pt x="3328" y="1413"/>
                    <a:pt x="3364" y="1376"/>
                  </a:cubicBezTo>
                  <a:cubicBezTo>
                    <a:pt x="3364" y="1339"/>
                    <a:pt x="3401" y="1302"/>
                    <a:pt x="3401" y="1228"/>
                  </a:cubicBezTo>
                  <a:lnTo>
                    <a:pt x="3401" y="156"/>
                  </a:lnTo>
                  <a:cubicBezTo>
                    <a:pt x="3401" y="92"/>
                    <a:pt x="3346" y="1"/>
                    <a:pt x="3260" y="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6" name="Google Shape;4066;p27"/>
            <p:cNvSpPr/>
            <p:nvPr/>
          </p:nvSpPr>
          <p:spPr>
            <a:xfrm>
              <a:off x="2847661" y="4285526"/>
              <a:ext cx="367680" cy="155848"/>
            </a:xfrm>
            <a:custGeom>
              <a:avLst/>
              <a:gdLst/>
              <a:ahLst/>
              <a:cxnLst/>
              <a:rect l="l" t="t" r="r" b="b"/>
              <a:pathLst>
                <a:path w="3402" h="1442" extrusionOk="0">
                  <a:moveTo>
                    <a:pt x="3254" y="74"/>
                  </a:moveTo>
                  <a:cubicBezTo>
                    <a:pt x="3291" y="74"/>
                    <a:pt x="3365" y="111"/>
                    <a:pt x="3365" y="185"/>
                  </a:cubicBezTo>
                  <a:lnTo>
                    <a:pt x="3365" y="1257"/>
                  </a:lnTo>
                  <a:cubicBezTo>
                    <a:pt x="3365" y="1331"/>
                    <a:pt x="3328" y="1368"/>
                    <a:pt x="3254" y="1368"/>
                  </a:cubicBezTo>
                  <a:lnTo>
                    <a:pt x="296" y="1368"/>
                  </a:lnTo>
                  <a:cubicBezTo>
                    <a:pt x="222" y="1368"/>
                    <a:pt x="185" y="1331"/>
                    <a:pt x="185" y="1294"/>
                  </a:cubicBezTo>
                  <a:lnTo>
                    <a:pt x="148" y="740"/>
                  </a:lnTo>
                  <a:cubicBezTo>
                    <a:pt x="111" y="703"/>
                    <a:pt x="111" y="666"/>
                    <a:pt x="148" y="666"/>
                  </a:cubicBezTo>
                  <a:cubicBezTo>
                    <a:pt x="148" y="629"/>
                    <a:pt x="185" y="629"/>
                    <a:pt x="222" y="629"/>
                  </a:cubicBezTo>
                  <a:lnTo>
                    <a:pt x="3254" y="74"/>
                  </a:lnTo>
                  <a:close/>
                  <a:moveTo>
                    <a:pt x="3217" y="0"/>
                  </a:moveTo>
                  <a:lnTo>
                    <a:pt x="185" y="555"/>
                  </a:lnTo>
                  <a:cubicBezTo>
                    <a:pt x="111" y="555"/>
                    <a:pt x="74" y="592"/>
                    <a:pt x="37" y="629"/>
                  </a:cubicBezTo>
                  <a:cubicBezTo>
                    <a:pt x="0" y="666"/>
                    <a:pt x="0" y="703"/>
                    <a:pt x="0" y="777"/>
                  </a:cubicBezTo>
                  <a:lnTo>
                    <a:pt x="74" y="1294"/>
                  </a:lnTo>
                  <a:cubicBezTo>
                    <a:pt x="111" y="1405"/>
                    <a:pt x="185" y="1442"/>
                    <a:pt x="259" y="1442"/>
                  </a:cubicBezTo>
                  <a:lnTo>
                    <a:pt x="3217" y="1442"/>
                  </a:lnTo>
                  <a:cubicBezTo>
                    <a:pt x="3328" y="1442"/>
                    <a:pt x="3401" y="1368"/>
                    <a:pt x="3401" y="1294"/>
                  </a:cubicBezTo>
                  <a:lnTo>
                    <a:pt x="3401" y="185"/>
                  </a:lnTo>
                  <a:cubicBezTo>
                    <a:pt x="3401" y="74"/>
                    <a:pt x="3328" y="0"/>
                    <a:pt x="3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7" name="Google Shape;4067;p27"/>
            <p:cNvSpPr/>
            <p:nvPr/>
          </p:nvSpPr>
          <p:spPr>
            <a:xfrm>
              <a:off x="3271219" y="4373393"/>
              <a:ext cx="475541" cy="40097"/>
            </a:xfrm>
            <a:custGeom>
              <a:avLst/>
              <a:gdLst/>
              <a:ahLst/>
              <a:cxnLst/>
              <a:rect l="l" t="t" r="r" b="b"/>
              <a:pathLst>
                <a:path w="4400" h="371" extrusionOk="0">
                  <a:moveTo>
                    <a:pt x="185" y="1"/>
                  </a:moveTo>
                  <a:lnTo>
                    <a:pt x="4215" y="1"/>
                  </a:lnTo>
                  <a:cubicBezTo>
                    <a:pt x="4289" y="1"/>
                    <a:pt x="4400" y="74"/>
                    <a:pt x="4400" y="185"/>
                  </a:cubicBezTo>
                  <a:lnTo>
                    <a:pt x="4400" y="185"/>
                  </a:lnTo>
                  <a:cubicBezTo>
                    <a:pt x="4400" y="259"/>
                    <a:pt x="4289" y="370"/>
                    <a:pt x="4215" y="370"/>
                  </a:cubicBezTo>
                  <a:lnTo>
                    <a:pt x="185" y="370"/>
                  </a:lnTo>
                  <a:cubicBezTo>
                    <a:pt x="74" y="370"/>
                    <a:pt x="0" y="259"/>
                    <a:pt x="0" y="185"/>
                  </a:cubicBezTo>
                  <a:lnTo>
                    <a:pt x="0" y="185"/>
                  </a:lnTo>
                  <a:cubicBezTo>
                    <a:pt x="0" y="74"/>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8" name="Google Shape;4068;p27"/>
            <p:cNvSpPr/>
            <p:nvPr/>
          </p:nvSpPr>
          <p:spPr>
            <a:xfrm>
              <a:off x="3279217" y="4381391"/>
              <a:ext cx="467543" cy="32099"/>
            </a:xfrm>
            <a:custGeom>
              <a:avLst/>
              <a:gdLst/>
              <a:ahLst/>
              <a:cxnLst/>
              <a:rect l="l" t="t" r="r" b="b"/>
              <a:pathLst>
                <a:path w="4326" h="297" extrusionOk="0">
                  <a:moveTo>
                    <a:pt x="4326" y="37"/>
                  </a:moveTo>
                  <a:cubicBezTo>
                    <a:pt x="4326" y="74"/>
                    <a:pt x="4326" y="74"/>
                    <a:pt x="4326" y="111"/>
                  </a:cubicBezTo>
                  <a:lnTo>
                    <a:pt x="4326" y="111"/>
                  </a:lnTo>
                  <a:cubicBezTo>
                    <a:pt x="4326" y="185"/>
                    <a:pt x="4215" y="296"/>
                    <a:pt x="4141" y="296"/>
                  </a:cubicBezTo>
                  <a:lnTo>
                    <a:pt x="111" y="296"/>
                  </a:lnTo>
                  <a:cubicBezTo>
                    <a:pt x="74" y="296"/>
                    <a:pt x="37" y="259"/>
                    <a:pt x="0" y="259"/>
                  </a:cubicBezTo>
                  <a:cubicBezTo>
                    <a:pt x="0" y="222"/>
                    <a:pt x="0" y="222"/>
                    <a:pt x="0" y="185"/>
                  </a:cubicBezTo>
                  <a:lnTo>
                    <a:pt x="0" y="185"/>
                  </a:lnTo>
                  <a:cubicBezTo>
                    <a:pt x="0" y="74"/>
                    <a:pt x="111" y="0"/>
                    <a:pt x="222" y="0"/>
                  </a:cubicBezTo>
                  <a:lnTo>
                    <a:pt x="4215" y="0"/>
                  </a:lnTo>
                  <a:cubicBezTo>
                    <a:pt x="4252" y="0"/>
                    <a:pt x="4289" y="37"/>
                    <a:pt x="4326"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69" name="Google Shape;4069;p27"/>
            <p:cNvSpPr/>
            <p:nvPr/>
          </p:nvSpPr>
          <p:spPr>
            <a:xfrm>
              <a:off x="3634794" y="4352972"/>
              <a:ext cx="99972" cy="20102"/>
            </a:xfrm>
            <a:custGeom>
              <a:avLst/>
              <a:gdLst/>
              <a:ahLst/>
              <a:cxnLst/>
              <a:rect l="l" t="t" r="r" b="b"/>
              <a:pathLst>
                <a:path w="925" h="186" extrusionOk="0">
                  <a:moveTo>
                    <a:pt x="148" y="1"/>
                  </a:moveTo>
                  <a:lnTo>
                    <a:pt x="925" y="1"/>
                  </a:lnTo>
                  <a:lnTo>
                    <a:pt x="777" y="186"/>
                  </a:lnTo>
                  <a:lnTo>
                    <a:pt x="0"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0" name="Google Shape;4070;p27"/>
            <p:cNvSpPr/>
            <p:nvPr/>
          </p:nvSpPr>
          <p:spPr>
            <a:xfrm>
              <a:off x="3634794" y="4413382"/>
              <a:ext cx="99972" cy="20102"/>
            </a:xfrm>
            <a:custGeom>
              <a:avLst/>
              <a:gdLst/>
              <a:ahLst/>
              <a:cxnLst/>
              <a:rect l="l" t="t" r="r" b="b"/>
              <a:pathLst>
                <a:path w="925" h="186" extrusionOk="0">
                  <a:moveTo>
                    <a:pt x="148" y="185"/>
                  </a:moveTo>
                  <a:lnTo>
                    <a:pt x="925" y="185"/>
                  </a:lnTo>
                  <a:lnTo>
                    <a:pt x="777" y="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1" name="Google Shape;4071;p27"/>
            <p:cNvSpPr/>
            <p:nvPr/>
          </p:nvSpPr>
          <p:spPr>
            <a:xfrm>
              <a:off x="3339092" y="4369394"/>
              <a:ext cx="12105" cy="44096"/>
            </a:xfrm>
            <a:custGeom>
              <a:avLst/>
              <a:gdLst/>
              <a:ahLst/>
              <a:cxnLst/>
              <a:rect l="l" t="t" r="r" b="b"/>
              <a:pathLst>
                <a:path w="112" h="408" extrusionOk="0">
                  <a:moveTo>
                    <a:pt x="1" y="1"/>
                  </a:moveTo>
                  <a:lnTo>
                    <a:pt x="1" y="407"/>
                  </a:lnTo>
                  <a:lnTo>
                    <a:pt x="111" y="407"/>
                  </a:lnTo>
                  <a:lnTo>
                    <a:pt x="111" y="1"/>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2" name="Google Shape;4072;p27"/>
            <p:cNvSpPr/>
            <p:nvPr/>
          </p:nvSpPr>
          <p:spPr>
            <a:xfrm>
              <a:off x="3594805" y="4369394"/>
              <a:ext cx="12105" cy="44096"/>
            </a:xfrm>
            <a:custGeom>
              <a:avLst/>
              <a:gdLst/>
              <a:ahLst/>
              <a:cxnLst/>
              <a:rect l="l" t="t" r="r" b="b"/>
              <a:pathLst>
                <a:path w="112" h="408" extrusionOk="0">
                  <a:moveTo>
                    <a:pt x="1" y="1"/>
                  </a:moveTo>
                  <a:lnTo>
                    <a:pt x="1" y="407"/>
                  </a:lnTo>
                  <a:lnTo>
                    <a:pt x="112" y="407"/>
                  </a:lnTo>
                  <a:lnTo>
                    <a:pt x="112" y="1"/>
                  </a:lnTo>
                  <a:close/>
                </a:path>
              </a:pathLst>
            </a:custGeom>
            <a:solidFill>
              <a:srgbClr val="F58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3" name="Google Shape;4073;p27"/>
            <p:cNvSpPr/>
            <p:nvPr/>
          </p:nvSpPr>
          <p:spPr>
            <a:xfrm>
              <a:off x="2563956" y="4045701"/>
              <a:ext cx="343686" cy="239932"/>
            </a:xfrm>
            <a:custGeom>
              <a:avLst/>
              <a:gdLst/>
              <a:ahLst/>
              <a:cxnLst/>
              <a:rect l="l" t="t" r="r" b="b"/>
              <a:pathLst>
                <a:path w="3180" h="2220" extrusionOk="0">
                  <a:moveTo>
                    <a:pt x="814" y="592"/>
                  </a:moveTo>
                  <a:lnTo>
                    <a:pt x="74" y="1517"/>
                  </a:lnTo>
                  <a:cubicBezTo>
                    <a:pt x="0" y="1591"/>
                    <a:pt x="0" y="1702"/>
                    <a:pt x="74" y="1775"/>
                  </a:cubicBezTo>
                  <a:lnTo>
                    <a:pt x="444" y="2145"/>
                  </a:lnTo>
                  <a:cubicBezTo>
                    <a:pt x="481" y="2182"/>
                    <a:pt x="555" y="2219"/>
                    <a:pt x="629" y="2182"/>
                  </a:cubicBezTo>
                  <a:lnTo>
                    <a:pt x="3032" y="1480"/>
                  </a:lnTo>
                  <a:cubicBezTo>
                    <a:pt x="3143" y="1443"/>
                    <a:pt x="3180" y="1332"/>
                    <a:pt x="3143" y="1221"/>
                  </a:cubicBezTo>
                  <a:lnTo>
                    <a:pt x="2884" y="149"/>
                  </a:lnTo>
                  <a:cubicBezTo>
                    <a:pt x="2884" y="75"/>
                    <a:pt x="2847" y="38"/>
                    <a:pt x="2773" y="1"/>
                  </a:cubicBezTo>
                  <a:cubicBezTo>
                    <a:pt x="2736" y="1"/>
                    <a:pt x="2662" y="1"/>
                    <a:pt x="2625" y="1"/>
                  </a:cubicBezTo>
                  <a:lnTo>
                    <a:pt x="961" y="518"/>
                  </a:lnTo>
                  <a:cubicBezTo>
                    <a:pt x="888" y="518"/>
                    <a:pt x="851" y="555"/>
                    <a:pt x="814" y="592"/>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4" name="Google Shape;4074;p27"/>
            <p:cNvSpPr/>
            <p:nvPr/>
          </p:nvSpPr>
          <p:spPr>
            <a:xfrm>
              <a:off x="2571954" y="4053699"/>
              <a:ext cx="327691" cy="223937"/>
            </a:xfrm>
            <a:custGeom>
              <a:avLst/>
              <a:gdLst/>
              <a:ahLst/>
              <a:cxnLst/>
              <a:rect l="l" t="t" r="r" b="b"/>
              <a:pathLst>
                <a:path w="3032" h="2072" extrusionOk="0">
                  <a:moveTo>
                    <a:pt x="814" y="518"/>
                  </a:moveTo>
                  <a:lnTo>
                    <a:pt x="74" y="1406"/>
                  </a:lnTo>
                  <a:cubicBezTo>
                    <a:pt x="0" y="1480"/>
                    <a:pt x="0" y="1628"/>
                    <a:pt x="74" y="1701"/>
                  </a:cubicBezTo>
                  <a:lnTo>
                    <a:pt x="444" y="2034"/>
                  </a:lnTo>
                  <a:cubicBezTo>
                    <a:pt x="481" y="2071"/>
                    <a:pt x="555" y="2071"/>
                    <a:pt x="629" y="2071"/>
                  </a:cubicBezTo>
                  <a:lnTo>
                    <a:pt x="2847" y="1406"/>
                  </a:lnTo>
                  <a:cubicBezTo>
                    <a:pt x="2958" y="1369"/>
                    <a:pt x="3032" y="1258"/>
                    <a:pt x="2995" y="1147"/>
                  </a:cubicBezTo>
                  <a:lnTo>
                    <a:pt x="2736" y="149"/>
                  </a:lnTo>
                  <a:cubicBezTo>
                    <a:pt x="2699" y="75"/>
                    <a:pt x="2662" y="38"/>
                    <a:pt x="2625" y="1"/>
                  </a:cubicBezTo>
                  <a:cubicBezTo>
                    <a:pt x="2588" y="1"/>
                    <a:pt x="2514" y="1"/>
                    <a:pt x="2477" y="1"/>
                  </a:cubicBezTo>
                  <a:lnTo>
                    <a:pt x="887" y="481"/>
                  </a:lnTo>
                  <a:cubicBezTo>
                    <a:pt x="851" y="481"/>
                    <a:pt x="814" y="518"/>
                    <a:pt x="814" y="5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5" name="Google Shape;4075;p27"/>
            <p:cNvSpPr/>
            <p:nvPr/>
          </p:nvSpPr>
          <p:spPr>
            <a:xfrm>
              <a:off x="2619832" y="4053699"/>
              <a:ext cx="235933" cy="223937"/>
            </a:xfrm>
            <a:custGeom>
              <a:avLst/>
              <a:gdLst/>
              <a:ahLst/>
              <a:cxnLst/>
              <a:rect l="l" t="t" r="r" b="b"/>
              <a:pathLst>
                <a:path w="2183" h="2072" extrusionOk="0">
                  <a:moveTo>
                    <a:pt x="1" y="2034"/>
                  </a:moveTo>
                  <a:lnTo>
                    <a:pt x="1" y="2034"/>
                  </a:lnTo>
                  <a:cubicBezTo>
                    <a:pt x="38" y="2071"/>
                    <a:pt x="149" y="2071"/>
                    <a:pt x="186" y="2071"/>
                  </a:cubicBezTo>
                  <a:lnTo>
                    <a:pt x="186" y="2071"/>
                  </a:lnTo>
                  <a:lnTo>
                    <a:pt x="1406" y="1701"/>
                  </a:lnTo>
                  <a:lnTo>
                    <a:pt x="1406" y="1701"/>
                  </a:lnTo>
                  <a:cubicBezTo>
                    <a:pt x="1443" y="1701"/>
                    <a:pt x="1517" y="1628"/>
                    <a:pt x="1517" y="1591"/>
                  </a:cubicBezTo>
                  <a:lnTo>
                    <a:pt x="2182" y="1"/>
                  </a:lnTo>
                  <a:lnTo>
                    <a:pt x="2182" y="1"/>
                  </a:lnTo>
                  <a:cubicBezTo>
                    <a:pt x="2145" y="1"/>
                    <a:pt x="2071" y="1"/>
                    <a:pt x="2034" y="1"/>
                  </a:cubicBezTo>
                  <a:lnTo>
                    <a:pt x="814" y="408"/>
                  </a:lnTo>
                  <a:lnTo>
                    <a:pt x="814" y="408"/>
                  </a:lnTo>
                  <a:cubicBezTo>
                    <a:pt x="740" y="408"/>
                    <a:pt x="703" y="444"/>
                    <a:pt x="666" y="5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6" name="Google Shape;4076;p27"/>
            <p:cNvSpPr/>
            <p:nvPr/>
          </p:nvSpPr>
          <p:spPr>
            <a:xfrm>
              <a:off x="2887542" y="3997822"/>
              <a:ext cx="203942" cy="187839"/>
            </a:xfrm>
            <a:custGeom>
              <a:avLst/>
              <a:gdLst/>
              <a:ahLst/>
              <a:cxnLst/>
              <a:rect l="l" t="t" r="r" b="b"/>
              <a:pathLst>
                <a:path w="1887" h="1738" extrusionOk="0">
                  <a:moveTo>
                    <a:pt x="666" y="1701"/>
                  </a:moveTo>
                  <a:lnTo>
                    <a:pt x="1739" y="1146"/>
                  </a:lnTo>
                  <a:cubicBezTo>
                    <a:pt x="1812" y="1109"/>
                    <a:pt x="1886" y="998"/>
                    <a:pt x="1849" y="925"/>
                  </a:cubicBezTo>
                  <a:lnTo>
                    <a:pt x="1739" y="222"/>
                  </a:lnTo>
                  <a:cubicBezTo>
                    <a:pt x="1702" y="111"/>
                    <a:pt x="1591" y="0"/>
                    <a:pt x="1480" y="37"/>
                  </a:cubicBezTo>
                  <a:lnTo>
                    <a:pt x="223" y="259"/>
                  </a:lnTo>
                  <a:cubicBezTo>
                    <a:pt x="75" y="259"/>
                    <a:pt x="1" y="407"/>
                    <a:pt x="38" y="518"/>
                  </a:cubicBezTo>
                  <a:lnTo>
                    <a:pt x="371" y="1590"/>
                  </a:lnTo>
                  <a:cubicBezTo>
                    <a:pt x="371" y="1627"/>
                    <a:pt x="408" y="1701"/>
                    <a:pt x="481" y="1701"/>
                  </a:cubicBezTo>
                  <a:cubicBezTo>
                    <a:pt x="555" y="1738"/>
                    <a:pt x="592" y="1738"/>
                    <a:pt x="666" y="1701"/>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7" name="Google Shape;4077;p27"/>
            <p:cNvSpPr/>
            <p:nvPr/>
          </p:nvSpPr>
          <p:spPr>
            <a:xfrm>
              <a:off x="2895540" y="4005820"/>
              <a:ext cx="183948" cy="171843"/>
            </a:xfrm>
            <a:custGeom>
              <a:avLst/>
              <a:gdLst/>
              <a:ahLst/>
              <a:cxnLst/>
              <a:rect l="l" t="t" r="r" b="b"/>
              <a:pathLst>
                <a:path w="1702" h="1590" extrusionOk="0">
                  <a:moveTo>
                    <a:pt x="629" y="1590"/>
                  </a:moveTo>
                  <a:lnTo>
                    <a:pt x="1591" y="1035"/>
                  </a:lnTo>
                  <a:cubicBezTo>
                    <a:pt x="1665" y="998"/>
                    <a:pt x="1701" y="924"/>
                    <a:pt x="1701" y="851"/>
                  </a:cubicBezTo>
                  <a:lnTo>
                    <a:pt x="1554" y="185"/>
                  </a:lnTo>
                  <a:cubicBezTo>
                    <a:pt x="1554" y="74"/>
                    <a:pt x="1443" y="0"/>
                    <a:pt x="1332" y="37"/>
                  </a:cubicBezTo>
                  <a:lnTo>
                    <a:pt x="186" y="222"/>
                  </a:lnTo>
                  <a:cubicBezTo>
                    <a:pt x="112" y="222"/>
                    <a:pt x="75" y="259"/>
                    <a:pt x="38" y="333"/>
                  </a:cubicBezTo>
                  <a:cubicBezTo>
                    <a:pt x="1" y="370"/>
                    <a:pt x="1" y="444"/>
                    <a:pt x="38" y="481"/>
                  </a:cubicBezTo>
                  <a:lnTo>
                    <a:pt x="334" y="1442"/>
                  </a:lnTo>
                  <a:cubicBezTo>
                    <a:pt x="371" y="1516"/>
                    <a:pt x="407" y="1553"/>
                    <a:pt x="481" y="1590"/>
                  </a:cubicBezTo>
                  <a:cubicBezTo>
                    <a:pt x="518" y="1590"/>
                    <a:pt x="555" y="1590"/>
                    <a:pt x="629" y="15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8" name="Google Shape;4078;p27"/>
            <p:cNvSpPr/>
            <p:nvPr/>
          </p:nvSpPr>
          <p:spPr>
            <a:xfrm>
              <a:off x="2951524" y="4009819"/>
              <a:ext cx="127964" cy="167844"/>
            </a:xfrm>
            <a:custGeom>
              <a:avLst/>
              <a:gdLst/>
              <a:ahLst/>
              <a:cxnLst/>
              <a:rect l="l" t="t" r="r" b="b"/>
              <a:pathLst>
                <a:path w="1184" h="1553" extrusionOk="0">
                  <a:moveTo>
                    <a:pt x="74" y="1553"/>
                  </a:moveTo>
                  <a:lnTo>
                    <a:pt x="74" y="1553"/>
                  </a:lnTo>
                  <a:lnTo>
                    <a:pt x="1073" y="998"/>
                  </a:lnTo>
                  <a:lnTo>
                    <a:pt x="1073" y="998"/>
                  </a:lnTo>
                  <a:cubicBezTo>
                    <a:pt x="1147" y="961"/>
                    <a:pt x="1183" y="887"/>
                    <a:pt x="1147" y="814"/>
                  </a:cubicBezTo>
                  <a:lnTo>
                    <a:pt x="1147" y="814"/>
                  </a:lnTo>
                  <a:lnTo>
                    <a:pt x="1036" y="185"/>
                  </a:lnTo>
                  <a:lnTo>
                    <a:pt x="1036" y="185"/>
                  </a:lnTo>
                  <a:cubicBezTo>
                    <a:pt x="1036" y="74"/>
                    <a:pt x="925" y="0"/>
                    <a:pt x="814" y="0"/>
                  </a:cubicBezTo>
                  <a:lnTo>
                    <a:pt x="666" y="37"/>
                  </a:lnTo>
                  <a:lnTo>
                    <a:pt x="0" y="1553"/>
                  </a:lnTo>
                  <a:cubicBezTo>
                    <a:pt x="37" y="1553"/>
                    <a:pt x="74" y="1553"/>
                    <a:pt x="74" y="155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79" name="Google Shape;4079;p27"/>
            <p:cNvSpPr/>
            <p:nvPr/>
          </p:nvSpPr>
          <p:spPr>
            <a:xfrm>
              <a:off x="2647824" y="4313410"/>
              <a:ext cx="20102" cy="20102"/>
            </a:xfrm>
            <a:custGeom>
              <a:avLst/>
              <a:gdLst/>
              <a:ahLst/>
              <a:cxnLst/>
              <a:rect l="l" t="t" r="r" b="b"/>
              <a:pathLst>
                <a:path w="186" h="186" extrusionOk="0">
                  <a:moveTo>
                    <a:pt x="112" y="186"/>
                  </a:moveTo>
                  <a:cubicBezTo>
                    <a:pt x="149" y="186"/>
                    <a:pt x="185" y="149"/>
                    <a:pt x="185" y="112"/>
                  </a:cubicBezTo>
                  <a:cubicBezTo>
                    <a:pt x="185" y="38"/>
                    <a:pt x="149" y="1"/>
                    <a:pt x="112" y="1"/>
                  </a:cubicBezTo>
                  <a:cubicBezTo>
                    <a:pt x="38" y="1"/>
                    <a:pt x="1" y="38"/>
                    <a:pt x="1" y="112"/>
                  </a:cubicBezTo>
                  <a:cubicBezTo>
                    <a:pt x="1" y="149"/>
                    <a:pt x="38" y="186"/>
                    <a:pt x="112" y="186"/>
                  </a:cubicBezTo>
                  <a:close/>
                </a:path>
              </a:pathLst>
            </a:custGeom>
            <a:solidFill>
              <a:srgbClr val="5C66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0" name="Google Shape;4080;p27"/>
            <p:cNvSpPr/>
            <p:nvPr/>
          </p:nvSpPr>
          <p:spPr>
            <a:xfrm>
              <a:off x="2643826" y="4309411"/>
              <a:ext cx="20102" cy="20102"/>
            </a:xfrm>
            <a:custGeom>
              <a:avLst/>
              <a:gdLst/>
              <a:ahLst/>
              <a:cxnLst/>
              <a:rect l="l" t="t" r="r" b="b"/>
              <a:pathLst>
                <a:path w="186" h="186" extrusionOk="0">
                  <a:moveTo>
                    <a:pt x="112" y="186"/>
                  </a:moveTo>
                  <a:cubicBezTo>
                    <a:pt x="149" y="186"/>
                    <a:pt x="186" y="149"/>
                    <a:pt x="186" y="112"/>
                  </a:cubicBezTo>
                  <a:cubicBezTo>
                    <a:pt x="186" y="1"/>
                    <a:pt x="1" y="1"/>
                    <a:pt x="1" y="112"/>
                  </a:cubicBezTo>
                  <a:cubicBezTo>
                    <a:pt x="1" y="149"/>
                    <a:pt x="38" y="186"/>
                    <a:pt x="112" y="186"/>
                  </a:cubicBezTo>
                  <a:close/>
                </a:path>
              </a:pathLst>
            </a:custGeom>
            <a:solidFill>
              <a:srgbClr val="989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1" name="Google Shape;4081;p27"/>
            <p:cNvSpPr/>
            <p:nvPr/>
          </p:nvSpPr>
          <p:spPr>
            <a:xfrm>
              <a:off x="2727802" y="4385390"/>
              <a:ext cx="83976" cy="12105"/>
            </a:xfrm>
            <a:custGeom>
              <a:avLst/>
              <a:gdLst/>
              <a:ahLst/>
              <a:cxnLst/>
              <a:rect l="l" t="t" r="r" b="b"/>
              <a:pathLst>
                <a:path w="777" h="112" extrusionOk="0">
                  <a:moveTo>
                    <a:pt x="0" y="111"/>
                  </a:moveTo>
                  <a:lnTo>
                    <a:pt x="739" y="111"/>
                  </a:lnTo>
                  <a:cubicBezTo>
                    <a:pt x="739" y="111"/>
                    <a:pt x="776" y="74"/>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2" name="Google Shape;4082;p27"/>
            <p:cNvSpPr/>
            <p:nvPr/>
          </p:nvSpPr>
          <p:spPr>
            <a:xfrm>
              <a:off x="2727802" y="4405384"/>
              <a:ext cx="83976" cy="8106"/>
            </a:xfrm>
            <a:custGeom>
              <a:avLst/>
              <a:gdLst/>
              <a:ahLst/>
              <a:cxnLst/>
              <a:rect l="l" t="t" r="r" b="b"/>
              <a:pathLst>
                <a:path w="777" h="75"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3" name="Google Shape;4083;p27"/>
            <p:cNvSpPr/>
            <p:nvPr/>
          </p:nvSpPr>
          <p:spPr>
            <a:xfrm>
              <a:off x="2727802" y="4421380"/>
              <a:ext cx="83976" cy="8106"/>
            </a:xfrm>
            <a:custGeom>
              <a:avLst/>
              <a:gdLst/>
              <a:ahLst/>
              <a:cxnLst/>
              <a:rect l="l" t="t" r="r" b="b"/>
              <a:pathLst>
                <a:path w="777" h="75"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4" name="Google Shape;4084;p27"/>
            <p:cNvSpPr/>
            <p:nvPr/>
          </p:nvSpPr>
          <p:spPr>
            <a:xfrm>
              <a:off x="2727802" y="4437375"/>
              <a:ext cx="83976" cy="7998"/>
            </a:xfrm>
            <a:custGeom>
              <a:avLst/>
              <a:gdLst/>
              <a:ahLst/>
              <a:cxnLst/>
              <a:rect l="l" t="t" r="r" b="b"/>
              <a:pathLst>
                <a:path w="777" h="74" extrusionOk="0">
                  <a:moveTo>
                    <a:pt x="0" y="74"/>
                  </a:moveTo>
                  <a:lnTo>
                    <a:pt x="739" y="74"/>
                  </a:lnTo>
                  <a:cubicBezTo>
                    <a:pt x="739" y="74"/>
                    <a:pt x="776" y="37"/>
                    <a:pt x="776" y="0"/>
                  </a:cubicBezTo>
                  <a:lnTo>
                    <a:pt x="776" y="0"/>
                  </a:lnTo>
                  <a:lnTo>
                    <a:pt x="0" y="0"/>
                  </a:lnTo>
                  <a:lnTo>
                    <a:pt x="0" y="0"/>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5" name="Google Shape;4085;p27"/>
            <p:cNvSpPr/>
            <p:nvPr/>
          </p:nvSpPr>
          <p:spPr>
            <a:xfrm>
              <a:off x="2723803" y="4381391"/>
              <a:ext cx="91974" cy="8106"/>
            </a:xfrm>
            <a:custGeom>
              <a:avLst/>
              <a:gdLst/>
              <a:ahLst/>
              <a:cxnLst/>
              <a:rect l="l" t="t" r="r" b="b"/>
              <a:pathLst>
                <a:path w="851" h="75" extrusionOk="0">
                  <a:moveTo>
                    <a:pt x="37" y="0"/>
                  </a:moveTo>
                  <a:lnTo>
                    <a:pt x="813" y="0"/>
                  </a:lnTo>
                  <a:cubicBezTo>
                    <a:pt x="813" y="0"/>
                    <a:pt x="850" y="37"/>
                    <a:pt x="850" y="74"/>
                  </a:cubicBezTo>
                  <a:lnTo>
                    <a:pt x="850" y="74"/>
                  </a:lnTo>
                  <a:lnTo>
                    <a:pt x="0" y="74"/>
                  </a:lnTo>
                  <a:lnTo>
                    <a:pt x="0" y="74"/>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6" name="Google Shape;4086;p27"/>
            <p:cNvSpPr/>
            <p:nvPr/>
          </p:nvSpPr>
          <p:spPr>
            <a:xfrm>
              <a:off x="2723803" y="4397386"/>
              <a:ext cx="91974" cy="8106"/>
            </a:xfrm>
            <a:custGeom>
              <a:avLst/>
              <a:gdLst/>
              <a:ahLst/>
              <a:cxnLst/>
              <a:rect l="l" t="t" r="r" b="b"/>
              <a:pathLst>
                <a:path w="851" h="75" extrusionOk="0">
                  <a:moveTo>
                    <a:pt x="37" y="0"/>
                  </a:moveTo>
                  <a:lnTo>
                    <a:pt x="813" y="0"/>
                  </a:lnTo>
                  <a:cubicBezTo>
                    <a:pt x="813" y="0"/>
                    <a:pt x="850" y="37"/>
                    <a:pt x="850" y="74"/>
                  </a:cubicBezTo>
                  <a:lnTo>
                    <a:pt x="850" y="74"/>
                  </a:lnTo>
                  <a:lnTo>
                    <a:pt x="0" y="74"/>
                  </a:lnTo>
                  <a:lnTo>
                    <a:pt x="0" y="74"/>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7" name="Google Shape;4087;p27"/>
            <p:cNvSpPr/>
            <p:nvPr/>
          </p:nvSpPr>
          <p:spPr>
            <a:xfrm>
              <a:off x="2723803" y="4413382"/>
              <a:ext cx="91974" cy="12105"/>
            </a:xfrm>
            <a:custGeom>
              <a:avLst/>
              <a:gdLst/>
              <a:ahLst/>
              <a:cxnLst/>
              <a:rect l="l" t="t" r="r" b="b"/>
              <a:pathLst>
                <a:path w="851" h="112" extrusionOk="0">
                  <a:moveTo>
                    <a:pt x="37" y="0"/>
                  </a:moveTo>
                  <a:lnTo>
                    <a:pt x="813" y="0"/>
                  </a:lnTo>
                  <a:cubicBezTo>
                    <a:pt x="813" y="0"/>
                    <a:pt x="850" y="37"/>
                    <a:pt x="850" y="111"/>
                  </a:cubicBezTo>
                  <a:lnTo>
                    <a:pt x="850" y="111"/>
                  </a:lnTo>
                  <a:lnTo>
                    <a:pt x="0" y="111"/>
                  </a:lnTo>
                  <a:lnTo>
                    <a:pt x="0" y="111"/>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8" name="Google Shape;4088;p27"/>
            <p:cNvSpPr/>
            <p:nvPr/>
          </p:nvSpPr>
          <p:spPr>
            <a:xfrm>
              <a:off x="2723803" y="4429377"/>
              <a:ext cx="91974" cy="11997"/>
            </a:xfrm>
            <a:custGeom>
              <a:avLst/>
              <a:gdLst/>
              <a:ahLst/>
              <a:cxnLst/>
              <a:rect l="l" t="t" r="r" b="b"/>
              <a:pathLst>
                <a:path w="851" h="111" extrusionOk="0">
                  <a:moveTo>
                    <a:pt x="37" y="0"/>
                  </a:moveTo>
                  <a:lnTo>
                    <a:pt x="813" y="0"/>
                  </a:lnTo>
                  <a:cubicBezTo>
                    <a:pt x="813" y="0"/>
                    <a:pt x="850" y="37"/>
                    <a:pt x="850" y="111"/>
                  </a:cubicBezTo>
                  <a:lnTo>
                    <a:pt x="850" y="111"/>
                  </a:lnTo>
                  <a:lnTo>
                    <a:pt x="0" y="111"/>
                  </a:lnTo>
                  <a:lnTo>
                    <a:pt x="0" y="111"/>
                  </a:lnTo>
                  <a:cubicBezTo>
                    <a:pt x="0" y="37"/>
                    <a:pt x="37" y="0"/>
                    <a:pt x="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89" name="Google Shape;4089;p27"/>
            <p:cNvSpPr/>
            <p:nvPr/>
          </p:nvSpPr>
          <p:spPr>
            <a:xfrm>
              <a:off x="2979516" y="4182636"/>
              <a:ext cx="95973" cy="35017"/>
            </a:xfrm>
            <a:custGeom>
              <a:avLst/>
              <a:gdLst/>
              <a:ahLst/>
              <a:cxnLst/>
              <a:rect l="l" t="t" r="r" b="b"/>
              <a:pathLst>
                <a:path w="888" h="324" extrusionOk="0">
                  <a:moveTo>
                    <a:pt x="758" y="0"/>
                  </a:moveTo>
                  <a:cubicBezTo>
                    <a:pt x="740" y="0"/>
                    <a:pt x="721" y="9"/>
                    <a:pt x="703" y="28"/>
                  </a:cubicBezTo>
                  <a:lnTo>
                    <a:pt x="111" y="176"/>
                  </a:lnTo>
                  <a:cubicBezTo>
                    <a:pt x="74" y="176"/>
                    <a:pt x="37" y="176"/>
                    <a:pt x="0" y="213"/>
                  </a:cubicBezTo>
                  <a:cubicBezTo>
                    <a:pt x="0" y="250"/>
                    <a:pt x="0" y="287"/>
                    <a:pt x="0" y="324"/>
                  </a:cubicBezTo>
                  <a:lnTo>
                    <a:pt x="74" y="324"/>
                  </a:lnTo>
                  <a:cubicBezTo>
                    <a:pt x="74" y="287"/>
                    <a:pt x="74" y="287"/>
                    <a:pt x="74" y="250"/>
                  </a:cubicBezTo>
                  <a:cubicBezTo>
                    <a:pt x="74" y="213"/>
                    <a:pt x="111" y="213"/>
                    <a:pt x="111" y="213"/>
                  </a:cubicBezTo>
                  <a:lnTo>
                    <a:pt x="740" y="65"/>
                  </a:lnTo>
                  <a:cubicBezTo>
                    <a:pt x="740" y="46"/>
                    <a:pt x="749" y="37"/>
                    <a:pt x="763" y="37"/>
                  </a:cubicBezTo>
                  <a:cubicBezTo>
                    <a:pt x="777" y="37"/>
                    <a:pt x="795" y="46"/>
                    <a:pt x="814" y="65"/>
                  </a:cubicBezTo>
                  <a:cubicBezTo>
                    <a:pt x="814" y="65"/>
                    <a:pt x="814" y="65"/>
                    <a:pt x="851" y="102"/>
                  </a:cubicBezTo>
                  <a:lnTo>
                    <a:pt x="888" y="102"/>
                  </a:lnTo>
                  <a:cubicBezTo>
                    <a:pt x="888" y="65"/>
                    <a:pt x="851" y="28"/>
                    <a:pt x="814" y="28"/>
                  </a:cubicBezTo>
                  <a:cubicBezTo>
                    <a:pt x="795" y="9"/>
                    <a:pt x="777" y="0"/>
                    <a:pt x="758"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0" name="Google Shape;4090;p27"/>
            <p:cNvSpPr/>
            <p:nvPr/>
          </p:nvSpPr>
          <p:spPr>
            <a:xfrm>
              <a:off x="2979516" y="4193551"/>
              <a:ext cx="111968" cy="48094"/>
            </a:xfrm>
            <a:custGeom>
              <a:avLst/>
              <a:gdLst/>
              <a:ahLst/>
              <a:cxnLst/>
              <a:rect l="l" t="t" r="r" b="b"/>
              <a:pathLst>
                <a:path w="1036" h="445" extrusionOk="0">
                  <a:moveTo>
                    <a:pt x="851" y="1"/>
                  </a:moveTo>
                  <a:cubicBezTo>
                    <a:pt x="851" y="38"/>
                    <a:pt x="961" y="186"/>
                    <a:pt x="924" y="186"/>
                  </a:cubicBezTo>
                  <a:cubicBezTo>
                    <a:pt x="924" y="223"/>
                    <a:pt x="924" y="223"/>
                    <a:pt x="888" y="223"/>
                  </a:cubicBezTo>
                  <a:lnTo>
                    <a:pt x="296" y="371"/>
                  </a:lnTo>
                  <a:cubicBezTo>
                    <a:pt x="277" y="389"/>
                    <a:pt x="259" y="398"/>
                    <a:pt x="245" y="398"/>
                  </a:cubicBezTo>
                  <a:cubicBezTo>
                    <a:pt x="231" y="398"/>
                    <a:pt x="222" y="389"/>
                    <a:pt x="222" y="371"/>
                  </a:cubicBezTo>
                  <a:cubicBezTo>
                    <a:pt x="148" y="334"/>
                    <a:pt x="111" y="297"/>
                    <a:pt x="74" y="223"/>
                  </a:cubicBezTo>
                  <a:lnTo>
                    <a:pt x="0" y="223"/>
                  </a:lnTo>
                  <a:cubicBezTo>
                    <a:pt x="37" y="297"/>
                    <a:pt x="111" y="371"/>
                    <a:pt x="185" y="407"/>
                  </a:cubicBezTo>
                  <a:cubicBezTo>
                    <a:pt x="222" y="444"/>
                    <a:pt x="259" y="444"/>
                    <a:pt x="296" y="444"/>
                  </a:cubicBezTo>
                  <a:lnTo>
                    <a:pt x="888" y="297"/>
                  </a:lnTo>
                  <a:cubicBezTo>
                    <a:pt x="924" y="297"/>
                    <a:pt x="961" y="260"/>
                    <a:pt x="998" y="223"/>
                  </a:cubicBezTo>
                  <a:cubicBezTo>
                    <a:pt x="998" y="223"/>
                    <a:pt x="1035" y="223"/>
                    <a:pt x="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1" name="Google Shape;4091;p27"/>
            <p:cNvSpPr/>
            <p:nvPr/>
          </p:nvSpPr>
          <p:spPr>
            <a:xfrm>
              <a:off x="5512761" y="3682127"/>
              <a:ext cx="84084" cy="295808"/>
            </a:xfrm>
            <a:custGeom>
              <a:avLst/>
              <a:gdLst/>
              <a:ahLst/>
              <a:cxnLst/>
              <a:rect l="l" t="t" r="r" b="b"/>
              <a:pathLst>
                <a:path w="778" h="2737" extrusionOk="0">
                  <a:moveTo>
                    <a:pt x="444" y="1"/>
                  </a:moveTo>
                  <a:cubicBezTo>
                    <a:pt x="407" y="1"/>
                    <a:pt x="333" y="38"/>
                    <a:pt x="333" y="75"/>
                  </a:cubicBezTo>
                  <a:cubicBezTo>
                    <a:pt x="296" y="75"/>
                    <a:pt x="259" y="111"/>
                    <a:pt x="259" y="185"/>
                  </a:cubicBezTo>
                  <a:lnTo>
                    <a:pt x="1" y="2589"/>
                  </a:lnTo>
                  <a:cubicBezTo>
                    <a:pt x="1" y="2625"/>
                    <a:pt x="38" y="2662"/>
                    <a:pt x="75" y="2699"/>
                  </a:cubicBezTo>
                  <a:cubicBezTo>
                    <a:pt x="75" y="2736"/>
                    <a:pt x="112" y="2736"/>
                    <a:pt x="149" y="2736"/>
                  </a:cubicBezTo>
                  <a:lnTo>
                    <a:pt x="481" y="2736"/>
                  </a:lnTo>
                  <a:lnTo>
                    <a:pt x="481" y="2699"/>
                  </a:lnTo>
                  <a:lnTo>
                    <a:pt x="149" y="2699"/>
                  </a:lnTo>
                  <a:cubicBezTo>
                    <a:pt x="149" y="2699"/>
                    <a:pt x="112" y="2699"/>
                    <a:pt x="75" y="2662"/>
                  </a:cubicBezTo>
                  <a:cubicBezTo>
                    <a:pt x="75" y="2662"/>
                    <a:pt x="75" y="2625"/>
                    <a:pt x="75" y="2589"/>
                  </a:cubicBezTo>
                  <a:lnTo>
                    <a:pt x="296" y="185"/>
                  </a:lnTo>
                  <a:cubicBezTo>
                    <a:pt x="296" y="148"/>
                    <a:pt x="333" y="111"/>
                    <a:pt x="370" y="75"/>
                  </a:cubicBezTo>
                  <a:lnTo>
                    <a:pt x="740" y="75"/>
                  </a:lnTo>
                  <a:lnTo>
                    <a:pt x="777" y="1"/>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2" name="Google Shape;4092;p27"/>
            <p:cNvSpPr/>
            <p:nvPr/>
          </p:nvSpPr>
          <p:spPr>
            <a:xfrm>
              <a:off x="5508762" y="3678128"/>
              <a:ext cx="88083" cy="295808"/>
            </a:xfrm>
            <a:custGeom>
              <a:avLst/>
              <a:gdLst/>
              <a:ahLst/>
              <a:cxnLst/>
              <a:rect l="l" t="t" r="r" b="b"/>
              <a:pathLst>
                <a:path w="815" h="2737" extrusionOk="0">
                  <a:moveTo>
                    <a:pt x="407" y="1"/>
                  </a:moveTo>
                  <a:cubicBezTo>
                    <a:pt x="370" y="1"/>
                    <a:pt x="333" y="1"/>
                    <a:pt x="296" y="38"/>
                  </a:cubicBezTo>
                  <a:cubicBezTo>
                    <a:pt x="259" y="75"/>
                    <a:pt x="222" y="112"/>
                    <a:pt x="222" y="148"/>
                  </a:cubicBezTo>
                  <a:lnTo>
                    <a:pt x="1" y="2589"/>
                  </a:lnTo>
                  <a:cubicBezTo>
                    <a:pt x="1" y="2626"/>
                    <a:pt x="1" y="2662"/>
                    <a:pt x="38" y="2699"/>
                  </a:cubicBezTo>
                  <a:cubicBezTo>
                    <a:pt x="75" y="2699"/>
                    <a:pt x="75" y="2736"/>
                    <a:pt x="149" y="2736"/>
                  </a:cubicBezTo>
                  <a:lnTo>
                    <a:pt x="518" y="2736"/>
                  </a:lnTo>
                  <a:lnTo>
                    <a:pt x="518" y="2699"/>
                  </a:lnTo>
                  <a:lnTo>
                    <a:pt x="149" y="2699"/>
                  </a:lnTo>
                  <a:cubicBezTo>
                    <a:pt x="112" y="2662"/>
                    <a:pt x="112" y="2662"/>
                    <a:pt x="75" y="2662"/>
                  </a:cubicBezTo>
                  <a:cubicBezTo>
                    <a:pt x="75" y="2626"/>
                    <a:pt x="38" y="2626"/>
                    <a:pt x="38" y="2589"/>
                  </a:cubicBezTo>
                  <a:lnTo>
                    <a:pt x="296" y="148"/>
                  </a:lnTo>
                  <a:cubicBezTo>
                    <a:pt x="296" y="112"/>
                    <a:pt x="333" y="112"/>
                    <a:pt x="333" y="75"/>
                  </a:cubicBezTo>
                  <a:cubicBezTo>
                    <a:pt x="370" y="75"/>
                    <a:pt x="370" y="38"/>
                    <a:pt x="407" y="38"/>
                  </a:cubicBezTo>
                  <a:lnTo>
                    <a:pt x="814" y="38"/>
                  </a:lnTo>
                  <a:lnTo>
                    <a:pt x="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3" name="Google Shape;4093;p27"/>
            <p:cNvSpPr/>
            <p:nvPr/>
          </p:nvSpPr>
          <p:spPr>
            <a:xfrm>
              <a:off x="5412897" y="3642138"/>
              <a:ext cx="183948" cy="12105"/>
            </a:xfrm>
            <a:custGeom>
              <a:avLst/>
              <a:gdLst/>
              <a:ahLst/>
              <a:cxnLst/>
              <a:rect l="l" t="t" r="r" b="b"/>
              <a:pathLst>
                <a:path w="1702" h="112" extrusionOk="0">
                  <a:moveTo>
                    <a:pt x="1701" y="112"/>
                  </a:moveTo>
                  <a:lnTo>
                    <a:pt x="222" y="112"/>
                  </a:lnTo>
                  <a:cubicBezTo>
                    <a:pt x="148" y="112"/>
                    <a:pt x="74" y="75"/>
                    <a:pt x="0" y="1"/>
                  </a:cubicBezTo>
                  <a:lnTo>
                    <a:pt x="1701" y="1"/>
                  </a:lnTo>
                  <a:lnTo>
                    <a:pt x="1701" y="1"/>
                  </a:lnTo>
                  <a:lnTo>
                    <a:pt x="1701" y="1"/>
                  </a:lnTo>
                  <a:lnTo>
                    <a:pt x="1701" y="38"/>
                  </a:lnTo>
                  <a:cubicBezTo>
                    <a:pt x="1701" y="75"/>
                    <a:pt x="1701" y="75"/>
                    <a:pt x="1701" y="112"/>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4094" name="Google Shape;4094;p27"/>
            <p:cNvGrpSpPr/>
            <p:nvPr/>
          </p:nvGrpSpPr>
          <p:grpSpPr>
            <a:xfrm>
              <a:off x="1465125" y="3730113"/>
              <a:ext cx="3556303" cy="283812"/>
              <a:chOff x="1465125" y="3730113"/>
              <a:chExt cx="3556303" cy="283812"/>
            </a:xfrm>
          </p:grpSpPr>
          <p:sp>
            <p:nvSpPr>
              <p:cNvPr id="4095" name="Google Shape;4095;p27"/>
              <p:cNvSpPr/>
              <p:nvPr/>
            </p:nvSpPr>
            <p:spPr>
              <a:xfrm>
                <a:off x="2967520" y="3841974"/>
                <a:ext cx="195836" cy="32099"/>
              </a:xfrm>
              <a:custGeom>
                <a:avLst/>
                <a:gdLst/>
                <a:ahLst/>
                <a:cxnLst/>
                <a:rect l="l" t="t" r="r" b="b"/>
                <a:pathLst>
                  <a:path w="1812" h="297" extrusionOk="0">
                    <a:moveTo>
                      <a:pt x="1812" y="0"/>
                    </a:moveTo>
                    <a:lnTo>
                      <a:pt x="0" y="74"/>
                    </a:lnTo>
                    <a:lnTo>
                      <a:pt x="37" y="296"/>
                    </a:lnTo>
                    <a:lnTo>
                      <a:pt x="1812" y="222"/>
                    </a:lnTo>
                    <a:lnTo>
                      <a:pt x="1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6" name="Google Shape;4096;p27"/>
              <p:cNvSpPr/>
              <p:nvPr/>
            </p:nvSpPr>
            <p:spPr>
              <a:xfrm>
                <a:off x="3315099" y="3825978"/>
                <a:ext cx="195945" cy="32099"/>
              </a:xfrm>
              <a:custGeom>
                <a:avLst/>
                <a:gdLst/>
                <a:ahLst/>
                <a:cxnLst/>
                <a:rect l="l" t="t" r="r" b="b"/>
                <a:pathLst>
                  <a:path w="1813" h="297" extrusionOk="0">
                    <a:moveTo>
                      <a:pt x="1775" y="1"/>
                    </a:moveTo>
                    <a:lnTo>
                      <a:pt x="1" y="74"/>
                    </a:lnTo>
                    <a:lnTo>
                      <a:pt x="1" y="296"/>
                    </a:lnTo>
                    <a:lnTo>
                      <a:pt x="1812" y="222"/>
                    </a:lnTo>
                    <a:lnTo>
                      <a:pt x="17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7" name="Google Shape;4097;p27"/>
              <p:cNvSpPr/>
              <p:nvPr/>
            </p:nvSpPr>
            <p:spPr>
              <a:xfrm>
                <a:off x="1465125" y="3849972"/>
                <a:ext cx="1502493" cy="127964"/>
              </a:xfrm>
              <a:custGeom>
                <a:avLst/>
                <a:gdLst/>
                <a:ahLst/>
                <a:cxnLst/>
                <a:rect l="l" t="t" r="r" b="b"/>
                <a:pathLst>
                  <a:path w="13902" h="1184" extrusionOk="0">
                    <a:moveTo>
                      <a:pt x="185" y="629"/>
                    </a:moveTo>
                    <a:lnTo>
                      <a:pt x="13901" y="0"/>
                    </a:lnTo>
                    <a:lnTo>
                      <a:pt x="13753" y="222"/>
                    </a:lnTo>
                    <a:lnTo>
                      <a:pt x="0" y="118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8" name="Google Shape;4098;p27"/>
              <p:cNvSpPr/>
              <p:nvPr/>
            </p:nvSpPr>
            <p:spPr>
              <a:xfrm>
                <a:off x="3510937" y="3758105"/>
                <a:ext cx="1510491" cy="91974"/>
              </a:xfrm>
              <a:custGeom>
                <a:avLst/>
                <a:gdLst/>
                <a:ahLst/>
                <a:cxnLst/>
                <a:rect l="l" t="t" r="r" b="b"/>
                <a:pathLst>
                  <a:path w="13976" h="851" extrusionOk="0">
                    <a:moveTo>
                      <a:pt x="13716" y="0"/>
                    </a:moveTo>
                    <a:lnTo>
                      <a:pt x="0" y="629"/>
                    </a:lnTo>
                    <a:lnTo>
                      <a:pt x="185" y="850"/>
                    </a:lnTo>
                    <a:lnTo>
                      <a:pt x="13975" y="55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099" name="Google Shape;4099;p27"/>
              <p:cNvSpPr/>
              <p:nvPr/>
            </p:nvSpPr>
            <p:spPr>
              <a:xfrm>
                <a:off x="3163249" y="3829977"/>
                <a:ext cx="32099" cy="44096"/>
              </a:xfrm>
              <a:custGeom>
                <a:avLst/>
                <a:gdLst/>
                <a:ahLst/>
                <a:cxnLst/>
                <a:rect l="l" t="t" r="r" b="b"/>
                <a:pathLst>
                  <a:path w="297" h="408" extrusionOk="0">
                    <a:moveTo>
                      <a:pt x="1" y="0"/>
                    </a:moveTo>
                    <a:lnTo>
                      <a:pt x="1" y="407"/>
                    </a:lnTo>
                    <a:lnTo>
                      <a:pt x="297" y="407"/>
                    </a:lnTo>
                    <a:lnTo>
                      <a:pt x="2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0" name="Google Shape;4100;p27"/>
              <p:cNvSpPr/>
              <p:nvPr/>
            </p:nvSpPr>
            <p:spPr>
              <a:xfrm>
                <a:off x="3283108" y="3821980"/>
                <a:ext cx="32099" cy="48094"/>
              </a:xfrm>
              <a:custGeom>
                <a:avLst/>
                <a:gdLst/>
                <a:ahLst/>
                <a:cxnLst/>
                <a:rect l="l" t="t" r="r" b="b"/>
                <a:pathLst>
                  <a:path w="297" h="445" extrusionOk="0">
                    <a:moveTo>
                      <a:pt x="297" y="1"/>
                    </a:moveTo>
                    <a:lnTo>
                      <a:pt x="1" y="38"/>
                    </a:lnTo>
                    <a:lnTo>
                      <a:pt x="38" y="444"/>
                    </a:lnTo>
                    <a:lnTo>
                      <a:pt x="297" y="444"/>
                    </a:lnTo>
                    <a:lnTo>
                      <a:pt x="2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1" name="Google Shape;4101;p27"/>
              <p:cNvSpPr/>
              <p:nvPr/>
            </p:nvSpPr>
            <p:spPr>
              <a:xfrm>
                <a:off x="2947525" y="3837975"/>
                <a:ext cx="36098" cy="48094"/>
              </a:xfrm>
              <a:custGeom>
                <a:avLst/>
                <a:gdLst/>
                <a:ahLst/>
                <a:cxnLst/>
                <a:rect l="l" t="t" r="r" b="b"/>
                <a:pathLst>
                  <a:path w="334" h="445" extrusionOk="0">
                    <a:moveTo>
                      <a:pt x="0" y="0"/>
                    </a:moveTo>
                    <a:lnTo>
                      <a:pt x="37" y="444"/>
                    </a:lnTo>
                    <a:lnTo>
                      <a:pt x="333" y="407"/>
                    </a:ln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2" name="Google Shape;4102;p27"/>
              <p:cNvSpPr/>
              <p:nvPr/>
            </p:nvSpPr>
            <p:spPr>
              <a:xfrm>
                <a:off x="3494941" y="3813982"/>
                <a:ext cx="32099" cy="48094"/>
              </a:xfrm>
              <a:custGeom>
                <a:avLst/>
                <a:gdLst/>
                <a:ahLst/>
                <a:cxnLst/>
                <a:rect l="l" t="t" r="r" b="b"/>
                <a:pathLst>
                  <a:path w="297" h="445" extrusionOk="0">
                    <a:moveTo>
                      <a:pt x="0" y="1"/>
                    </a:moveTo>
                    <a:lnTo>
                      <a:pt x="0" y="444"/>
                    </a:lnTo>
                    <a:lnTo>
                      <a:pt x="296" y="407"/>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nvGrpSpPr>
              <p:cNvPr id="4103" name="Google Shape;4103;p27"/>
              <p:cNvGrpSpPr/>
              <p:nvPr/>
            </p:nvGrpSpPr>
            <p:grpSpPr>
              <a:xfrm>
                <a:off x="3171247" y="3730113"/>
                <a:ext cx="227936" cy="283812"/>
                <a:chOff x="3171247" y="3730113"/>
                <a:chExt cx="227936" cy="283812"/>
              </a:xfrm>
            </p:grpSpPr>
            <p:sp>
              <p:nvSpPr>
                <p:cNvPr id="4104" name="Google Shape;4104;p27"/>
                <p:cNvSpPr/>
                <p:nvPr/>
              </p:nvSpPr>
              <p:spPr>
                <a:xfrm>
                  <a:off x="3203238" y="3813982"/>
                  <a:ext cx="79977" cy="147958"/>
                </a:xfrm>
                <a:custGeom>
                  <a:avLst/>
                  <a:gdLst/>
                  <a:ahLst/>
                  <a:cxnLst/>
                  <a:rect l="l" t="t" r="r" b="b"/>
                  <a:pathLst>
                    <a:path w="740" h="1369" extrusionOk="0">
                      <a:moveTo>
                        <a:pt x="1" y="38"/>
                      </a:moveTo>
                      <a:lnTo>
                        <a:pt x="666" y="1"/>
                      </a:lnTo>
                      <a:lnTo>
                        <a:pt x="740" y="1332"/>
                      </a:lnTo>
                      <a:lnTo>
                        <a:pt x="75" y="136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5" name="Google Shape;4105;p27"/>
                <p:cNvSpPr/>
                <p:nvPr/>
              </p:nvSpPr>
              <p:spPr>
                <a:xfrm>
                  <a:off x="3183244" y="3877964"/>
                  <a:ext cx="115967" cy="51985"/>
                </a:xfrm>
                <a:custGeom>
                  <a:avLst/>
                  <a:gdLst/>
                  <a:ahLst/>
                  <a:cxnLst/>
                  <a:rect l="l" t="t" r="r" b="b"/>
                  <a:pathLst>
                    <a:path w="1073" h="481" extrusionOk="0">
                      <a:moveTo>
                        <a:pt x="1073" y="0"/>
                      </a:moveTo>
                      <a:lnTo>
                        <a:pt x="1" y="74"/>
                      </a:lnTo>
                      <a:lnTo>
                        <a:pt x="1" y="481"/>
                      </a:lnTo>
                      <a:lnTo>
                        <a:pt x="1073" y="44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6" name="Google Shape;4106;p27"/>
                <p:cNvSpPr/>
                <p:nvPr/>
              </p:nvSpPr>
              <p:spPr>
                <a:xfrm>
                  <a:off x="3183244" y="3885962"/>
                  <a:ext cx="115967" cy="43988"/>
                </a:xfrm>
                <a:custGeom>
                  <a:avLst/>
                  <a:gdLst/>
                  <a:ahLst/>
                  <a:cxnLst/>
                  <a:rect l="l" t="t" r="r" b="b"/>
                  <a:pathLst>
                    <a:path w="1073" h="407" extrusionOk="0">
                      <a:moveTo>
                        <a:pt x="1073" y="0"/>
                      </a:moveTo>
                      <a:lnTo>
                        <a:pt x="1" y="74"/>
                      </a:lnTo>
                      <a:lnTo>
                        <a:pt x="1" y="407"/>
                      </a:lnTo>
                      <a:lnTo>
                        <a:pt x="1073" y="370"/>
                      </a:lnTo>
                      <a:lnTo>
                        <a:pt x="10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7" name="Google Shape;4107;p27"/>
                <p:cNvSpPr/>
                <p:nvPr/>
              </p:nvSpPr>
              <p:spPr>
                <a:xfrm>
                  <a:off x="3175246" y="3785990"/>
                  <a:ext cx="123965" cy="32099"/>
                </a:xfrm>
                <a:custGeom>
                  <a:avLst/>
                  <a:gdLst/>
                  <a:ahLst/>
                  <a:cxnLst/>
                  <a:rect l="l" t="t" r="r" b="b"/>
                  <a:pathLst>
                    <a:path w="1147" h="297" extrusionOk="0">
                      <a:moveTo>
                        <a:pt x="1147" y="1"/>
                      </a:moveTo>
                      <a:lnTo>
                        <a:pt x="1" y="75"/>
                      </a:lnTo>
                      <a:lnTo>
                        <a:pt x="1" y="297"/>
                      </a:lnTo>
                      <a:lnTo>
                        <a:pt x="1147" y="260"/>
                      </a:lnTo>
                      <a:lnTo>
                        <a:pt x="11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8" name="Google Shape;4108;p27"/>
                <p:cNvSpPr/>
                <p:nvPr/>
              </p:nvSpPr>
              <p:spPr>
                <a:xfrm>
                  <a:off x="3275218" y="3750108"/>
                  <a:ext cx="123965" cy="31991"/>
                </a:xfrm>
                <a:custGeom>
                  <a:avLst/>
                  <a:gdLst/>
                  <a:ahLst/>
                  <a:cxnLst/>
                  <a:rect l="l" t="t" r="r" b="b"/>
                  <a:pathLst>
                    <a:path w="1147" h="296" extrusionOk="0">
                      <a:moveTo>
                        <a:pt x="1146" y="0"/>
                      </a:moveTo>
                      <a:lnTo>
                        <a:pt x="0" y="74"/>
                      </a:lnTo>
                      <a:lnTo>
                        <a:pt x="0" y="296"/>
                      </a:lnTo>
                      <a:lnTo>
                        <a:pt x="1146" y="259"/>
                      </a:lnTo>
                      <a:lnTo>
                        <a:pt x="114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09" name="Google Shape;4109;p27"/>
                <p:cNvSpPr/>
                <p:nvPr/>
              </p:nvSpPr>
              <p:spPr>
                <a:xfrm>
                  <a:off x="3171247" y="3754107"/>
                  <a:ext cx="127964" cy="23993"/>
                </a:xfrm>
                <a:custGeom>
                  <a:avLst/>
                  <a:gdLst/>
                  <a:ahLst/>
                  <a:cxnLst/>
                  <a:rect l="l" t="t" r="r" b="b"/>
                  <a:pathLst>
                    <a:path w="1184" h="222" extrusionOk="0">
                      <a:moveTo>
                        <a:pt x="1184" y="0"/>
                      </a:moveTo>
                      <a:lnTo>
                        <a:pt x="1" y="37"/>
                      </a:lnTo>
                      <a:lnTo>
                        <a:pt x="38" y="222"/>
                      </a:lnTo>
                      <a:lnTo>
                        <a:pt x="1184" y="185"/>
                      </a:lnTo>
                      <a:lnTo>
                        <a:pt x="118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0" name="Google Shape;4110;p27"/>
                <p:cNvSpPr/>
                <p:nvPr/>
              </p:nvSpPr>
              <p:spPr>
                <a:xfrm>
                  <a:off x="3183244" y="3773993"/>
                  <a:ext cx="107969" cy="20102"/>
                </a:xfrm>
                <a:custGeom>
                  <a:avLst/>
                  <a:gdLst/>
                  <a:ahLst/>
                  <a:cxnLst/>
                  <a:rect l="l" t="t" r="r" b="b"/>
                  <a:pathLst>
                    <a:path w="999" h="186" extrusionOk="0">
                      <a:moveTo>
                        <a:pt x="999" y="1"/>
                      </a:moveTo>
                      <a:lnTo>
                        <a:pt x="1" y="38"/>
                      </a:lnTo>
                      <a:lnTo>
                        <a:pt x="1" y="186"/>
                      </a:lnTo>
                      <a:lnTo>
                        <a:pt x="999" y="112"/>
                      </a:lnTo>
                      <a:lnTo>
                        <a:pt x="9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1" name="Google Shape;4111;p27"/>
                <p:cNvSpPr/>
                <p:nvPr/>
              </p:nvSpPr>
              <p:spPr>
                <a:xfrm>
                  <a:off x="3179245" y="3730113"/>
                  <a:ext cx="111968" cy="20102"/>
                </a:xfrm>
                <a:custGeom>
                  <a:avLst/>
                  <a:gdLst/>
                  <a:ahLst/>
                  <a:cxnLst/>
                  <a:rect l="l" t="t" r="r" b="b"/>
                  <a:pathLst>
                    <a:path w="1036" h="186" extrusionOk="0">
                      <a:moveTo>
                        <a:pt x="999" y="0"/>
                      </a:moveTo>
                      <a:lnTo>
                        <a:pt x="1" y="74"/>
                      </a:lnTo>
                      <a:lnTo>
                        <a:pt x="1" y="185"/>
                      </a:lnTo>
                      <a:lnTo>
                        <a:pt x="1036" y="148"/>
                      </a:lnTo>
                      <a:lnTo>
                        <a:pt x="9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2" name="Google Shape;4112;p27"/>
                <p:cNvSpPr/>
                <p:nvPr/>
              </p:nvSpPr>
              <p:spPr>
                <a:xfrm>
                  <a:off x="3187243" y="3841974"/>
                  <a:ext cx="207941" cy="171951"/>
                </a:xfrm>
                <a:custGeom>
                  <a:avLst/>
                  <a:gdLst/>
                  <a:ahLst/>
                  <a:cxnLst/>
                  <a:rect l="l" t="t" r="r" b="b"/>
                  <a:pathLst>
                    <a:path w="1924" h="1591" extrusionOk="0">
                      <a:moveTo>
                        <a:pt x="38" y="1590"/>
                      </a:moveTo>
                      <a:lnTo>
                        <a:pt x="1" y="1479"/>
                      </a:lnTo>
                      <a:lnTo>
                        <a:pt x="186" y="185"/>
                      </a:lnTo>
                      <a:lnTo>
                        <a:pt x="851" y="0"/>
                      </a:lnTo>
                      <a:lnTo>
                        <a:pt x="1886" y="888"/>
                      </a:lnTo>
                      <a:lnTo>
                        <a:pt x="1923" y="99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3" name="Google Shape;4113;p27"/>
                <p:cNvSpPr/>
                <p:nvPr/>
              </p:nvSpPr>
              <p:spPr>
                <a:xfrm>
                  <a:off x="3187243" y="3825978"/>
                  <a:ext cx="203942" cy="175950"/>
                </a:xfrm>
                <a:custGeom>
                  <a:avLst/>
                  <a:gdLst/>
                  <a:ahLst/>
                  <a:cxnLst/>
                  <a:rect l="l" t="t" r="r" b="b"/>
                  <a:pathLst>
                    <a:path w="1887" h="1628" extrusionOk="0">
                      <a:moveTo>
                        <a:pt x="1" y="1627"/>
                      </a:moveTo>
                      <a:lnTo>
                        <a:pt x="1" y="1516"/>
                      </a:lnTo>
                      <a:lnTo>
                        <a:pt x="149" y="185"/>
                      </a:lnTo>
                      <a:lnTo>
                        <a:pt x="814" y="1"/>
                      </a:lnTo>
                      <a:lnTo>
                        <a:pt x="1812" y="962"/>
                      </a:lnTo>
                      <a:lnTo>
                        <a:pt x="1886" y="103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4" name="Google Shape;4114;p27"/>
                <p:cNvSpPr/>
                <p:nvPr/>
              </p:nvSpPr>
              <p:spPr>
                <a:xfrm>
                  <a:off x="3191242" y="3845973"/>
                  <a:ext cx="139960" cy="143959"/>
                </a:xfrm>
                <a:custGeom>
                  <a:avLst/>
                  <a:gdLst/>
                  <a:ahLst/>
                  <a:cxnLst/>
                  <a:rect l="l" t="t" r="r" b="b"/>
                  <a:pathLst>
                    <a:path w="1295" h="1332" extrusionOk="0">
                      <a:moveTo>
                        <a:pt x="1258" y="814"/>
                      </a:moveTo>
                      <a:lnTo>
                        <a:pt x="1184" y="740"/>
                      </a:lnTo>
                      <a:lnTo>
                        <a:pt x="629" y="925"/>
                      </a:lnTo>
                      <a:lnTo>
                        <a:pt x="629" y="999"/>
                      </a:lnTo>
                      <a:close/>
                      <a:moveTo>
                        <a:pt x="629" y="1109"/>
                      </a:moveTo>
                      <a:lnTo>
                        <a:pt x="629" y="1036"/>
                      </a:lnTo>
                      <a:lnTo>
                        <a:pt x="1258" y="814"/>
                      </a:lnTo>
                      <a:lnTo>
                        <a:pt x="1295" y="888"/>
                      </a:lnTo>
                      <a:close/>
                      <a:moveTo>
                        <a:pt x="629" y="925"/>
                      </a:moveTo>
                      <a:lnTo>
                        <a:pt x="629" y="851"/>
                      </a:lnTo>
                      <a:lnTo>
                        <a:pt x="1147" y="666"/>
                      </a:lnTo>
                      <a:lnTo>
                        <a:pt x="1184" y="740"/>
                      </a:lnTo>
                      <a:close/>
                      <a:moveTo>
                        <a:pt x="629" y="814"/>
                      </a:moveTo>
                      <a:lnTo>
                        <a:pt x="629" y="740"/>
                      </a:lnTo>
                      <a:lnTo>
                        <a:pt x="1073" y="592"/>
                      </a:lnTo>
                      <a:lnTo>
                        <a:pt x="1110" y="666"/>
                      </a:lnTo>
                      <a:close/>
                      <a:moveTo>
                        <a:pt x="629" y="740"/>
                      </a:moveTo>
                      <a:lnTo>
                        <a:pt x="1073" y="592"/>
                      </a:lnTo>
                      <a:lnTo>
                        <a:pt x="1036" y="518"/>
                      </a:lnTo>
                      <a:lnTo>
                        <a:pt x="629" y="666"/>
                      </a:lnTo>
                      <a:lnTo>
                        <a:pt x="629" y="740"/>
                      </a:lnTo>
                      <a:close/>
                      <a:moveTo>
                        <a:pt x="629" y="629"/>
                      </a:moveTo>
                      <a:lnTo>
                        <a:pt x="999" y="518"/>
                      </a:lnTo>
                      <a:lnTo>
                        <a:pt x="962" y="444"/>
                      </a:lnTo>
                      <a:lnTo>
                        <a:pt x="629" y="555"/>
                      </a:lnTo>
                      <a:close/>
                      <a:moveTo>
                        <a:pt x="629" y="555"/>
                      </a:moveTo>
                      <a:lnTo>
                        <a:pt x="629" y="481"/>
                      </a:lnTo>
                      <a:lnTo>
                        <a:pt x="925" y="370"/>
                      </a:lnTo>
                      <a:lnTo>
                        <a:pt x="962" y="444"/>
                      </a:lnTo>
                      <a:close/>
                      <a:moveTo>
                        <a:pt x="629" y="444"/>
                      </a:moveTo>
                      <a:lnTo>
                        <a:pt x="888" y="370"/>
                      </a:lnTo>
                      <a:lnTo>
                        <a:pt x="851" y="296"/>
                      </a:lnTo>
                      <a:lnTo>
                        <a:pt x="629" y="370"/>
                      </a:lnTo>
                      <a:close/>
                      <a:moveTo>
                        <a:pt x="629" y="333"/>
                      </a:moveTo>
                      <a:lnTo>
                        <a:pt x="629" y="296"/>
                      </a:lnTo>
                      <a:lnTo>
                        <a:pt x="814" y="222"/>
                      </a:lnTo>
                      <a:lnTo>
                        <a:pt x="851" y="296"/>
                      </a:lnTo>
                      <a:close/>
                      <a:moveTo>
                        <a:pt x="629" y="259"/>
                      </a:moveTo>
                      <a:lnTo>
                        <a:pt x="777" y="222"/>
                      </a:lnTo>
                      <a:lnTo>
                        <a:pt x="740" y="148"/>
                      </a:lnTo>
                      <a:lnTo>
                        <a:pt x="629" y="185"/>
                      </a:lnTo>
                      <a:lnTo>
                        <a:pt x="629" y="259"/>
                      </a:lnTo>
                      <a:close/>
                      <a:moveTo>
                        <a:pt x="629" y="148"/>
                      </a:moveTo>
                      <a:lnTo>
                        <a:pt x="629" y="111"/>
                      </a:lnTo>
                      <a:lnTo>
                        <a:pt x="703" y="111"/>
                      </a:lnTo>
                      <a:lnTo>
                        <a:pt x="703" y="148"/>
                      </a:lnTo>
                      <a:lnTo>
                        <a:pt x="629" y="185"/>
                      </a:lnTo>
                      <a:close/>
                      <a:moveTo>
                        <a:pt x="629" y="74"/>
                      </a:moveTo>
                      <a:lnTo>
                        <a:pt x="629" y="0"/>
                      </a:lnTo>
                      <a:lnTo>
                        <a:pt x="629" y="0"/>
                      </a:lnTo>
                      <a:lnTo>
                        <a:pt x="629" y="37"/>
                      </a:lnTo>
                      <a:close/>
                      <a:moveTo>
                        <a:pt x="629" y="925"/>
                      </a:moveTo>
                      <a:lnTo>
                        <a:pt x="1" y="1109"/>
                      </a:lnTo>
                      <a:lnTo>
                        <a:pt x="1" y="1220"/>
                      </a:lnTo>
                      <a:lnTo>
                        <a:pt x="629" y="999"/>
                      </a:lnTo>
                      <a:lnTo>
                        <a:pt x="629" y="925"/>
                      </a:lnTo>
                      <a:close/>
                      <a:moveTo>
                        <a:pt x="629" y="0"/>
                      </a:moveTo>
                      <a:lnTo>
                        <a:pt x="629" y="74"/>
                      </a:lnTo>
                      <a:lnTo>
                        <a:pt x="75" y="222"/>
                      </a:lnTo>
                      <a:lnTo>
                        <a:pt x="75" y="148"/>
                      </a:lnTo>
                      <a:lnTo>
                        <a:pt x="592" y="0"/>
                      </a:lnTo>
                      <a:close/>
                      <a:moveTo>
                        <a:pt x="629" y="111"/>
                      </a:moveTo>
                      <a:lnTo>
                        <a:pt x="112" y="259"/>
                      </a:lnTo>
                      <a:lnTo>
                        <a:pt x="112" y="296"/>
                      </a:lnTo>
                      <a:lnTo>
                        <a:pt x="629" y="148"/>
                      </a:lnTo>
                      <a:lnTo>
                        <a:pt x="629" y="111"/>
                      </a:lnTo>
                      <a:close/>
                      <a:moveTo>
                        <a:pt x="629" y="185"/>
                      </a:moveTo>
                      <a:lnTo>
                        <a:pt x="75" y="370"/>
                      </a:lnTo>
                      <a:lnTo>
                        <a:pt x="75" y="407"/>
                      </a:lnTo>
                      <a:lnTo>
                        <a:pt x="629" y="259"/>
                      </a:lnTo>
                      <a:lnTo>
                        <a:pt x="629" y="222"/>
                      </a:lnTo>
                      <a:close/>
                      <a:moveTo>
                        <a:pt x="629" y="296"/>
                      </a:moveTo>
                      <a:lnTo>
                        <a:pt x="629" y="333"/>
                      </a:lnTo>
                      <a:lnTo>
                        <a:pt x="75" y="518"/>
                      </a:lnTo>
                      <a:lnTo>
                        <a:pt x="75" y="444"/>
                      </a:lnTo>
                      <a:lnTo>
                        <a:pt x="629" y="296"/>
                      </a:lnTo>
                      <a:close/>
                      <a:moveTo>
                        <a:pt x="629" y="370"/>
                      </a:moveTo>
                      <a:lnTo>
                        <a:pt x="629" y="444"/>
                      </a:lnTo>
                      <a:lnTo>
                        <a:pt x="75" y="592"/>
                      </a:lnTo>
                      <a:lnTo>
                        <a:pt x="75" y="555"/>
                      </a:lnTo>
                      <a:lnTo>
                        <a:pt x="629" y="370"/>
                      </a:lnTo>
                      <a:close/>
                      <a:moveTo>
                        <a:pt x="629" y="481"/>
                      </a:moveTo>
                      <a:lnTo>
                        <a:pt x="38" y="666"/>
                      </a:lnTo>
                      <a:lnTo>
                        <a:pt x="38" y="740"/>
                      </a:lnTo>
                      <a:lnTo>
                        <a:pt x="629" y="555"/>
                      </a:lnTo>
                      <a:lnTo>
                        <a:pt x="629" y="481"/>
                      </a:lnTo>
                      <a:close/>
                      <a:moveTo>
                        <a:pt x="629" y="555"/>
                      </a:moveTo>
                      <a:lnTo>
                        <a:pt x="38" y="740"/>
                      </a:lnTo>
                      <a:lnTo>
                        <a:pt x="38" y="814"/>
                      </a:lnTo>
                      <a:lnTo>
                        <a:pt x="629" y="629"/>
                      </a:lnTo>
                      <a:lnTo>
                        <a:pt x="629" y="555"/>
                      </a:lnTo>
                      <a:close/>
                      <a:moveTo>
                        <a:pt x="629" y="666"/>
                      </a:moveTo>
                      <a:lnTo>
                        <a:pt x="629" y="740"/>
                      </a:lnTo>
                      <a:lnTo>
                        <a:pt x="38" y="888"/>
                      </a:lnTo>
                      <a:lnTo>
                        <a:pt x="38" y="814"/>
                      </a:lnTo>
                      <a:lnTo>
                        <a:pt x="629" y="666"/>
                      </a:lnTo>
                      <a:close/>
                      <a:moveTo>
                        <a:pt x="629" y="740"/>
                      </a:moveTo>
                      <a:lnTo>
                        <a:pt x="629" y="814"/>
                      </a:lnTo>
                      <a:lnTo>
                        <a:pt x="1" y="999"/>
                      </a:lnTo>
                      <a:lnTo>
                        <a:pt x="1" y="925"/>
                      </a:lnTo>
                      <a:lnTo>
                        <a:pt x="592" y="740"/>
                      </a:lnTo>
                      <a:close/>
                      <a:moveTo>
                        <a:pt x="629" y="851"/>
                      </a:moveTo>
                      <a:lnTo>
                        <a:pt x="629" y="925"/>
                      </a:lnTo>
                      <a:lnTo>
                        <a:pt x="1" y="1109"/>
                      </a:lnTo>
                      <a:lnTo>
                        <a:pt x="1" y="1036"/>
                      </a:lnTo>
                      <a:lnTo>
                        <a:pt x="592" y="851"/>
                      </a:lnTo>
                      <a:close/>
                      <a:moveTo>
                        <a:pt x="629" y="999"/>
                      </a:moveTo>
                      <a:lnTo>
                        <a:pt x="629" y="1146"/>
                      </a:lnTo>
                      <a:lnTo>
                        <a:pt x="1" y="1331"/>
                      </a:lnTo>
                      <a:lnTo>
                        <a:pt x="1" y="12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grpSp>
            <p:nvGrpSpPr>
              <p:cNvPr id="4115" name="Google Shape;4115;p27"/>
              <p:cNvGrpSpPr/>
              <p:nvPr/>
            </p:nvGrpSpPr>
            <p:grpSpPr>
              <a:xfrm>
                <a:off x="4370050" y="3758105"/>
                <a:ext cx="611398" cy="51985"/>
                <a:chOff x="4370050" y="3758105"/>
                <a:chExt cx="611398" cy="51985"/>
              </a:xfrm>
            </p:grpSpPr>
            <p:sp>
              <p:nvSpPr>
                <p:cNvPr id="4116" name="Google Shape;4116;p27"/>
                <p:cNvSpPr/>
                <p:nvPr/>
              </p:nvSpPr>
              <p:spPr>
                <a:xfrm>
                  <a:off x="4953348" y="3758105"/>
                  <a:ext cx="28100" cy="39989"/>
                </a:xfrm>
                <a:custGeom>
                  <a:avLst/>
                  <a:gdLst/>
                  <a:ahLst/>
                  <a:cxnLst/>
                  <a:rect l="l" t="t" r="r" b="b"/>
                  <a:pathLst>
                    <a:path w="260" h="370" extrusionOk="0">
                      <a:moveTo>
                        <a:pt x="112" y="0"/>
                      </a:moveTo>
                      <a:lnTo>
                        <a:pt x="260" y="333"/>
                      </a:lnTo>
                      <a:lnTo>
                        <a:pt x="149" y="370"/>
                      </a:lnTo>
                      <a:lnTo>
                        <a:pt x="1" y="3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7" name="Google Shape;4117;p27"/>
                <p:cNvSpPr/>
                <p:nvPr/>
              </p:nvSpPr>
              <p:spPr>
                <a:xfrm>
                  <a:off x="4901471" y="3761996"/>
                  <a:ext cx="23993" cy="36098"/>
                </a:xfrm>
                <a:custGeom>
                  <a:avLst/>
                  <a:gdLst/>
                  <a:ahLst/>
                  <a:cxnLst/>
                  <a:rect l="l" t="t" r="r" b="b"/>
                  <a:pathLst>
                    <a:path w="222" h="334" extrusionOk="0">
                      <a:moveTo>
                        <a:pt x="111" y="1"/>
                      </a:moveTo>
                      <a:lnTo>
                        <a:pt x="222" y="334"/>
                      </a:lnTo>
                      <a:lnTo>
                        <a:pt x="148" y="33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8" name="Google Shape;4118;p27"/>
                <p:cNvSpPr/>
                <p:nvPr/>
              </p:nvSpPr>
              <p:spPr>
                <a:xfrm>
                  <a:off x="4849485" y="3765995"/>
                  <a:ext cx="24101" cy="32099"/>
                </a:xfrm>
                <a:custGeom>
                  <a:avLst/>
                  <a:gdLst/>
                  <a:ahLst/>
                  <a:cxnLst/>
                  <a:rect l="l" t="t" r="r" b="b"/>
                  <a:pathLst>
                    <a:path w="223" h="297" extrusionOk="0">
                      <a:moveTo>
                        <a:pt x="74"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19" name="Google Shape;4119;p27"/>
                <p:cNvSpPr/>
                <p:nvPr/>
              </p:nvSpPr>
              <p:spPr>
                <a:xfrm>
                  <a:off x="4793501" y="3765995"/>
                  <a:ext cx="24101" cy="36098"/>
                </a:xfrm>
                <a:custGeom>
                  <a:avLst/>
                  <a:gdLst/>
                  <a:ahLst/>
                  <a:cxnLst/>
                  <a:rect l="l" t="t" r="r" b="b"/>
                  <a:pathLst>
                    <a:path w="223" h="334" extrusionOk="0">
                      <a:moveTo>
                        <a:pt x="112" y="1"/>
                      </a:moveTo>
                      <a:lnTo>
                        <a:pt x="223" y="297"/>
                      </a:lnTo>
                      <a:lnTo>
                        <a:pt x="149" y="334"/>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0" name="Google Shape;4120;p27"/>
                <p:cNvSpPr/>
                <p:nvPr/>
              </p:nvSpPr>
              <p:spPr>
                <a:xfrm>
                  <a:off x="4741623" y="3769994"/>
                  <a:ext cx="24101" cy="32099"/>
                </a:xfrm>
                <a:custGeom>
                  <a:avLst/>
                  <a:gdLst/>
                  <a:ahLst/>
                  <a:cxnLst/>
                  <a:rect l="l" t="t" r="r" b="b"/>
                  <a:pathLst>
                    <a:path w="223" h="297" extrusionOk="0">
                      <a:moveTo>
                        <a:pt x="111"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1" name="Google Shape;4121;p27"/>
                <p:cNvSpPr/>
                <p:nvPr/>
              </p:nvSpPr>
              <p:spPr>
                <a:xfrm>
                  <a:off x="4689637" y="3769994"/>
                  <a:ext cx="24101" cy="32099"/>
                </a:xfrm>
                <a:custGeom>
                  <a:avLst/>
                  <a:gdLst/>
                  <a:ahLst/>
                  <a:cxnLst/>
                  <a:rect l="l" t="t" r="r" b="b"/>
                  <a:pathLst>
                    <a:path w="223" h="297" extrusionOk="0">
                      <a:moveTo>
                        <a:pt x="75" y="1"/>
                      </a:moveTo>
                      <a:lnTo>
                        <a:pt x="222" y="297"/>
                      </a:lnTo>
                      <a:lnTo>
                        <a:pt x="112" y="297"/>
                      </a:lnTo>
                      <a:lnTo>
                        <a:pt x="1" y="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2" name="Google Shape;4122;p27"/>
                <p:cNvSpPr/>
                <p:nvPr/>
              </p:nvSpPr>
              <p:spPr>
                <a:xfrm>
                  <a:off x="4633761" y="3773993"/>
                  <a:ext cx="23993" cy="32099"/>
                </a:xfrm>
                <a:custGeom>
                  <a:avLst/>
                  <a:gdLst/>
                  <a:ahLst/>
                  <a:cxnLst/>
                  <a:rect l="l" t="t" r="r" b="b"/>
                  <a:pathLst>
                    <a:path w="222" h="297" extrusionOk="0">
                      <a:moveTo>
                        <a:pt x="111" y="1"/>
                      </a:moveTo>
                      <a:lnTo>
                        <a:pt x="222" y="297"/>
                      </a:lnTo>
                      <a:lnTo>
                        <a:pt x="111" y="2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3" name="Google Shape;4123;p27"/>
                <p:cNvSpPr/>
                <p:nvPr/>
              </p:nvSpPr>
              <p:spPr>
                <a:xfrm>
                  <a:off x="4581775" y="3777992"/>
                  <a:ext cx="24101" cy="28100"/>
                </a:xfrm>
                <a:custGeom>
                  <a:avLst/>
                  <a:gdLst/>
                  <a:ahLst/>
                  <a:cxnLst/>
                  <a:rect l="l" t="t" r="r" b="b"/>
                  <a:pathLst>
                    <a:path w="223" h="260" extrusionOk="0">
                      <a:moveTo>
                        <a:pt x="111" y="1"/>
                      </a:moveTo>
                      <a:lnTo>
                        <a:pt x="222" y="260"/>
                      </a:lnTo>
                      <a:lnTo>
                        <a:pt x="111" y="26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4" name="Google Shape;4124;p27"/>
                <p:cNvSpPr/>
                <p:nvPr/>
              </p:nvSpPr>
              <p:spPr>
                <a:xfrm>
                  <a:off x="4529790" y="3777992"/>
                  <a:ext cx="20102" cy="28100"/>
                </a:xfrm>
                <a:custGeom>
                  <a:avLst/>
                  <a:gdLst/>
                  <a:ahLst/>
                  <a:cxnLst/>
                  <a:rect l="l" t="t" r="r" b="b"/>
                  <a:pathLst>
                    <a:path w="186" h="260" extrusionOk="0">
                      <a:moveTo>
                        <a:pt x="75" y="1"/>
                      </a:moveTo>
                      <a:lnTo>
                        <a:pt x="186" y="260"/>
                      </a:lnTo>
                      <a:lnTo>
                        <a:pt x="112" y="26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5" name="Google Shape;4125;p27"/>
                <p:cNvSpPr/>
                <p:nvPr/>
              </p:nvSpPr>
              <p:spPr>
                <a:xfrm>
                  <a:off x="4473913" y="3781991"/>
                  <a:ext cx="24101" cy="28100"/>
                </a:xfrm>
                <a:custGeom>
                  <a:avLst/>
                  <a:gdLst/>
                  <a:ahLst/>
                  <a:cxnLst/>
                  <a:rect l="l" t="t" r="r" b="b"/>
                  <a:pathLst>
                    <a:path w="223" h="260" extrusionOk="0">
                      <a:moveTo>
                        <a:pt x="111" y="1"/>
                      </a:moveTo>
                      <a:lnTo>
                        <a:pt x="222" y="260"/>
                      </a:lnTo>
                      <a:lnTo>
                        <a:pt x="111" y="26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6" name="Google Shape;4126;p27"/>
                <p:cNvSpPr/>
                <p:nvPr/>
              </p:nvSpPr>
              <p:spPr>
                <a:xfrm>
                  <a:off x="4421928" y="3781991"/>
                  <a:ext cx="20102" cy="28100"/>
                </a:xfrm>
                <a:custGeom>
                  <a:avLst/>
                  <a:gdLst/>
                  <a:ahLst/>
                  <a:cxnLst/>
                  <a:rect l="l" t="t" r="r" b="b"/>
                  <a:pathLst>
                    <a:path w="186" h="260" extrusionOk="0">
                      <a:moveTo>
                        <a:pt x="112" y="1"/>
                      </a:moveTo>
                      <a:lnTo>
                        <a:pt x="185" y="260"/>
                      </a:lnTo>
                      <a:lnTo>
                        <a:pt x="112" y="260"/>
                      </a:lnTo>
                      <a:lnTo>
                        <a:pt x="1" y="3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4127" name="Google Shape;4127;p27"/>
                <p:cNvSpPr/>
                <p:nvPr/>
              </p:nvSpPr>
              <p:spPr>
                <a:xfrm>
                  <a:off x="4370050" y="3785990"/>
                  <a:ext cx="19994" cy="24101"/>
                </a:xfrm>
                <a:custGeom>
                  <a:avLst/>
                  <a:gdLst/>
                  <a:ahLst/>
                  <a:cxnLst/>
                  <a:rect l="l" t="t" r="r" b="b"/>
                  <a:pathLst>
                    <a:path w="185" h="223" extrusionOk="0">
                      <a:moveTo>
                        <a:pt x="74" y="1"/>
                      </a:moveTo>
                      <a:lnTo>
                        <a:pt x="185" y="223"/>
                      </a:lnTo>
                      <a:lnTo>
                        <a:pt x="74" y="22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grpSp>
      </p:grpSp>
    </p:spTree>
    <p:extLst>
      <p:ext uri="{BB962C8B-B14F-4D97-AF65-F5344CB8AC3E}">
        <p14:creationId xmlns:p14="http://schemas.microsoft.com/office/powerpoint/2010/main" val="252727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8"/>
        <p:cNvGrpSpPr/>
        <p:nvPr/>
      </p:nvGrpSpPr>
      <p:grpSpPr>
        <a:xfrm>
          <a:off x="0" y="0"/>
          <a:ext cx="0" cy="0"/>
          <a:chOff x="0" y="0"/>
          <a:chExt cx="0" cy="0"/>
        </a:xfrm>
      </p:grpSpPr>
      <p:grpSp>
        <p:nvGrpSpPr>
          <p:cNvPr id="4129" name="Google Shape;4129;p28"/>
          <p:cNvGrpSpPr/>
          <p:nvPr/>
        </p:nvGrpSpPr>
        <p:grpSpPr>
          <a:xfrm rot="10800000" flipH="1">
            <a:off x="-867079" y="1568300"/>
            <a:ext cx="10878172" cy="3575199"/>
            <a:chOff x="1170800" y="2112250"/>
            <a:chExt cx="5379375" cy="1767975"/>
          </a:xfrm>
        </p:grpSpPr>
        <p:sp>
          <p:nvSpPr>
            <p:cNvPr id="4130" name="Google Shape;4130;p28"/>
            <p:cNvSpPr/>
            <p:nvPr/>
          </p:nvSpPr>
          <p:spPr>
            <a:xfrm>
              <a:off x="1170800" y="2112250"/>
              <a:ext cx="4170700" cy="932500"/>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8"/>
            <p:cNvSpPr/>
            <p:nvPr/>
          </p:nvSpPr>
          <p:spPr>
            <a:xfrm>
              <a:off x="1512900" y="3411700"/>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8"/>
            <p:cNvSpPr/>
            <p:nvPr/>
          </p:nvSpPr>
          <p:spPr>
            <a:xfrm>
              <a:off x="3297897" y="3071392"/>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8"/>
            <p:cNvSpPr/>
            <p:nvPr/>
          </p:nvSpPr>
          <p:spPr>
            <a:xfrm>
              <a:off x="5084945" y="3509148"/>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8"/>
            <p:cNvSpPr/>
            <p:nvPr/>
          </p:nvSpPr>
          <p:spPr>
            <a:xfrm>
              <a:off x="5502200" y="2528050"/>
              <a:ext cx="1047975" cy="16530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5" name="Google Shape;4135;p28"/>
          <p:cNvSpPr/>
          <p:nvPr/>
        </p:nvSpPr>
        <p:spPr>
          <a:xfrm>
            <a:off x="-50" y="4783126"/>
            <a:ext cx="9144000" cy="381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6" name="Google Shape;4136;p28"/>
          <p:cNvGrpSpPr/>
          <p:nvPr/>
        </p:nvGrpSpPr>
        <p:grpSpPr>
          <a:xfrm>
            <a:off x="-159706" y="4073688"/>
            <a:ext cx="2777053" cy="841205"/>
            <a:chOff x="2492094" y="445303"/>
            <a:chExt cx="2278888" cy="690304"/>
          </a:xfrm>
        </p:grpSpPr>
        <p:sp>
          <p:nvSpPr>
            <p:cNvPr id="4137" name="Google Shape;4137;p28"/>
            <p:cNvSpPr/>
            <p:nvPr/>
          </p:nvSpPr>
          <p:spPr>
            <a:xfrm>
              <a:off x="2578756" y="836111"/>
              <a:ext cx="1596528" cy="275843"/>
            </a:xfrm>
            <a:custGeom>
              <a:avLst/>
              <a:gdLst/>
              <a:ahLst/>
              <a:cxnLst/>
              <a:rect l="l" t="t" r="r" b="b"/>
              <a:pathLst>
                <a:path w="37453" h="6471" extrusionOk="0">
                  <a:moveTo>
                    <a:pt x="1813" y="4511"/>
                  </a:moveTo>
                  <a:lnTo>
                    <a:pt x="6286" y="6471"/>
                  </a:lnTo>
                  <a:lnTo>
                    <a:pt x="29504" y="6471"/>
                  </a:lnTo>
                  <a:lnTo>
                    <a:pt x="36010" y="2959"/>
                  </a:lnTo>
                  <a:cubicBezTo>
                    <a:pt x="37452" y="2182"/>
                    <a:pt x="36861" y="1"/>
                    <a:pt x="34421" y="75"/>
                  </a:cubicBezTo>
                  <a:lnTo>
                    <a:pt x="2552" y="1036"/>
                  </a:lnTo>
                  <a:cubicBezTo>
                    <a:pt x="629" y="1110"/>
                    <a:pt x="1" y="3698"/>
                    <a:pt x="1813" y="45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8"/>
            <p:cNvSpPr/>
            <p:nvPr/>
          </p:nvSpPr>
          <p:spPr>
            <a:xfrm>
              <a:off x="2597682" y="832914"/>
              <a:ext cx="1560252" cy="285348"/>
            </a:xfrm>
            <a:custGeom>
              <a:avLst/>
              <a:gdLst/>
              <a:ahLst/>
              <a:cxnLst/>
              <a:rect l="l" t="t" r="r" b="b"/>
              <a:pathLst>
                <a:path w="36602" h="6694" extrusionOk="0">
                  <a:moveTo>
                    <a:pt x="34085" y="296"/>
                  </a:moveTo>
                  <a:cubicBezTo>
                    <a:pt x="35380" y="296"/>
                    <a:pt x="36014" y="942"/>
                    <a:pt x="36158" y="1518"/>
                  </a:cubicBezTo>
                  <a:cubicBezTo>
                    <a:pt x="36306" y="2072"/>
                    <a:pt x="36010" y="2664"/>
                    <a:pt x="35493" y="2923"/>
                  </a:cubicBezTo>
                  <a:lnTo>
                    <a:pt x="29023" y="6435"/>
                  </a:lnTo>
                  <a:lnTo>
                    <a:pt x="5879" y="6435"/>
                  </a:lnTo>
                  <a:lnTo>
                    <a:pt x="1406" y="4439"/>
                  </a:lnTo>
                  <a:cubicBezTo>
                    <a:pt x="703" y="4180"/>
                    <a:pt x="296" y="3403"/>
                    <a:pt x="444" y="2664"/>
                  </a:cubicBezTo>
                  <a:cubicBezTo>
                    <a:pt x="592" y="1851"/>
                    <a:pt x="1295" y="1259"/>
                    <a:pt x="2108" y="1259"/>
                  </a:cubicBezTo>
                  <a:lnTo>
                    <a:pt x="33977" y="298"/>
                  </a:lnTo>
                  <a:cubicBezTo>
                    <a:pt x="34013" y="297"/>
                    <a:pt x="34049" y="296"/>
                    <a:pt x="34085" y="296"/>
                  </a:cubicBezTo>
                  <a:close/>
                  <a:moveTo>
                    <a:pt x="34041" y="1"/>
                  </a:moveTo>
                  <a:cubicBezTo>
                    <a:pt x="34008" y="1"/>
                    <a:pt x="33974" y="1"/>
                    <a:pt x="33940" y="2"/>
                  </a:cubicBezTo>
                  <a:lnTo>
                    <a:pt x="2108" y="1000"/>
                  </a:lnTo>
                  <a:cubicBezTo>
                    <a:pt x="1147" y="1000"/>
                    <a:pt x="333" y="1703"/>
                    <a:pt x="185" y="2627"/>
                  </a:cubicBezTo>
                  <a:cubicBezTo>
                    <a:pt x="1" y="3514"/>
                    <a:pt x="481" y="4402"/>
                    <a:pt x="1295" y="4734"/>
                  </a:cubicBezTo>
                  <a:lnTo>
                    <a:pt x="5768" y="6694"/>
                  </a:lnTo>
                  <a:lnTo>
                    <a:pt x="29097" y="6694"/>
                  </a:lnTo>
                  <a:lnTo>
                    <a:pt x="35640" y="3145"/>
                  </a:lnTo>
                  <a:cubicBezTo>
                    <a:pt x="36269" y="2849"/>
                    <a:pt x="36602" y="2146"/>
                    <a:pt x="36417" y="1444"/>
                  </a:cubicBezTo>
                  <a:cubicBezTo>
                    <a:pt x="36272" y="793"/>
                    <a:pt x="35526" y="1"/>
                    <a:pt x="340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9" name="Google Shape;4139;p28"/>
            <p:cNvGrpSpPr/>
            <p:nvPr/>
          </p:nvGrpSpPr>
          <p:grpSpPr>
            <a:xfrm>
              <a:off x="2662305" y="929124"/>
              <a:ext cx="1472006" cy="176519"/>
              <a:chOff x="1496043" y="3011826"/>
              <a:chExt cx="4671551" cy="560201"/>
            </a:xfrm>
          </p:grpSpPr>
          <p:sp>
            <p:nvSpPr>
              <p:cNvPr id="4140" name="Google Shape;4140;p28"/>
              <p:cNvSpPr/>
              <p:nvPr/>
            </p:nvSpPr>
            <p:spPr>
              <a:xfrm>
                <a:off x="5442213" y="3376952"/>
                <a:ext cx="65070" cy="70075"/>
              </a:xfrm>
              <a:custGeom>
                <a:avLst/>
                <a:gdLst/>
                <a:ahLst/>
                <a:cxnLst/>
                <a:rect l="l" t="t" r="r" b="b"/>
                <a:pathLst>
                  <a:path w="481" h="518" extrusionOk="0">
                    <a:moveTo>
                      <a:pt x="74" y="0"/>
                    </a:moveTo>
                    <a:lnTo>
                      <a:pt x="481" y="259"/>
                    </a:lnTo>
                    <a:lnTo>
                      <a:pt x="0" y="518"/>
                    </a:lnTo>
                    <a:lnTo>
                      <a:pt x="0" y="74"/>
                    </a:lnTo>
                    <a:cubicBezTo>
                      <a:pt x="0" y="37"/>
                      <a:pt x="37" y="37"/>
                      <a:pt x="37" y="0"/>
                    </a:cubicBezTo>
                    <a:cubicBezTo>
                      <a:pt x="37" y="0"/>
                      <a:pt x="74"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8"/>
              <p:cNvSpPr/>
              <p:nvPr/>
            </p:nvSpPr>
            <p:spPr>
              <a:xfrm>
                <a:off x="5222110" y="3496947"/>
                <a:ext cx="65205" cy="75080"/>
              </a:xfrm>
              <a:custGeom>
                <a:avLst/>
                <a:gdLst/>
                <a:ahLst/>
                <a:cxnLst/>
                <a:rect l="l" t="t" r="r" b="b"/>
                <a:pathLst>
                  <a:path w="482" h="555" extrusionOk="0">
                    <a:moveTo>
                      <a:pt x="75" y="0"/>
                    </a:moveTo>
                    <a:lnTo>
                      <a:pt x="481" y="296"/>
                    </a:lnTo>
                    <a:lnTo>
                      <a:pt x="1" y="555"/>
                    </a:lnTo>
                    <a:lnTo>
                      <a:pt x="1" y="74"/>
                    </a:lnTo>
                    <a:cubicBezTo>
                      <a:pt x="1" y="74"/>
                      <a:pt x="1" y="37"/>
                      <a:pt x="38" y="37"/>
                    </a:cubicBezTo>
                    <a:cubicBezTo>
                      <a:pt x="38" y="0"/>
                      <a:pt x="7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8"/>
              <p:cNvSpPr/>
              <p:nvPr/>
            </p:nvSpPr>
            <p:spPr>
              <a:xfrm>
                <a:off x="5332094" y="3436882"/>
                <a:ext cx="65205" cy="70210"/>
              </a:xfrm>
              <a:custGeom>
                <a:avLst/>
                <a:gdLst/>
                <a:ahLst/>
                <a:cxnLst/>
                <a:rect l="l" t="t" r="r" b="b"/>
                <a:pathLst>
                  <a:path w="482" h="519" extrusionOk="0">
                    <a:moveTo>
                      <a:pt x="75" y="1"/>
                    </a:moveTo>
                    <a:lnTo>
                      <a:pt x="482" y="260"/>
                    </a:lnTo>
                    <a:lnTo>
                      <a:pt x="1" y="518"/>
                    </a:lnTo>
                    <a:lnTo>
                      <a:pt x="1" y="75"/>
                    </a:lnTo>
                    <a:cubicBezTo>
                      <a:pt x="1" y="38"/>
                      <a:pt x="1" y="38"/>
                      <a:pt x="38" y="1"/>
                    </a:cubicBezTo>
                    <a:cubicBezTo>
                      <a:pt x="38" y="1"/>
                      <a:pt x="75" y="1"/>
                      <a:pt x="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8"/>
              <p:cNvSpPr/>
              <p:nvPr/>
            </p:nvSpPr>
            <p:spPr>
              <a:xfrm>
                <a:off x="5552198" y="3316887"/>
                <a:ext cx="65205" cy="70210"/>
              </a:xfrm>
              <a:custGeom>
                <a:avLst/>
                <a:gdLst/>
                <a:ahLst/>
                <a:cxnLst/>
                <a:rect l="l" t="t" r="r" b="b"/>
                <a:pathLst>
                  <a:path w="482" h="519" extrusionOk="0">
                    <a:moveTo>
                      <a:pt x="75" y="0"/>
                    </a:moveTo>
                    <a:lnTo>
                      <a:pt x="481" y="259"/>
                    </a:lnTo>
                    <a:lnTo>
                      <a:pt x="1" y="518"/>
                    </a:lnTo>
                    <a:lnTo>
                      <a:pt x="1" y="74"/>
                    </a:lnTo>
                    <a:cubicBezTo>
                      <a:pt x="1" y="37"/>
                      <a:pt x="38" y="0"/>
                      <a:pt x="38" y="0"/>
                    </a:cubicBezTo>
                    <a:cubicBezTo>
                      <a:pt x="38" y="0"/>
                      <a:pt x="75"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8"/>
              <p:cNvSpPr/>
              <p:nvPr/>
            </p:nvSpPr>
            <p:spPr>
              <a:xfrm>
                <a:off x="5662317" y="3256822"/>
                <a:ext cx="65070" cy="70210"/>
              </a:xfrm>
              <a:custGeom>
                <a:avLst/>
                <a:gdLst/>
                <a:ahLst/>
                <a:cxnLst/>
                <a:rect l="l" t="t" r="r" b="b"/>
                <a:pathLst>
                  <a:path w="481" h="519" extrusionOk="0">
                    <a:moveTo>
                      <a:pt x="74" y="1"/>
                    </a:moveTo>
                    <a:lnTo>
                      <a:pt x="481" y="260"/>
                    </a:lnTo>
                    <a:lnTo>
                      <a:pt x="0" y="518"/>
                    </a:lnTo>
                    <a:lnTo>
                      <a:pt x="0" y="75"/>
                    </a:lnTo>
                    <a:cubicBezTo>
                      <a:pt x="0" y="38"/>
                      <a:pt x="37" y="1"/>
                      <a:pt x="37" y="1"/>
                    </a:cubicBezTo>
                    <a:cubicBezTo>
                      <a:pt x="74" y="1"/>
                      <a:pt x="74" y="1"/>
                      <a:pt x="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8"/>
              <p:cNvSpPr/>
              <p:nvPr/>
            </p:nvSpPr>
            <p:spPr>
              <a:xfrm>
                <a:off x="5772301" y="3196892"/>
                <a:ext cx="65205" cy="70075"/>
              </a:xfrm>
              <a:custGeom>
                <a:avLst/>
                <a:gdLst/>
                <a:ahLst/>
                <a:cxnLst/>
                <a:rect l="l" t="t" r="r" b="b"/>
                <a:pathLst>
                  <a:path w="482" h="518" extrusionOk="0">
                    <a:moveTo>
                      <a:pt x="74" y="0"/>
                    </a:moveTo>
                    <a:lnTo>
                      <a:pt x="481" y="259"/>
                    </a:lnTo>
                    <a:lnTo>
                      <a:pt x="0" y="518"/>
                    </a:lnTo>
                    <a:lnTo>
                      <a:pt x="0" y="37"/>
                    </a:lnTo>
                    <a:cubicBezTo>
                      <a:pt x="0" y="37"/>
                      <a:pt x="37" y="0"/>
                      <a:pt x="37" y="0"/>
                    </a:cubicBezTo>
                    <a:cubicBezTo>
                      <a:pt x="74" y="0"/>
                      <a:pt x="74" y="0"/>
                      <a:pt x="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8"/>
              <p:cNvSpPr/>
              <p:nvPr/>
            </p:nvSpPr>
            <p:spPr>
              <a:xfrm>
                <a:off x="5887291" y="3136826"/>
                <a:ext cx="60200" cy="70210"/>
              </a:xfrm>
              <a:custGeom>
                <a:avLst/>
                <a:gdLst/>
                <a:ahLst/>
                <a:cxnLst/>
                <a:rect l="l" t="t" r="r" b="b"/>
                <a:pathLst>
                  <a:path w="445" h="519" extrusionOk="0">
                    <a:moveTo>
                      <a:pt x="38" y="1"/>
                    </a:moveTo>
                    <a:lnTo>
                      <a:pt x="444" y="259"/>
                    </a:lnTo>
                    <a:lnTo>
                      <a:pt x="1" y="518"/>
                    </a:lnTo>
                    <a:lnTo>
                      <a:pt x="1" y="37"/>
                    </a:lnTo>
                    <a:cubicBezTo>
                      <a:pt x="1" y="37"/>
                      <a:pt x="1" y="1"/>
                      <a:pt x="1" y="1"/>
                    </a:cubicBezTo>
                    <a:cubicBezTo>
                      <a:pt x="38" y="1"/>
                      <a:pt x="38" y="1"/>
                      <a:pt x="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8"/>
              <p:cNvSpPr/>
              <p:nvPr/>
            </p:nvSpPr>
            <p:spPr>
              <a:xfrm>
                <a:off x="5992405" y="3071756"/>
                <a:ext cx="65070" cy="75216"/>
              </a:xfrm>
              <a:custGeom>
                <a:avLst/>
                <a:gdLst/>
                <a:ahLst/>
                <a:cxnLst/>
                <a:rect l="l" t="t" r="r" b="b"/>
                <a:pathLst>
                  <a:path w="481" h="556" extrusionOk="0">
                    <a:moveTo>
                      <a:pt x="74" y="38"/>
                    </a:moveTo>
                    <a:lnTo>
                      <a:pt x="481" y="297"/>
                    </a:lnTo>
                    <a:lnTo>
                      <a:pt x="37" y="555"/>
                    </a:lnTo>
                    <a:lnTo>
                      <a:pt x="37" y="75"/>
                    </a:lnTo>
                    <a:cubicBezTo>
                      <a:pt x="0" y="75"/>
                      <a:pt x="37" y="38"/>
                      <a:pt x="37" y="38"/>
                    </a:cubicBezTo>
                    <a:cubicBezTo>
                      <a:pt x="74" y="38"/>
                      <a:pt x="74" y="1"/>
                      <a:pt x="74" y="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8"/>
              <p:cNvSpPr/>
              <p:nvPr/>
            </p:nvSpPr>
            <p:spPr>
              <a:xfrm>
                <a:off x="6107394" y="3011826"/>
                <a:ext cx="60200" cy="75080"/>
              </a:xfrm>
              <a:custGeom>
                <a:avLst/>
                <a:gdLst/>
                <a:ahLst/>
                <a:cxnLst/>
                <a:rect l="l" t="t" r="r" b="b"/>
                <a:pathLst>
                  <a:path w="445" h="555" extrusionOk="0">
                    <a:moveTo>
                      <a:pt x="37" y="0"/>
                    </a:moveTo>
                    <a:lnTo>
                      <a:pt x="444" y="296"/>
                    </a:lnTo>
                    <a:lnTo>
                      <a:pt x="0" y="555"/>
                    </a:lnTo>
                    <a:lnTo>
                      <a:pt x="0" y="74"/>
                    </a:lnTo>
                    <a:cubicBezTo>
                      <a:pt x="0" y="74"/>
                      <a:pt x="0" y="37"/>
                      <a:pt x="0" y="37"/>
                    </a:cubicBezTo>
                    <a:cubicBezTo>
                      <a:pt x="37" y="0"/>
                      <a:pt x="37" y="0"/>
                      <a:pt x="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8"/>
              <p:cNvSpPr/>
              <p:nvPr/>
            </p:nvSpPr>
            <p:spPr>
              <a:xfrm>
                <a:off x="1496043" y="3266832"/>
                <a:ext cx="70210" cy="75216"/>
              </a:xfrm>
              <a:custGeom>
                <a:avLst/>
                <a:gdLst/>
                <a:ahLst/>
                <a:cxnLst/>
                <a:rect l="l" t="t" r="r" b="b"/>
                <a:pathLst>
                  <a:path w="519" h="556" extrusionOk="0">
                    <a:moveTo>
                      <a:pt x="481" y="75"/>
                    </a:moveTo>
                    <a:lnTo>
                      <a:pt x="518" y="555"/>
                    </a:lnTo>
                    <a:lnTo>
                      <a:pt x="0" y="333"/>
                    </a:lnTo>
                    <a:lnTo>
                      <a:pt x="370" y="38"/>
                    </a:lnTo>
                    <a:cubicBezTo>
                      <a:pt x="407" y="1"/>
                      <a:pt x="407" y="1"/>
                      <a:pt x="444" y="38"/>
                    </a:cubicBezTo>
                    <a:cubicBezTo>
                      <a:pt x="481" y="38"/>
                      <a:pt x="481" y="38"/>
                      <a:pt x="481" y="7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8"/>
              <p:cNvSpPr/>
              <p:nvPr/>
            </p:nvSpPr>
            <p:spPr>
              <a:xfrm>
                <a:off x="1611032" y="3321892"/>
                <a:ext cx="70210" cy="70210"/>
              </a:xfrm>
              <a:custGeom>
                <a:avLst/>
                <a:gdLst/>
                <a:ahLst/>
                <a:cxnLst/>
                <a:rect l="l" t="t" r="r" b="b"/>
                <a:pathLst>
                  <a:path w="519" h="519" extrusionOk="0">
                    <a:moveTo>
                      <a:pt x="481" y="37"/>
                    </a:moveTo>
                    <a:lnTo>
                      <a:pt x="518" y="518"/>
                    </a:lnTo>
                    <a:lnTo>
                      <a:pt x="1" y="296"/>
                    </a:lnTo>
                    <a:lnTo>
                      <a:pt x="370" y="0"/>
                    </a:lnTo>
                    <a:cubicBezTo>
                      <a:pt x="407" y="0"/>
                      <a:pt x="444" y="0"/>
                      <a:pt x="444" y="0"/>
                    </a:cubicBezTo>
                    <a:cubicBezTo>
                      <a:pt x="481" y="0"/>
                      <a:pt x="481" y="37"/>
                      <a:pt x="481"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8"/>
              <p:cNvSpPr/>
              <p:nvPr/>
            </p:nvSpPr>
            <p:spPr>
              <a:xfrm>
                <a:off x="1726157" y="3371946"/>
                <a:ext cx="70075" cy="70075"/>
              </a:xfrm>
              <a:custGeom>
                <a:avLst/>
                <a:gdLst/>
                <a:ahLst/>
                <a:cxnLst/>
                <a:rect l="l" t="t" r="r" b="b"/>
                <a:pathLst>
                  <a:path w="518" h="518" extrusionOk="0">
                    <a:moveTo>
                      <a:pt x="481" y="74"/>
                    </a:moveTo>
                    <a:lnTo>
                      <a:pt x="518" y="518"/>
                    </a:lnTo>
                    <a:lnTo>
                      <a:pt x="0" y="296"/>
                    </a:lnTo>
                    <a:lnTo>
                      <a:pt x="370" y="0"/>
                    </a:lnTo>
                    <a:cubicBezTo>
                      <a:pt x="407" y="0"/>
                      <a:pt x="407" y="0"/>
                      <a:pt x="444" y="0"/>
                    </a:cubicBezTo>
                    <a:cubicBezTo>
                      <a:pt x="444" y="0"/>
                      <a:pt x="481" y="37"/>
                      <a:pt x="481" y="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8"/>
              <p:cNvSpPr/>
              <p:nvPr/>
            </p:nvSpPr>
            <p:spPr>
              <a:xfrm>
                <a:off x="1841147" y="3416860"/>
                <a:ext cx="70210" cy="75216"/>
              </a:xfrm>
              <a:custGeom>
                <a:avLst/>
                <a:gdLst/>
                <a:ahLst/>
                <a:cxnLst/>
                <a:rect l="l" t="t" r="r" b="b"/>
                <a:pathLst>
                  <a:path w="519" h="556" extrusionOk="0">
                    <a:moveTo>
                      <a:pt x="481" y="112"/>
                    </a:moveTo>
                    <a:lnTo>
                      <a:pt x="518" y="555"/>
                    </a:lnTo>
                    <a:lnTo>
                      <a:pt x="0" y="371"/>
                    </a:lnTo>
                    <a:lnTo>
                      <a:pt x="370" y="75"/>
                    </a:lnTo>
                    <a:cubicBezTo>
                      <a:pt x="407" y="1"/>
                      <a:pt x="481" y="38"/>
                      <a:pt x="481"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8"/>
              <p:cNvSpPr/>
              <p:nvPr/>
            </p:nvSpPr>
            <p:spPr>
              <a:xfrm>
                <a:off x="1956136" y="3471920"/>
                <a:ext cx="70210" cy="70210"/>
              </a:xfrm>
              <a:custGeom>
                <a:avLst/>
                <a:gdLst/>
                <a:ahLst/>
                <a:cxnLst/>
                <a:rect l="l" t="t" r="r" b="b"/>
                <a:pathLst>
                  <a:path w="519" h="519" extrusionOk="0">
                    <a:moveTo>
                      <a:pt x="481" y="74"/>
                    </a:moveTo>
                    <a:lnTo>
                      <a:pt x="518" y="518"/>
                    </a:lnTo>
                    <a:lnTo>
                      <a:pt x="1" y="296"/>
                    </a:lnTo>
                    <a:lnTo>
                      <a:pt x="370" y="1"/>
                    </a:lnTo>
                    <a:cubicBezTo>
                      <a:pt x="407" y="1"/>
                      <a:pt x="444" y="1"/>
                      <a:pt x="444" y="1"/>
                    </a:cubicBezTo>
                    <a:cubicBezTo>
                      <a:pt x="481" y="38"/>
                      <a:pt x="481" y="38"/>
                      <a:pt x="481" y="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8"/>
              <p:cNvSpPr/>
              <p:nvPr/>
            </p:nvSpPr>
            <p:spPr>
              <a:xfrm>
                <a:off x="2091148" y="3506958"/>
                <a:ext cx="75216" cy="60064"/>
              </a:xfrm>
              <a:custGeom>
                <a:avLst/>
                <a:gdLst/>
                <a:ahLst/>
                <a:cxnLst/>
                <a:rect l="l" t="t" r="r" b="b"/>
                <a:pathLst>
                  <a:path w="556" h="444" extrusionOk="0">
                    <a:moveTo>
                      <a:pt x="334" y="37"/>
                    </a:moveTo>
                    <a:lnTo>
                      <a:pt x="556" y="444"/>
                    </a:lnTo>
                    <a:lnTo>
                      <a:pt x="1" y="444"/>
                    </a:lnTo>
                    <a:lnTo>
                      <a:pt x="223" y="37"/>
                    </a:lnTo>
                    <a:cubicBezTo>
                      <a:pt x="223" y="0"/>
                      <a:pt x="260" y="0"/>
                      <a:pt x="297" y="0"/>
                    </a:cubicBezTo>
                    <a:cubicBezTo>
                      <a:pt x="297" y="0"/>
                      <a:pt x="334"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8"/>
              <p:cNvSpPr/>
              <p:nvPr/>
            </p:nvSpPr>
            <p:spPr>
              <a:xfrm>
                <a:off x="2216283" y="3506958"/>
                <a:ext cx="75080" cy="60064"/>
              </a:xfrm>
              <a:custGeom>
                <a:avLst/>
                <a:gdLst/>
                <a:ahLst/>
                <a:cxnLst/>
                <a:rect l="l" t="t" r="r" b="b"/>
                <a:pathLst>
                  <a:path w="555" h="444" extrusionOk="0">
                    <a:moveTo>
                      <a:pt x="333" y="37"/>
                    </a:moveTo>
                    <a:lnTo>
                      <a:pt x="555" y="444"/>
                    </a:lnTo>
                    <a:lnTo>
                      <a:pt x="0" y="444"/>
                    </a:lnTo>
                    <a:lnTo>
                      <a:pt x="222" y="37"/>
                    </a:lnTo>
                    <a:cubicBezTo>
                      <a:pt x="259"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8"/>
              <p:cNvSpPr/>
              <p:nvPr/>
            </p:nvSpPr>
            <p:spPr>
              <a:xfrm>
                <a:off x="2346289" y="3506958"/>
                <a:ext cx="70210" cy="60064"/>
              </a:xfrm>
              <a:custGeom>
                <a:avLst/>
                <a:gdLst/>
                <a:ahLst/>
                <a:cxnLst/>
                <a:rect l="l" t="t" r="r" b="b"/>
                <a:pathLst>
                  <a:path w="519" h="444" extrusionOk="0">
                    <a:moveTo>
                      <a:pt x="296" y="37"/>
                    </a:moveTo>
                    <a:lnTo>
                      <a:pt x="518" y="444"/>
                    </a:lnTo>
                    <a:lnTo>
                      <a:pt x="0" y="444"/>
                    </a:lnTo>
                    <a:lnTo>
                      <a:pt x="185" y="37"/>
                    </a:lnTo>
                    <a:cubicBezTo>
                      <a:pt x="222" y="0"/>
                      <a:pt x="222" y="0"/>
                      <a:pt x="259" y="0"/>
                    </a:cubicBezTo>
                    <a:cubicBezTo>
                      <a:pt x="259" y="0"/>
                      <a:pt x="296" y="0"/>
                      <a:pt x="296"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8"/>
              <p:cNvSpPr/>
              <p:nvPr/>
            </p:nvSpPr>
            <p:spPr>
              <a:xfrm>
                <a:off x="2471289" y="3506958"/>
                <a:ext cx="70210" cy="60064"/>
              </a:xfrm>
              <a:custGeom>
                <a:avLst/>
                <a:gdLst/>
                <a:ahLst/>
                <a:cxnLst/>
                <a:rect l="l" t="t" r="r" b="b"/>
                <a:pathLst>
                  <a:path w="519" h="444" extrusionOk="0">
                    <a:moveTo>
                      <a:pt x="333" y="37"/>
                    </a:moveTo>
                    <a:lnTo>
                      <a:pt x="518" y="444"/>
                    </a:lnTo>
                    <a:lnTo>
                      <a:pt x="1" y="444"/>
                    </a:lnTo>
                    <a:lnTo>
                      <a:pt x="223" y="37"/>
                    </a:lnTo>
                    <a:cubicBezTo>
                      <a:pt x="223"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8"/>
              <p:cNvSpPr/>
              <p:nvPr/>
            </p:nvSpPr>
            <p:spPr>
              <a:xfrm>
                <a:off x="2596290" y="3506958"/>
                <a:ext cx="75216" cy="60064"/>
              </a:xfrm>
              <a:custGeom>
                <a:avLst/>
                <a:gdLst/>
                <a:ahLst/>
                <a:cxnLst/>
                <a:rect l="l" t="t" r="r" b="b"/>
                <a:pathLst>
                  <a:path w="556" h="444" extrusionOk="0">
                    <a:moveTo>
                      <a:pt x="334" y="37"/>
                    </a:moveTo>
                    <a:lnTo>
                      <a:pt x="556" y="444"/>
                    </a:lnTo>
                    <a:lnTo>
                      <a:pt x="1" y="444"/>
                    </a:lnTo>
                    <a:lnTo>
                      <a:pt x="223" y="37"/>
                    </a:lnTo>
                    <a:cubicBezTo>
                      <a:pt x="223" y="0"/>
                      <a:pt x="260" y="0"/>
                      <a:pt x="260" y="0"/>
                    </a:cubicBezTo>
                    <a:cubicBezTo>
                      <a:pt x="297"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8"/>
              <p:cNvSpPr/>
              <p:nvPr/>
            </p:nvSpPr>
            <p:spPr>
              <a:xfrm>
                <a:off x="2721426"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8"/>
              <p:cNvSpPr/>
              <p:nvPr/>
            </p:nvSpPr>
            <p:spPr>
              <a:xfrm>
                <a:off x="2846426"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8"/>
              <p:cNvSpPr/>
              <p:nvPr/>
            </p:nvSpPr>
            <p:spPr>
              <a:xfrm>
                <a:off x="2971426"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8"/>
              <p:cNvSpPr/>
              <p:nvPr/>
            </p:nvSpPr>
            <p:spPr>
              <a:xfrm>
                <a:off x="3101567" y="3506958"/>
                <a:ext cx="70075" cy="60064"/>
              </a:xfrm>
              <a:custGeom>
                <a:avLst/>
                <a:gdLst/>
                <a:ahLst/>
                <a:cxnLst/>
                <a:rect l="l" t="t" r="r" b="b"/>
                <a:pathLst>
                  <a:path w="518" h="444" extrusionOk="0">
                    <a:moveTo>
                      <a:pt x="296" y="37"/>
                    </a:moveTo>
                    <a:lnTo>
                      <a:pt x="518" y="444"/>
                    </a:lnTo>
                    <a:lnTo>
                      <a:pt x="0" y="444"/>
                    </a:lnTo>
                    <a:lnTo>
                      <a:pt x="222" y="37"/>
                    </a:lnTo>
                    <a:cubicBezTo>
                      <a:pt x="222" y="0"/>
                      <a:pt x="259" y="0"/>
                      <a:pt x="259" y="0"/>
                    </a:cubicBezTo>
                    <a:cubicBezTo>
                      <a:pt x="296" y="0"/>
                      <a:pt x="296" y="37"/>
                      <a:pt x="296"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8"/>
              <p:cNvSpPr/>
              <p:nvPr/>
            </p:nvSpPr>
            <p:spPr>
              <a:xfrm>
                <a:off x="3226568" y="3506958"/>
                <a:ext cx="70075" cy="60064"/>
              </a:xfrm>
              <a:custGeom>
                <a:avLst/>
                <a:gdLst/>
                <a:ahLst/>
                <a:cxnLst/>
                <a:rect l="l" t="t" r="r" b="b"/>
                <a:pathLst>
                  <a:path w="518" h="444" extrusionOk="0">
                    <a:moveTo>
                      <a:pt x="333" y="37"/>
                    </a:moveTo>
                    <a:lnTo>
                      <a:pt x="518" y="444"/>
                    </a:lnTo>
                    <a:lnTo>
                      <a:pt x="0" y="444"/>
                    </a:lnTo>
                    <a:lnTo>
                      <a:pt x="222" y="37"/>
                    </a:lnTo>
                    <a:cubicBezTo>
                      <a:pt x="222" y="0"/>
                      <a:pt x="259" y="0"/>
                      <a:pt x="259" y="0"/>
                    </a:cubicBezTo>
                    <a:cubicBezTo>
                      <a:pt x="296" y="0"/>
                      <a:pt x="296" y="37"/>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8"/>
              <p:cNvSpPr/>
              <p:nvPr/>
            </p:nvSpPr>
            <p:spPr>
              <a:xfrm>
                <a:off x="3351568"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296" y="37"/>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8"/>
              <p:cNvSpPr/>
              <p:nvPr/>
            </p:nvSpPr>
            <p:spPr>
              <a:xfrm>
                <a:off x="3476569"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8"/>
              <p:cNvSpPr/>
              <p:nvPr/>
            </p:nvSpPr>
            <p:spPr>
              <a:xfrm>
                <a:off x="3601704"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8"/>
              <p:cNvSpPr/>
              <p:nvPr/>
            </p:nvSpPr>
            <p:spPr>
              <a:xfrm>
                <a:off x="3726705" y="3506958"/>
                <a:ext cx="75080" cy="60064"/>
              </a:xfrm>
              <a:custGeom>
                <a:avLst/>
                <a:gdLst/>
                <a:ahLst/>
                <a:cxnLst/>
                <a:rect l="l" t="t" r="r" b="b"/>
                <a:pathLst>
                  <a:path w="555" h="444" extrusionOk="0">
                    <a:moveTo>
                      <a:pt x="333" y="37"/>
                    </a:moveTo>
                    <a:lnTo>
                      <a:pt x="555" y="444"/>
                    </a:lnTo>
                    <a:lnTo>
                      <a:pt x="0"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8"/>
              <p:cNvSpPr/>
              <p:nvPr/>
            </p:nvSpPr>
            <p:spPr>
              <a:xfrm>
                <a:off x="3851705" y="3506958"/>
                <a:ext cx="75216" cy="60064"/>
              </a:xfrm>
              <a:custGeom>
                <a:avLst/>
                <a:gdLst/>
                <a:ahLst/>
                <a:cxnLst/>
                <a:rect l="l" t="t" r="r" b="b"/>
                <a:pathLst>
                  <a:path w="556" h="444" extrusionOk="0">
                    <a:moveTo>
                      <a:pt x="333" y="37"/>
                    </a:moveTo>
                    <a:lnTo>
                      <a:pt x="555" y="444"/>
                    </a:lnTo>
                    <a:lnTo>
                      <a:pt x="1"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8"/>
              <p:cNvSpPr/>
              <p:nvPr/>
            </p:nvSpPr>
            <p:spPr>
              <a:xfrm>
                <a:off x="3976706" y="3506958"/>
                <a:ext cx="75216" cy="60064"/>
              </a:xfrm>
              <a:custGeom>
                <a:avLst/>
                <a:gdLst/>
                <a:ahLst/>
                <a:cxnLst/>
                <a:rect l="l" t="t" r="r" b="b"/>
                <a:pathLst>
                  <a:path w="556" h="444" extrusionOk="0">
                    <a:moveTo>
                      <a:pt x="334" y="37"/>
                    </a:moveTo>
                    <a:lnTo>
                      <a:pt x="555"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8"/>
              <p:cNvSpPr/>
              <p:nvPr/>
            </p:nvSpPr>
            <p:spPr>
              <a:xfrm>
                <a:off x="4106847" y="3506958"/>
                <a:ext cx="75080" cy="60064"/>
              </a:xfrm>
              <a:custGeom>
                <a:avLst/>
                <a:gdLst/>
                <a:ahLst/>
                <a:cxnLst/>
                <a:rect l="l" t="t" r="r" b="b"/>
                <a:pathLst>
                  <a:path w="555" h="444" extrusionOk="0">
                    <a:moveTo>
                      <a:pt x="333" y="37"/>
                    </a:moveTo>
                    <a:lnTo>
                      <a:pt x="555" y="444"/>
                    </a:lnTo>
                    <a:lnTo>
                      <a:pt x="0" y="444"/>
                    </a:lnTo>
                    <a:lnTo>
                      <a:pt x="222" y="37"/>
                    </a:lnTo>
                    <a:cubicBezTo>
                      <a:pt x="222" y="0"/>
                      <a:pt x="222"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8"/>
              <p:cNvSpPr/>
              <p:nvPr/>
            </p:nvSpPr>
            <p:spPr>
              <a:xfrm>
                <a:off x="4231847"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8"/>
              <p:cNvSpPr/>
              <p:nvPr/>
            </p:nvSpPr>
            <p:spPr>
              <a:xfrm>
                <a:off x="4356847" y="3506958"/>
                <a:ext cx="75216" cy="60064"/>
              </a:xfrm>
              <a:custGeom>
                <a:avLst/>
                <a:gdLst/>
                <a:ahLst/>
                <a:cxnLst/>
                <a:rect l="l" t="t" r="r" b="b"/>
                <a:pathLst>
                  <a:path w="556" h="444" extrusionOk="0">
                    <a:moveTo>
                      <a:pt x="333" y="37"/>
                    </a:moveTo>
                    <a:lnTo>
                      <a:pt x="555" y="444"/>
                    </a:lnTo>
                    <a:lnTo>
                      <a:pt x="1" y="444"/>
                    </a:lnTo>
                    <a:lnTo>
                      <a:pt x="223" y="37"/>
                    </a:lnTo>
                    <a:cubicBezTo>
                      <a:pt x="223" y="0"/>
                      <a:pt x="259" y="0"/>
                      <a:pt x="259"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8"/>
              <p:cNvSpPr/>
              <p:nvPr/>
            </p:nvSpPr>
            <p:spPr>
              <a:xfrm>
                <a:off x="4481848" y="3506958"/>
                <a:ext cx="75216" cy="60064"/>
              </a:xfrm>
              <a:custGeom>
                <a:avLst/>
                <a:gdLst/>
                <a:ahLst/>
                <a:cxnLst/>
                <a:rect l="l" t="t" r="r" b="b"/>
                <a:pathLst>
                  <a:path w="556" h="444" extrusionOk="0">
                    <a:moveTo>
                      <a:pt x="334" y="37"/>
                    </a:moveTo>
                    <a:lnTo>
                      <a:pt x="556" y="444"/>
                    </a:lnTo>
                    <a:lnTo>
                      <a:pt x="1" y="444"/>
                    </a:lnTo>
                    <a:lnTo>
                      <a:pt x="223" y="37"/>
                    </a:lnTo>
                    <a:cubicBezTo>
                      <a:pt x="260"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8"/>
              <p:cNvSpPr/>
              <p:nvPr/>
            </p:nvSpPr>
            <p:spPr>
              <a:xfrm>
                <a:off x="4606983" y="3506958"/>
                <a:ext cx="75080" cy="60064"/>
              </a:xfrm>
              <a:custGeom>
                <a:avLst/>
                <a:gdLst/>
                <a:ahLst/>
                <a:cxnLst/>
                <a:rect l="l" t="t" r="r" b="b"/>
                <a:pathLst>
                  <a:path w="555" h="444" extrusionOk="0">
                    <a:moveTo>
                      <a:pt x="333" y="37"/>
                    </a:moveTo>
                    <a:lnTo>
                      <a:pt x="555" y="444"/>
                    </a:lnTo>
                    <a:lnTo>
                      <a:pt x="0" y="444"/>
                    </a:lnTo>
                    <a:lnTo>
                      <a:pt x="222" y="37"/>
                    </a:lnTo>
                    <a:cubicBezTo>
                      <a:pt x="222"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8"/>
              <p:cNvSpPr/>
              <p:nvPr/>
            </p:nvSpPr>
            <p:spPr>
              <a:xfrm>
                <a:off x="4731984" y="3506958"/>
                <a:ext cx="75216" cy="60064"/>
              </a:xfrm>
              <a:custGeom>
                <a:avLst/>
                <a:gdLst/>
                <a:ahLst/>
                <a:cxnLst/>
                <a:rect l="l" t="t" r="r" b="b"/>
                <a:pathLst>
                  <a:path w="556" h="444" extrusionOk="0">
                    <a:moveTo>
                      <a:pt x="333" y="37"/>
                    </a:moveTo>
                    <a:lnTo>
                      <a:pt x="555" y="444"/>
                    </a:lnTo>
                    <a:lnTo>
                      <a:pt x="0" y="444"/>
                    </a:lnTo>
                    <a:lnTo>
                      <a:pt x="222" y="37"/>
                    </a:lnTo>
                    <a:cubicBezTo>
                      <a:pt x="259" y="0"/>
                      <a:pt x="259" y="0"/>
                      <a:pt x="296" y="0"/>
                    </a:cubicBezTo>
                    <a:cubicBezTo>
                      <a:pt x="296" y="0"/>
                      <a:pt x="333"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8"/>
              <p:cNvSpPr/>
              <p:nvPr/>
            </p:nvSpPr>
            <p:spPr>
              <a:xfrm>
                <a:off x="4861990" y="3506958"/>
                <a:ext cx="70210" cy="60064"/>
              </a:xfrm>
              <a:custGeom>
                <a:avLst/>
                <a:gdLst/>
                <a:ahLst/>
                <a:cxnLst/>
                <a:rect l="l" t="t" r="r" b="b"/>
                <a:pathLst>
                  <a:path w="519" h="444" extrusionOk="0">
                    <a:moveTo>
                      <a:pt x="333" y="37"/>
                    </a:moveTo>
                    <a:lnTo>
                      <a:pt x="518" y="444"/>
                    </a:lnTo>
                    <a:lnTo>
                      <a:pt x="1" y="444"/>
                    </a:lnTo>
                    <a:lnTo>
                      <a:pt x="223" y="37"/>
                    </a:lnTo>
                    <a:cubicBezTo>
                      <a:pt x="223" y="0"/>
                      <a:pt x="223" y="0"/>
                      <a:pt x="260"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8"/>
              <p:cNvSpPr/>
              <p:nvPr/>
            </p:nvSpPr>
            <p:spPr>
              <a:xfrm>
                <a:off x="4986990" y="3506958"/>
                <a:ext cx="75216" cy="60064"/>
              </a:xfrm>
              <a:custGeom>
                <a:avLst/>
                <a:gdLst/>
                <a:ahLst/>
                <a:cxnLst/>
                <a:rect l="l" t="t" r="r" b="b"/>
                <a:pathLst>
                  <a:path w="556" h="444" extrusionOk="0">
                    <a:moveTo>
                      <a:pt x="334" y="37"/>
                    </a:moveTo>
                    <a:lnTo>
                      <a:pt x="556" y="444"/>
                    </a:lnTo>
                    <a:lnTo>
                      <a:pt x="1" y="444"/>
                    </a:lnTo>
                    <a:lnTo>
                      <a:pt x="223" y="37"/>
                    </a:lnTo>
                    <a:cubicBezTo>
                      <a:pt x="223" y="0"/>
                      <a:pt x="297" y="0"/>
                      <a:pt x="334"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8"/>
              <p:cNvSpPr/>
              <p:nvPr/>
            </p:nvSpPr>
            <p:spPr>
              <a:xfrm>
                <a:off x="5112126" y="3506958"/>
                <a:ext cx="75080" cy="60064"/>
              </a:xfrm>
              <a:custGeom>
                <a:avLst/>
                <a:gdLst/>
                <a:ahLst/>
                <a:cxnLst/>
                <a:rect l="l" t="t" r="r" b="b"/>
                <a:pathLst>
                  <a:path w="555" h="444" extrusionOk="0">
                    <a:moveTo>
                      <a:pt x="333" y="37"/>
                    </a:moveTo>
                    <a:lnTo>
                      <a:pt x="555" y="444"/>
                    </a:lnTo>
                    <a:lnTo>
                      <a:pt x="0" y="444"/>
                    </a:lnTo>
                    <a:lnTo>
                      <a:pt x="222" y="37"/>
                    </a:lnTo>
                    <a:cubicBezTo>
                      <a:pt x="222" y="0"/>
                      <a:pt x="259" y="0"/>
                      <a:pt x="259" y="0"/>
                    </a:cubicBezTo>
                    <a:cubicBezTo>
                      <a:pt x="296" y="0"/>
                      <a:pt x="296" y="0"/>
                      <a:pt x="333" y="3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9" name="Google Shape;4179;p28"/>
            <p:cNvGrpSpPr/>
            <p:nvPr/>
          </p:nvGrpSpPr>
          <p:grpSpPr>
            <a:xfrm>
              <a:off x="2628002" y="885004"/>
              <a:ext cx="151325" cy="146593"/>
              <a:chOff x="1310977" y="2871809"/>
              <a:chExt cx="480244" cy="465228"/>
            </a:xfrm>
          </p:grpSpPr>
          <p:sp>
            <p:nvSpPr>
              <p:cNvPr id="4180" name="Google Shape;4180;p28"/>
              <p:cNvSpPr/>
              <p:nvPr/>
            </p:nvSpPr>
            <p:spPr>
              <a:xfrm>
                <a:off x="1310977" y="2871809"/>
                <a:ext cx="480244" cy="465228"/>
              </a:xfrm>
              <a:custGeom>
                <a:avLst/>
                <a:gdLst/>
                <a:ahLst/>
                <a:cxnLst/>
                <a:rect l="l" t="t" r="r" b="b"/>
                <a:pathLst>
                  <a:path w="3550" h="3439" extrusionOk="0">
                    <a:moveTo>
                      <a:pt x="2256" y="37"/>
                    </a:moveTo>
                    <a:cubicBezTo>
                      <a:pt x="2293" y="37"/>
                      <a:pt x="2367" y="37"/>
                      <a:pt x="2441" y="74"/>
                    </a:cubicBezTo>
                    <a:cubicBezTo>
                      <a:pt x="2367" y="259"/>
                      <a:pt x="2441" y="481"/>
                      <a:pt x="2625" y="592"/>
                    </a:cubicBezTo>
                    <a:cubicBezTo>
                      <a:pt x="2773" y="703"/>
                      <a:pt x="2995" y="703"/>
                      <a:pt x="3143" y="592"/>
                    </a:cubicBezTo>
                    <a:cubicBezTo>
                      <a:pt x="3217" y="629"/>
                      <a:pt x="3254" y="703"/>
                      <a:pt x="3291" y="739"/>
                    </a:cubicBezTo>
                    <a:cubicBezTo>
                      <a:pt x="3106" y="887"/>
                      <a:pt x="3069" y="1072"/>
                      <a:pt x="3106" y="1294"/>
                    </a:cubicBezTo>
                    <a:cubicBezTo>
                      <a:pt x="3180" y="1479"/>
                      <a:pt x="3365" y="1590"/>
                      <a:pt x="3550" y="1627"/>
                    </a:cubicBezTo>
                    <a:lnTo>
                      <a:pt x="3550" y="1701"/>
                    </a:lnTo>
                    <a:lnTo>
                      <a:pt x="3550" y="1812"/>
                    </a:lnTo>
                    <a:cubicBezTo>
                      <a:pt x="3106" y="1849"/>
                      <a:pt x="2921" y="2403"/>
                      <a:pt x="3291" y="2662"/>
                    </a:cubicBezTo>
                    <a:cubicBezTo>
                      <a:pt x="3254" y="2736"/>
                      <a:pt x="3180" y="2773"/>
                      <a:pt x="3143" y="2847"/>
                    </a:cubicBezTo>
                    <a:cubicBezTo>
                      <a:pt x="2773" y="2625"/>
                      <a:pt x="2330" y="2958"/>
                      <a:pt x="2441" y="3364"/>
                    </a:cubicBezTo>
                    <a:cubicBezTo>
                      <a:pt x="2367" y="3401"/>
                      <a:pt x="2293" y="3401"/>
                      <a:pt x="2256" y="3438"/>
                    </a:cubicBezTo>
                    <a:cubicBezTo>
                      <a:pt x="2071" y="2995"/>
                      <a:pt x="1479" y="2995"/>
                      <a:pt x="1331" y="3438"/>
                    </a:cubicBezTo>
                    <a:lnTo>
                      <a:pt x="1110" y="3364"/>
                    </a:lnTo>
                    <a:cubicBezTo>
                      <a:pt x="1221" y="2921"/>
                      <a:pt x="777" y="2588"/>
                      <a:pt x="407" y="2847"/>
                    </a:cubicBezTo>
                    <a:cubicBezTo>
                      <a:pt x="333" y="2773"/>
                      <a:pt x="296" y="2736"/>
                      <a:pt x="296" y="2662"/>
                    </a:cubicBezTo>
                    <a:cubicBezTo>
                      <a:pt x="444" y="2551"/>
                      <a:pt x="481" y="2329"/>
                      <a:pt x="444" y="2144"/>
                    </a:cubicBezTo>
                    <a:cubicBezTo>
                      <a:pt x="370" y="1960"/>
                      <a:pt x="185" y="1812"/>
                      <a:pt x="1" y="1812"/>
                    </a:cubicBezTo>
                    <a:lnTo>
                      <a:pt x="1" y="1627"/>
                    </a:lnTo>
                    <a:cubicBezTo>
                      <a:pt x="185" y="1590"/>
                      <a:pt x="370" y="1442"/>
                      <a:pt x="444" y="1257"/>
                    </a:cubicBezTo>
                    <a:cubicBezTo>
                      <a:pt x="481" y="1072"/>
                      <a:pt x="444" y="887"/>
                      <a:pt x="296" y="739"/>
                    </a:cubicBezTo>
                    <a:cubicBezTo>
                      <a:pt x="296" y="703"/>
                      <a:pt x="333" y="629"/>
                      <a:pt x="407" y="592"/>
                    </a:cubicBezTo>
                    <a:cubicBezTo>
                      <a:pt x="555" y="703"/>
                      <a:pt x="777" y="703"/>
                      <a:pt x="925" y="592"/>
                    </a:cubicBezTo>
                    <a:cubicBezTo>
                      <a:pt x="1110" y="481"/>
                      <a:pt x="1184" y="259"/>
                      <a:pt x="1110" y="74"/>
                    </a:cubicBezTo>
                    <a:cubicBezTo>
                      <a:pt x="1184" y="37"/>
                      <a:pt x="1258" y="37"/>
                      <a:pt x="1331" y="0"/>
                    </a:cubicBezTo>
                    <a:cubicBezTo>
                      <a:pt x="1479" y="444"/>
                      <a:pt x="2071" y="444"/>
                      <a:pt x="2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8"/>
              <p:cNvSpPr/>
              <p:nvPr/>
            </p:nvSpPr>
            <p:spPr>
              <a:xfrm>
                <a:off x="1351021" y="2906712"/>
                <a:ext cx="405164" cy="385277"/>
              </a:xfrm>
              <a:custGeom>
                <a:avLst/>
                <a:gdLst/>
                <a:ahLst/>
                <a:cxnLst/>
                <a:rect l="l" t="t" r="r" b="b"/>
                <a:pathLst>
                  <a:path w="2995" h="2848" extrusionOk="0">
                    <a:moveTo>
                      <a:pt x="1923" y="38"/>
                    </a:moveTo>
                    <a:lnTo>
                      <a:pt x="1960" y="38"/>
                    </a:lnTo>
                    <a:cubicBezTo>
                      <a:pt x="1997" y="38"/>
                      <a:pt x="2034" y="75"/>
                      <a:pt x="2034" y="112"/>
                    </a:cubicBezTo>
                    <a:cubicBezTo>
                      <a:pt x="1997" y="260"/>
                      <a:pt x="2071" y="408"/>
                      <a:pt x="2182" y="481"/>
                    </a:cubicBezTo>
                    <a:cubicBezTo>
                      <a:pt x="2292" y="592"/>
                      <a:pt x="2477" y="592"/>
                      <a:pt x="2588" y="555"/>
                    </a:cubicBezTo>
                    <a:cubicBezTo>
                      <a:pt x="2625" y="518"/>
                      <a:pt x="2662" y="518"/>
                      <a:pt x="2699" y="555"/>
                    </a:cubicBezTo>
                    <a:lnTo>
                      <a:pt x="2699" y="592"/>
                    </a:lnTo>
                    <a:cubicBezTo>
                      <a:pt x="2736" y="592"/>
                      <a:pt x="2736" y="629"/>
                      <a:pt x="2699" y="666"/>
                    </a:cubicBezTo>
                    <a:cubicBezTo>
                      <a:pt x="2625" y="777"/>
                      <a:pt x="2588" y="925"/>
                      <a:pt x="2625" y="1073"/>
                    </a:cubicBezTo>
                    <a:cubicBezTo>
                      <a:pt x="2662" y="1221"/>
                      <a:pt x="2773" y="1332"/>
                      <a:pt x="2921" y="1369"/>
                    </a:cubicBezTo>
                    <a:cubicBezTo>
                      <a:pt x="2958" y="1369"/>
                      <a:pt x="2995" y="1369"/>
                      <a:pt x="2995" y="1406"/>
                    </a:cubicBezTo>
                    <a:lnTo>
                      <a:pt x="2995" y="1480"/>
                    </a:lnTo>
                    <a:cubicBezTo>
                      <a:pt x="2995" y="1517"/>
                      <a:pt x="2958" y="1517"/>
                      <a:pt x="2921" y="1517"/>
                    </a:cubicBezTo>
                    <a:cubicBezTo>
                      <a:pt x="2625" y="1591"/>
                      <a:pt x="2514" y="1960"/>
                      <a:pt x="2699" y="2219"/>
                    </a:cubicBezTo>
                    <a:cubicBezTo>
                      <a:pt x="2736" y="2219"/>
                      <a:pt x="2736" y="2256"/>
                      <a:pt x="2699" y="2293"/>
                    </a:cubicBezTo>
                    <a:lnTo>
                      <a:pt x="2662" y="2330"/>
                    </a:lnTo>
                    <a:cubicBezTo>
                      <a:pt x="2662" y="2367"/>
                      <a:pt x="2625" y="2367"/>
                      <a:pt x="2588" y="2330"/>
                    </a:cubicBezTo>
                    <a:cubicBezTo>
                      <a:pt x="2292" y="2219"/>
                      <a:pt x="1997" y="2441"/>
                      <a:pt x="2034" y="2774"/>
                    </a:cubicBezTo>
                    <a:cubicBezTo>
                      <a:pt x="2034" y="2811"/>
                      <a:pt x="1997" y="2811"/>
                      <a:pt x="1960" y="2848"/>
                    </a:cubicBezTo>
                    <a:lnTo>
                      <a:pt x="1923" y="2848"/>
                    </a:lnTo>
                    <a:cubicBezTo>
                      <a:pt x="1886" y="2848"/>
                      <a:pt x="1849" y="2848"/>
                      <a:pt x="1849" y="2811"/>
                    </a:cubicBezTo>
                    <a:cubicBezTo>
                      <a:pt x="1701" y="2515"/>
                      <a:pt x="1294" y="2515"/>
                      <a:pt x="1146" y="2811"/>
                    </a:cubicBezTo>
                    <a:cubicBezTo>
                      <a:pt x="1109" y="2848"/>
                      <a:pt x="1072" y="2848"/>
                      <a:pt x="1035" y="2848"/>
                    </a:cubicBezTo>
                    <a:lnTo>
                      <a:pt x="998" y="2848"/>
                    </a:lnTo>
                    <a:cubicBezTo>
                      <a:pt x="962" y="2811"/>
                      <a:pt x="962" y="2811"/>
                      <a:pt x="962" y="2774"/>
                    </a:cubicBezTo>
                    <a:cubicBezTo>
                      <a:pt x="962" y="2626"/>
                      <a:pt x="888" y="2478"/>
                      <a:pt x="777" y="2404"/>
                    </a:cubicBezTo>
                    <a:cubicBezTo>
                      <a:pt x="666" y="2293"/>
                      <a:pt x="518" y="2293"/>
                      <a:pt x="370" y="2330"/>
                    </a:cubicBezTo>
                    <a:cubicBezTo>
                      <a:pt x="333" y="2367"/>
                      <a:pt x="296" y="2330"/>
                      <a:pt x="296" y="2330"/>
                    </a:cubicBezTo>
                    <a:lnTo>
                      <a:pt x="259" y="2293"/>
                    </a:lnTo>
                    <a:cubicBezTo>
                      <a:pt x="259" y="2256"/>
                      <a:pt x="259" y="2219"/>
                      <a:pt x="259" y="2182"/>
                    </a:cubicBezTo>
                    <a:cubicBezTo>
                      <a:pt x="370" y="2071"/>
                      <a:pt x="407" y="1923"/>
                      <a:pt x="333" y="1775"/>
                    </a:cubicBezTo>
                    <a:cubicBezTo>
                      <a:pt x="296" y="1665"/>
                      <a:pt x="185" y="1554"/>
                      <a:pt x="37" y="1517"/>
                    </a:cubicBezTo>
                    <a:cubicBezTo>
                      <a:pt x="0" y="1517"/>
                      <a:pt x="0" y="1480"/>
                      <a:pt x="0" y="1443"/>
                    </a:cubicBezTo>
                    <a:lnTo>
                      <a:pt x="0" y="1406"/>
                    </a:lnTo>
                    <a:cubicBezTo>
                      <a:pt x="0" y="1369"/>
                      <a:pt x="0" y="1332"/>
                      <a:pt x="37" y="1332"/>
                    </a:cubicBezTo>
                    <a:cubicBezTo>
                      <a:pt x="333" y="1258"/>
                      <a:pt x="481" y="888"/>
                      <a:pt x="259" y="666"/>
                    </a:cubicBezTo>
                    <a:cubicBezTo>
                      <a:pt x="259" y="629"/>
                      <a:pt x="259" y="592"/>
                      <a:pt x="259" y="555"/>
                    </a:cubicBezTo>
                    <a:lnTo>
                      <a:pt x="296" y="518"/>
                    </a:lnTo>
                    <a:cubicBezTo>
                      <a:pt x="333" y="518"/>
                      <a:pt x="333" y="518"/>
                      <a:pt x="370" y="518"/>
                    </a:cubicBezTo>
                    <a:cubicBezTo>
                      <a:pt x="518" y="592"/>
                      <a:pt x="666" y="555"/>
                      <a:pt x="777" y="481"/>
                    </a:cubicBezTo>
                    <a:cubicBezTo>
                      <a:pt x="888" y="408"/>
                      <a:pt x="962" y="260"/>
                      <a:pt x="962" y="112"/>
                    </a:cubicBezTo>
                    <a:cubicBezTo>
                      <a:pt x="962" y="75"/>
                      <a:pt x="962" y="38"/>
                      <a:pt x="998" y="38"/>
                    </a:cubicBezTo>
                    <a:lnTo>
                      <a:pt x="1035" y="38"/>
                    </a:lnTo>
                    <a:cubicBezTo>
                      <a:pt x="1072" y="1"/>
                      <a:pt x="1109" y="38"/>
                      <a:pt x="1146" y="75"/>
                    </a:cubicBezTo>
                    <a:cubicBezTo>
                      <a:pt x="1294" y="334"/>
                      <a:pt x="1664" y="334"/>
                      <a:pt x="1849" y="75"/>
                    </a:cubicBezTo>
                    <a:cubicBezTo>
                      <a:pt x="1849" y="38"/>
                      <a:pt x="1886" y="38"/>
                      <a:pt x="1923" y="38"/>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8"/>
              <p:cNvSpPr/>
              <p:nvPr/>
            </p:nvSpPr>
            <p:spPr>
              <a:xfrm>
                <a:off x="1430972" y="2981793"/>
                <a:ext cx="240257" cy="245127"/>
              </a:xfrm>
              <a:custGeom>
                <a:avLst/>
                <a:gdLst/>
                <a:ahLst/>
                <a:cxnLst/>
                <a:rect l="l" t="t" r="r" b="b"/>
                <a:pathLst>
                  <a:path w="1776" h="1812" extrusionOk="0">
                    <a:moveTo>
                      <a:pt x="1073" y="1627"/>
                    </a:moveTo>
                    <a:lnTo>
                      <a:pt x="1147" y="1220"/>
                    </a:lnTo>
                    <a:cubicBezTo>
                      <a:pt x="1073" y="1183"/>
                      <a:pt x="962" y="1183"/>
                      <a:pt x="888" y="1220"/>
                    </a:cubicBezTo>
                    <a:cubicBezTo>
                      <a:pt x="814" y="1183"/>
                      <a:pt x="740" y="1183"/>
                      <a:pt x="666" y="1220"/>
                    </a:cubicBezTo>
                    <a:lnTo>
                      <a:pt x="703" y="1627"/>
                    </a:lnTo>
                    <a:cubicBezTo>
                      <a:pt x="703" y="1738"/>
                      <a:pt x="592" y="1812"/>
                      <a:pt x="518" y="1775"/>
                    </a:cubicBezTo>
                    <a:cubicBezTo>
                      <a:pt x="297" y="1664"/>
                      <a:pt x="112" y="1516"/>
                      <a:pt x="38" y="1294"/>
                    </a:cubicBezTo>
                    <a:cubicBezTo>
                      <a:pt x="1" y="1257"/>
                      <a:pt x="1" y="1183"/>
                      <a:pt x="38" y="1147"/>
                    </a:cubicBezTo>
                    <a:cubicBezTo>
                      <a:pt x="38" y="1110"/>
                      <a:pt x="112" y="1073"/>
                      <a:pt x="149" y="1110"/>
                    </a:cubicBezTo>
                    <a:lnTo>
                      <a:pt x="555" y="1147"/>
                    </a:lnTo>
                    <a:cubicBezTo>
                      <a:pt x="592" y="1073"/>
                      <a:pt x="592" y="999"/>
                      <a:pt x="555" y="925"/>
                    </a:cubicBezTo>
                    <a:cubicBezTo>
                      <a:pt x="592" y="814"/>
                      <a:pt x="592" y="740"/>
                      <a:pt x="555" y="666"/>
                    </a:cubicBezTo>
                    <a:lnTo>
                      <a:pt x="149" y="703"/>
                    </a:lnTo>
                    <a:cubicBezTo>
                      <a:pt x="112" y="740"/>
                      <a:pt x="38" y="703"/>
                      <a:pt x="38" y="666"/>
                    </a:cubicBezTo>
                    <a:cubicBezTo>
                      <a:pt x="1" y="629"/>
                      <a:pt x="1" y="555"/>
                      <a:pt x="38" y="518"/>
                    </a:cubicBezTo>
                    <a:cubicBezTo>
                      <a:pt x="112" y="333"/>
                      <a:pt x="297" y="148"/>
                      <a:pt x="481" y="74"/>
                    </a:cubicBezTo>
                    <a:cubicBezTo>
                      <a:pt x="518" y="37"/>
                      <a:pt x="592" y="37"/>
                      <a:pt x="629" y="74"/>
                    </a:cubicBezTo>
                    <a:cubicBezTo>
                      <a:pt x="666" y="74"/>
                      <a:pt x="703" y="148"/>
                      <a:pt x="703" y="185"/>
                    </a:cubicBezTo>
                    <a:lnTo>
                      <a:pt x="629" y="592"/>
                    </a:lnTo>
                    <a:cubicBezTo>
                      <a:pt x="703" y="592"/>
                      <a:pt x="777" y="592"/>
                      <a:pt x="851" y="592"/>
                    </a:cubicBezTo>
                    <a:cubicBezTo>
                      <a:pt x="962" y="592"/>
                      <a:pt x="1036" y="592"/>
                      <a:pt x="1110" y="592"/>
                    </a:cubicBezTo>
                    <a:lnTo>
                      <a:pt x="1073" y="185"/>
                    </a:lnTo>
                    <a:cubicBezTo>
                      <a:pt x="1036" y="74"/>
                      <a:pt x="1147" y="0"/>
                      <a:pt x="1258" y="37"/>
                    </a:cubicBezTo>
                    <a:cubicBezTo>
                      <a:pt x="1480" y="111"/>
                      <a:pt x="1665" y="296"/>
                      <a:pt x="1738" y="518"/>
                    </a:cubicBezTo>
                    <a:cubicBezTo>
                      <a:pt x="1775" y="555"/>
                      <a:pt x="1775" y="629"/>
                      <a:pt x="1738" y="666"/>
                    </a:cubicBezTo>
                    <a:cubicBezTo>
                      <a:pt x="1701" y="703"/>
                      <a:pt x="1665" y="740"/>
                      <a:pt x="1628" y="703"/>
                    </a:cubicBezTo>
                    <a:lnTo>
                      <a:pt x="1184" y="666"/>
                    </a:lnTo>
                    <a:cubicBezTo>
                      <a:pt x="1184" y="740"/>
                      <a:pt x="1184" y="814"/>
                      <a:pt x="1184" y="925"/>
                    </a:cubicBezTo>
                    <a:cubicBezTo>
                      <a:pt x="1184" y="999"/>
                      <a:pt x="1184" y="1073"/>
                      <a:pt x="1184" y="1147"/>
                    </a:cubicBezTo>
                    <a:lnTo>
                      <a:pt x="1628" y="1073"/>
                    </a:lnTo>
                    <a:cubicBezTo>
                      <a:pt x="1665" y="1073"/>
                      <a:pt x="1701" y="1110"/>
                      <a:pt x="1738" y="1147"/>
                    </a:cubicBezTo>
                    <a:cubicBezTo>
                      <a:pt x="1775" y="1183"/>
                      <a:pt x="1775" y="1220"/>
                      <a:pt x="1738" y="1294"/>
                    </a:cubicBezTo>
                    <a:cubicBezTo>
                      <a:pt x="1665" y="1516"/>
                      <a:pt x="1480" y="1701"/>
                      <a:pt x="1258" y="1812"/>
                    </a:cubicBezTo>
                    <a:cubicBezTo>
                      <a:pt x="1221" y="1812"/>
                      <a:pt x="1147" y="1812"/>
                      <a:pt x="1110" y="1812"/>
                    </a:cubicBezTo>
                    <a:cubicBezTo>
                      <a:pt x="1073" y="1738"/>
                      <a:pt x="1036" y="1701"/>
                      <a:pt x="1073" y="16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8"/>
              <p:cNvSpPr/>
              <p:nvPr/>
            </p:nvSpPr>
            <p:spPr>
              <a:xfrm>
                <a:off x="1491037" y="3046864"/>
                <a:ext cx="125134" cy="120129"/>
              </a:xfrm>
              <a:custGeom>
                <a:avLst/>
                <a:gdLst/>
                <a:ahLst/>
                <a:cxnLst/>
                <a:rect l="l" t="t" r="r" b="b"/>
                <a:pathLst>
                  <a:path w="925" h="888" extrusionOk="0">
                    <a:moveTo>
                      <a:pt x="444" y="0"/>
                    </a:moveTo>
                    <a:cubicBezTo>
                      <a:pt x="925" y="111"/>
                      <a:pt x="925" y="776"/>
                      <a:pt x="444" y="887"/>
                    </a:cubicBezTo>
                    <a:cubicBezTo>
                      <a:pt x="0" y="776"/>
                      <a:pt x="0" y="111"/>
                      <a:pt x="4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8"/>
              <p:cNvSpPr/>
              <p:nvPr/>
            </p:nvSpPr>
            <p:spPr>
              <a:xfrm>
                <a:off x="1516065" y="3066750"/>
                <a:ext cx="95102" cy="100242"/>
              </a:xfrm>
              <a:custGeom>
                <a:avLst/>
                <a:gdLst/>
                <a:ahLst/>
                <a:cxnLst/>
                <a:rect l="l" t="t" r="r" b="b"/>
                <a:pathLst>
                  <a:path w="703" h="741" extrusionOk="0">
                    <a:moveTo>
                      <a:pt x="259" y="1"/>
                    </a:moveTo>
                    <a:cubicBezTo>
                      <a:pt x="703" y="1"/>
                      <a:pt x="0" y="740"/>
                      <a:pt x="0" y="297"/>
                    </a:cubicBezTo>
                    <a:cubicBezTo>
                      <a:pt x="0" y="149"/>
                      <a:pt x="111"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5" name="Google Shape;4185;p28"/>
            <p:cNvGrpSpPr/>
            <p:nvPr/>
          </p:nvGrpSpPr>
          <p:grpSpPr>
            <a:xfrm>
              <a:off x="2778933" y="937010"/>
              <a:ext cx="198598" cy="198598"/>
              <a:chOff x="1866174" y="3798853"/>
              <a:chExt cx="630270" cy="630270"/>
            </a:xfrm>
          </p:grpSpPr>
          <p:sp>
            <p:nvSpPr>
              <p:cNvPr id="4186" name="Google Shape;4186;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0" name="Google Shape;4200;p28"/>
            <p:cNvGrpSpPr/>
            <p:nvPr/>
          </p:nvGrpSpPr>
          <p:grpSpPr>
            <a:xfrm>
              <a:off x="4012513" y="858192"/>
              <a:ext cx="124555" cy="124555"/>
              <a:chOff x="5857258" y="2786717"/>
              <a:chExt cx="395288" cy="395288"/>
            </a:xfrm>
          </p:grpSpPr>
          <p:sp>
            <p:nvSpPr>
              <p:cNvPr id="4201" name="Google Shape;4201;p28"/>
              <p:cNvSpPr/>
              <p:nvPr/>
            </p:nvSpPr>
            <p:spPr>
              <a:xfrm>
                <a:off x="5857258" y="2786717"/>
                <a:ext cx="395288" cy="395288"/>
              </a:xfrm>
              <a:custGeom>
                <a:avLst/>
                <a:gdLst/>
                <a:ahLst/>
                <a:cxnLst/>
                <a:rect l="l" t="t" r="r" b="b"/>
                <a:pathLst>
                  <a:path w="2922" h="2922" extrusionOk="0">
                    <a:moveTo>
                      <a:pt x="1258" y="1"/>
                    </a:moveTo>
                    <a:cubicBezTo>
                      <a:pt x="2367" y="1"/>
                      <a:pt x="2922" y="1368"/>
                      <a:pt x="2108" y="2145"/>
                    </a:cubicBezTo>
                    <a:cubicBezTo>
                      <a:pt x="1332" y="2921"/>
                      <a:pt x="1" y="2367"/>
                      <a:pt x="1" y="1258"/>
                    </a:cubicBezTo>
                    <a:cubicBezTo>
                      <a:pt x="1" y="555"/>
                      <a:pt x="55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8"/>
              <p:cNvSpPr/>
              <p:nvPr/>
            </p:nvSpPr>
            <p:spPr>
              <a:xfrm>
                <a:off x="5882285" y="2816749"/>
                <a:ext cx="330218" cy="330218"/>
              </a:xfrm>
              <a:custGeom>
                <a:avLst/>
                <a:gdLst/>
                <a:ahLst/>
                <a:cxnLst/>
                <a:rect l="l" t="t" r="r" b="b"/>
                <a:pathLst>
                  <a:path w="2441" h="2441" extrusionOk="0">
                    <a:moveTo>
                      <a:pt x="1073" y="0"/>
                    </a:moveTo>
                    <a:cubicBezTo>
                      <a:pt x="1997" y="0"/>
                      <a:pt x="2441" y="1110"/>
                      <a:pt x="1775" y="1775"/>
                    </a:cubicBezTo>
                    <a:cubicBezTo>
                      <a:pt x="1147" y="2440"/>
                      <a:pt x="1" y="1960"/>
                      <a:pt x="1" y="1036"/>
                    </a:cubicBezTo>
                    <a:cubicBezTo>
                      <a:pt x="1" y="481"/>
                      <a:pt x="481" y="0"/>
                      <a:pt x="1073" y="0"/>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8"/>
              <p:cNvSpPr/>
              <p:nvPr/>
            </p:nvSpPr>
            <p:spPr>
              <a:xfrm>
                <a:off x="5907312" y="2836771"/>
                <a:ext cx="240257" cy="245127"/>
              </a:xfrm>
              <a:custGeom>
                <a:avLst/>
                <a:gdLst/>
                <a:ahLst/>
                <a:cxnLst/>
                <a:rect l="l" t="t" r="r" b="b"/>
                <a:pathLst>
                  <a:path w="1776" h="1812" extrusionOk="0">
                    <a:moveTo>
                      <a:pt x="1036" y="1627"/>
                    </a:moveTo>
                    <a:lnTo>
                      <a:pt x="1110" y="1183"/>
                    </a:lnTo>
                    <a:cubicBezTo>
                      <a:pt x="1036" y="1183"/>
                      <a:pt x="925" y="1183"/>
                      <a:pt x="851" y="1183"/>
                    </a:cubicBezTo>
                    <a:cubicBezTo>
                      <a:pt x="777" y="1183"/>
                      <a:pt x="703" y="1183"/>
                      <a:pt x="629" y="1183"/>
                    </a:cubicBezTo>
                    <a:lnTo>
                      <a:pt x="666" y="1627"/>
                    </a:lnTo>
                    <a:cubicBezTo>
                      <a:pt x="703" y="1664"/>
                      <a:pt x="666" y="1701"/>
                      <a:pt x="629" y="1738"/>
                    </a:cubicBezTo>
                    <a:cubicBezTo>
                      <a:pt x="592" y="1775"/>
                      <a:pt x="518" y="1775"/>
                      <a:pt x="481" y="1738"/>
                    </a:cubicBezTo>
                    <a:cubicBezTo>
                      <a:pt x="259" y="1627"/>
                      <a:pt x="112" y="1479"/>
                      <a:pt x="38" y="1257"/>
                    </a:cubicBezTo>
                    <a:cubicBezTo>
                      <a:pt x="1" y="1220"/>
                      <a:pt x="1" y="1146"/>
                      <a:pt x="38" y="1109"/>
                    </a:cubicBezTo>
                    <a:cubicBezTo>
                      <a:pt x="38" y="1072"/>
                      <a:pt x="112" y="1035"/>
                      <a:pt x="148" y="1035"/>
                    </a:cubicBezTo>
                    <a:lnTo>
                      <a:pt x="555" y="1109"/>
                    </a:lnTo>
                    <a:cubicBezTo>
                      <a:pt x="555" y="1035"/>
                      <a:pt x="555" y="962"/>
                      <a:pt x="555" y="888"/>
                    </a:cubicBezTo>
                    <a:cubicBezTo>
                      <a:pt x="555" y="777"/>
                      <a:pt x="555" y="703"/>
                      <a:pt x="555" y="629"/>
                    </a:cubicBezTo>
                    <a:lnTo>
                      <a:pt x="148" y="666"/>
                    </a:lnTo>
                    <a:cubicBezTo>
                      <a:pt x="112" y="703"/>
                      <a:pt x="38" y="666"/>
                      <a:pt x="1" y="629"/>
                    </a:cubicBezTo>
                    <a:cubicBezTo>
                      <a:pt x="1" y="592"/>
                      <a:pt x="1" y="518"/>
                      <a:pt x="1" y="481"/>
                    </a:cubicBezTo>
                    <a:cubicBezTo>
                      <a:pt x="112" y="296"/>
                      <a:pt x="259" y="111"/>
                      <a:pt x="481" y="37"/>
                    </a:cubicBezTo>
                    <a:cubicBezTo>
                      <a:pt x="518" y="0"/>
                      <a:pt x="592" y="0"/>
                      <a:pt x="629" y="37"/>
                    </a:cubicBezTo>
                    <a:cubicBezTo>
                      <a:pt x="666" y="37"/>
                      <a:pt x="666" y="111"/>
                      <a:pt x="666" y="148"/>
                    </a:cubicBezTo>
                    <a:lnTo>
                      <a:pt x="629" y="555"/>
                    </a:lnTo>
                    <a:cubicBezTo>
                      <a:pt x="703" y="555"/>
                      <a:pt x="777" y="555"/>
                      <a:pt x="851" y="555"/>
                    </a:cubicBezTo>
                    <a:cubicBezTo>
                      <a:pt x="925" y="555"/>
                      <a:pt x="1036" y="555"/>
                      <a:pt x="1110" y="555"/>
                    </a:cubicBezTo>
                    <a:lnTo>
                      <a:pt x="1036" y="148"/>
                    </a:lnTo>
                    <a:cubicBezTo>
                      <a:pt x="1036" y="111"/>
                      <a:pt x="1073" y="37"/>
                      <a:pt x="1110" y="0"/>
                    </a:cubicBezTo>
                    <a:cubicBezTo>
                      <a:pt x="1147" y="0"/>
                      <a:pt x="1184" y="0"/>
                      <a:pt x="1258" y="0"/>
                    </a:cubicBezTo>
                    <a:cubicBezTo>
                      <a:pt x="1479" y="111"/>
                      <a:pt x="1627" y="296"/>
                      <a:pt x="1738" y="481"/>
                    </a:cubicBezTo>
                    <a:cubicBezTo>
                      <a:pt x="1775" y="555"/>
                      <a:pt x="1775" y="592"/>
                      <a:pt x="1738" y="629"/>
                    </a:cubicBezTo>
                    <a:cubicBezTo>
                      <a:pt x="1701" y="703"/>
                      <a:pt x="1664" y="703"/>
                      <a:pt x="1590" y="703"/>
                    </a:cubicBezTo>
                    <a:lnTo>
                      <a:pt x="1184" y="629"/>
                    </a:lnTo>
                    <a:cubicBezTo>
                      <a:pt x="1184" y="703"/>
                      <a:pt x="1184" y="814"/>
                      <a:pt x="1184" y="888"/>
                    </a:cubicBezTo>
                    <a:cubicBezTo>
                      <a:pt x="1184" y="962"/>
                      <a:pt x="1184" y="1035"/>
                      <a:pt x="1184" y="1109"/>
                    </a:cubicBezTo>
                    <a:lnTo>
                      <a:pt x="1627" y="1072"/>
                    </a:lnTo>
                    <a:cubicBezTo>
                      <a:pt x="1664" y="1072"/>
                      <a:pt x="1701" y="1072"/>
                      <a:pt x="1738" y="1109"/>
                    </a:cubicBezTo>
                    <a:cubicBezTo>
                      <a:pt x="1775" y="1183"/>
                      <a:pt x="1775" y="1220"/>
                      <a:pt x="1738" y="1257"/>
                    </a:cubicBezTo>
                    <a:cubicBezTo>
                      <a:pt x="1627" y="1479"/>
                      <a:pt x="1479" y="1664"/>
                      <a:pt x="1221" y="1775"/>
                    </a:cubicBezTo>
                    <a:cubicBezTo>
                      <a:pt x="1147" y="1812"/>
                      <a:pt x="1036" y="1738"/>
                      <a:pt x="1036" y="15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8"/>
              <p:cNvSpPr/>
              <p:nvPr/>
            </p:nvSpPr>
            <p:spPr>
              <a:xfrm>
                <a:off x="5952361" y="2881820"/>
                <a:ext cx="170182" cy="175052"/>
              </a:xfrm>
              <a:custGeom>
                <a:avLst/>
                <a:gdLst/>
                <a:ahLst/>
                <a:cxnLst/>
                <a:rect l="l" t="t" r="r" b="b"/>
                <a:pathLst>
                  <a:path w="1258" h="1294" extrusionOk="0">
                    <a:moveTo>
                      <a:pt x="555" y="0"/>
                    </a:moveTo>
                    <a:cubicBezTo>
                      <a:pt x="1036" y="0"/>
                      <a:pt x="1257" y="592"/>
                      <a:pt x="925" y="961"/>
                    </a:cubicBezTo>
                    <a:cubicBezTo>
                      <a:pt x="592" y="1294"/>
                      <a:pt x="0" y="1035"/>
                      <a:pt x="0" y="555"/>
                    </a:cubicBezTo>
                    <a:cubicBezTo>
                      <a:pt x="0" y="259"/>
                      <a:pt x="222"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8"/>
              <p:cNvSpPr/>
              <p:nvPr/>
            </p:nvSpPr>
            <p:spPr>
              <a:xfrm>
                <a:off x="5967377" y="2901706"/>
                <a:ext cx="135145" cy="135280"/>
              </a:xfrm>
              <a:custGeom>
                <a:avLst/>
                <a:gdLst/>
                <a:ahLst/>
                <a:cxnLst/>
                <a:rect l="l" t="t" r="r" b="b"/>
                <a:pathLst>
                  <a:path w="999" h="1000" extrusionOk="0">
                    <a:moveTo>
                      <a:pt x="444" y="1"/>
                    </a:moveTo>
                    <a:cubicBezTo>
                      <a:pt x="814" y="1"/>
                      <a:pt x="998" y="445"/>
                      <a:pt x="740" y="703"/>
                    </a:cubicBezTo>
                    <a:cubicBezTo>
                      <a:pt x="444" y="999"/>
                      <a:pt x="0" y="814"/>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6" name="Google Shape;4206;p28"/>
            <p:cNvGrpSpPr/>
            <p:nvPr/>
          </p:nvGrpSpPr>
          <p:grpSpPr>
            <a:xfrm>
              <a:off x="2968839" y="937010"/>
              <a:ext cx="198598" cy="198598"/>
              <a:chOff x="1866174" y="3798853"/>
              <a:chExt cx="630270" cy="630270"/>
            </a:xfrm>
          </p:grpSpPr>
          <p:sp>
            <p:nvSpPr>
              <p:cNvPr id="4207" name="Google Shape;4207;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1" name="Google Shape;4221;p28"/>
            <p:cNvGrpSpPr/>
            <p:nvPr/>
          </p:nvGrpSpPr>
          <p:grpSpPr>
            <a:xfrm>
              <a:off x="3158744" y="937010"/>
              <a:ext cx="198598" cy="198598"/>
              <a:chOff x="1866174" y="3798853"/>
              <a:chExt cx="630270" cy="630270"/>
            </a:xfrm>
          </p:grpSpPr>
          <p:sp>
            <p:nvSpPr>
              <p:cNvPr id="4222" name="Google Shape;4222;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6" name="Google Shape;4236;p28"/>
            <p:cNvGrpSpPr/>
            <p:nvPr/>
          </p:nvGrpSpPr>
          <p:grpSpPr>
            <a:xfrm>
              <a:off x="3348649" y="937010"/>
              <a:ext cx="198598" cy="198598"/>
              <a:chOff x="1866174" y="3798853"/>
              <a:chExt cx="630270" cy="630270"/>
            </a:xfrm>
          </p:grpSpPr>
          <p:sp>
            <p:nvSpPr>
              <p:cNvPr id="4237" name="Google Shape;4237;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1" name="Google Shape;4251;p28"/>
            <p:cNvGrpSpPr/>
            <p:nvPr/>
          </p:nvGrpSpPr>
          <p:grpSpPr>
            <a:xfrm>
              <a:off x="3538554" y="937010"/>
              <a:ext cx="198598" cy="198598"/>
              <a:chOff x="1866174" y="3798853"/>
              <a:chExt cx="630270" cy="630270"/>
            </a:xfrm>
          </p:grpSpPr>
          <p:sp>
            <p:nvSpPr>
              <p:cNvPr id="4252" name="Google Shape;4252;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6" name="Google Shape;4266;p28"/>
            <p:cNvGrpSpPr/>
            <p:nvPr/>
          </p:nvGrpSpPr>
          <p:grpSpPr>
            <a:xfrm>
              <a:off x="3728459" y="937010"/>
              <a:ext cx="198598" cy="198598"/>
              <a:chOff x="1866174" y="3798853"/>
              <a:chExt cx="630270" cy="630270"/>
            </a:xfrm>
          </p:grpSpPr>
          <p:sp>
            <p:nvSpPr>
              <p:cNvPr id="4267" name="Google Shape;4267;p28"/>
              <p:cNvSpPr/>
              <p:nvPr/>
            </p:nvSpPr>
            <p:spPr>
              <a:xfrm>
                <a:off x="1866174" y="3798853"/>
                <a:ext cx="630270" cy="630270"/>
              </a:xfrm>
              <a:custGeom>
                <a:avLst/>
                <a:gdLst/>
                <a:ahLst/>
                <a:cxnLst/>
                <a:rect l="l" t="t" r="r" b="b"/>
                <a:pathLst>
                  <a:path w="4659" h="4659" extrusionOk="0">
                    <a:moveTo>
                      <a:pt x="1997" y="37"/>
                    </a:moveTo>
                    <a:cubicBezTo>
                      <a:pt x="3771" y="37"/>
                      <a:pt x="4659" y="2181"/>
                      <a:pt x="3402" y="3401"/>
                    </a:cubicBezTo>
                    <a:cubicBezTo>
                      <a:pt x="2145" y="4658"/>
                      <a:pt x="0" y="3771"/>
                      <a:pt x="0" y="1997"/>
                    </a:cubicBezTo>
                    <a:cubicBezTo>
                      <a:pt x="0" y="924"/>
                      <a:pt x="888" y="0"/>
                      <a:pt x="199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8"/>
              <p:cNvSpPr/>
              <p:nvPr/>
            </p:nvSpPr>
            <p:spPr>
              <a:xfrm>
                <a:off x="1901212" y="3838761"/>
                <a:ext cx="545178" cy="545314"/>
              </a:xfrm>
              <a:custGeom>
                <a:avLst/>
                <a:gdLst/>
                <a:ahLst/>
                <a:cxnLst/>
                <a:rect l="l" t="t" r="r" b="b"/>
                <a:pathLst>
                  <a:path w="4030" h="4031" extrusionOk="0">
                    <a:moveTo>
                      <a:pt x="1738" y="1"/>
                    </a:moveTo>
                    <a:cubicBezTo>
                      <a:pt x="3253" y="1"/>
                      <a:pt x="4030" y="1849"/>
                      <a:pt x="2958" y="2959"/>
                    </a:cubicBezTo>
                    <a:cubicBezTo>
                      <a:pt x="1849" y="4031"/>
                      <a:pt x="0" y="3254"/>
                      <a:pt x="0" y="1702"/>
                    </a:cubicBezTo>
                    <a:cubicBezTo>
                      <a:pt x="0" y="740"/>
                      <a:pt x="776" y="1"/>
                      <a:pt x="1738"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8"/>
              <p:cNvSpPr/>
              <p:nvPr/>
            </p:nvSpPr>
            <p:spPr>
              <a:xfrm>
                <a:off x="1901212" y="4058865"/>
                <a:ext cx="190068" cy="130139"/>
              </a:xfrm>
              <a:custGeom>
                <a:avLst/>
                <a:gdLst/>
                <a:ahLst/>
                <a:cxnLst/>
                <a:rect l="l" t="t" r="r" b="b"/>
                <a:pathLst>
                  <a:path w="1405" h="962" extrusionOk="0">
                    <a:moveTo>
                      <a:pt x="1294" y="1"/>
                    </a:moveTo>
                    <a:lnTo>
                      <a:pt x="1405" y="407"/>
                    </a:lnTo>
                    <a:lnTo>
                      <a:pt x="222" y="962"/>
                    </a:lnTo>
                    <a:cubicBezTo>
                      <a:pt x="111" y="777"/>
                      <a:pt x="37" y="555"/>
                      <a:pt x="0" y="29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8"/>
              <p:cNvSpPr/>
              <p:nvPr/>
            </p:nvSpPr>
            <p:spPr>
              <a:xfrm>
                <a:off x="2091148" y="4123936"/>
                <a:ext cx="90232" cy="180193"/>
              </a:xfrm>
              <a:custGeom>
                <a:avLst/>
                <a:gdLst/>
                <a:ahLst/>
                <a:cxnLst/>
                <a:rect l="l" t="t" r="r" b="b"/>
                <a:pathLst>
                  <a:path w="667" h="1332" extrusionOk="0">
                    <a:moveTo>
                      <a:pt x="75" y="0"/>
                    </a:moveTo>
                    <a:lnTo>
                      <a:pt x="556" y="0"/>
                    </a:lnTo>
                    <a:lnTo>
                      <a:pt x="666" y="1294"/>
                    </a:lnTo>
                    <a:cubicBezTo>
                      <a:pt x="556" y="1331"/>
                      <a:pt x="445" y="1331"/>
                      <a:pt x="334" y="1331"/>
                    </a:cubicBezTo>
                    <a:cubicBezTo>
                      <a:pt x="223" y="1331"/>
                      <a:pt x="112" y="1331"/>
                      <a:pt x="1" y="1294"/>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8"/>
              <p:cNvSpPr/>
              <p:nvPr/>
            </p:nvSpPr>
            <p:spPr>
              <a:xfrm>
                <a:off x="2176240" y="4058865"/>
                <a:ext cx="190204" cy="125134"/>
              </a:xfrm>
              <a:custGeom>
                <a:avLst/>
                <a:gdLst/>
                <a:ahLst/>
                <a:cxnLst/>
                <a:rect l="l" t="t" r="r" b="b"/>
                <a:pathLst>
                  <a:path w="1406" h="925" extrusionOk="0">
                    <a:moveTo>
                      <a:pt x="0" y="444"/>
                    </a:moveTo>
                    <a:lnTo>
                      <a:pt x="111" y="1"/>
                    </a:lnTo>
                    <a:lnTo>
                      <a:pt x="1405" y="259"/>
                    </a:lnTo>
                    <a:cubicBezTo>
                      <a:pt x="1368" y="518"/>
                      <a:pt x="1331" y="740"/>
                      <a:pt x="1220" y="925"/>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8"/>
              <p:cNvSpPr/>
              <p:nvPr/>
            </p:nvSpPr>
            <p:spPr>
              <a:xfrm>
                <a:off x="2141202" y="3858783"/>
                <a:ext cx="165177" cy="190204"/>
              </a:xfrm>
              <a:custGeom>
                <a:avLst/>
                <a:gdLst/>
                <a:ahLst/>
                <a:cxnLst/>
                <a:rect l="l" t="t" r="r" b="b"/>
                <a:pathLst>
                  <a:path w="1221" h="1406" extrusionOk="0">
                    <a:moveTo>
                      <a:pt x="370" y="1406"/>
                    </a:moveTo>
                    <a:lnTo>
                      <a:pt x="1" y="1110"/>
                    </a:lnTo>
                    <a:lnTo>
                      <a:pt x="666" y="1"/>
                    </a:lnTo>
                    <a:cubicBezTo>
                      <a:pt x="851" y="75"/>
                      <a:pt x="1036" y="223"/>
                      <a:pt x="1221" y="37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8"/>
              <p:cNvSpPr/>
              <p:nvPr/>
            </p:nvSpPr>
            <p:spPr>
              <a:xfrm>
                <a:off x="1961142" y="3858783"/>
                <a:ext cx="165177" cy="190204"/>
              </a:xfrm>
              <a:custGeom>
                <a:avLst/>
                <a:gdLst/>
                <a:ahLst/>
                <a:cxnLst/>
                <a:rect l="l" t="t" r="r" b="b"/>
                <a:pathLst>
                  <a:path w="1221" h="1406" extrusionOk="0">
                    <a:moveTo>
                      <a:pt x="1221" y="1110"/>
                    </a:moveTo>
                    <a:lnTo>
                      <a:pt x="851" y="1406"/>
                    </a:lnTo>
                    <a:lnTo>
                      <a:pt x="1" y="407"/>
                    </a:lnTo>
                    <a:cubicBezTo>
                      <a:pt x="149" y="223"/>
                      <a:pt x="333" y="112"/>
                      <a:pt x="518" y="1"/>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8"/>
              <p:cNvSpPr/>
              <p:nvPr/>
            </p:nvSpPr>
            <p:spPr>
              <a:xfrm>
                <a:off x="2041229" y="3978913"/>
                <a:ext cx="215095" cy="215095"/>
              </a:xfrm>
              <a:custGeom>
                <a:avLst/>
                <a:gdLst/>
                <a:ahLst/>
                <a:cxnLst/>
                <a:rect l="l" t="t" r="r" b="b"/>
                <a:pathLst>
                  <a:path w="1590" h="1590" extrusionOk="0">
                    <a:moveTo>
                      <a:pt x="703" y="0"/>
                    </a:moveTo>
                    <a:cubicBezTo>
                      <a:pt x="1294" y="0"/>
                      <a:pt x="1590" y="739"/>
                      <a:pt x="1146" y="1146"/>
                    </a:cubicBezTo>
                    <a:cubicBezTo>
                      <a:pt x="740" y="1590"/>
                      <a:pt x="0" y="1294"/>
                      <a:pt x="0" y="666"/>
                    </a:cubicBezTo>
                    <a:cubicBezTo>
                      <a:pt x="0" y="296"/>
                      <a:pt x="296" y="0"/>
                      <a:pt x="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8"/>
              <p:cNvSpPr/>
              <p:nvPr/>
            </p:nvSpPr>
            <p:spPr>
              <a:xfrm>
                <a:off x="2076267" y="4013816"/>
                <a:ext cx="135145" cy="130275"/>
              </a:xfrm>
              <a:custGeom>
                <a:avLst/>
                <a:gdLst/>
                <a:ahLst/>
                <a:cxnLst/>
                <a:rect l="l" t="t" r="r" b="b"/>
                <a:pathLst>
                  <a:path w="999" h="963" extrusionOk="0">
                    <a:moveTo>
                      <a:pt x="444" y="1"/>
                    </a:moveTo>
                    <a:cubicBezTo>
                      <a:pt x="813" y="1"/>
                      <a:pt x="998" y="444"/>
                      <a:pt x="702" y="703"/>
                    </a:cubicBezTo>
                    <a:cubicBezTo>
                      <a:pt x="444" y="962"/>
                      <a:pt x="0" y="777"/>
                      <a:pt x="0" y="408"/>
                    </a:cubicBezTo>
                    <a:cubicBezTo>
                      <a:pt x="0" y="186"/>
                      <a:pt x="185" y="1"/>
                      <a:pt x="4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8"/>
              <p:cNvSpPr/>
              <p:nvPr/>
            </p:nvSpPr>
            <p:spPr>
              <a:xfrm>
                <a:off x="2051239" y="3968902"/>
                <a:ext cx="35038" cy="30032"/>
              </a:xfrm>
              <a:custGeom>
                <a:avLst/>
                <a:gdLst/>
                <a:ahLst/>
                <a:cxnLst/>
                <a:rect l="l" t="t" r="r" b="b"/>
                <a:pathLst>
                  <a:path w="259" h="222" extrusionOk="0">
                    <a:moveTo>
                      <a:pt x="111" y="222"/>
                    </a:moveTo>
                    <a:cubicBezTo>
                      <a:pt x="185" y="222"/>
                      <a:pt x="222" y="148"/>
                      <a:pt x="222" y="111"/>
                    </a:cubicBezTo>
                    <a:cubicBezTo>
                      <a:pt x="259" y="0"/>
                      <a:pt x="0" y="0"/>
                      <a:pt x="0" y="111"/>
                    </a:cubicBezTo>
                    <a:cubicBezTo>
                      <a:pt x="0" y="148"/>
                      <a:pt x="37" y="222"/>
                      <a:pt x="111" y="2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8"/>
              <p:cNvSpPr/>
              <p:nvPr/>
            </p:nvSpPr>
            <p:spPr>
              <a:xfrm>
                <a:off x="2006191" y="4093903"/>
                <a:ext cx="40178" cy="25162"/>
              </a:xfrm>
              <a:custGeom>
                <a:avLst/>
                <a:gdLst/>
                <a:ahLst/>
                <a:cxnLst/>
                <a:rect l="l" t="t" r="r" b="b"/>
                <a:pathLst>
                  <a:path w="297" h="186" extrusionOk="0">
                    <a:moveTo>
                      <a:pt x="148" y="185"/>
                    </a:moveTo>
                    <a:cubicBezTo>
                      <a:pt x="296" y="185"/>
                      <a:pt x="296" y="0"/>
                      <a:pt x="148" y="0"/>
                    </a:cubicBezTo>
                    <a:cubicBezTo>
                      <a:pt x="0" y="0"/>
                      <a:pt x="0" y="185"/>
                      <a:pt x="148"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8"/>
              <p:cNvSpPr/>
              <p:nvPr/>
            </p:nvSpPr>
            <p:spPr>
              <a:xfrm>
                <a:off x="2116175" y="4168849"/>
                <a:ext cx="35173" cy="35173"/>
              </a:xfrm>
              <a:custGeom>
                <a:avLst/>
                <a:gdLst/>
                <a:ahLst/>
                <a:cxnLst/>
                <a:rect l="l" t="t" r="r" b="b"/>
                <a:pathLst>
                  <a:path w="260" h="260" extrusionOk="0">
                    <a:moveTo>
                      <a:pt x="149" y="223"/>
                    </a:moveTo>
                    <a:cubicBezTo>
                      <a:pt x="260" y="260"/>
                      <a:pt x="260" y="1"/>
                      <a:pt x="149" y="1"/>
                    </a:cubicBezTo>
                    <a:cubicBezTo>
                      <a:pt x="1" y="1"/>
                      <a:pt x="1" y="260"/>
                      <a:pt x="149" y="2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8"/>
              <p:cNvSpPr/>
              <p:nvPr/>
            </p:nvSpPr>
            <p:spPr>
              <a:xfrm>
                <a:off x="2226294" y="4083892"/>
                <a:ext cx="40043" cy="35173"/>
              </a:xfrm>
              <a:custGeom>
                <a:avLst/>
                <a:gdLst/>
                <a:ahLst/>
                <a:cxnLst/>
                <a:rect l="l" t="t" r="r" b="b"/>
                <a:pathLst>
                  <a:path w="296" h="260" extrusionOk="0">
                    <a:moveTo>
                      <a:pt x="111" y="259"/>
                    </a:moveTo>
                    <a:cubicBezTo>
                      <a:pt x="296" y="259"/>
                      <a:pt x="0" y="0"/>
                      <a:pt x="0" y="185"/>
                    </a:cubicBezTo>
                    <a:cubicBezTo>
                      <a:pt x="0" y="222"/>
                      <a:pt x="74"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8"/>
              <p:cNvSpPr/>
              <p:nvPr/>
            </p:nvSpPr>
            <p:spPr>
              <a:xfrm>
                <a:off x="2186251" y="3958892"/>
                <a:ext cx="25162" cy="35038"/>
              </a:xfrm>
              <a:custGeom>
                <a:avLst/>
                <a:gdLst/>
                <a:ahLst/>
                <a:cxnLst/>
                <a:rect l="l" t="t" r="r" b="b"/>
                <a:pathLst>
                  <a:path w="186" h="259" extrusionOk="0">
                    <a:moveTo>
                      <a:pt x="111" y="259"/>
                    </a:moveTo>
                    <a:cubicBezTo>
                      <a:pt x="148" y="259"/>
                      <a:pt x="185" y="185"/>
                      <a:pt x="185" y="148"/>
                    </a:cubicBezTo>
                    <a:cubicBezTo>
                      <a:pt x="185" y="0"/>
                      <a:pt x="0" y="0"/>
                      <a:pt x="0" y="148"/>
                    </a:cubicBezTo>
                    <a:cubicBezTo>
                      <a:pt x="0" y="185"/>
                      <a:pt x="37" y="259"/>
                      <a:pt x="111" y="2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1" name="Google Shape;4281;p28"/>
            <p:cNvGrpSpPr/>
            <p:nvPr/>
          </p:nvGrpSpPr>
          <p:grpSpPr>
            <a:xfrm>
              <a:off x="2789974" y="445303"/>
              <a:ext cx="1981008" cy="334155"/>
              <a:chOff x="1901212" y="1476376"/>
              <a:chExt cx="6286919" cy="1060474"/>
            </a:xfrm>
          </p:grpSpPr>
          <p:grpSp>
            <p:nvGrpSpPr>
              <p:cNvPr id="4282" name="Google Shape;4282;p28"/>
              <p:cNvGrpSpPr/>
              <p:nvPr/>
            </p:nvGrpSpPr>
            <p:grpSpPr>
              <a:xfrm>
                <a:off x="2856437" y="1476376"/>
                <a:ext cx="1550596" cy="545320"/>
                <a:chOff x="2856437" y="1476376"/>
                <a:chExt cx="1550596" cy="545320"/>
              </a:xfrm>
            </p:grpSpPr>
            <p:sp>
              <p:nvSpPr>
                <p:cNvPr id="4283" name="Google Shape;4283;p28"/>
                <p:cNvSpPr/>
                <p:nvPr/>
              </p:nvSpPr>
              <p:spPr>
                <a:xfrm>
                  <a:off x="4086825" y="1801459"/>
                  <a:ext cx="320208" cy="130139"/>
                </a:xfrm>
                <a:custGeom>
                  <a:avLst/>
                  <a:gdLst/>
                  <a:ahLst/>
                  <a:cxnLst/>
                  <a:rect l="l" t="t" r="r" b="b"/>
                  <a:pathLst>
                    <a:path w="2367" h="962" extrusionOk="0">
                      <a:moveTo>
                        <a:pt x="666" y="0"/>
                      </a:moveTo>
                      <a:lnTo>
                        <a:pt x="2292" y="0"/>
                      </a:lnTo>
                      <a:cubicBezTo>
                        <a:pt x="2329" y="0"/>
                        <a:pt x="2366" y="37"/>
                        <a:pt x="2366" y="74"/>
                      </a:cubicBezTo>
                      <a:lnTo>
                        <a:pt x="2366" y="962"/>
                      </a:lnTo>
                      <a:lnTo>
                        <a:pt x="0" y="962"/>
                      </a:lnTo>
                      <a:lnTo>
                        <a:pt x="592" y="37"/>
                      </a:lnTo>
                      <a:cubicBezTo>
                        <a:pt x="592" y="0"/>
                        <a:pt x="629" y="0"/>
                        <a:pt x="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8"/>
                <p:cNvSpPr/>
                <p:nvPr/>
              </p:nvSpPr>
              <p:spPr>
                <a:xfrm>
                  <a:off x="4101841" y="1816475"/>
                  <a:ext cx="305192" cy="115123"/>
                </a:xfrm>
                <a:custGeom>
                  <a:avLst/>
                  <a:gdLst/>
                  <a:ahLst/>
                  <a:cxnLst/>
                  <a:rect l="l" t="t" r="r" b="b"/>
                  <a:pathLst>
                    <a:path w="2256" h="851" extrusionOk="0">
                      <a:moveTo>
                        <a:pt x="2255" y="0"/>
                      </a:moveTo>
                      <a:lnTo>
                        <a:pt x="2255" y="851"/>
                      </a:lnTo>
                      <a:lnTo>
                        <a:pt x="0" y="851"/>
                      </a:lnTo>
                      <a:lnTo>
                        <a:pt x="518" y="37"/>
                      </a:lnTo>
                      <a:cubicBezTo>
                        <a:pt x="518" y="0"/>
                        <a:pt x="555" y="0"/>
                        <a:pt x="555" y="0"/>
                      </a:cubicBezTo>
                      <a:lnTo>
                        <a:pt x="2218" y="0"/>
                      </a:lnTo>
                      <a:cubicBezTo>
                        <a:pt x="2218" y="0"/>
                        <a:pt x="2255" y="0"/>
                        <a:pt x="2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8"/>
                <p:cNvSpPr/>
                <p:nvPr/>
              </p:nvSpPr>
              <p:spPr>
                <a:xfrm>
                  <a:off x="3966695" y="1866394"/>
                  <a:ext cx="305327" cy="120264"/>
                </a:xfrm>
                <a:custGeom>
                  <a:avLst/>
                  <a:gdLst/>
                  <a:ahLst/>
                  <a:cxnLst/>
                  <a:rect l="l" t="t" r="r" b="b"/>
                  <a:pathLst>
                    <a:path w="2257" h="889" extrusionOk="0">
                      <a:moveTo>
                        <a:pt x="2256" y="38"/>
                      </a:moveTo>
                      <a:lnTo>
                        <a:pt x="2256" y="888"/>
                      </a:lnTo>
                      <a:lnTo>
                        <a:pt x="1" y="888"/>
                      </a:lnTo>
                      <a:lnTo>
                        <a:pt x="482" y="38"/>
                      </a:lnTo>
                      <a:cubicBezTo>
                        <a:pt x="519" y="38"/>
                        <a:pt x="519" y="1"/>
                        <a:pt x="556" y="1"/>
                      </a:cubicBezTo>
                      <a:lnTo>
                        <a:pt x="2182" y="1"/>
                      </a:lnTo>
                      <a:cubicBezTo>
                        <a:pt x="2219" y="1"/>
                        <a:pt x="2219" y="38"/>
                        <a:pt x="2256" y="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8"/>
                <p:cNvSpPr/>
                <p:nvPr/>
              </p:nvSpPr>
              <p:spPr>
                <a:xfrm>
                  <a:off x="3021481" y="1646425"/>
                  <a:ext cx="395288" cy="105113"/>
                </a:xfrm>
                <a:custGeom>
                  <a:avLst/>
                  <a:gdLst/>
                  <a:ahLst/>
                  <a:cxnLst/>
                  <a:rect l="l" t="t" r="r" b="b"/>
                  <a:pathLst>
                    <a:path w="2922" h="777" extrusionOk="0">
                      <a:moveTo>
                        <a:pt x="185" y="0"/>
                      </a:moveTo>
                      <a:lnTo>
                        <a:pt x="2736" y="0"/>
                      </a:lnTo>
                      <a:cubicBezTo>
                        <a:pt x="2847" y="0"/>
                        <a:pt x="2921" y="111"/>
                        <a:pt x="2921" y="222"/>
                      </a:cubicBezTo>
                      <a:lnTo>
                        <a:pt x="2921" y="555"/>
                      </a:lnTo>
                      <a:cubicBezTo>
                        <a:pt x="2921" y="666"/>
                        <a:pt x="2847" y="777"/>
                        <a:pt x="2736" y="777"/>
                      </a:cubicBezTo>
                      <a:lnTo>
                        <a:pt x="185" y="777"/>
                      </a:lnTo>
                      <a:cubicBezTo>
                        <a:pt x="111" y="777"/>
                        <a:pt x="1" y="666"/>
                        <a:pt x="1" y="555"/>
                      </a:cubicBezTo>
                      <a:lnTo>
                        <a:pt x="1" y="222"/>
                      </a:lnTo>
                      <a:cubicBezTo>
                        <a:pt x="1" y="111"/>
                        <a:pt x="111"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8"/>
                <p:cNvSpPr/>
                <p:nvPr/>
              </p:nvSpPr>
              <p:spPr>
                <a:xfrm>
                  <a:off x="3021481" y="1671453"/>
                  <a:ext cx="395288" cy="80086"/>
                </a:xfrm>
                <a:custGeom>
                  <a:avLst/>
                  <a:gdLst/>
                  <a:ahLst/>
                  <a:cxnLst/>
                  <a:rect l="l" t="t" r="r" b="b"/>
                  <a:pathLst>
                    <a:path w="2922" h="592" extrusionOk="0">
                      <a:moveTo>
                        <a:pt x="2921" y="0"/>
                      </a:moveTo>
                      <a:lnTo>
                        <a:pt x="2921" y="370"/>
                      </a:lnTo>
                      <a:cubicBezTo>
                        <a:pt x="2921" y="481"/>
                        <a:pt x="2810" y="592"/>
                        <a:pt x="2736" y="592"/>
                      </a:cubicBezTo>
                      <a:lnTo>
                        <a:pt x="185" y="592"/>
                      </a:lnTo>
                      <a:cubicBezTo>
                        <a:pt x="111" y="592"/>
                        <a:pt x="1" y="481"/>
                        <a:pt x="1" y="370"/>
                      </a:cubicBezTo>
                      <a:lnTo>
                        <a:pt x="1" y="3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8"/>
                <p:cNvSpPr/>
                <p:nvPr/>
              </p:nvSpPr>
              <p:spPr>
                <a:xfrm>
                  <a:off x="3111443" y="1476376"/>
                  <a:ext cx="200214" cy="170182"/>
                </a:xfrm>
                <a:custGeom>
                  <a:avLst/>
                  <a:gdLst/>
                  <a:ahLst/>
                  <a:cxnLst/>
                  <a:rect l="l" t="t" r="r" b="b"/>
                  <a:pathLst>
                    <a:path w="1480" h="1258" extrusionOk="0">
                      <a:moveTo>
                        <a:pt x="1" y="740"/>
                      </a:moveTo>
                      <a:lnTo>
                        <a:pt x="814" y="0"/>
                      </a:lnTo>
                      <a:lnTo>
                        <a:pt x="1480" y="0"/>
                      </a:lnTo>
                      <a:lnTo>
                        <a:pt x="1480" y="1257"/>
                      </a:lnTo>
                      <a:lnTo>
                        <a:pt x="1" y="125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8"/>
                <p:cNvSpPr/>
                <p:nvPr/>
              </p:nvSpPr>
              <p:spPr>
                <a:xfrm>
                  <a:off x="2856437" y="1726377"/>
                  <a:ext cx="720366" cy="265284"/>
                </a:xfrm>
                <a:custGeom>
                  <a:avLst/>
                  <a:gdLst/>
                  <a:ahLst/>
                  <a:cxnLst/>
                  <a:rect l="l" t="t" r="r" b="b"/>
                  <a:pathLst>
                    <a:path w="5325" h="1961" extrusionOk="0">
                      <a:moveTo>
                        <a:pt x="222" y="1"/>
                      </a:moveTo>
                      <a:lnTo>
                        <a:pt x="5139" y="1"/>
                      </a:lnTo>
                      <a:cubicBezTo>
                        <a:pt x="5250" y="1"/>
                        <a:pt x="5324" y="112"/>
                        <a:pt x="5324" y="260"/>
                      </a:cubicBezTo>
                      <a:lnTo>
                        <a:pt x="5324" y="888"/>
                      </a:lnTo>
                      <a:lnTo>
                        <a:pt x="0" y="888"/>
                      </a:lnTo>
                      <a:lnTo>
                        <a:pt x="0" y="260"/>
                      </a:lnTo>
                      <a:cubicBezTo>
                        <a:pt x="0" y="112"/>
                        <a:pt x="74" y="1"/>
                        <a:pt x="222" y="1"/>
                      </a:cubicBezTo>
                      <a:close/>
                      <a:moveTo>
                        <a:pt x="5324" y="1073"/>
                      </a:moveTo>
                      <a:lnTo>
                        <a:pt x="5324" y="1738"/>
                      </a:lnTo>
                      <a:cubicBezTo>
                        <a:pt x="5324" y="1849"/>
                        <a:pt x="5250" y="1960"/>
                        <a:pt x="5139" y="1960"/>
                      </a:cubicBezTo>
                      <a:lnTo>
                        <a:pt x="222" y="1960"/>
                      </a:lnTo>
                      <a:cubicBezTo>
                        <a:pt x="74" y="1960"/>
                        <a:pt x="0" y="1849"/>
                        <a:pt x="0" y="1738"/>
                      </a:cubicBezTo>
                      <a:lnTo>
                        <a:pt x="0" y="1258"/>
                      </a:lnTo>
                      <a:cubicBezTo>
                        <a:pt x="0" y="1184"/>
                        <a:pt x="74" y="1110"/>
                        <a:pt x="148" y="1110"/>
                      </a:cubicBezTo>
                      <a:lnTo>
                        <a:pt x="5324" y="111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8"/>
                <p:cNvSpPr/>
                <p:nvPr/>
              </p:nvSpPr>
              <p:spPr>
                <a:xfrm>
                  <a:off x="2856437" y="1751404"/>
                  <a:ext cx="720366" cy="95237"/>
                </a:xfrm>
                <a:custGeom>
                  <a:avLst/>
                  <a:gdLst/>
                  <a:ahLst/>
                  <a:cxnLst/>
                  <a:rect l="l" t="t" r="r" b="b"/>
                  <a:pathLst>
                    <a:path w="5325" h="704" extrusionOk="0">
                      <a:moveTo>
                        <a:pt x="5324" y="1"/>
                      </a:moveTo>
                      <a:cubicBezTo>
                        <a:pt x="5324" y="1"/>
                        <a:pt x="5324" y="38"/>
                        <a:pt x="5324" y="75"/>
                      </a:cubicBezTo>
                      <a:lnTo>
                        <a:pt x="5324" y="703"/>
                      </a:lnTo>
                      <a:lnTo>
                        <a:pt x="0" y="703"/>
                      </a:lnTo>
                      <a:lnTo>
                        <a:pt x="0" y="75"/>
                      </a:lnTo>
                      <a:cubicBezTo>
                        <a:pt x="0" y="38"/>
                        <a:pt x="0" y="38"/>
                        <a:pt x="0" y="1"/>
                      </a:cubicBezTo>
                      <a:cubicBezTo>
                        <a:pt x="37" y="1"/>
                        <a:pt x="74" y="1"/>
                        <a:pt x="1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8"/>
                <p:cNvSpPr/>
                <p:nvPr/>
              </p:nvSpPr>
              <p:spPr>
                <a:xfrm>
                  <a:off x="2856437" y="1886416"/>
                  <a:ext cx="720366" cy="120264"/>
                </a:xfrm>
                <a:custGeom>
                  <a:avLst/>
                  <a:gdLst/>
                  <a:ahLst/>
                  <a:cxnLst/>
                  <a:rect l="l" t="t" r="r" b="b"/>
                  <a:pathLst>
                    <a:path w="5325" h="889" extrusionOk="0">
                      <a:moveTo>
                        <a:pt x="5324" y="1"/>
                      </a:moveTo>
                      <a:lnTo>
                        <a:pt x="5324" y="629"/>
                      </a:lnTo>
                      <a:cubicBezTo>
                        <a:pt x="5324" y="740"/>
                        <a:pt x="5250" y="851"/>
                        <a:pt x="5139" y="888"/>
                      </a:cubicBezTo>
                      <a:lnTo>
                        <a:pt x="222" y="888"/>
                      </a:lnTo>
                      <a:cubicBezTo>
                        <a:pt x="74" y="851"/>
                        <a:pt x="0" y="740"/>
                        <a:pt x="0" y="629"/>
                      </a:cubicBezTo>
                      <a:lnTo>
                        <a:pt x="0" y="186"/>
                      </a:lnTo>
                      <a:cubicBezTo>
                        <a:pt x="0" y="75"/>
                        <a:pt x="74" y="1"/>
                        <a:pt x="148" y="1"/>
                      </a:cubicBezTo>
                      <a:lnTo>
                        <a:pt x="53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8"/>
                <p:cNvSpPr/>
                <p:nvPr/>
              </p:nvSpPr>
              <p:spPr>
                <a:xfrm>
                  <a:off x="2881464" y="1846507"/>
                  <a:ext cx="820338" cy="25027"/>
                </a:xfrm>
                <a:custGeom>
                  <a:avLst/>
                  <a:gdLst/>
                  <a:ahLst/>
                  <a:cxnLst/>
                  <a:rect l="l" t="t" r="r" b="b"/>
                  <a:pathLst>
                    <a:path w="6064" h="185" extrusionOk="0">
                      <a:moveTo>
                        <a:pt x="0" y="0"/>
                      </a:moveTo>
                      <a:lnTo>
                        <a:pt x="0" y="185"/>
                      </a:lnTo>
                      <a:lnTo>
                        <a:pt x="6064" y="185"/>
                      </a:lnTo>
                      <a:lnTo>
                        <a:pt x="6064"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8"/>
                <p:cNvSpPr/>
                <p:nvPr/>
              </p:nvSpPr>
              <p:spPr>
                <a:xfrm>
                  <a:off x="3526623" y="1886416"/>
                  <a:ext cx="630270" cy="135280"/>
                </a:xfrm>
                <a:custGeom>
                  <a:avLst/>
                  <a:gdLst/>
                  <a:ahLst/>
                  <a:cxnLst/>
                  <a:rect l="l" t="t" r="r" b="b"/>
                  <a:pathLst>
                    <a:path w="4659" h="1000" extrusionOk="0">
                      <a:moveTo>
                        <a:pt x="1" y="1"/>
                      </a:moveTo>
                      <a:lnTo>
                        <a:pt x="1" y="999"/>
                      </a:lnTo>
                      <a:lnTo>
                        <a:pt x="4659" y="999"/>
                      </a:lnTo>
                      <a:lnTo>
                        <a:pt x="46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8"/>
                <p:cNvSpPr/>
                <p:nvPr/>
              </p:nvSpPr>
              <p:spPr>
                <a:xfrm>
                  <a:off x="3526623" y="1816475"/>
                  <a:ext cx="630270" cy="65070"/>
                </a:xfrm>
                <a:custGeom>
                  <a:avLst/>
                  <a:gdLst/>
                  <a:ahLst/>
                  <a:cxnLst/>
                  <a:rect l="l" t="t" r="r" b="b"/>
                  <a:pathLst>
                    <a:path w="4659" h="481" extrusionOk="0">
                      <a:moveTo>
                        <a:pt x="222" y="0"/>
                      </a:moveTo>
                      <a:lnTo>
                        <a:pt x="4400" y="0"/>
                      </a:lnTo>
                      <a:lnTo>
                        <a:pt x="4659" y="481"/>
                      </a:lnTo>
                      <a:lnTo>
                        <a:pt x="1" y="48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8"/>
                <p:cNvSpPr/>
                <p:nvPr/>
              </p:nvSpPr>
              <p:spPr>
                <a:xfrm>
                  <a:off x="3771754" y="1826486"/>
                  <a:ext cx="170182" cy="45048"/>
                </a:xfrm>
                <a:custGeom>
                  <a:avLst/>
                  <a:gdLst/>
                  <a:ahLst/>
                  <a:cxnLst/>
                  <a:rect l="l" t="t" r="r" b="b"/>
                  <a:pathLst>
                    <a:path w="1258" h="333" extrusionOk="0">
                      <a:moveTo>
                        <a:pt x="148" y="0"/>
                      </a:moveTo>
                      <a:lnTo>
                        <a:pt x="1109" y="0"/>
                      </a:lnTo>
                      <a:cubicBezTo>
                        <a:pt x="1183" y="0"/>
                        <a:pt x="1257" y="74"/>
                        <a:pt x="1257" y="148"/>
                      </a:cubicBezTo>
                      <a:lnTo>
                        <a:pt x="1257" y="185"/>
                      </a:lnTo>
                      <a:cubicBezTo>
                        <a:pt x="1257" y="259"/>
                        <a:pt x="1183" y="333"/>
                        <a:pt x="1109" y="333"/>
                      </a:cubicBezTo>
                      <a:lnTo>
                        <a:pt x="148" y="333"/>
                      </a:lnTo>
                      <a:cubicBezTo>
                        <a:pt x="37" y="333"/>
                        <a:pt x="0" y="259"/>
                        <a:pt x="0" y="185"/>
                      </a:cubicBezTo>
                      <a:lnTo>
                        <a:pt x="0" y="148"/>
                      </a:lnTo>
                      <a:cubicBezTo>
                        <a:pt x="0" y="74"/>
                        <a:pt x="37" y="0"/>
                        <a:pt x="148"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8"/>
                <p:cNvSpPr/>
                <p:nvPr/>
              </p:nvSpPr>
              <p:spPr>
                <a:xfrm>
                  <a:off x="3561661" y="1826486"/>
                  <a:ext cx="125134" cy="45048"/>
                </a:xfrm>
                <a:custGeom>
                  <a:avLst/>
                  <a:gdLst/>
                  <a:ahLst/>
                  <a:cxnLst/>
                  <a:rect l="l" t="t" r="r" b="b"/>
                  <a:pathLst>
                    <a:path w="925" h="333" extrusionOk="0">
                      <a:moveTo>
                        <a:pt x="111" y="0"/>
                      </a:moveTo>
                      <a:lnTo>
                        <a:pt x="814" y="0"/>
                      </a:lnTo>
                      <a:cubicBezTo>
                        <a:pt x="851" y="0"/>
                        <a:pt x="925" y="74"/>
                        <a:pt x="888" y="148"/>
                      </a:cubicBezTo>
                      <a:lnTo>
                        <a:pt x="888" y="185"/>
                      </a:lnTo>
                      <a:cubicBezTo>
                        <a:pt x="925" y="259"/>
                        <a:pt x="851" y="296"/>
                        <a:pt x="814" y="333"/>
                      </a:cubicBezTo>
                      <a:lnTo>
                        <a:pt x="111" y="333"/>
                      </a:lnTo>
                      <a:cubicBezTo>
                        <a:pt x="37" y="296"/>
                        <a:pt x="0" y="259"/>
                        <a:pt x="0" y="185"/>
                      </a:cubicBezTo>
                      <a:lnTo>
                        <a:pt x="0" y="148"/>
                      </a:lnTo>
                      <a:cubicBezTo>
                        <a:pt x="0" y="74"/>
                        <a:pt x="37" y="0"/>
                        <a:pt x="111"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8"/>
                <p:cNvSpPr/>
                <p:nvPr/>
              </p:nvSpPr>
              <p:spPr>
                <a:xfrm>
                  <a:off x="3991722" y="1826486"/>
                  <a:ext cx="125269" cy="45048"/>
                </a:xfrm>
                <a:custGeom>
                  <a:avLst/>
                  <a:gdLst/>
                  <a:ahLst/>
                  <a:cxnLst/>
                  <a:rect l="l" t="t" r="r" b="b"/>
                  <a:pathLst>
                    <a:path w="926" h="333" extrusionOk="0">
                      <a:moveTo>
                        <a:pt x="149" y="0"/>
                      </a:moveTo>
                      <a:lnTo>
                        <a:pt x="814" y="0"/>
                      </a:lnTo>
                      <a:cubicBezTo>
                        <a:pt x="888" y="0"/>
                        <a:pt x="925" y="74"/>
                        <a:pt x="925" y="148"/>
                      </a:cubicBezTo>
                      <a:lnTo>
                        <a:pt x="925" y="185"/>
                      </a:lnTo>
                      <a:cubicBezTo>
                        <a:pt x="925" y="259"/>
                        <a:pt x="888" y="296"/>
                        <a:pt x="814" y="333"/>
                      </a:cubicBezTo>
                      <a:lnTo>
                        <a:pt x="149" y="333"/>
                      </a:lnTo>
                      <a:cubicBezTo>
                        <a:pt x="75" y="296"/>
                        <a:pt x="1" y="259"/>
                        <a:pt x="38" y="185"/>
                      </a:cubicBezTo>
                      <a:lnTo>
                        <a:pt x="38" y="148"/>
                      </a:lnTo>
                      <a:cubicBezTo>
                        <a:pt x="1" y="74"/>
                        <a:pt x="75" y="0"/>
                        <a:pt x="149" y="0"/>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8"/>
                <p:cNvSpPr/>
                <p:nvPr/>
              </p:nvSpPr>
              <p:spPr>
                <a:xfrm>
                  <a:off x="3546645" y="1796453"/>
                  <a:ext cx="585221" cy="20157"/>
                </a:xfrm>
                <a:custGeom>
                  <a:avLst/>
                  <a:gdLst/>
                  <a:ahLst/>
                  <a:cxnLst/>
                  <a:rect l="l" t="t" r="r" b="b"/>
                  <a:pathLst>
                    <a:path w="4326" h="149" extrusionOk="0">
                      <a:moveTo>
                        <a:pt x="74" y="0"/>
                      </a:moveTo>
                      <a:lnTo>
                        <a:pt x="4252" y="0"/>
                      </a:lnTo>
                      <a:cubicBezTo>
                        <a:pt x="4289" y="0"/>
                        <a:pt x="4326" y="37"/>
                        <a:pt x="4326" y="74"/>
                      </a:cubicBezTo>
                      <a:lnTo>
                        <a:pt x="4326" y="74"/>
                      </a:lnTo>
                      <a:cubicBezTo>
                        <a:pt x="4326" y="111"/>
                        <a:pt x="4289" y="148"/>
                        <a:pt x="4252" y="148"/>
                      </a:cubicBezTo>
                      <a:lnTo>
                        <a:pt x="74" y="148"/>
                      </a:lnTo>
                      <a:cubicBezTo>
                        <a:pt x="37" y="148"/>
                        <a:pt x="0" y="111"/>
                        <a:pt x="0" y="74"/>
                      </a:cubicBezTo>
                      <a:lnTo>
                        <a:pt x="0" y="74"/>
                      </a:lnTo>
                      <a:cubicBezTo>
                        <a:pt x="0" y="37"/>
                        <a:pt x="37"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8"/>
                <p:cNvSpPr/>
                <p:nvPr/>
              </p:nvSpPr>
              <p:spPr>
                <a:xfrm>
                  <a:off x="3526623" y="1886416"/>
                  <a:ext cx="630270" cy="10146"/>
                </a:xfrm>
                <a:custGeom>
                  <a:avLst/>
                  <a:gdLst/>
                  <a:ahLst/>
                  <a:cxnLst/>
                  <a:rect l="l" t="t" r="r" b="b"/>
                  <a:pathLst>
                    <a:path w="4659" h="75" extrusionOk="0">
                      <a:moveTo>
                        <a:pt x="1" y="1"/>
                      </a:moveTo>
                      <a:lnTo>
                        <a:pt x="1" y="75"/>
                      </a:lnTo>
                      <a:lnTo>
                        <a:pt x="4659" y="75"/>
                      </a:lnTo>
                      <a:lnTo>
                        <a:pt x="46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8"/>
                <p:cNvSpPr/>
                <p:nvPr/>
              </p:nvSpPr>
              <p:spPr>
                <a:xfrm>
                  <a:off x="3781764" y="1836497"/>
                  <a:ext cx="140150" cy="25027"/>
                </a:xfrm>
                <a:custGeom>
                  <a:avLst/>
                  <a:gdLst/>
                  <a:ahLst/>
                  <a:cxnLst/>
                  <a:rect l="l" t="t" r="r" b="b"/>
                  <a:pathLst>
                    <a:path w="1036" h="185" extrusionOk="0">
                      <a:moveTo>
                        <a:pt x="0" y="0"/>
                      </a:moveTo>
                      <a:lnTo>
                        <a:pt x="0" y="185"/>
                      </a:lnTo>
                      <a:lnTo>
                        <a:pt x="1035" y="185"/>
                      </a:lnTo>
                      <a:lnTo>
                        <a:pt x="10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8"/>
                <p:cNvSpPr/>
                <p:nvPr/>
              </p:nvSpPr>
              <p:spPr>
                <a:xfrm>
                  <a:off x="3581683" y="1841502"/>
                  <a:ext cx="100107" cy="20021"/>
                </a:xfrm>
                <a:custGeom>
                  <a:avLst/>
                  <a:gdLst/>
                  <a:ahLst/>
                  <a:cxnLst/>
                  <a:rect l="l" t="t" r="r" b="b"/>
                  <a:pathLst>
                    <a:path w="740" h="148" extrusionOk="0">
                      <a:moveTo>
                        <a:pt x="0" y="0"/>
                      </a:moveTo>
                      <a:lnTo>
                        <a:pt x="740" y="0"/>
                      </a:lnTo>
                      <a:cubicBezTo>
                        <a:pt x="740" y="0"/>
                        <a:pt x="740" y="37"/>
                        <a:pt x="740" y="37"/>
                      </a:cubicBezTo>
                      <a:lnTo>
                        <a:pt x="740" y="74"/>
                      </a:lnTo>
                      <a:cubicBezTo>
                        <a:pt x="740" y="111"/>
                        <a:pt x="740" y="148"/>
                        <a:pt x="740" y="148"/>
                      </a:cubicBezTo>
                      <a:lnTo>
                        <a:pt x="0" y="14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8"/>
                <p:cNvSpPr/>
                <p:nvPr/>
              </p:nvSpPr>
              <p:spPr>
                <a:xfrm>
                  <a:off x="3996727" y="1841502"/>
                  <a:ext cx="105248" cy="20021"/>
                </a:xfrm>
                <a:custGeom>
                  <a:avLst/>
                  <a:gdLst/>
                  <a:ahLst/>
                  <a:cxnLst/>
                  <a:rect l="l" t="t" r="r" b="b"/>
                  <a:pathLst>
                    <a:path w="778" h="148" extrusionOk="0">
                      <a:moveTo>
                        <a:pt x="1" y="0"/>
                      </a:moveTo>
                      <a:lnTo>
                        <a:pt x="777" y="0"/>
                      </a:lnTo>
                      <a:lnTo>
                        <a:pt x="777" y="148"/>
                      </a:lnTo>
                      <a:lnTo>
                        <a:pt x="1" y="148"/>
                      </a:lnTo>
                      <a:cubicBezTo>
                        <a:pt x="1" y="148"/>
                        <a:pt x="1" y="111"/>
                        <a:pt x="1" y="74"/>
                      </a:cubicBezTo>
                      <a:lnTo>
                        <a:pt x="1" y="37"/>
                      </a:lnTo>
                      <a:cubicBezTo>
                        <a:pt x="1" y="37"/>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3" name="Google Shape;4303;p28"/>
              <p:cNvSpPr/>
              <p:nvPr/>
            </p:nvSpPr>
            <p:spPr>
              <a:xfrm>
                <a:off x="4176787" y="2166584"/>
                <a:ext cx="1285566" cy="355245"/>
              </a:xfrm>
              <a:custGeom>
                <a:avLst/>
                <a:gdLst/>
                <a:ahLst/>
                <a:cxnLst/>
                <a:rect l="l" t="t" r="r" b="b"/>
                <a:pathLst>
                  <a:path w="9503" h="2626" extrusionOk="0">
                    <a:moveTo>
                      <a:pt x="112" y="740"/>
                    </a:moveTo>
                    <a:lnTo>
                      <a:pt x="9022" y="0"/>
                    </a:lnTo>
                    <a:cubicBezTo>
                      <a:pt x="9169" y="74"/>
                      <a:pt x="9317" y="148"/>
                      <a:pt x="9391" y="259"/>
                    </a:cubicBezTo>
                    <a:lnTo>
                      <a:pt x="9502" y="1405"/>
                    </a:lnTo>
                    <a:cubicBezTo>
                      <a:pt x="9428" y="1553"/>
                      <a:pt x="9317" y="1701"/>
                      <a:pt x="9206" y="1849"/>
                    </a:cubicBezTo>
                    <a:lnTo>
                      <a:pt x="297" y="2625"/>
                    </a:lnTo>
                    <a:cubicBezTo>
                      <a:pt x="223" y="2625"/>
                      <a:pt x="149" y="2588"/>
                      <a:pt x="149" y="2514"/>
                    </a:cubicBezTo>
                    <a:lnTo>
                      <a:pt x="1" y="851"/>
                    </a:lnTo>
                    <a:cubicBezTo>
                      <a:pt x="1" y="814"/>
                      <a:pt x="1" y="777"/>
                      <a:pt x="1" y="777"/>
                    </a:cubicBezTo>
                    <a:cubicBezTo>
                      <a:pt x="38" y="740"/>
                      <a:pt x="75" y="740"/>
                      <a:pt x="112" y="7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8"/>
              <p:cNvSpPr/>
              <p:nvPr/>
            </p:nvSpPr>
            <p:spPr>
              <a:xfrm>
                <a:off x="2866448" y="2481656"/>
                <a:ext cx="2125655" cy="55194"/>
              </a:xfrm>
              <a:custGeom>
                <a:avLst/>
                <a:gdLst/>
                <a:ahLst/>
                <a:cxnLst/>
                <a:rect l="l" t="t" r="r" b="b"/>
                <a:pathLst>
                  <a:path w="15713" h="408" extrusionOk="0">
                    <a:moveTo>
                      <a:pt x="0" y="0"/>
                    </a:moveTo>
                    <a:lnTo>
                      <a:pt x="0" y="407"/>
                    </a:lnTo>
                    <a:lnTo>
                      <a:pt x="15713" y="407"/>
                    </a:lnTo>
                    <a:lnTo>
                      <a:pt x="157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8"/>
              <p:cNvSpPr/>
              <p:nvPr/>
            </p:nvSpPr>
            <p:spPr>
              <a:xfrm>
                <a:off x="5737263" y="1996535"/>
                <a:ext cx="2450868" cy="315202"/>
              </a:xfrm>
              <a:custGeom>
                <a:avLst/>
                <a:gdLst/>
                <a:ahLst/>
                <a:cxnLst/>
                <a:rect l="l" t="t" r="r" b="b"/>
                <a:pathLst>
                  <a:path w="18117" h="2330" extrusionOk="0">
                    <a:moveTo>
                      <a:pt x="1221" y="1368"/>
                    </a:moveTo>
                    <a:lnTo>
                      <a:pt x="18005" y="0"/>
                    </a:lnTo>
                    <a:lnTo>
                      <a:pt x="18079" y="37"/>
                    </a:lnTo>
                    <a:lnTo>
                      <a:pt x="18116" y="629"/>
                    </a:lnTo>
                    <a:lnTo>
                      <a:pt x="18042" y="703"/>
                    </a:lnTo>
                    <a:lnTo>
                      <a:pt x="1" y="23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8"/>
              <p:cNvSpPr/>
              <p:nvPr/>
            </p:nvSpPr>
            <p:spPr>
              <a:xfrm>
                <a:off x="5767296" y="1996535"/>
                <a:ext cx="2410825" cy="290176"/>
              </a:xfrm>
              <a:custGeom>
                <a:avLst/>
                <a:gdLst/>
                <a:ahLst/>
                <a:cxnLst/>
                <a:rect l="l" t="t" r="r" b="b"/>
                <a:pathLst>
                  <a:path w="17821" h="2145" extrusionOk="0">
                    <a:moveTo>
                      <a:pt x="999" y="1368"/>
                    </a:moveTo>
                    <a:lnTo>
                      <a:pt x="17783" y="0"/>
                    </a:lnTo>
                    <a:lnTo>
                      <a:pt x="17820" y="518"/>
                    </a:lnTo>
                    <a:lnTo>
                      <a:pt x="0" y="21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8"/>
              <p:cNvSpPr/>
              <p:nvPr/>
            </p:nvSpPr>
            <p:spPr>
              <a:xfrm>
                <a:off x="5787317" y="2011551"/>
                <a:ext cx="2390803" cy="275160"/>
              </a:xfrm>
              <a:custGeom>
                <a:avLst/>
                <a:gdLst/>
                <a:ahLst/>
                <a:cxnLst/>
                <a:rect l="l" t="t" r="r" b="b"/>
                <a:pathLst>
                  <a:path w="17673" h="2034" extrusionOk="0">
                    <a:moveTo>
                      <a:pt x="17635" y="0"/>
                    </a:moveTo>
                    <a:lnTo>
                      <a:pt x="17672" y="407"/>
                    </a:lnTo>
                    <a:lnTo>
                      <a:pt x="0" y="2033"/>
                    </a:lnTo>
                    <a:lnTo>
                      <a:pt x="888" y="133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8"/>
              <p:cNvSpPr/>
              <p:nvPr/>
            </p:nvSpPr>
            <p:spPr>
              <a:xfrm>
                <a:off x="4767022" y="2001541"/>
                <a:ext cx="3170963" cy="415174"/>
              </a:xfrm>
              <a:custGeom>
                <a:avLst/>
                <a:gdLst/>
                <a:ahLst/>
                <a:cxnLst/>
                <a:rect l="l" t="t" r="r" b="b"/>
                <a:pathLst>
                  <a:path w="23440" h="3069" extrusionOk="0">
                    <a:moveTo>
                      <a:pt x="1664" y="1775"/>
                    </a:moveTo>
                    <a:lnTo>
                      <a:pt x="23329" y="0"/>
                    </a:lnTo>
                    <a:lnTo>
                      <a:pt x="23403" y="111"/>
                    </a:lnTo>
                    <a:lnTo>
                      <a:pt x="23440" y="814"/>
                    </a:lnTo>
                    <a:lnTo>
                      <a:pt x="23403" y="961"/>
                    </a:lnTo>
                    <a:lnTo>
                      <a:pt x="0" y="306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8"/>
              <p:cNvSpPr/>
              <p:nvPr/>
            </p:nvSpPr>
            <p:spPr>
              <a:xfrm>
                <a:off x="4856984" y="2001541"/>
                <a:ext cx="3070991" cy="345235"/>
              </a:xfrm>
              <a:custGeom>
                <a:avLst/>
                <a:gdLst/>
                <a:ahLst/>
                <a:cxnLst/>
                <a:rect l="l" t="t" r="r" b="b"/>
                <a:pathLst>
                  <a:path w="22701" h="2552" extrusionOk="0">
                    <a:moveTo>
                      <a:pt x="999" y="1775"/>
                    </a:moveTo>
                    <a:lnTo>
                      <a:pt x="22664" y="0"/>
                    </a:lnTo>
                    <a:lnTo>
                      <a:pt x="22701" y="629"/>
                    </a:lnTo>
                    <a:lnTo>
                      <a:pt x="1" y="255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8"/>
              <p:cNvSpPr/>
              <p:nvPr/>
            </p:nvSpPr>
            <p:spPr>
              <a:xfrm>
                <a:off x="4917049" y="2036443"/>
                <a:ext cx="3010927" cy="305327"/>
              </a:xfrm>
              <a:custGeom>
                <a:avLst/>
                <a:gdLst/>
                <a:ahLst/>
                <a:cxnLst/>
                <a:rect l="l" t="t" r="r" b="b"/>
                <a:pathLst>
                  <a:path w="22257" h="2257" extrusionOk="0">
                    <a:moveTo>
                      <a:pt x="22220" y="1"/>
                    </a:moveTo>
                    <a:lnTo>
                      <a:pt x="22257" y="371"/>
                    </a:lnTo>
                    <a:lnTo>
                      <a:pt x="0" y="2256"/>
                    </a:lnTo>
                    <a:lnTo>
                      <a:pt x="481" y="173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8"/>
              <p:cNvSpPr/>
              <p:nvPr/>
            </p:nvSpPr>
            <p:spPr>
              <a:xfrm>
                <a:off x="4176787" y="2166584"/>
                <a:ext cx="1280560" cy="300186"/>
              </a:xfrm>
              <a:custGeom>
                <a:avLst/>
                <a:gdLst/>
                <a:ahLst/>
                <a:cxnLst/>
                <a:rect l="l" t="t" r="r" b="b"/>
                <a:pathLst>
                  <a:path w="9466" h="2219" extrusionOk="0">
                    <a:moveTo>
                      <a:pt x="112" y="740"/>
                    </a:moveTo>
                    <a:lnTo>
                      <a:pt x="9022" y="0"/>
                    </a:lnTo>
                    <a:cubicBezTo>
                      <a:pt x="9169" y="74"/>
                      <a:pt x="9317" y="148"/>
                      <a:pt x="9391" y="259"/>
                    </a:cubicBezTo>
                    <a:lnTo>
                      <a:pt x="9465" y="924"/>
                    </a:lnTo>
                    <a:lnTo>
                      <a:pt x="9059" y="1368"/>
                    </a:lnTo>
                    <a:lnTo>
                      <a:pt x="112" y="2218"/>
                    </a:lnTo>
                    <a:lnTo>
                      <a:pt x="1" y="887"/>
                    </a:lnTo>
                    <a:cubicBezTo>
                      <a:pt x="1" y="851"/>
                      <a:pt x="1" y="814"/>
                      <a:pt x="1" y="777"/>
                    </a:cubicBezTo>
                    <a:cubicBezTo>
                      <a:pt x="38" y="740"/>
                      <a:pt x="75" y="740"/>
                      <a:pt x="112" y="7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8"/>
              <p:cNvSpPr/>
              <p:nvPr/>
            </p:nvSpPr>
            <p:spPr>
              <a:xfrm>
                <a:off x="5382148" y="2166584"/>
                <a:ext cx="35173" cy="250133"/>
              </a:xfrm>
              <a:custGeom>
                <a:avLst/>
                <a:gdLst/>
                <a:ahLst/>
                <a:cxnLst/>
                <a:rect l="l" t="t" r="r" b="b"/>
                <a:pathLst>
                  <a:path w="260" h="1849" extrusionOk="0">
                    <a:moveTo>
                      <a:pt x="75" y="0"/>
                    </a:moveTo>
                    <a:lnTo>
                      <a:pt x="1" y="37"/>
                    </a:lnTo>
                    <a:lnTo>
                      <a:pt x="149" y="1849"/>
                    </a:lnTo>
                    <a:lnTo>
                      <a:pt x="259" y="1849"/>
                    </a:lnTo>
                    <a:lnTo>
                      <a:pt x="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8"/>
              <p:cNvSpPr/>
              <p:nvPr/>
            </p:nvSpPr>
            <p:spPr>
              <a:xfrm>
                <a:off x="4831957" y="2061470"/>
                <a:ext cx="285306" cy="115259"/>
              </a:xfrm>
              <a:custGeom>
                <a:avLst/>
                <a:gdLst/>
                <a:ahLst/>
                <a:cxnLst/>
                <a:rect l="l" t="t" r="r" b="b"/>
                <a:pathLst>
                  <a:path w="2109" h="852" extrusionOk="0">
                    <a:moveTo>
                      <a:pt x="555" y="1"/>
                    </a:moveTo>
                    <a:lnTo>
                      <a:pt x="2034" y="1"/>
                    </a:lnTo>
                    <a:cubicBezTo>
                      <a:pt x="2071" y="1"/>
                      <a:pt x="2108" y="38"/>
                      <a:pt x="2108" y="75"/>
                    </a:cubicBezTo>
                    <a:lnTo>
                      <a:pt x="2108" y="851"/>
                    </a:lnTo>
                    <a:lnTo>
                      <a:pt x="1" y="851"/>
                    </a:lnTo>
                    <a:lnTo>
                      <a:pt x="482" y="38"/>
                    </a:lnTo>
                    <a:cubicBezTo>
                      <a:pt x="518" y="1"/>
                      <a:pt x="518" y="1"/>
                      <a:pt x="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8"/>
              <p:cNvSpPr/>
              <p:nvPr/>
            </p:nvSpPr>
            <p:spPr>
              <a:xfrm>
                <a:off x="4841968" y="2071481"/>
                <a:ext cx="275295" cy="105248"/>
              </a:xfrm>
              <a:custGeom>
                <a:avLst/>
                <a:gdLst/>
                <a:ahLst/>
                <a:cxnLst/>
                <a:rect l="l" t="t" r="r" b="b"/>
                <a:pathLst>
                  <a:path w="2035" h="778" extrusionOk="0">
                    <a:moveTo>
                      <a:pt x="2034" y="38"/>
                    </a:moveTo>
                    <a:lnTo>
                      <a:pt x="2034" y="777"/>
                    </a:lnTo>
                    <a:lnTo>
                      <a:pt x="1" y="777"/>
                    </a:lnTo>
                    <a:lnTo>
                      <a:pt x="444" y="38"/>
                    </a:lnTo>
                    <a:cubicBezTo>
                      <a:pt x="481" y="38"/>
                      <a:pt x="481" y="1"/>
                      <a:pt x="518" y="1"/>
                    </a:cubicBezTo>
                    <a:lnTo>
                      <a:pt x="1997" y="1"/>
                    </a:lnTo>
                    <a:cubicBezTo>
                      <a:pt x="1997" y="1"/>
                      <a:pt x="1997" y="38"/>
                      <a:pt x="2034"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8"/>
              <p:cNvSpPr/>
              <p:nvPr/>
            </p:nvSpPr>
            <p:spPr>
              <a:xfrm>
                <a:off x="4736989" y="2016557"/>
                <a:ext cx="285170" cy="115123"/>
              </a:xfrm>
              <a:custGeom>
                <a:avLst/>
                <a:gdLst/>
                <a:ahLst/>
                <a:cxnLst/>
                <a:rect l="l" t="t" r="r" b="b"/>
                <a:pathLst>
                  <a:path w="2108" h="851" extrusionOk="0">
                    <a:moveTo>
                      <a:pt x="592" y="0"/>
                    </a:moveTo>
                    <a:lnTo>
                      <a:pt x="2071" y="0"/>
                    </a:lnTo>
                    <a:cubicBezTo>
                      <a:pt x="2108" y="0"/>
                      <a:pt x="2108" y="37"/>
                      <a:pt x="2108" y="74"/>
                    </a:cubicBezTo>
                    <a:lnTo>
                      <a:pt x="2108" y="850"/>
                    </a:lnTo>
                    <a:lnTo>
                      <a:pt x="0" y="850"/>
                    </a:lnTo>
                    <a:lnTo>
                      <a:pt x="518" y="37"/>
                    </a:lnTo>
                    <a:cubicBezTo>
                      <a:pt x="518" y="37"/>
                      <a:pt x="555" y="0"/>
                      <a:pt x="5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8"/>
              <p:cNvSpPr/>
              <p:nvPr/>
            </p:nvSpPr>
            <p:spPr>
              <a:xfrm>
                <a:off x="4747000" y="2031438"/>
                <a:ext cx="260143" cy="100242"/>
              </a:xfrm>
              <a:custGeom>
                <a:avLst/>
                <a:gdLst/>
                <a:ahLst/>
                <a:cxnLst/>
                <a:rect l="l" t="t" r="r" b="b"/>
                <a:pathLst>
                  <a:path w="1923" h="741" extrusionOk="0">
                    <a:moveTo>
                      <a:pt x="1923" y="1"/>
                    </a:moveTo>
                    <a:lnTo>
                      <a:pt x="1923" y="740"/>
                    </a:lnTo>
                    <a:lnTo>
                      <a:pt x="0" y="740"/>
                    </a:lnTo>
                    <a:lnTo>
                      <a:pt x="444" y="38"/>
                    </a:lnTo>
                    <a:cubicBezTo>
                      <a:pt x="444" y="1"/>
                      <a:pt x="481" y="1"/>
                      <a:pt x="518" y="1"/>
                    </a:cubicBezTo>
                    <a:lnTo>
                      <a:pt x="1886" y="1"/>
                    </a:lnTo>
                    <a:cubicBezTo>
                      <a:pt x="1923" y="1"/>
                      <a:pt x="1923" y="1"/>
                      <a:pt x="1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8"/>
              <p:cNvSpPr/>
              <p:nvPr/>
            </p:nvSpPr>
            <p:spPr>
              <a:xfrm>
                <a:off x="2726431" y="2046454"/>
                <a:ext cx="110118" cy="435331"/>
              </a:xfrm>
              <a:custGeom>
                <a:avLst/>
                <a:gdLst/>
                <a:ahLst/>
                <a:cxnLst/>
                <a:rect l="l" t="t" r="r" b="b"/>
                <a:pathLst>
                  <a:path w="814" h="3218" extrusionOk="0">
                    <a:moveTo>
                      <a:pt x="0" y="1"/>
                    </a:moveTo>
                    <a:lnTo>
                      <a:pt x="0" y="3217"/>
                    </a:lnTo>
                    <a:lnTo>
                      <a:pt x="814" y="3217"/>
                    </a:lnTo>
                    <a:lnTo>
                      <a:pt x="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8"/>
              <p:cNvSpPr/>
              <p:nvPr/>
            </p:nvSpPr>
            <p:spPr>
              <a:xfrm>
                <a:off x="5847247" y="2096508"/>
                <a:ext cx="750398" cy="235252"/>
              </a:xfrm>
              <a:custGeom>
                <a:avLst/>
                <a:gdLst/>
                <a:ahLst/>
                <a:cxnLst/>
                <a:rect l="l" t="t" r="r" b="b"/>
                <a:pathLst>
                  <a:path w="5547" h="1739" extrusionOk="0">
                    <a:moveTo>
                      <a:pt x="75" y="407"/>
                    </a:moveTo>
                    <a:lnTo>
                      <a:pt x="5362" y="1"/>
                    </a:lnTo>
                    <a:cubicBezTo>
                      <a:pt x="5399" y="1"/>
                      <a:pt x="5436" y="38"/>
                      <a:pt x="5436" y="75"/>
                    </a:cubicBezTo>
                    <a:lnTo>
                      <a:pt x="5547" y="1184"/>
                    </a:lnTo>
                    <a:cubicBezTo>
                      <a:pt x="5547" y="1221"/>
                      <a:pt x="5547" y="1221"/>
                      <a:pt x="5547" y="1258"/>
                    </a:cubicBezTo>
                    <a:cubicBezTo>
                      <a:pt x="5547" y="1258"/>
                      <a:pt x="5510" y="1295"/>
                      <a:pt x="5510" y="1295"/>
                    </a:cubicBezTo>
                    <a:lnTo>
                      <a:pt x="223" y="1738"/>
                    </a:lnTo>
                    <a:cubicBezTo>
                      <a:pt x="149" y="1738"/>
                      <a:pt x="112" y="1701"/>
                      <a:pt x="112" y="1664"/>
                    </a:cubicBezTo>
                    <a:lnTo>
                      <a:pt x="1" y="481"/>
                    </a:lnTo>
                    <a:cubicBezTo>
                      <a:pt x="1" y="481"/>
                      <a:pt x="1" y="444"/>
                      <a:pt x="1" y="444"/>
                    </a:cubicBezTo>
                    <a:cubicBezTo>
                      <a:pt x="38" y="407"/>
                      <a:pt x="38" y="407"/>
                      <a:pt x="75" y="4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8"/>
              <p:cNvSpPr/>
              <p:nvPr/>
            </p:nvSpPr>
            <p:spPr>
              <a:xfrm>
                <a:off x="5857258" y="2096508"/>
                <a:ext cx="725371" cy="190204"/>
              </a:xfrm>
              <a:custGeom>
                <a:avLst/>
                <a:gdLst/>
                <a:ahLst/>
                <a:cxnLst/>
                <a:rect l="l" t="t" r="r" b="b"/>
                <a:pathLst>
                  <a:path w="5362" h="1406" extrusionOk="0">
                    <a:moveTo>
                      <a:pt x="75" y="407"/>
                    </a:moveTo>
                    <a:lnTo>
                      <a:pt x="5177" y="1"/>
                    </a:lnTo>
                    <a:cubicBezTo>
                      <a:pt x="5251" y="1"/>
                      <a:pt x="5251" y="38"/>
                      <a:pt x="5288" y="75"/>
                    </a:cubicBezTo>
                    <a:lnTo>
                      <a:pt x="5362" y="962"/>
                    </a:lnTo>
                    <a:lnTo>
                      <a:pt x="75" y="1405"/>
                    </a:lnTo>
                    <a:lnTo>
                      <a:pt x="1" y="481"/>
                    </a:lnTo>
                    <a:cubicBezTo>
                      <a:pt x="1" y="481"/>
                      <a:pt x="1" y="444"/>
                      <a:pt x="1" y="444"/>
                    </a:cubicBezTo>
                    <a:cubicBezTo>
                      <a:pt x="1" y="407"/>
                      <a:pt x="38" y="407"/>
                      <a:pt x="75" y="4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8"/>
              <p:cNvSpPr/>
              <p:nvPr/>
            </p:nvSpPr>
            <p:spPr>
              <a:xfrm>
                <a:off x="5857258" y="2136552"/>
                <a:ext cx="725371" cy="150161"/>
              </a:xfrm>
              <a:custGeom>
                <a:avLst/>
                <a:gdLst/>
                <a:ahLst/>
                <a:cxnLst/>
                <a:rect l="l" t="t" r="r" b="b"/>
                <a:pathLst>
                  <a:path w="5362" h="1110" extrusionOk="0">
                    <a:moveTo>
                      <a:pt x="5288" y="0"/>
                    </a:moveTo>
                    <a:lnTo>
                      <a:pt x="5362" y="666"/>
                    </a:lnTo>
                    <a:lnTo>
                      <a:pt x="75" y="1109"/>
                    </a:lnTo>
                    <a:lnTo>
                      <a:pt x="1" y="444"/>
                    </a:lnTo>
                    <a:lnTo>
                      <a:pt x="1" y="44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8"/>
              <p:cNvSpPr/>
              <p:nvPr/>
            </p:nvSpPr>
            <p:spPr>
              <a:xfrm>
                <a:off x="2771345" y="1931464"/>
                <a:ext cx="2525948" cy="555324"/>
              </a:xfrm>
              <a:custGeom>
                <a:avLst/>
                <a:gdLst/>
                <a:ahLst/>
                <a:cxnLst/>
                <a:rect l="l" t="t" r="r" b="b"/>
                <a:pathLst>
                  <a:path w="18672" h="4105" extrusionOk="0">
                    <a:moveTo>
                      <a:pt x="1" y="111"/>
                    </a:moveTo>
                    <a:lnTo>
                      <a:pt x="5953" y="111"/>
                    </a:lnTo>
                    <a:lnTo>
                      <a:pt x="6545" y="1"/>
                    </a:lnTo>
                    <a:lnTo>
                      <a:pt x="12201" y="1"/>
                    </a:lnTo>
                    <a:lnTo>
                      <a:pt x="18671" y="2441"/>
                    </a:lnTo>
                    <a:lnTo>
                      <a:pt x="16453" y="4104"/>
                    </a:lnTo>
                    <a:lnTo>
                      <a:pt x="38" y="410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8"/>
              <p:cNvSpPr/>
              <p:nvPr/>
            </p:nvSpPr>
            <p:spPr>
              <a:xfrm>
                <a:off x="3921781" y="2326623"/>
                <a:ext cx="1410429" cy="160172"/>
              </a:xfrm>
              <a:custGeom>
                <a:avLst/>
                <a:gdLst/>
                <a:ahLst/>
                <a:cxnLst/>
                <a:rect l="l" t="t" r="r" b="b"/>
                <a:pathLst>
                  <a:path w="10426" h="1184" extrusionOk="0">
                    <a:moveTo>
                      <a:pt x="10426" y="0"/>
                    </a:moveTo>
                    <a:lnTo>
                      <a:pt x="7949" y="1183"/>
                    </a:lnTo>
                    <a:lnTo>
                      <a:pt x="0" y="1183"/>
                    </a:lnTo>
                    <a:lnTo>
                      <a:pt x="2182"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8"/>
              <p:cNvSpPr/>
              <p:nvPr/>
            </p:nvSpPr>
            <p:spPr>
              <a:xfrm>
                <a:off x="2771345" y="1926459"/>
                <a:ext cx="2560850" cy="400294"/>
              </a:xfrm>
              <a:custGeom>
                <a:avLst/>
                <a:gdLst/>
                <a:ahLst/>
                <a:cxnLst/>
                <a:rect l="l" t="t" r="r" b="b"/>
                <a:pathLst>
                  <a:path w="18930" h="2959" extrusionOk="0">
                    <a:moveTo>
                      <a:pt x="12201" y="1"/>
                    </a:moveTo>
                    <a:lnTo>
                      <a:pt x="18782" y="2219"/>
                    </a:lnTo>
                    <a:cubicBezTo>
                      <a:pt x="18856" y="2256"/>
                      <a:pt x="18930" y="2330"/>
                      <a:pt x="18930" y="2441"/>
                    </a:cubicBezTo>
                    <a:lnTo>
                      <a:pt x="18930" y="2958"/>
                    </a:lnTo>
                    <a:lnTo>
                      <a:pt x="11240" y="2958"/>
                    </a:lnTo>
                    <a:lnTo>
                      <a:pt x="8652" y="703"/>
                    </a:lnTo>
                    <a:lnTo>
                      <a:pt x="5584" y="703"/>
                    </a:lnTo>
                    <a:lnTo>
                      <a:pt x="3476" y="148"/>
                    </a:lnTo>
                    <a:lnTo>
                      <a:pt x="1" y="148"/>
                    </a:lnTo>
                    <a:lnTo>
                      <a:pt x="6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8"/>
              <p:cNvSpPr/>
              <p:nvPr/>
            </p:nvSpPr>
            <p:spPr>
              <a:xfrm>
                <a:off x="5897301" y="2146563"/>
                <a:ext cx="30167" cy="185198"/>
              </a:xfrm>
              <a:custGeom>
                <a:avLst/>
                <a:gdLst/>
                <a:ahLst/>
                <a:cxnLst/>
                <a:rect l="l" t="t" r="r" b="b"/>
                <a:pathLst>
                  <a:path w="223" h="1369" extrusionOk="0">
                    <a:moveTo>
                      <a:pt x="1" y="0"/>
                    </a:moveTo>
                    <a:lnTo>
                      <a:pt x="112" y="1368"/>
                    </a:lnTo>
                    <a:lnTo>
                      <a:pt x="222" y="1331"/>
                    </a:lnTo>
                    <a:lnTo>
                      <a:pt x="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8"/>
              <p:cNvSpPr/>
              <p:nvPr/>
            </p:nvSpPr>
            <p:spPr>
              <a:xfrm>
                <a:off x="6542460" y="2096508"/>
                <a:ext cx="30167" cy="175188"/>
              </a:xfrm>
              <a:custGeom>
                <a:avLst/>
                <a:gdLst/>
                <a:ahLst/>
                <a:cxnLst/>
                <a:rect l="l" t="t" r="r" b="b"/>
                <a:pathLst>
                  <a:path w="223" h="1295" extrusionOk="0">
                    <a:moveTo>
                      <a:pt x="1" y="1"/>
                    </a:moveTo>
                    <a:lnTo>
                      <a:pt x="149" y="1295"/>
                    </a:lnTo>
                    <a:lnTo>
                      <a:pt x="223" y="1295"/>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8"/>
              <p:cNvSpPr/>
              <p:nvPr/>
            </p:nvSpPr>
            <p:spPr>
              <a:xfrm>
                <a:off x="4181793" y="2231520"/>
                <a:ext cx="1140546" cy="95237"/>
              </a:xfrm>
              <a:custGeom>
                <a:avLst/>
                <a:gdLst/>
                <a:ahLst/>
                <a:cxnLst/>
                <a:rect l="l" t="t" r="r" b="b"/>
                <a:pathLst>
                  <a:path w="8431" h="704" extrusionOk="0">
                    <a:moveTo>
                      <a:pt x="1" y="1"/>
                    </a:moveTo>
                    <a:lnTo>
                      <a:pt x="8208" y="1"/>
                    </a:lnTo>
                    <a:cubicBezTo>
                      <a:pt x="8319" y="1"/>
                      <a:pt x="8430" y="112"/>
                      <a:pt x="8430" y="260"/>
                    </a:cubicBezTo>
                    <a:lnTo>
                      <a:pt x="8430" y="703"/>
                    </a:lnTo>
                    <a:lnTo>
                      <a:pt x="1" y="70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8"/>
              <p:cNvSpPr/>
              <p:nvPr/>
            </p:nvSpPr>
            <p:spPr>
              <a:xfrm>
                <a:off x="5942350" y="2141557"/>
                <a:ext cx="25162" cy="185198"/>
              </a:xfrm>
              <a:custGeom>
                <a:avLst/>
                <a:gdLst/>
                <a:ahLst/>
                <a:cxnLst/>
                <a:rect l="l" t="t" r="r" b="b"/>
                <a:pathLst>
                  <a:path w="186" h="1369" extrusionOk="0">
                    <a:moveTo>
                      <a:pt x="0" y="0"/>
                    </a:moveTo>
                    <a:lnTo>
                      <a:pt x="111" y="1368"/>
                    </a:lnTo>
                    <a:lnTo>
                      <a:pt x="185" y="1368"/>
                    </a:lnTo>
                    <a:lnTo>
                      <a:pt x="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8" name="Google Shape;4328;p28"/>
              <p:cNvGrpSpPr/>
              <p:nvPr/>
            </p:nvGrpSpPr>
            <p:grpSpPr>
              <a:xfrm>
                <a:off x="1901212" y="1946481"/>
                <a:ext cx="870257" cy="540314"/>
                <a:chOff x="1901212" y="1946481"/>
                <a:chExt cx="870257" cy="540314"/>
              </a:xfrm>
            </p:grpSpPr>
            <p:sp>
              <p:nvSpPr>
                <p:cNvPr id="4329" name="Google Shape;4329;p28"/>
                <p:cNvSpPr/>
                <p:nvPr/>
              </p:nvSpPr>
              <p:spPr>
                <a:xfrm>
                  <a:off x="1981163" y="2346645"/>
                  <a:ext cx="790306" cy="140150"/>
                </a:xfrm>
                <a:custGeom>
                  <a:avLst/>
                  <a:gdLst/>
                  <a:ahLst/>
                  <a:cxnLst/>
                  <a:rect l="l" t="t" r="r" b="b"/>
                  <a:pathLst>
                    <a:path w="5842" h="1036" extrusionOk="0">
                      <a:moveTo>
                        <a:pt x="1" y="148"/>
                      </a:moveTo>
                      <a:lnTo>
                        <a:pt x="5842" y="0"/>
                      </a:lnTo>
                      <a:lnTo>
                        <a:pt x="5842" y="1035"/>
                      </a:lnTo>
                      <a:lnTo>
                        <a:pt x="1369" y="66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8"/>
                <p:cNvSpPr/>
                <p:nvPr/>
              </p:nvSpPr>
              <p:spPr>
                <a:xfrm>
                  <a:off x="1936115" y="1986524"/>
                  <a:ext cx="815468" cy="380272"/>
                </a:xfrm>
                <a:custGeom>
                  <a:avLst/>
                  <a:gdLst/>
                  <a:ahLst/>
                  <a:cxnLst/>
                  <a:rect l="l" t="t" r="r" b="b"/>
                  <a:pathLst>
                    <a:path w="6028" h="2811" extrusionOk="0">
                      <a:moveTo>
                        <a:pt x="1" y="0"/>
                      </a:moveTo>
                      <a:lnTo>
                        <a:pt x="6027" y="0"/>
                      </a:lnTo>
                      <a:lnTo>
                        <a:pt x="6027" y="2810"/>
                      </a:lnTo>
                      <a:lnTo>
                        <a:pt x="334" y="281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8"/>
                <p:cNvSpPr/>
                <p:nvPr/>
              </p:nvSpPr>
              <p:spPr>
                <a:xfrm>
                  <a:off x="1941120" y="1966502"/>
                  <a:ext cx="810462" cy="40178"/>
                </a:xfrm>
                <a:custGeom>
                  <a:avLst/>
                  <a:gdLst/>
                  <a:ahLst/>
                  <a:cxnLst/>
                  <a:rect l="l" t="t" r="r" b="b"/>
                  <a:pathLst>
                    <a:path w="5991" h="297" extrusionOk="0">
                      <a:moveTo>
                        <a:pt x="1" y="0"/>
                      </a:moveTo>
                      <a:lnTo>
                        <a:pt x="1" y="296"/>
                      </a:lnTo>
                      <a:lnTo>
                        <a:pt x="5990" y="296"/>
                      </a:lnTo>
                      <a:lnTo>
                        <a:pt x="5990"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8"/>
                <p:cNvSpPr/>
                <p:nvPr/>
              </p:nvSpPr>
              <p:spPr>
                <a:xfrm>
                  <a:off x="1916093" y="1946481"/>
                  <a:ext cx="845500" cy="40178"/>
                </a:xfrm>
                <a:custGeom>
                  <a:avLst/>
                  <a:gdLst/>
                  <a:ahLst/>
                  <a:cxnLst/>
                  <a:rect l="l" t="t" r="r" b="b"/>
                  <a:pathLst>
                    <a:path w="6250" h="297" extrusionOk="0">
                      <a:moveTo>
                        <a:pt x="112" y="0"/>
                      </a:moveTo>
                      <a:lnTo>
                        <a:pt x="6249" y="0"/>
                      </a:lnTo>
                      <a:lnTo>
                        <a:pt x="6249" y="296"/>
                      </a:lnTo>
                      <a:lnTo>
                        <a:pt x="1" y="29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8"/>
                <p:cNvSpPr/>
                <p:nvPr/>
              </p:nvSpPr>
              <p:spPr>
                <a:xfrm>
                  <a:off x="2021207" y="2201487"/>
                  <a:ext cx="700345" cy="140285"/>
                </a:xfrm>
                <a:custGeom>
                  <a:avLst/>
                  <a:gdLst/>
                  <a:ahLst/>
                  <a:cxnLst/>
                  <a:rect l="l" t="t" r="r" b="b"/>
                  <a:pathLst>
                    <a:path w="5177" h="1037" extrusionOk="0">
                      <a:moveTo>
                        <a:pt x="4954" y="75"/>
                      </a:moveTo>
                      <a:cubicBezTo>
                        <a:pt x="5028" y="75"/>
                        <a:pt x="5102" y="149"/>
                        <a:pt x="5102" y="223"/>
                      </a:cubicBezTo>
                      <a:lnTo>
                        <a:pt x="5102" y="851"/>
                      </a:lnTo>
                      <a:cubicBezTo>
                        <a:pt x="5102" y="925"/>
                        <a:pt x="5028" y="962"/>
                        <a:pt x="4954" y="962"/>
                      </a:cubicBezTo>
                      <a:lnTo>
                        <a:pt x="296" y="962"/>
                      </a:lnTo>
                      <a:cubicBezTo>
                        <a:pt x="222" y="962"/>
                        <a:pt x="185" y="925"/>
                        <a:pt x="185" y="851"/>
                      </a:cubicBezTo>
                      <a:lnTo>
                        <a:pt x="111" y="223"/>
                      </a:lnTo>
                      <a:cubicBezTo>
                        <a:pt x="74" y="186"/>
                        <a:pt x="111" y="149"/>
                        <a:pt x="111" y="149"/>
                      </a:cubicBezTo>
                      <a:cubicBezTo>
                        <a:pt x="137" y="123"/>
                        <a:pt x="164" y="97"/>
                        <a:pt x="190" y="97"/>
                      </a:cubicBezTo>
                      <a:cubicBezTo>
                        <a:pt x="201" y="97"/>
                        <a:pt x="211" y="101"/>
                        <a:pt x="222" y="112"/>
                      </a:cubicBezTo>
                      <a:lnTo>
                        <a:pt x="4954" y="75"/>
                      </a:lnTo>
                      <a:close/>
                      <a:moveTo>
                        <a:pt x="222" y="1"/>
                      </a:moveTo>
                      <a:cubicBezTo>
                        <a:pt x="148" y="1"/>
                        <a:pt x="111" y="38"/>
                        <a:pt x="74" y="75"/>
                      </a:cubicBezTo>
                      <a:cubicBezTo>
                        <a:pt x="37" y="112"/>
                        <a:pt x="0" y="186"/>
                        <a:pt x="0" y="223"/>
                      </a:cubicBezTo>
                      <a:lnTo>
                        <a:pt x="74" y="888"/>
                      </a:lnTo>
                      <a:cubicBezTo>
                        <a:pt x="111" y="962"/>
                        <a:pt x="185" y="1036"/>
                        <a:pt x="296" y="1036"/>
                      </a:cubicBezTo>
                      <a:lnTo>
                        <a:pt x="4954" y="1036"/>
                      </a:lnTo>
                      <a:cubicBezTo>
                        <a:pt x="5065" y="1036"/>
                        <a:pt x="5176" y="962"/>
                        <a:pt x="5176" y="851"/>
                      </a:cubicBezTo>
                      <a:lnTo>
                        <a:pt x="5176" y="223"/>
                      </a:lnTo>
                      <a:cubicBezTo>
                        <a:pt x="5176" y="112"/>
                        <a:pt x="5065" y="1"/>
                        <a:pt x="4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8"/>
                <p:cNvSpPr/>
                <p:nvPr/>
              </p:nvSpPr>
              <p:spPr>
                <a:xfrm>
                  <a:off x="2016201" y="2196617"/>
                  <a:ext cx="700345" cy="145155"/>
                </a:xfrm>
                <a:custGeom>
                  <a:avLst/>
                  <a:gdLst/>
                  <a:ahLst/>
                  <a:cxnLst/>
                  <a:rect l="l" t="t" r="r" b="b"/>
                  <a:pathLst>
                    <a:path w="5177" h="1073" extrusionOk="0">
                      <a:moveTo>
                        <a:pt x="4954" y="111"/>
                      </a:moveTo>
                      <a:cubicBezTo>
                        <a:pt x="5028" y="111"/>
                        <a:pt x="5065" y="148"/>
                        <a:pt x="5102" y="222"/>
                      </a:cubicBezTo>
                      <a:lnTo>
                        <a:pt x="5102" y="850"/>
                      </a:lnTo>
                      <a:cubicBezTo>
                        <a:pt x="5065" y="924"/>
                        <a:pt x="5028" y="961"/>
                        <a:pt x="4954" y="961"/>
                      </a:cubicBezTo>
                      <a:lnTo>
                        <a:pt x="296" y="961"/>
                      </a:lnTo>
                      <a:cubicBezTo>
                        <a:pt x="222" y="961"/>
                        <a:pt x="185" y="924"/>
                        <a:pt x="148" y="887"/>
                      </a:cubicBezTo>
                      <a:lnTo>
                        <a:pt x="111" y="222"/>
                      </a:lnTo>
                      <a:cubicBezTo>
                        <a:pt x="74" y="185"/>
                        <a:pt x="111" y="148"/>
                        <a:pt x="111" y="148"/>
                      </a:cubicBezTo>
                      <a:cubicBezTo>
                        <a:pt x="148" y="111"/>
                        <a:pt x="185" y="111"/>
                        <a:pt x="222" y="111"/>
                      </a:cubicBezTo>
                      <a:close/>
                      <a:moveTo>
                        <a:pt x="222" y="0"/>
                      </a:moveTo>
                      <a:cubicBezTo>
                        <a:pt x="148" y="0"/>
                        <a:pt x="111" y="37"/>
                        <a:pt x="74" y="74"/>
                      </a:cubicBezTo>
                      <a:cubicBezTo>
                        <a:pt x="0" y="111"/>
                        <a:pt x="0" y="185"/>
                        <a:pt x="0" y="259"/>
                      </a:cubicBezTo>
                      <a:lnTo>
                        <a:pt x="74" y="887"/>
                      </a:lnTo>
                      <a:cubicBezTo>
                        <a:pt x="74" y="998"/>
                        <a:pt x="185" y="1072"/>
                        <a:pt x="296" y="1072"/>
                      </a:cubicBezTo>
                      <a:lnTo>
                        <a:pt x="4954" y="1035"/>
                      </a:lnTo>
                      <a:cubicBezTo>
                        <a:pt x="5065" y="1035"/>
                        <a:pt x="5176" y="961"/>
                        <a:pt x="5176" y="850"/>
                      </a:cubicBezTo>
                      <a:lnTo>
                        <a:pt x="5176" y="222"/>
                      </a:lnTo>
                      <a:cubicBezTo>
                        <a:pt x="5176" y="111"/>
                        <a:pt x="5065" y="0"/>
                        <a:pt x="4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8"/>
                <p:cNvSpPr/>
                <p:nvPr/>
              </p:nvSpPr>
              <p:spPr>
                <a:xfrm>
                  <a:off x="1991174" y="2021562"/>
                  <a:ext cx="730377" cy="105113"/>
                </a:xfrm>
                <a:custGeom>
                  <a:avLst/>
                  <a:gdLst/>
                  <a:ahLst/>
                  <a:cxnLst/>
                  <a:rect l="l" t="t" r="r" b="b"/>
                  <a:pathLst>
                    <a:path w="5399" h="777" extrusionOk="0">
                      <a:moveTo>
                        <a:pt x="5176" y="111"/>
                      </a:moveTo>
                      <a:cubicBezTo>
                        <a:pt x="5250" y="111"/>
                        <a:pt x="5324" y="148"/>
                        <a:pt x="5324" y="185"/>
                      </a:cubicBezTo>
                      <a:lnTo>
                        <a:pt x="5324" y="629"/>
                      </a:lnTo>
                      <a:cubicBezTo>
                        <a:pt x="5324" y="666"/>
                        <a:pt x="5250" y="702"/>
                        <a:pt x="5176" y="702"/>
                      </a:cubicBezTo>
                      <a:lnTo>
                        <a:pt x="296" y="702"/>
                      </a:lnTo>
                      <a:cubicBezTo>
                        <a:pt x="222" y="702"/>
                        <a:pt x="148" y="666"/>
                        <a:pt x="148" y="666"/>
                      </a:cubicBezTo>
                      <a:lnTo>
                        <a:pt x="74" y="185"/>
                      </a:lnTo>
                      <a:cubicBezTo>
                        <a:pt x="74" y="185"/>
                        <a:pt x="74" y="148"/>
                        <a:pt x="111" y="148"/>
                      </a:cubicBezTo>
                      <a:cubicBezTo>
                        <a:pt x="111" y="111"/>
                        <a:pt x="148" y="111"/>
                        <a:pt x="222" y="111"/>
                      </a:cubicBezTo>
                      <a:close/>
                      <a:moveTo>
                        <a:pt x="222" y="0"/>
                      </a:moveTo>
                      <a:cubicBezTo>
                        <a:pt x="148" y="0"/>
                        <a:pt x="74" y="37"/>
                        <a:pt x="38" y="74"/>
                      </a:cubicBezTo>
                      <a:cubicBezTo>
                        <a:pt x="1" y="74"/>
                        <a:pt x="1" y="148"/>
                        <a:pt x="1" y="185"/>
                      </a:cubicBezTo>
                      <a:lnTo>
                        <a:pt x="74" y="666"/>
                      </a:lnTo>
                      <a:cubicBezTo>
                        <a:pt x="111" y="739"/>
                        <a:pt x="185" y="776"/>
                        <a:pt x="296" y="776"/>
                      </a:cubicBezTo>
                      <a:lnTo>
                        <a:pt x="5176" y="776"/>
                      </a:lnTo>
                      <a:cubicBezTo>
                        <a:pt x="5287" y="776"/>
                        <a:pt x="5398" y="702"/>
                        <a:pt x="5398" y="629"/>
                      </a:cubicBezTo>
                      <a:lnTo>
                        <a:pt x="5398" y="185"/>
                      </a:lnTo>
                      <a:cubicBezTo>
                        <a:pt x="5398" y="74"/>
                        <a:pt x="5287" y="0"/>
                        <a:pt x="51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8"/>
                <p:cNvSpPr/>
                <p:nvPr/>
              </p:nvSpPr>
              <p:spPr>
                <a:xfrm>
                  <a:off x="1981163" y="2021562"/>
                  <a:ext cx="735382" cy="101460"/>
                </a:xfrm>
                <a:custGeom>
                  <a:avLst/>
                  <a:gdLst/>
                  <a:ahLst/>
                  <a:cxnLst/>
                  <a:rect l="l" t="t" r="r" b="b"/>
                  <a:pathLst>
                    <a:path w="5436" h="750" extrusionOk="0">
                      <a:moveTo>
                        <a:pt x="5213" y="74"/>
                      </a:moveTo>
                      <a:cubicBezTo>
                        <a:pt x="5287" y="74"/>
                        <a:pt x="5361" y="111"/>
                        <a:pt x="5361" y="148"/>
                      </a:cubicBezTo>
                      <a:lnTo>
                        <a:pt x="5361" y="592"/>
                      </a:lnTo>
                      <a:cubicBezTo>
                        <a:pt x="5361" y="629"/>
                        <a:pt x="5287" y="666"/>
                        <a:pt x="5213" y="666"/>
                      </a:cubicBezTo>
                      <a:lnTo>
                        <a:pt x="296" y="666"/>
                      </a:lnTo>
                      <a:cubicBezTo>
                        <a:pt x="222" y="666"/>
                        <a:pt x="185" y="629"/>
                        <a:pt x="185" y="629"/>
                      </a:cubicBezTo>
                      <a:lnTo>
                        <a:pt x="112" y="148"/>
                      </a:lnTo>
                      <a:cubicBezTo>
                        <a:pt x="112" y="148"/>
                        <a:pt x="112" y="111"/>
                        <a:pt x="112" y="111"/>
                      </a:cubicBezTo>
                      <a:cubicBezTo>
                        <a:pt x="148" y="74"/>
                        <a:pt x="185" y="74"/>
                        <a:pt x="222" y="74"/>
                      </a:cubicBezTo>
                      <a:close/>
                      <a:moveTo>
                        <a:pt x="222" y="0"/>
                      </a:moveTo>
                      <a:cubicBezTo>
                        <a:pt x="185" y="0"/>
                        <a:pt x="112" y="0"/>
                        <a:pt x="75" y="37"/>
                      </a:cubicBezTo>
                      <a:cubicBezTo>
                        <a:pt x="38" y="74"/>
                        <a:pt x="1" y="111"/>
                        <a:pt x="38" y="148"/>
                      </a:cubicBezTo>
                      <a:lnTo>
                        <a:pt x="112" y="629"/>
                      </a:lnTo>
                      <a:cubicBezTo>
                        <a:pt x="112" y="689"/>
                        <a:pt x="185" y="749"/>
                        <a:pt x="253" y="749"/>
                      </a:cubicBezTo>
                      <a:cubicBezTo>
                        <a:pt x="268" y="749"/>
                        <a:pt x="283" y="746"/>
                        <a:pt x="296" y="739"/>
                      </a:cubicBezTo>
                      <a:lnTo>
                        <a:pt x="5213" y="739"/>
                      </a:lnTo>
                      <a:cubicBezTo>
                        <a:pt x="5324" y="739"/>
                        <a:pt x="5435" y="702"/>
                        <a:pt x="5435" y="592"/>
                      </a:cubicBezTo>
                      <a:lnTo>
                        <a:pt x="5435" y="148"/>
                      </a:lnTo>
                      <a:cubicBezTo>
                        <a:pt x="5435" y="74"/>
                        <a:pt x="5324" y="0"/>
                        <a:pt x="5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8"/>
                <p:cNvSpPr/>
                <p:nvPr/>
              </p:nvSpPr>
              <p:spPr>
                <a:xfrm>
                  <a:off x="1901212" y="2146563"/>
                  <a:ext cx="815333" cy="20157"/>
                </a:xfrm>
                <a:custGeom>
                  <a:avLst/>
                  <a:gdLst/>
                  <a:ahLst/>
                  <a:cxnLst/>
                  <a:rect l="l" t="t" r="r" b="b"/>
                  <a:pathLst>
                    <a:path w="6027" h="149" extrusionOk="0">
                      <a:moveTo>
                        <a:pt x="74" y="0"/>
                      </a:moveTo>
                      <a:lnTo>
                        <a:pt x="5952" y="0"/>
                      </a:lnTo>
                      <a:cubicBezTo>
                        <a:pt x="5989" y="0"/>
                        <a:pt x="6026" y="37"/>
                        <a:pt x="6026" y="74"/>
                      </a:cubicBezTo>
                      <a:lnTo>
                        <a:pt x="6026" y="74"/>
                      </a:lnTo>
                      <a:cubicBezTo>
                        <a:pt x="6026" y="111"/>
                        <a:pt x="5989" y="148"/>
                        <a:pt x="5952" y="148"/>
                      </a:cubicBezTo>
                      <a:lnTo>
                        <a:pt x="74" y="148"/>
                      </a:lnTo>
                      <a:cubicBezTo>
                        <a:pt x="37" y="148"/>
                        <a:pt x="0" y="111"/>
                        <a:pt x="0" y="74"/>
                      </a:cubicBezTo>
                      <a:lnTo>
                        <a:pt x="0" y="74"/>
                      </a:lnTo>
                      <a:cubicBezTo>
                        <a:pt x="0" y="37"/>
                        <a:pt x="37"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38" name="Google Shape;4338;p28"/>
            <p:cNvGrpSpPr/>
            <p:nvPr/>
          </p:nvGrpSpPr>
          <p:grpSpPr>
            <a:xfrm>
              <a:off x="2492094" y="763644"/>
              <a:ext cx="1709949" cy="267953"/>
              <a:chOff x="955863" y="2486661"/>
              <a:chExt cx="5426686" cy="850374"/>
            </a:xfrm>
          </p:grpSpPr>
          <p:sp>
            <p:nvSpPr>
              <p:cNvPr id="4339" name="Google Shape;4339;p28"/>
              <p:cNvSpPr/>
              <p:nvPr/>
            </p:nvSpPr>
            <p:spPr>
              <a:xfrm>
                <a:off x="1120906" y="2486661"/>
                <a:ext cx="4606419" cy="825343"/>
              </a:xfrm>
              <a:custGeom>
                <a:avLst/>
                <a:gdLst/>
                <a:ahLst/>
                <a:cxnLst/>
                <a:rect l="l" t="t" r="r" b="b"/>
                <a:pathLst>
                  <a:path w="34051" h="6101" extrusionOk="0">
                    <a:moveTo>
                      <a:pt x="999" y="0"/>
                    </a:moveTo>
                    <a:lnTo>
                      <a:pt x="7432" y="0"/>
                    </a:lnTo>
                    <a:lnTo>
                      <a:pt x="11351" y="370"/>
                    </a:lnTo>
                    <a:lnTo>
                      <a:pt x="28653" y="370"/>
                    </a:lnTo>
                    <a:lnTo>
                      <a:pt x="34051" y="851"/>
                    </a:lnTo>
                    <a:lnTo>
                      <a:pt x="34051" y="4326"/>
                    </a:lnTo>
                    <a:lnTo>
                      <a:pt x="28209" y="5879"/>
                    </a:lnTo>
                    <a:lnTo>
                      <a:pt x="26213" y="5435"/>
                    </a:lnTo>
                    <a:lnTo>
                      <a:pt x="24179" y="5990"/>
                    </a:lnTo>
                    <a:lnTo>
                      <a:pt x="22405" y="5509"/>
                    </a:lnTo>
                    <a:lnTo>
                      <a:pt x="20445" y="6064"/>
                    </a:lnTo>
                    <a:lnTo>
                      <a:pt x="18486" y="5546"/>
                    </a:lnTo>
                    <a:lnTo>
                      <a:pt x="16637" y="6064"/>
                    </a:lnTo>
                    <a:lnTo>
                      <a:pt x="14789" y="5620"/>
                    </a:lnTo>
                    <a:lnTo>
                      <a:pt x="13051" y="6100"/>
                    </a:lnTo>
                    <a:lnTo>
                      <a:pt x="1" y="2958"/>
                    </a:lnTo>
                    <a:lnTo>
                      <a:pt x="259" y="2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8"/>
              <p:cNvSpPr/>
              <p:nvPr/>
            </p:nvSpPr>
            <p:spPr>
              <a:xfrm>
                <a:off x="1120906" y="2516694"/>
                <a:ext cx="4606419" cy="795311"/>
              </a:xfrm>
              <a:custGeom>
                <a:avLst/>
                <a:gdLst/>
                <a:ahLst/>
                <a:cxnLst/>
                <a:rect l="l" t="t" r="r" b="b"/>
                <a:pathLst>
                  <a:path w="34051" h="5879" extrusionOk="0">
                    <a:moveTo>
                      <a:pt x="34051" y="887"/>
                    </a:moveTo>
                    <a:lnTo>
                      <a:pt x="34051" y="4104"/>
                    </a:lnTo>
                    <a:lnTo>
                      <a:pt x="28209" y="5657"/>
                    </a:lnTo>
                    <a:lnTo>
                      <a:pt x="26213" y="5213"/>
                    </a:lnTo>
                    <a:lnTo>
                      <a:pt x="24179" y="5768"/>
                    </a:lnTo>
                    <a:lnTo>
                      <a:pt x="22405" y="5287"/>
                    </a:lnTo>
                    <a:lnTo>
                      <a:pt x="20445" y="5842"/>
                    </a:lnTo>
                    <a:lnTo>
                      <a:pt x="18486" y="5324"/>
                    </a:lnTo>
                    <a:lnTo>
                      <a:pt x="16637" y="5842"/>
                    </a:lnTo>
                    <a:lnTo>
                      <a:pt x="14789" y="5398"/>
                    </a:lnTo>
                    <a:lnTo>
                      <a:pt x="13051" y="5878"/>
                    </a:lnTo>
                    <a:lnTo>
                      <a:pt x="1" y="2736"/>
                    </a:lnTo>
                    <a:lnTo>
                      <a:pt x="259" y="0"/>
                    </a:lnTo>
                    <a:lnTo>
                      <a:pt x="7654" y="0"/>
                    </a:lnTo>
                    <a:lnTo>
                      <a:pt x="11314" y="407"/>
                    </a:lnTo>
                    <a:lnTo>
                      <a:pt x="28616" y="40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8"/>
              <p:cNvSpPr/>
              <p:nvPr/>
            </p:nvSpPr>
            <p:spPr>
              <a:xfrm>
                <a:off x="1125912" y="2766695"/>
                <a:ext cx="4606419" cy="570340"/>
              </a:xfrm>
              <a:custGeom>
                <a:avLst/>
                <a:gdLst/>
                <a:ahLst/>
                <a:cxnLst/>
                <a:rect l="l" t="t" r="r" b="b"/>
                <a:pathLst>
                  <a:path w="34051" h="4216" extrusionOk="0">
                    <a:moveTo>
                      <a:pt x="34051" y="1"/>
                    </a:moveTo>
                    <a:lnTo>
                      <a:pt x="34051" y="2404"/>
                    </a:lnTo>
                    <a:lnTo>
                      <a:pt x="28209" y="3994"/>
                    </a:lnTo>
                    <a:lnTo>
                      <a:pt x="26213" y="3550"/>
                    </a:lnTo>
                    <a:lnTo>
                      <a:pt x="24179" y="4104"/>
                    </a:lnTo>
                    <a:lnTo>
                      <a:pt x="22405" y="3624"/>
                    </a:lnTo>
                    <a:lnTo>
                      <a:pt x="20408" y="4178"/>
                    </a:lnTo>
                    <a:lnTo>
                      <a:pt x="18486" y="3661"/>
                    </a:lnTo>
                    <a:lnTo>
                      <a:pt x="16637" y="4178"/>
                    </a:lnTo>
                    <a:lnTo>
                      <a:pt x="14789" y="3735"/>
                    </a:lnTo>
                    <a:lnTo>
                      <a:pt x="13051" y="4215"/>
                    </a:lnTo>
                    <a:lnTo>
                      <a:pt x="1" y="1073"/>
                    </a:lnTo>
                    <a:lnTo>
                      <a:pt x="14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8"/>
              <p:cNvSpPr/>
              <p:nvPr/>
            </p:nvSpPr>
            <p:spPr>
              <a:xfrm>
                <a:off x="5727252" y="2601651"/>
                <a:ext cx="655296" cy="470233"/>
              </a:xfrm>
              <a:custGeom>
                <a:avLst/>
                <a:gdLst/>
                <a:ahLst/>
                <a:cxnLst/>
                <a:rect l="l" t="t" r="r" b="b"/>
                <a:pathLst>
                  <a:path w="4844" h="3476" extrusionOk="0">
                    <a:moveTo>
                      <a:pt x="4844" y="1332"/>
                    </a:moveTo>
                    <a:lnTo>
                      <a:pt x="1" y="3476"/>
                    </a:lnTo>
                    <a:lnTo>
                      <a:pt x="1" y="1"/>
                    </a:lnTo>
                    <a:lnTo>
                      <a:pt x="3846" y="33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8"/>
              <p:cNvSpPr/>
              <p:nvPr/>
            </p:nvSpPr>
            <p:spPr>
              <a:xfrm>
                <a:off x="955863" y="2766695"/>
                <a:ext cx="185198" cy="145155"/>
              </a:xfrm>
              <a:custGeom>
                <a:avLst/>
                <a:gdLst/>
                <a:ahLst/>
                <a:cxnLst/>
                <a:rect l="l" t="t" r="r" b="b"/>
                <a:pathLst>
                  <a:path w="1369" h="1073" extrusionOk="0">
                    <a:moveTo>
                      <a:pt x="1258" y="1073"/>
                    </a:moveTo>
                    <a:lnTo>
                      <a:pt x="1" y="814"/>
                    </a:lnTo>
                    <a:cubicBezTo>
                      <a:pt x="75" y="333"/>
                      <a:pt x="481" y="38"/>
                      <a:pt x="1369" y="1"/>
                    </a:cubicBezTo>
                    <a:cubicBezTo>
                      <a:pt x="1332" y="333"/>
                      <a:pt x="1295" y="703"/>
                      <a:pt x="1258" y="10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8"/>
              <p:cNvSpPr/>
              <p:nvPr/>
            </p:nvSpPr>
            <p:spPr>
              <a:xfrm>
                <a:off x="955863" y="2791722"/>
                <a:ext cx="185198" cy="120129"/>
              </a:xfrm>
              <a:custGeom>
                <a:avLst/>
                <a:gdLst/>
                <a:ahLst/>
                <a:cxnLst/>
                <a:rect l="l" t="t" r="r" b="b"/>
                <a:pathLst>
                  <a:path w="1369" h="888" extrusionOk="0">
                    <a:moveTo>
                      <a:pt x="1258" y="888"/>
                    </a:moveTo>
                    <a:lnTo>
                      <a:pt x="1" y="629"/>
                    </a:lnTo>
                    <a:cubicBezTo>
                      <a:pt x="1" y="555"/>
                      <a:pt x="1" y="481"/>
                      <a:pt x="38" y="444"/>
                    </a:cubicBezTo>
                    <a:cubicBezTo>
                      <a:pt x="407" y="148"/>
                      <a:pt x="888" y="1"/>
                      <a:pt x="136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5" name="Google Shape;4345;p28"/>
              <p:cNvGrpSpPr/>
              <p:nvPr/>
            </p:nvGrpSpPr>
            <p:grpSpPr>
              <a:xfrm>
                <a:off x="1330999" y="2545530"/>
                <a:ext cx="650291" cy="205222"/>
                <a:chOff x="1330999" y="2551597"/>
                <a:chExt cx="650291" cy="205222"/>
              </a:xfrm>
            </p:grpSpPr>
            <p:sp>
              <p:nvSpPr>
                <p:cNvPr id="4346" name="Google Shape;4346;p28"/>
                <p:cNvSpPr/>
                <p:nvPr/>
              </p:nvSpPr>
              <p:spPr>
                <a:xfrm>
                  <a:off x="1341010" y="2561608"/>
                  <a:ext cx="630270" cy="30167"/>
                </a:xfrm>
                <a:custGeom>
                  <a:avLst/>
                  <a:gdLst/>
                  <a:ahLst/>
                  <a:cxnLst/>
                  <a:rect l="l" t="t" r="r" b="b"/>
                  <a:pathLst>
                    <a:path w="4659" h="223" extrusionOk="0">
                      <a:moveTo>
                        <a:pt x="185" y="223"/>
                      </a:moveTo>
                      <a:lnTo>
                        <a:pt x="4474" y="223"/>
                      </a:lnTo>
                      <a:cubicBezTo>
                        <a:pt x="4585" y="223"/>
                        <a:pt x="4659" y="149"/>
                        <a:pt x="4659" y="38"/>
                      </a:cubicBezTo>
                      <a:lnTo>
                        <a:pt x="4659" y="1"/>
                      </a:lnTo>
                      <a:lnTo>
                        <a:pt x="0" y="1"/>
                      </a:lnTo>
                      <a:lnTo>
                        <a:pt x="0" y="38"/>
                      </a:lnTo>
                      <a:cubicBezTo>
                        <a:pt x="0" y="149"/>
                        <a:pt x="74" y="223"/>
                        <a:pt x="185" y="223"/>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8"/>
                <p:cNvSpPr/>
                <p:nvPr/>
              </p:nvSpPr>
              <p:spPr>
                <a:xfrm>
                  <a:off x="1330999" y="2551597"/>
                  <a:ext cx="650291" cy="30167"/>
                </a:xfrm>
                <a:custGeom>
                  <a:avLst/>
                  <a:gdLst/>
                  <a:ahLst/>
                  <a:cxnLst/>
                  <a:rect l="l" t="t" r="r" b="b"/>
                  <a:pathLst>
                    <a:path w="4807" h="223" extrusionOk="0">
                      <a:moveTo>
                        <a:pt x="185" y="1"/>
                      </a:moveTo>
                      <a:lnTo>
                        <a:pt x="4622" y="1"/>
                      </a:lnTo>
                      <a:cubicBezTo>
                        <a:pt x="4733" y="1"/>
                        <a:pt x="4807" y="75"/>
                        <a:pt x="4807" y="186"/>
                      </a:cubicBezTo>
                      <a:lnTo>
                        <a:pt x="4807" y="223"/>
                      </a:lnTo>
                      <a:lnTo>
                        <a:pt x="0" y="223"/>
                      </a:lnTo>
                      <a:lnTo>
                        <a:pt x="0" y="186"/>
                      </a:lnTo>
                      <a:cubicBezTo>
                        <a:pt x="0" y="75"/>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8"/>
                <p:cNvSpPr/>
                <p:nvPr/>
              </p:nvSpPr>
              <p:spPr>
                <a:xfrm>
                  <a:off x="1341010" y="2601651"/>
                  <a:ext cx="630270" cy="35173"/>
                </a:xfrm>
                <a:custGeom>
                  <a:avLst/>
                  <a:gdLst/>
                  <a:ahLst/>
                  <a:cxnLst/>
                  <a:rect l="l" t="t" r="r" b="b"/>
                  <a:pathLst>
                    <a:path w="4659" h="260" extrusionOk="0">
                      <a:moveTo>
                        <a:pt x="185" y="259"/>
                      </a:moveTo>
                      <a:lnTo>
                        <a:pt x="4474" y="259"/>
                      </a:lnTo>
                      <a:cubicBezTo>
                        <a:pt x="4585" y="222"/>
                        <a:pt x="4659" y="149"/>
                        <a:pt x="4659" y="38"/>
                      </a:cubicBezTo>
                      <a:lnTo>
                        <a:pt x="4659" y="1"/>
                      </a:lnTo>
                      <a:lnTo>
                        <a:pt x="0" y="1"/>
                      </a:lnTo>
                      <a:lnTo>
                        <a:pt x="0" y="38"/>
                      </a:lnTo>
                      <a:cubicBezTo>
                        <a:pt x="0" y="149"/>
                        <a:pt x="74" y="222"/>
                        <a:pt x="185" y="259"/>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8"/>
                <p:cNvSpPr/>
                <p:nvPr/>
              </p:nvSpPr>
              <p:spPr>
                <a:xfrm>
                  <a:off x="1341010" y="2646700"/>
                  <a:ext cx="630270" cy="30167"/>
                </a:xfrm>
                <a:custGeom>
                  <a:avLst/>
                  <a:gdLst/>
                  <a:ahLst/>
                  <a:cxnLst/>
                  <a:rect l="l" t="t" r="r" b="b"/>
                  <a:pathLst>
                    <a:path w="4659" h="223" extrusionOk="0">
                      <a:moveTo>
                        <a:pt x="185" y="222"/>
                      </a:moveTo>
                      <a:lnTo>
                        <a:pt x="4474" y="222"/>
                      </a:lnTo>
                      <a:cubicBezTo>
                        <a:pt x="4585" y="222"/>
                        <a:pt x="4659" y="111"/>
                        <a:pt x="4659" y="0"/>
                      </a:cubicBezTo>
                      <a:lnTo>
                        <a:pt x="4659" y="0"/>
                      </a:lnTo>
                      <a:lnTo>
                        <a:pt x="0" y="0"/>
                      </a:lnTo>
                      <a:lnTo>
                        <a:pt x="0" y="37"/>
                      </a:lnTo>
                      <a:cubicBezTo>
                        <a:pt x="0" y="148"/>
                        <a:pt x="74" y="222"/>
                        <a:pt x="18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8"/>
                <p:cNvSpPr/>
                <p:nvPr/>
              </p:nvSpPr>
              <p:spPr>
                <a:xfrm>
                  <a:off x="1341010" y="2686743"/>
                  <a:ext cx="630270" cy="30032"/>
                </a:xfrm>
                <a:custGeom>
                  <a:avLst/>
                  <a:gdLst/>
                  <a:ahLst/>
                  <a:cxnLst/>
                  <a:rect l="l" t="t" r="r" b="b"/>
                  <a:pathLst>
                    <a:path w="4659" h="222" extrusionOk="0">
                      <a:moveTo>
                        <a:pt x="185" y="222"/>
                      </a:moveTo>
                      <a:lnTo>
                        <a:pt x="4474" y="222"/>
                      </a:lnTo>
                      <a:cubicBezTo>
                        <a:pt x="4585" y="222"/>
                        <a:pt x="4659" y="111"/>
                        <a:pt x="4659" y="0"/>
                      </a:cubicBezTo>
                      <a:lnTo>
                        <a:pt x="4659" y="0"/>
                      </a:lnTo>
                      <a:lnTo>
                        <a:pt x="0" y="0"/>
                      </a:lnTo>
                      <a:lnTo>
                        <a:pt x="0" y="0"/>
                      </a:lnTo>
                      <a:cubicBezTo>
                        <a:pt x="0" y="111"/>
                        <a:pt x="74" y="185"/>
                        <a:pt x="18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8"/>
                <p:cNvSpPr/>
                <p:nvPr/>
              </p:nvSpPr>
              <p:spPr>
                <a:xfrm>
                  <a:off x="1341010" y="2726652"/>
                  <a:ext cx="630270" cy="30167"/>
                </a:xfrm>
                <a:custGeom>
                  <a:avLst/>
                  <a:gdLst/>
                  <a:ahLst/>
                  <a:cxnLst/>
                  <a:rect l="l" t="t" r="r" b="b"/>
                  <a:pathLst>
                    <a:path w="4659" h="223" extrusionOk="0">
                      <a:moveTo>
                        <a:pt x="185" y="223"/>
                      </a:moveTo>
                      <a:lnTo>
                        <a:pt x="4474" y="223"/>
                      </a:lnTo>
                      <a:cubicBezTo>
                        <a:pt x="4585" y="223"/>
                        <a:pt x="4659" y="149"/>
                        <a:pt x="4659" y="38"/>
                      </a:cubicBezTo>
                      <a:lnTo>
                        <a:pt x="4659" y="1"/>
                      </a:lnTo>
                      <a:lnTo>
                        <a:pt x="0" y="1"/>
                      </a:lnTo>
                      <a:lnTo>
                        <a:pt x="0" y="38"/>
                      </a:lnTo>
                      <a:cubicBezTo>
                        <a:pt x="0" y="149"/>
                        <a:pt x="74" y="223"/>
                        <a:pt x="185" y="223"/>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8"/>
                <p:cNvSpPr/>
                <p:nvPr/>
              </p:nvSpPr>
              <p:spPr>
                <a:xfrm>
                  <a:off x="1330999" y="2586635"/>
                  <a:ext cx="650291" cy="35173"/>
                </a:xfrm>
                <a:custGeom>
                  <a:avLst/>
                  <a:gdLst/>
                  <a:ahLst/>
                  <a:cxnLst/>
                  <a:rect l="l" t="t" r="r" b="b"/>
                  <a:pathLst>
                    <a:path w="4807" h="260" extrusionOk="0">
                      <a:moveTo>
                        <a:pt x="185" y="38"/>
                      </a:moveTo>
                      <a:lnTo>
                        <a:pt x="4622" y="38"/>
                      </a:lnTo>
                      <a:cubicBezTo>
                        <a:pt x="4733" y="1"/>
                        <a:pt x="4807" y="112"/>
                        <a:pt x="4807" y="223"/>
                      </a:cubicBezTo>
                      <a:lnTo>
                        <a:pt x="4807" y="260"/>
                      </a:lnTo>
                      <a:lnTo>
                        <a:pt x="0" y="260"/>
                      </a:lnTo>
                      <a:lnTo>
                        <a:pt x="0" y="223"/>
                      </a:lnTo>
                      <a:cubicBezTo>
                        <a:pt x="0" y="112"/>
                        <a:pt x="74" y="38"/>
                        <a:pt x="185" y="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8"/>
                <p:cNvSpPr/>
                <p:nvPr/>
              </p:nvSpPr>
              <p:spPr>
                <a:xfrm>
                  <a:off x="1330999" y="2631684"/>
                  <a:ext cx="650291" cy="30167"/>
                </a:xfrm>
                <a:custGeom>
                  <a:avLst/>
                  <a:gdLst/>
                  <a:ahLst/>
                  <a:cxnLst/>
                  <a:rect l="l" t="t" r="r" b="b"/>
                  <a:pathLst>
                    <a:path w="4807" h="223" extrusionOk="0">
                      <a:moveTo>
                        <a:pt x="185" y="0"/>
                      </a:moveTo>
                      <a:lnTo>
                        <a:pt x="4622" y="0"/>
                      </a:lnTo>
                      <a:cubicBezTo>
                        <a:pt x="4733" y="0"/>
                        <a:pt x="4807" y="74"/>
                        <a:pt x="4807" y="185"/>
                      </a:cubicBezTo>
                      <a:lnTo>
                        <a:pt x="4807" y="222"/>
                      </a:lnTo>
                      <a:lnTo>
                        <a:pt x="0" y="222"/>
                      </a:lnTo>
                      <a:lnTo>
                        <a:pt x="0" y="185"/>
                      </a:lnTo>
                      <a:cubicBezTo>
                        <a:pt x="0" y="74"/>
                        <a:pt x="74"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8"/>
                <p:cNvSpPr/>
                <p:nvPr/>
              </p:nvSpPr>
              <p:spPr>
                <a:xfrm>
                  <a:off x="1330999" y="2671727"/>
                  <a:ext cx="650291" cy="30167"/>
                </a:xfrm>
                <a:custGeom>
                  <a:avLst/>
                  <a:gdLst/>
                  <a:ahLst/>
                  <a:cxnLst/>
                  <a:rect l="l" t="t" r="r" b="b"/>
                  <a:pathLst>
                    <a:path w="4807" h="223" extrusionOk="0">
                      <a:moveTo>
                        <a:pt x="185" y="0"/>
                      </a:moveTo>
                      <a:lnTo>
                        <a:pt x="4622" y="0"/>
                      </a:lnTo>
                      <a:cubicBezTo>
                        <a:pt x="4733" y="0"/>
                        <a:pt x="4807" y="74"/>
                        <a:pt x="4807" y="185"/>
                      </a:cubicBezTo>
                      <a:lnTo>
                        <a:pt x="4807" y="222"/>
                      </a:lnTo>
                      <a:lnTo>
                        <a:pt x="0" y="222"/>
                      </a:lnTo>
                      <a:lnTo>
                        <a:pt x="0" y="185"/>
                      </a:lnTo>
                      <a:cubicBezTo>
                        <a:pt x="0" y="74"/>
                        <a:pt x="74"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8"/>
                <p:cNvSpPr/>
                <p:nvPr/>
              </p:nvSpPr>
              <p:spPr>
                <a:xfrm>
                  <a:off x="1330999" y="2716641"/>
                  <a:ext cx="650291" cy="30167"/>
                </a:xfrm>
                <a:custGeom>
                  <a:avLst/>
                  <a:gdLst/>
                  <a:ahLst/>
                  <a:cxnLst/>
                  <a:rect l="l" t="t" r="r" b="b"/>
                  <a:pathLst>
                    <a:path w="4807" h="223" extrusionOk="0">
                      <a:moveTo>
                        <a:pt x="185" y="1"/>
                      </a:moveTo>
                      <a:lnTo>
                        <a:pt x="4622" y="1"/>
                      </a:lnTo>
                      <a:cubicBezTo>
                        <a:pt x="4733" y="1"/>
                        <a:pt x="4807" y="75"/>
                        <a:pt x="4807" y="186"/>
                      </a:cubicBezTo>
                      <a:lnTo>
                        <a:pt x="4807" y="223"/>
                      </a:lnTo>
                      <a:lnTo>
                        <a:pt x="0" y="223"/>
                      </a:lnTo>
                      <a:lnTo>
                        <a:pt x="0" y="186"/>
                      </a:lnTo>
                      <a:cubicBezTo>
                        <a:pt x="0" y="75"/>
                        <a:pt x="74"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6" name="Google Shape;4356;p28"/>
              <p:cNvSpPr/>
              <p:nvPr/>
            </p:nvSpPr>
            <p:spPr>
              <a:xfrm>
                <a:off x="2101158" y="2726652"/>
                <a:ext cx="3091013" cy="35173"/>
              </a:xfrm>
              <a:custGeom>
                <a:avLst/>
                <a:gdLst/>
                <a:ahLst/>
                <a:cxnLst/>
                <a:rect l="l" t="t" r="r" b="b"/>
                <a:pathLst>
                  <a:path w="22849" h="260" extrusionOk="0">
                    <a:moveTo>
                      <a:pt x="149" y="1"/>
                    </a:moveTo>
                    <a:lnTo>
                      <a:pt x="22738" y="1"/>
                    </a:lnTo>
                    <a:cubicBezTo>
                      <a:pt x="22812" y="1"/>
                      <a:pt x="22849" y="112"/>
                      <a:pt x="22849" y="260"/>
                    </a:cubicBezTo>
                    <a:lnTo>
                      <a:pt x="22849" y="260"/>
                    </a:lnTo>
                    <a:lnTo>
                      <a:pt x="22849" y="260"/>
                    </a:lnTo>
                    <a:lnTo>
                      <a:pt x="1" y="260"/>
                    </a:lnTo>
                    <a:lnTo>
                      <a:pt x="1" y="260"/>
                    </a:lnTo>
                    <a:lnTo>
                      <a:pt x="1" y="260"/>
                    </a:lnTo>
                    <a:cubicBezTo>
                      <a:pt x="1" y="112"/>
                      <a:pt x="75" y="1"/>
                      <a:pt x="149" y="1"/>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8"/>
              <p:cNvSpPr/>
              <p:nvPr/>
            </p:nvSpPr>
            <p:spPr>
              <a:xfrm>
                <a:off x="1125912" y="2796728"/>
                <a:ext cx="4606419" cy="540308"/>
              </a:xfrm>
              <a:custGeom>
                <a:avLst/>
                <a:gdLst/>
                <a:ahLst/>
                <a:cxnLst/>
                <a:rect l="l" t="t" r="r" b="b"/>
                <a:pathLst>
                  <a:path w="34051" h="3994" extrusionOk="0">
                    <a:moveTo>
                      <a:pt x="34051" y="1"/>
                    </a:moveTo>
                    <a:lnTo>
                      <a:pt x="34051" y="2182"/>
                    </a:lnTo>
                    <a:lnTo>
                      <a:pt x="28209" y="3772"/>
                    </a:lnTo>
                    <a:lnTo>
                      <a:pt x="26213" y="3328"/>
                    </a:lnTo>
                    <a:lnTo>
                      <a:pt x="24179" y="3882"/>
                    </a:lnTo>
                    <a:lnTo>
                      <a:pt x="22405" y="3402"/>
                    </a:lnTo>
                    <a:lnTo>
                      <a:pt x="20408" y="3956"/>
                    </a:lnTo>
                    <a:lnTo>
                      <a:pt x="18560" y="3439"/>
                    </a:lnTo>
                    <a:lnTo>
                      <a:pt x="16637" y="3956"/>
                    </a:lnTo>
                    <a:lnTo>
                      <a:pt x="14789" y="3513"/>
                    </a:lnTo>
                    <a:lnTo>
                      <a:pt x="13051" y="3993"/>
                    </a:lnTo>
                    <a:lnTo>
                      <a:pt x="1" y="851"/>
                    </a:lnTo>
                    <a:lnTo>
                      <a:pt x="1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8" name="Google Shape;4358;p28"/>
              <p:cNvGrpSpPr/>
              <p:nvPr/>
            </p:nvGrpSpPr>
            <p:grpSpPr>
              <a:xfrm>
                <a:off x="2056245" y="2796728"/>
                <a:ext cx="3176010" cy="480244"/>
                <a:chOff x="2056245" y="2796728"/>
                <a:chExt cx="3176010" cy="480244"/>
              </a:xfrm>
            </p:grpSpPr>
            <p:sp>
              <p:nvSpPr>
                <p:cNvPr id="4359" name="Google Shape;4359;p28"/>
                <p:cNvSpPr/>
                <p:nvPr/>
              </p:nvSpPr>
              <p:spPr>
                <a:xfrm>
                  <a:off x="2096153" y="2796728"/>
                  <a:ext cx="15151" cy="350240"/>
                </a:xfrm>
                <a:custGeom>
                  <a:avLst/>
                  <a:gdLst/>
                  <a:ahLst/>
                  <a:cxnLst/>
                  <a:rect l="l" t="t" r="r" b="b"/>
                  <a:pathLst>
                    <a:path w="112" h="2589" extrusionOk="0">
                      <a:moveTo>
                        <a:pt x="1" y="1"/>
                      </a:moveTo>
                      <a:lnTo>
                        <a:pt x="1" y="2588"/>
                      </a:lnTo>
                      <a:lnTo>
                        <a:pt x="112" y="258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8"/>
                <p:cNvSpPr/>
                <p:nvPr/>
              </p:nvSpPr>
              <p:spPr>
                <a:xfrm>
                  <a:off x="4661908" y="2796728"/>
                  <a:ext cx="15151" cy="450212"/>
                </a:xfrm>
                <a:custGeom>
                  <a:avLst/>
                  <a:gdLst/>
                  <a:ahLst/>
                  <a:cxnLst/>
                  <a:rect l="l" t="t" r="r" b="b"/>
                  <a:pathLst>
                    <a:path w="112" h="3328" extrusionOk="0">
                      <a:moveTo>
                        <a:pt x="1" y="1"/>
                      </a:moveTo>
                      <a:lnTo>
                        <a:pt x="1" y="3328"/>
                      </a:lnTo>
                      <a:lnTo>
                        <a:pt x="112" y="332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8"/>
                <p:cNvSpPr/>
                <p:nvPr/>
              </p:nvSpPr>
              <p:spPr>
                <a:xfrm>
                  <a:off x="4151760" y="2796728"/>
                  <a:ext cx="10146" cy="450212"/>
                </a:xfrm>
                <a:custGeom>
                  <a:avLst/>
                  <a:gdLst/>
                  <a:ahLst/>
                  <a:cxnLst/>
                  <a:rect l="l" t="t" r="r" b="b"/>
                  <a:pathLst>
                    <a:path w="75" h="3328" extrusionOk="0">
                      <a:moveTo>
                        <a:pt x="1" y="1"/>
                      </a:moveTo>
                      <a:lnTo>
                        <a:pt x="1" y="3328"/>
                      </a:lnTo>
                      <a:lnTo>
                        <a:pt x="75" y="3328"/>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8"/>
                <p:cNvSpPr/>
                <p:nvPr/>
              </p:nvSpPr>
              <p:spPr>
                <a:xfrm>
                  <a:off x="3636607" y="2796728"/>
                  <a:ext cx="15151" cy="470233"/>
                </a:xfrm>
                <a:custGeom>
                  <a:avLst/>
                  <a:gdLst/>
                  <a:ahLst/>
                  <a:cxnLst/>
                  <a:rect l="l" t="t" r="r" b="b"/>
                  <a:pathLst>
                    <a:path w="112" h="3476" extrusionOk="0">
                      <a:moveTo>
                        <a:pt x="1" y="1"/>
                      </a:moveTo>
                      <a:lnTo>
                        <a:pt x="1" y="3476"/>
                      </a:lnTo>
                      <a:lnTo>
                        <a:pt x="112" y="3476"/>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8"/>
                <p:cNvSpPr/>
                <p:nvPr/>
              </p:nvSpPr>
              <p:spPr>
                <a:xfrm>
                  <a:off x="3126459" y="2796728"/>
                  <a:ext cx="10146" cy="475239"/>
                </a:xfrm>
                <a:custGeom>
                  <a:avLst/>
                  <a:gdLst/>
                  <a:ahLst/>
                  <a:cxnLst/>
                  <a:rect l="l" t="t" r="r" b="b"/>
                  <a:pathLst>
                    <a:path w="75" h="3513" extrusionOk="0">
                      <a:moveTo>
                        <a:pt x="1" y="1"/>
                      </a:moveTo>
                      <a:lnTo>
                        <a:pt x="1" y="3513"/>
                      </a:lnTo>
                      <a:lnTo>
                        <a:pt x="75" y="3513"/>
                      </a:lnTo>
                      <a:lnTo>
                        <a:pt x="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8"/>
                <p:cNvSpPr/>
                <p:nvPr/>
              </p:nvSpPr>
              <p:spPr>
                <a:xfrm>
                  <a:off x="2611306" y="2796728"/>
                  <a:ext cx="15151" cy="480244"/>
                </a:xfrm>
                <a:custGeom>
                  <a:avLst/>
                  <a:gdLst/>
                  <a:ahLst/>
                  <a:cxnLst/>
                  <a:rect l="l" t="t" r="r" b="b"/>
                  <a:pathLst>
                    <a:path w="112" h="3550" extrusionOk="0">
                      <a:moveTo>
                        <a:pt x="1" y="1"/>
                      </a:moveTo>
                      <a:lnTo>
                        <a:pt x="1" y="3550"/>
                      </a:lnTo>
                      <a:lnTo>
                        <a:pt x="112" y="3550"/>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8"/>
                <p:cNvSpPr/>
                <p:nvPr/>
              </p:nvSpPr>
              <p:spPr>
                <a:xfrm>
                  <a:off x="5177061" y="2796728"/>
                  <a:ext cx="15151" cy="450212"/>
                </a:xfrm>
                <a:custGeom>
                  <a:avLst/>
                  <a:gdLst/>
                  <a:ahLst/>
                  <a:cxnLst/>
                  <a:rect l="l" t="t" r="r" b="b"/>
                  <a:pathLst>
                    <a:path w="112" h="3328" extrusionOk="0">
                      <a:moveTo>
                        <a:pt x="1" y="1"/>
                      </a:moveTo>
                      <a:lnTo>
                        <a:pt x="1" y="3328"/>
                      </a:lnTo>
                      <a:lnTo>
                        <a:pt x="112" y="3328"/>
                      </a:lnTo>
                      <a:lnTo>
                        <a:pt x="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6" name="Google Shape;4366;p28"/>
                <p:cNvGrpSpPr/>
                <p:nvPr/>
              </p:nvGrpSpPr>
              <p:grpSpPr>
                <a:xfrm>
                  <a:off x="2056245" y="2886690"/>
                  <a:ext cx="3176010" cy="300325"/>
                  <a:chOff x="2056245" y="2886690"/>
                  <a:chExt cx="3176010" cy="300325"/>
                </a:xfrm>
              </p:grpSpPr>
              <p:sp>
                <p:nvSpPr>
                  <p:cNvPr id="4367" name="Google Shape;4367;p28"/>
                  <p:cNvSpPr/>
                  <p:nvPr/>
                </p:nvSpPr>
                <p:spPr>
                  <a:xfrm>
                    <a:off x="2056245" y="305674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8"/>
                  <p:cNvSpPr/>
                  <p:nvPr/>
                </p:nvSpPr>
                <p:spPr>
                  <a:xfrm>
                    <a:off x="2566393" y="3146837"/>
                    <a:ext cx="105113" cy="40178"/>
                  </a:xfrm>
                  <a:custGeom>
                    <a:avLst/>
                    <a:gdLst/>
                    <a:ahLst/>
                    <a:cxnLst/>
                    <a:rect l="l" t="t" r="r" b="b"/>
                    <a:pathLst>
                      <a:path w="777" h="297" extrusionOk="0">
                        <a:moveTo>
                          <a:pt x="148" y="0"/>
                        </a:moveTo>
                        <a:cubicBezTo>
                          <a:pt x="74" y="0"/>
                          <a:pt x="0" y="74"/>
                          <a:pt x="0" y="148"/>
                        </a:cubicBezTo>
                        <a:lnTo>
                          <a:pt x="0" y="185"/>
                        </a:lnTo>
                        <a:cubicBezTo>
                          <a:pt x="0" y="259"/>
                          <a:pt x="74" y="296"/>
                          <a:pt x="148" y="296"/>
                        </a:cubicBezTo>
                        <a:lnTo>
                          <a:pt x="629" y="296"/>
                        </a:lnTo>
                        <a:cubicBezTo>
                          <a:pt x="703" y="296"/>
                          <a:pt x="777" y="259"/>
                          <a:pt x="777" y="185"/>
                        </a:cubicBezTo>
                        <a:lnTo>
                          <a:pt x="777" y="148"/>
                        </a:lnTo>
                        <a:cubicBezTo>
                          <a:pt x="777"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8"/>
                  <p:cNvSpPr/>
                  <p:nvPr/>
                </p:nvSpPr>
                <p:spPr>
                  <a:xfrm>
                    <a:off x="3081546" y="3146837"/>
                    <a:ext cx="100107" cy="40178"/>
                  </a:xfrm>
                  <a:custGeom>
                    <a:avLst/>
                    <a:gdLst/>
                    <a:ahLst/>
                    <a:cxnLst/>
                    <a:rect l="l" t="t" r="r" b="b"/>
                    <a:pathLst>
                      <a:path w="740" h="297" extrusionOk="0">
                        <a:moveTo>
                          <a:pt x="111" y="0"/>
                        </a:moveTo>
                        <a:cubicBezTo>
                          <a:pt x="37" y="0"/>
                          <a:pt x="0" y="74"/>
                          <a:pt x="0" y="148"/>
                        </a:cubicBezTo>
                        <a:lnTo>
                          <a:pt x="0" y="185"/>
                        </a:lnTo>
                        <a:cubicBezTo>
                          <a:pt x="0" y="259"/>
                          <a:pt x="37" y="296"/>
                          <a:pt x="111" y="296"/>
                        </a:cubicBezTo>
                        <a:lnTo>
                          <a:pt x="592" y="296"/>
                        </a:lnTo>
                        <a:cubicBezTo>
                          <a:pt x="666" y="296"/>
                          <a:pt x="740" y="259"/>
                          <a:pt x="740" y="185"/>
                        </a:cubicBezTo>
                        <a:lnTo>
                          <a:pt x="740" y="148"/>
                        </a:lnTo>
                        <a:cubicBezTo>
                          <a:pt x="740" y="74"/>
                          <a:pt x="666"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8"/>
                  <p:cNvSpPr/>
                  <p:nvPr/>
                </p:nvSpPr>
                <p:spPr>
                  <a:xfrm>
                    <a:off x="3591693" y="3146837"/>
                    <a:ext cx="100107" cy="40178"/>
                  </a:xfrm>
                  <a:custGeom>
                    <a:avLst/>
                    <a:gdLst/>
                    <a:ahLst/>
                    <a:cxnLst/>
                    <a:rect l="l" t="t" r="r" b="b"/>
                    <a:pathLst>
                      <a:path w="740" h="297" extrusionOk="0">
                        <a:moveTo>
                          <a:pt x="148" y="0"/>
                        </a:moveTo>
                        <a:cubicBezTo>
                          <a:pt x="74" y="0"/>
                          <a:pt x="0" y="74"/>
                          <a:pt x="0" y="148"/>
                        </a:cubicBezTo>
                        <a:lnTo>
                          <a:pt x="0" y="185"/>
                        </a:lnTo>
                        <a:cubicBezTo>
                          <a:pt x="0" y="259"/>
                          <a:pt x="74" y="296"/>
                          <a:pt x="148" y="296"/>
                        </a:cubicBezTo>
                        <a:lnTo>
                          <a:pt x="629" y="296"/>
                        </a:lnTo>
                        <a:cubicBezTo>
                          <a:pt x="703" y="296"/>
                          <a:pt x="740" y="259"/>
                          <a:pt x="740" y="185"/>
                        </a:cubicBezTo>
                        <a:lnTo>
                          <a:pt x="740" y="148"/>
                        </a:lnTo>
                        <a:cubicBezTo>
                          <a:pt x="740"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8"/>
                  <p:cNvSpPr/>
                  <p:nvPr/>
                </p:nvSpPr>
                <p:spPr>
                  <a:xfrm>
                    <a:off x="4106847" y="3146837"/>
                    <a:ext cx="100107" cy="40178"/>
                  </a:xfrm>
                  <a:custGeom>
                    <a:avLst/>
                    <a:gdLst/>
                    <a:ahLst/>
                    <a:cxnLst/>
                    <a:rect l="l" t="t" r="r" b="b"/>
                    <a:pathLst>
                      <a:path w="740" h="297" extrusionOk="0">
                        <a:moveTo>
                          <a:pt x="111" y="0"/>
                        </a:moveTo>
                        <a:cubicBezTo>
                          <a:pt x="37" y="0"/>
                          <a:pt x="0" y="74"/>
                          <a:pt x="0" y="148"/>
                        </a:cubicBezTo>
                        <a:lnTo>
                          <a:pt x="0" y="185"/>
                        </a:lnTo>
                        <a:cubicBezTo>
                          <a:pt x="0" y="259"/>
                          <a:pt x="37" y="296"/>
                          <a:pt x="111" y="296"/>
                        </a:cubicBezTo>
                        <a:lnTo>
                          <a:pt x="592" y="296"/>
                        </a:lnTo>
                        <a:cubicBezTo>
                          <a:pt x="666" y="296"/>
                          <a:pt x="740" y="259"/>
                          <a:pt x="740" y="185"/>
                        </a:cubicBezTo>
                        <a:lnTo>
                          <a:pt x="740" y="148"/>
                        </a:lnTo>
                        <a:cubicBezTo>
                          <a:pt x="740" y="74"/>
                          <a:pt x="666"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8"/>
                  <p:cNvSpPr/>
                  <p:nvPr/>
                </p:nvSpPr>
                <p:spPr>
                  <a:xfrm>
                    <a:off x="4616994" y="3146837"/>
                    <a:ext cx="105113" cy="40178"/>
                  </a:xfrm>
                  <a:custGeom>
                    <a:avLst/>
                    <a:gdLst/>
                    <a:ahLst/>
                    <a:cxnLst/>
                    <a:rect l="l" t="t" r="r" b="b"/>
                    <a:pathLst>
                      <a:path w="777" h="297" extrusionOk="0">
                        <a:moveTo>
                          <a:pt x="148" y="0"/>
                        </a:moveTo>
                        <a:cubicBezTo>
                          <a:pt x="74" y="0"/>
                          <a:pt x="0" y="74"/>
                          <a:pt x="0" y="148"/>
                        </a:cubicBezTo>
                        <a:lnTo>
                          <a:pt x="0" y="185"/>
                        </a:lnTo>
                        <a:cubicBezTo>
                          <a:pt x="0" y="259"/>
                          <a:pt x="74" y="296"/>
                          <a:pt x="148" y="296"/>
                        </a:cubicBezTo>
                        <a:lnTo>
                          <a:pt x="629" y="296"/>
                        </a:lnTo>
                        <a:cubicBezTo>
                          <a:pt x="703" y="296"/>
                          <a:pt x="777" y="259"/>
                          <a:pt x="777" y="185"/>
                        </a:cubicBezTo>
                        <a:lnTo>
                          <a:pt x="777" y="148"/>
                        </a:lnTo>
                        <a:cubicBezTo>
                          <a:pt x="777"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8"/>
                  <p:cNvSpPr/>
                  <p:nvPr/>
                </p:nvSpPr>
                <p:spPr>
                  <a:xfrm>
                    <a:off x="5132148" y="3146837"/>
                    <a:ext cx="100107" cy="40178"/>
                  </a:xfrm>
                  <a:custGeom>
                    <a:avLst/>
                    <a:gdLst/>
                    <a:ahLst/>
                    <a:cxnLst/>
                    <a:rect l="l" t="t" r="r" b="b"/>
                    <a:pathLst>
                      <a:path w="740" h="297" extrusionOk="0">
                        <a:moveTo>
                          <a:pt x="148" y="0"/>
                        </a:moveTo>
                        <a:cubicBezTo>
                          <a:pt x="74" y="0"/>
                          <a:pt x="0" y="74"/>
                          <a:pt x="0" y="148"/>
                        </a:cubicBezTo>
                        <a:lnTo>
                          <a:pt x="0" y="185"/>
                        </a:lnTo>
                        <a:cubicBezTo>
                          <a:pt x="0" y="259"/>
                          <a:pt x="74" y="296"/>
                          <a:pt x="148" y="296"/>
                        </a:cubicBezTo>
                        <a:lnTo>
                          <a:pt x="629" y="296"/>
                        </a:lnTo>
                        <a:cubicBezTo>
                          <a:pt x="703" y="296"/>
                          <a:pt x="740" y="259"/>
                          <a:pt x="740" y="185"/>
                        </a:cubicBezTo>
                        <a:lnTo>
                          <a:pt x="740" y="148"/>
                        </a:lnTo>
                        <a:cubicBezTo>
                          <a:pt x="740" y="74"/>
                          <a:pt x="703" y="0"/>
                          <a:pt x="6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8"/>
                  <p:cNvSpPr/>
                  <p:nvPr/>
                </p:nvSpPr>
                <p:spPr>
                  <a:xfrm>
                    <a:off x="2566393" y="2886690"/>
                    <a:ext cx="105113" cy="40178"/>
                  </a:xfrm>
                  <a:custGeom>
                    <a:avLst/>
                    <a:gdLst/>
                    <a:ahLst/>
                    <a:cxnLst/>
                    <a:rect l="l" t="t" r="r" b="b"/>
                    <a:pathLst>
                      <a:path w="777" h="297" extrusionOk="0">
                        <a:moveTo>
                          <a:pt x="148" y="1"/>
                        </a:moveTo>
                        <a:cubicBezTo>
                          <a:pt x="74" y="1"/>
                          <a:pt x="0" y="75"/>
                          <a:pt x="0" y="149"/>
                        </a:cubicBezTo>
                        <a:lnTo>
                          <a:pt x="0" y="186"/>
                        </a:lnTo>
                        <a:cubicBezTo>
                          <a:pt x="0" y="260"/>
                          <a:pt x="74" y="297"/>
                          <a:pt x="148" y="297"/>
                        </a:cubicBezTo>
                        <a:lnTo>
                          <a:pt x="629" y="297"/>
                        </a:lnTo>
                        <a:cubicBezTo>
                          <a:pt x="703" y="297"/>
                          <a:pt x="777" y="260"/>
                          <a:pt x="777" y="186"/>
                        </a:cubicBezTo>
                        <a:lnTo>
                          <a:pt x="777" y="149"/>
                        </a:lnTo>
                        <a:cubicBezTo>
                          <a:pt x="777"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8"/>
                  <p:cNvSpPr/>
                  <p:nvPr/>
                </p:nvSpPr>
                <p:spPr>
                  <a:xfrm>
                    <a:off x="3081546" y="288669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8"/>
                  <p:cNvSpPr/>
                  <p:nvPr/>
                </p:nvSpPr>
                <p:spPr>
                  <a:xfrm>
                    <a:off x="3591693" y="2886690"/>
                    <a:ext cx="100107" cy="40178"/>
                  </a:xfrm>
                  <a:custGeom>
                    <a:avLst/>
                    <a:gdLst/>
                    <a:ahLst/>
                    <a:cxnLst/>
                    <a:rect l="l" t="t" r="r" b="b"/>
                    <a:pathLst>
                      <a:path w="740" h="297" extrusionOk="0">
                        <a:moveTo>
                          <a:pt x="148" y="1"/>
                        </a:moveTo>
                        <a:cubicBezTo>
                          <a:pt x="74" y="1"/>
                          <a:pt x="0" y="75"/>
                          <a:pt x="0" y="149"/>
                        </a:cubicBezTo>
                        <a:lnTo>
                          <a:pt x="0" y="186"/>
                        </a:lnTo>
                        <a:cubicBezTo>
                          <a:pt x="0" y="260"/>
                          <a:pt x="74" y="297"/>
                          <a:pt x="148" y="297"/>
                        </a:cubicBezTo>
                        <a:lnTo>
                          <a:pt x="629" y="297"/>
                        </a:lnTo>
                        <a:cubicBezTo>
                          <a:pt x="703" y="297"/>
                          <a:pt x="740" y="260"/>
                          <a:pt x="740" y="186"/>
                        </a:cubicBezTo>
                        <a:lnTo>
                          <a:pt x="740" y="149"/>
                        </a:lnTo>
                        <a:cubicBezTo>
                          <a:pt x="740"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8"/>
                  <p:cNvSpPr/>
                  <p:nvPr/>
                </p:nvSpPr>
                <p:spPr>
                  <a:xfrm>
                    <a:off x="4106847" y="2886690"/>
                    <a:ext cx="100107" cy="40178"/>
                  </a:xfrm>
                  <a:custGeom>
                    <a:avLst/>
                    <a:gdLst/>
                    <a:ahLst/>
                    <a:cxnLst/>
                    <a:rect l="l" t="t" r="r" b="b"/>
                    <a:pathLst>
                      <a:path w="740" h="297" extrusionOk="0">
                        <a:moveTo>
                          <a:pt x="111" y="1"/>
                        </a:moveTo>
                        <a:cubicBezTo>
                          <a:pt x="37" y="1"/>
                          <a:pt x="0" y="75"/>
                          <a:pt x="0" y="149"/>
                        </a:cubicBezTo>
                        <a:lnTo>
                          <a:pt x="0" y="186"/>
                        </a:lnTo>
                        <a:cubicBezTo>
                          <a:pt x="0" y="260"/>
                          <a:pt x="37" y="297"/>
                          <a:pt x="111" y="297"/>
                        </a:cubicBezTo>
                        <a:lnTo>
                          <a:pt x="592" y="297"/>
                        </a:lnTo>
                        <a:cubicBezTo>
                          <a:pt x="666" y="297"/>
                          <a:pt x="740" y="260"/>
                          <a:pt x="740" y="186"/>
                        </a:cubicBezTo>
                        <a:lnTo>
                          <a:pt x="740" y="149"/>
                        </a:lnTo>
                        <a:cubicBezTo>
                          <a:pt x="740" y="75"/>
                          <a:pt x="666" y="1"/>
                          <a:pt x="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8"/>
                  <p:cNvSpPr/>
                  <p:nvPr/>
                </p:nvSpPr>
                <p:spPr>
                  <a:xfrm>
                    <a:off x="4616994" y="2886690"/>
                    <a:ext cx="105113" cy="40178"/>
                  </a:xfrm>
                  <a:custGeom>
                    <a:avLst/>
                    <a:gdLst/>
                    <a:ahLst/>
                    <a:cxnLst/>
                    <a:rect l="l" t="t" r="r" b="b"/>
                    <a:pathLst>
                      <a:path w="777" h="297" extrusionOk="0">
                        <a:moveTo>
                          <a:pt x="148" y="1"/>
                        </a:moveTo>
                        <a:cubicBezTo>
                          <a:pt x="74" y="1"/>
                          <a:pt x="0" y="75"/>
                          <a:pt x="0" y="149"/>
                        </a:cubicBezTo>
                        <a:lnTo>
                          <a:pt x="0" y="186"/>
                        </a:lnTo>
                        <a:cubicBezTo>
                          <a:pt x="0" y="260"/>
                          <a:pt x="74" y="297"/>
                          <a:pt x="148" y="297"/>
                        </a:cubicBezTo>
                        <a:lnTo>
                          <a:pt x="629" y="297"/>
                        </a:lnTo>
                        <a:cubicBezTo>
                          <a:pt x="703" y="297"/>
                          <a:pt x="777" y="260"/>
                          <a:pt x="777" y="186"/>
                        </a:cubicBezTo>
                        <a:lnTo>
                          <a:pt x="777" y="149"/>
                        </a:lnTo>
                        <a:cubicBezTo>
                          <a:pt x="777"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8"/>
                  <p:cNvSpPr/>
                  <p:nvPr/>
                </p:nvSpPr>
                <p:spPr>
                  <a:xfrm>
                    <a:off x="5132148" y="2886690"/>
                    <a:ext cx="100107" cy="40178"/>
                  </a:xfrm>
                  <a:custGeom>
                    <a:avLst/>
                    <a:gdLst/>
                    <a:ahLst/>
                    <a:cxnLst/>
                    <a:rect l="l" t="t" r="r" b="b"/>
                    <a:pathLst>
                      <a:path w="740" h="297" extrusionOk="0">
                        <a:moveTo>
                          <a:pt x="148" y="1"/>
                        </a:moveTo>
                        <a:cubicBezTo>
                          <a:pt x="74" y="1"/>
                          <a:pt x="0" y="75"/>
                          <a:pt x="0" y="149"/>
                        </a:cubicBezTo>
                        <a:lnTo>
                          <a:pt x="0" y="186"/>
                        </a:lnTo>
                        <a:cubicBezTo>
                          <a:pt x="0" y="260"/>
                          <a:pt x="74" y="297"/>
                          <a:pt x="148" y="297"/>
                        </a:cubicBezTo>
                        <a:lnTo>
                          <a:pt x="629" y="297"/>
                        </a:lnTo>
                        <a:cubicBezTo>
                          <a:pt x="703" y="297"/>
                          <a:pt x="740" y="260"/>
                          <a:pt x="740" y="186"/>
                        </a:cubicBezTo>
                        <a:lnTo>
                          <a:pt x="740" y="149"/>
                        </a:lnTo>
                        <a:cubicBezTo>
                          <a:pt x="740" y="75"/>
                          <a:pt x="703" y="1"/>
                          <a:pt x="6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80" name="Google Shape;4380;p28"/>
              <p:cNvSpPr/>
              <p:nvPr/>
            </p:nvSpPr>
            <p:spPr>
              <a:xfrm>
                <a:off x="5717241" y="2641695"/>
                <a:ext cx="15151" cy="465228"/>
              </a:xfrm>
              <a:custGeom>
                <a:avLst/>
                <a:gdLst/>
                <a:ahLst/>
                <a:cxnLst/>
                <a:rect l="l" t="t" r="r" b="b"/>
                <a:pathLst>
                  <a:path w="112" h="3439" extrusionOk="0">
                    <a:moveTo>
                      <a:pt x="1" y="0"/>
                    </a:moveTo>
                    <a:lnTo>
                      <a:pt x="1" y="3439"/>
                    </a:lnTo>
                    <a:lnTo>
                      <a:pt x="112" y="3439"/>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8"/>
              <p:cNvSpPr/>
              <p:nvPr/>
            </p:nvSpPr>
            <p:spPr>
              <a:xfrm>
                <a:off x="5727252" y="2641695"/>
                <a:ext cx="615389" cy="430190"/>
              </a:xfrm>
              <a:custGeom>
                <a:avLst/>
                <a:gdLst/>
                <a:ahLst/>
                <a:cxnLst/>
                <a:rect l="l" t="t" r="r" b="b"/>
                <a:pathLst>
                  <a:path w="4549" h="3180" extrusionOk="0">
                    <a:moveTo>
                      <a:pt x="4548" y="1183"/>
                    </a:moveTo>
                    <a:lnTo>
                      <a:pt x="1" y="3180"/>
                    </a:lnTo>
                    <a:lnTo>
                      <a:pt x="1" y="0"/>
                    </a:lnTo>
                    <a:lnTo>
                      <a:pt x="3661" y="25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2" name="Google Shape;4382;p28"/>
            <p:cNvGrpSpPr/>
            <p:nvPr/>
          </p:nvGrpSpPr>
          <p:grpSpPr>
            <a:xfrm>
              <a:off x="3084335" y="625366"/>
              <a:ext cx="351500" cy="132437"/>
              <a:chOff x="723240" y="933384"/>
              <a:chExt cx="1115519" cy="420300"/>
            </a:xfrm>
          </p:grpSpPr>
          <p:sp>
            <p:nvSpPr>
              <p:cNvPr id="4383" name="Google Shape;4383;p28"/>
              <p:cNvSpPr/>
              <p:nvPr/>
            </p:nvSpPr>
            <p:spPr>
              <a:xfrm>
                <a:off x="723240" y="1118420"/>
                <a:ext cx="1115519" cy="50189"/>
              </a:xfrm>
              <a:custGeom>
                <a:avLst/>
                <a:gdLst/>
                <a:ahLst/>
                <a:cxnLst/>
                <a:rect l="l" t="t" r="r" b="b"/>
                <a:pathLst>
                  <a:path w="8246" h="371" extrusionOk="0">
                    <a:moveTo>
                      <a:pt x="1" y="260"/>
                    </a:moveTo>
                    <a:lnTo>
                      <a:pt x="8134" y="1"/>
                    </a:lnTo>
                    <a:lnTo>
                      <a:pt x="8245" y="371"/>
                    </a:lnTo>
                    <a:lnTo>
                      <a:pt x="75" y="371"/>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8"/>
              <p:cNvSpPr/>
              <p:nvPr/>
            </p:nvSpPr>
            <p:spPr>
              <a:xfrm>
                <a:off x="1093371" y="1153458"/>
                <a:ext cx="260143" cy="130139"/>
              </a:xfrm>
              <a:custGeom>
                <a:avLst/>
                <a:gdLst/>
                <a:ahLst/>
                <a:cxnLst/>
                <a:rect l="l" t="t" r="r" b="b"/>
                <a:pathLst>
                  <a:path w="1923" h="962" extrusionOk="0">
                    <a:moveTo>
                      <a:pt x="0" y="1"/>
                    </a:moveTo>
                    <a:lnTo>
                      <a:pt x="0" y="962"/>
                    </a:lnTo>
                    <a:lnTo>
                      <a:pt x="1923" y="962"/>
                    </a:lnTo>
                    <a:lnTo>
                      <a:pt x="1923" y="1"/>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8"/>
              <p:cNvSpPr/>
              <p:nvPr/>
            </p:nvSpPr>
            <p:spPr>
              <a:xfrm>
                <a:off x="1108387" y="1138442"/>
                <a:ext cx="225241" cy="60200"/>
              </a:xfrm>
              <a:custGeom>
                <a:avLst/>
                <a:gdLst/>
                <a:ahLst/>
                <a:cxnLst/>
                <a:rect l="l" t="t" r="r" b="b"/>
                <a:pathLst>
                  <a:path w="1665" h="445" extrusionOk="0">
                    <a:moveTo>
                      <a:pt x="0" y="1"/>
                    </a:moveTo>
                    <a:lnTo>
                      <a:pt x="0" y="444"/>
                    </a:lnTo>
                    <a:lnTo>
                      <a:pt x="1664" y="444"/>
                    </a:lnTo>
                    <a:lnTo>
                      <a:pt x="1664" y="1"/>
                    </a:lnTo>
                    <a:close/>
                  </a:path>
                </a:pathLst>
              </a:custGeom>
              <a:solidFill>
                <a:srgbClr val="BD9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8"/>
              <p:cNvSpPr/>
              <p:nvPr/>
            </p:nvSpPr>
            <p:spPr>
              <a:xfrm>
                <a:off x="723240" y="1118420"/>
                <a:ext cx="1100503" cy="35173"/>
              </a:xfrm>
              <a:custGeom>
                <a:avLst/>
                <a:gdLst/>
                <a:ahLst/>
                <a:cxnLst/>
                <a:rect l="l" t="t" r="r" b="b"/>
                <a:pathLst>
                  <a:path w="8135" h="260" extrusionOk="0">
                    <a:moveTo>
                      <a:pt x="1" y="1"/>
                    </a:moveTo>
                    <a:lnTo>
                      <a:pt x="1" y="260"/>
                    </a:lnTo>
                    <a:lnTo>
                      <a:pt x="8134" y="260"/>
                    </a:lnTo>
                    <a:lnTo>
                      <a:pt x="8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87" name="Google Shape;4387;p28"/>
              <p:cNvGrpSpPr/>
              <p:nvPr/>
            </p:nvGrpSpPr>
            <p:grpSpPr>
              <a:xfrm flipH="1">
                <a:off x="745870" y="933384"/>
                <a:ext cx="159979" cy="185075"/>
                <a:chOff x="3312848" y="1059076"/>
                <a:chExt cx="215518" cy="249193"/>
              </a:xfrm>
            </p:grpSpPr>
            <p:sp>
              <p:nvSpPr>
                <p:cNvPr id="4388" name="Google Shape;4388;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9" name="Google Shape;4399;p28"/>
              <p:cNvGrpSpPr/>
              <p:nvPr/>
            </p:nvGrpSpPr>
            <p:grpSpPr>
              <a:xfrm flipH="1">
                <a:off x="896635" y="933384"/>
                <a:ext cx="159979" cy="185075"/>
                <a:chOff x="3312848" y="1059076"/>
                <a:chExt cx="215518" cy="249193"/>
              </a:xfrm>
            </p:grpSpPr>
            <p:sp>
              <p:nvSpPr>
                <p:cNvPr id="4400" name="Google Shape;4400;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11" name="Google Shape;4411;p28"/>
              <p:cNvGrpSpPr/>
              <p:nvPr/>
            </p:nvGrpSpPr>
            <p:grpSpPr>
              <a:xfrm flipH="1">
                <a:off x="1047399" y="933384"/>
                <a:ext cx="159979" cy="185075"/>
                <a:chOff x="3312848" y="1059076"/>
                <a:chExt cx="215518" cy="249193"/>
              </a:xfrm>
            </p:grpSpPr>
            <p:sp>
              <p:nvSpPr>
                <p:cNvPr id="4412" name="Google Shape;4412;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3" name="Google Shape;4423;p28"/>
              <p:cNvGrpSpPr/>
              <p:nvPr/>
            </p:nvGrpSpPr>
            <p:grpSpPr>
              <a:xfrm flipH="1">
                <a:off x="1198164" y="933384"/>
                <a:ext cx="159979" cy="185075"/>
                <a:chOff x="3312848" y="1059076"/>
                <a:chExt cx="215518" cy="249193"/>
              </a:xfrm>
            </p:grpSpPr>
            <p:sp>
              <p:nvSpPr>
                <p:cNvPr id="4424" name="Google Shape;4424;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5" name="Google Shape;4435;p28"/>
              <p:cNvGrpSpPr/>
              <p:nvPr/>
            </p:nvGrpSpPr>
            <p:grpSpPr>
              <a:xfrm flipH="1">
                <a:off x="1348928" y="933384"/>
                <a:ext cx="159979" cy="185075"/>
                <a:chOff x="3312848" y="1059076"/>
                <a:chExt cx="215518" cy="249193"/>
              </a:xfrm>
            </p:grpSpPr>
            <p:sp>
              <p:nvSpPr>
                <p:cNvPr id="4436" name="Google Shape;4436;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7" name="Google Shape;4447;p28"/>
              <p:cNvGrpSpPr/>
              <p:nvPr/>
            </p:nvGrpSpPr>
            <p:grpSpPr>
              <a:xfrm flipH="1">
                <a:off x="1499693" y="933384"/>
                <a:ext cx="159979" cy="185075"/>
                <a:chOff x="3312848" y="1059076"/>
                <a:chExt cx="215518" cy="249193"/>
              </a:xfrm>
            </p:grpSpPr>
            <p:sp>
              <p:nvSpPr>
                <p:cNvPr id="4448" name="Google Shape;4448;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9" name="Google Shape;4459;p28"/>
              <p:cNvGrpSpPr/>
              <p:nvPr/>
            </p:nvGrpSpPr>
            <p:grpSpPr>
              <a:xfrm flipH="1">
                <a:off x="1650458" y="933384"/>
                <a:ext cx="159979" cy="185075"/>
                <a:chOff x="3312848" y="1059076"/>
                <a:chExt cx="215518" cy="249193"/>
              </a:xfrm>
            </p:grpSpPr>
            <p:sp>
              <p:nvSpPr>
                <p:cNvPr id="4460" name="Google Shape;4460;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1" name="Google Shape;4471;p28"/>
              <p:cNvGrpSpPr/>
              <p:nvPr/>
            </p:nvGrpSpPr>
            <p:grpSpPr>
              <a:xfrm rot="10800000">
                <a:off x="745870" y="1168609"/>
                <a:ext cx="159979" cy="185075"/>
                <a:chOff x="3312848" y="1059076"/>
                <a:chExt cx="215518" cy="249193"/>
              </a:xfrm>
            </p:grpSpPr>
            <p:sp>
              <p:nvSpPr>
                <p:cNvPr id="4472" name="Google Shape;4472;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3" name="Google Shape;4483;p28"/>
              <p:cNvGrpSpPr/>
              <p:nvPr/>
            </p:nvGrpSpPr>
            <p:grpSpPr>
              <a:xfrm rot="10800000">
                <a:off x="896635" y="1168609"/>
                <a:ext cx="159979" cy="185075"/>
                <a:chOff x="3312848" y="1059076"/>
                <a:chExt cx="215518" cy="249193"/>
              </a:xfrm>
            </p:grpSpPr>
            <p:sp>
              <p:nvSpPr>
                <p:cNvPr id="4484" name="Google Shape;4484;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5" name="Google Shape;4495;p28"/>
              <p:cNvGrpSpPr/>
              <p:nvPr/>
            </p:nvGrpSpPr>
            <p:grpSpPr>
              <a:xfrm rot="10800000">
                <a:off x="1411587" y="1168609"/>
                <a:ext cx="159979" cy="185075"/>
                <a:chOff x="3312848" y="1059076"/>
                <a:chExt cx="215518" cy="249193"/>
              </a:xfrm>
            </p:grpSpPr>
            <p:sp>
              <p:nvSpPr>
                <p:cNvPr id="4496" name="Google Shape;4496;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7" name="Google Shape;4507;p28"/>
              <p:cNvGrpSpPr/>
              <p:nvPr/>
            </p:nvGrpSpPr>
            <p:grpSpPr>
              <a:xfrm rot="10800000">
                <a:off x="1562351" y="1168609"/>
                <a:ext cx="159979" cy="185075"/>
                <a:chOff x="3312848" y="1059076"/>
                <a:chExt cx="215518" cy="249193"/>
              </a:xfrm>
            </p:grpSpPr>
            <p:sp>
              <p:nvSpPr>
                <p:cNvPr id="4508" name="Google Shape;4508;p28"/>
                <p:cNvSpPr/>
                <p:nvPr/>
              </p:nvSpPr>
              <p:spPr>
                <a:xfrm>
                  <a:off x="3346523" y="1092751"/>
                  <a:ext cx="181843" cy="175108"/>
                </a:xfrm>
                <a:custGeom>
                  <a:avLst/>
                  <a:gdLst/>
                  <a:ahLst/>
                  <a:cxnLst/>
                  <a:rect l="l" t="t" r="r" b="b"/>
                  <a:pathLst>
                    <a:path w="999" h="962" extrusionOk="0">
                      <a:moveTo>
                        <a:pt x="962" y="592"/>
                      </a:moveTo>
                      <a:lnTo>
                        <a:pt x="296" y="0"/>
                      </a:lnTo>
                      <a:lnTo>
                        <a:pt x="0" y="333"/>
                      </a:lnTo>
                      <a:lnTo>
                        <a:pt x="666" y="924"/>
                      </a:lnTo>
                      <a:cubicBezTo>
                        <a:pt x="666" y="961"/>
                        <a:pt x="703" y="961"/>
                        <a:pt x="740" y="924"/>
                      </a:cubicBezTo>
                      <a:lnTo>
                        <a:pt x="962" y="703"/>
                      </a:lnTo>
                      <a:cubicBezTo>
                        <a:pt x="999" y="666"/>
                        <a:pt x="999" y="629"/>
                        <a:pt x="962" y="59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8"/>
                <p:cNvSpPr/>
                <p:nvPr/>
              </p:nvSpPr>
              <p:spPr>
                <a:xfrm>
                  <a:off x="3386932" y="1092751"/>
                  <a:ext cx="141433" cy="127964"/>
                </a:xfrm>
                <a:custGeom>
                  <a:avLst/>
                  <a:gdLst/>
                  <a:ahLst/>
                  <a:cxnLst/>
                  <a:rect l="l" t="t" r="r" b="b"/>
                  <a:pathLst>
                    <a:path w="777" h="703" extrusionOk="0">
                      <a:moveTo>
                        <a:pt x="740" y="592"/>
                      </a:moveTo>
                      <a:lnTo>
                        <a:pt x="74" y="0"/>
                      </a:lnTo>
                      <a:lnTo>
                        <a:pt x="0" y="74"/>
                      </a:lnTo>
                      <a:lnTo>
                        <a:pt x="703" y="703"/>
                      </a:lnTo>
                      <a:lnTo>
                        <a:pt x="740" y="703"/>
                      </a:lnTo>
                      <a:cubicBezTo>
                        <a:pt x="777" y="666"/>
                        <a:pt x="777" y="629"/>
                        <a:pt x="740" y="59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8"/>
                <p:cNvSpPr/>
                <p:nvPr/>
              </p:nvSpPr>
              <p:spPr>
                <a:xfrm>
                  <a:off x="3312848" y="1059076"/>
                  <a:ext cx="94471" cy="101024"/>
                </a:xfrm>
                <a:custGeom>
                  <a:avLst/>
                  <a:gdLst/>
                  <a:ahLst/>
                  <a:cxnLst/>
                  <a:rect l="l" t="t" r="r" b="b"/>
                  <a:pathLst>
                    <a:path w="519" h="555" extrusionOk="0">
                      <a:moveTo>
                        <a:pt x="518" y="111"/>
                      </a:moveTo>
                      <a:lnTo>
                        <a:pt x="407" y="37"/>
                      </a:lnTo>
                      <a:cubicBezTo>
                        <a:pt x="370" y="0"/>
                        <a:pt x="370" y="0"/>
                        <a:pt x="370" y="37"/>
                      </a:cubicBezTo>
                      <a:lnTo>
                        <a:pt x="38" y="407"/>
                      </a:lnTo>
                      <a:cubicBezTo>
                        <a:pt x="1" y="407"/>
                        <a:pt x="1" y="444"/>
                        <a:pt x="38" y="444"/>
                      </a:cubicBezTo>
                      <a:lnTo>
                        <a:pt x="112" y="518"/>
                      </a:lnTo>
                      <a:cubicBezTo>
                        <a:pt x="149" y="555"/>
                        <a:pt x="149" y="555"/>
                        <a:pt x="185" y="518"/>
                      </a:cubicBezTo>
                      <a:lnTo>
                        <a:pt x="518" y="148"/>
                      </a:lnTo>
                      <a:cubicBezTo>
                        <a:pt x="518" y="148"/>
                        <a:pt x="518" y="148"/>
                        <a:pt x="518" y="1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8"/>
                <p:cNvSpPr/>
                <p:nvPr/>
              </p:nvSpPr>
              <p:spPr>
                <a:xfrm>
                  <a:off x="3366727" y="1059076"/>
                  <a:ext cx="40592" cy="40592"/>
                </a:xfrm>
                <a:custGeom>
                  <a:avLst/>
                  <a:gdLst/>
                  <a:ahLst/>
                  <a:cxnLst/>
                  <a:rect l="l" t="t" r="r" b="b"/>
                  <a:pathLst>
                    <a:path w="223" h="223" extrusionOk="0">
                      <a:moveTo>
                        <a:pt x="222" y="111"/>
                      </a:moveTo>
                      <a:lnTo>
                        <a:pt x="111" y="37"/>
                      </a:lnTo>
                      <a:cubicBezTo>
                        <a:pt x="74" y="0"/>
                        <a:pt x="74" y="0"/>
                        <a:pt x="74" y="37"/>
                      </a:cubicBezTo>
                      <a:lnTo>
                        <a:pt x="0" y="74"/>
                      </a:lnTo>
                      <a:lnTo>
                        <a:pt x="148" y="222"/>
                      </a:lnTo>
                      <a:lnTo>
                        <a:pt x="148" y="222"/>
                      </a:lnTo>
                      <a:lnTo>
                        <a:pt x="185" y="148"/>
                      </a:lnTo>
                      <a:cubicBezTo>
                        <a:pt x="222" y="148"/>
                        <a:pt x="222" y="148"/>
                        <a:pt x="222" y="111"/>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8"/>
                <p:cNvSpPr/>
                <p:nvPr/>
              </p:nvSpPr>
              <p:spPr>
                <a:xfrm>
                  <a:off x="3312848" y="1119690"/>
                  <a:ext cx="40592" cy="33675"/>
                </a:xfrm>
                <a:custGeom>
                  <a:avLst/>
                  <a:gdLst/>
                  <a:ahLst/>
                  <a:cxnLst/>
                  <a:rect l="l" t="t" r="r" b="b"/>
                  <a:pathLst>
                    <a:path w="223" h="185" extrusionOk="0">
                      <a:moveTo>
                        <a:pt x="75" y="0"/>
                      </a:moveTo>
                      <a:lnTo>
                        <a:pt x="38" y="37"/>
                      </a:lnTo>
                      <a:cubicBezTo>
                        <a:pt x="1" y="74"/>
                        <a:pt x="1" y="74"/>
                        <a:pt x="38" y="111"/>
                      </a:cubicBezTo>
                      <a:lnTo>
                        <a:pt x="112" y="185"/>
                      </a:lnTo>
                      <a:cubicBezTo>
                        <a:pt x="149" y="185"/>
                        <a:pt x="149" y="185"/>
                        <a:pt x="185" y="185"/>
                      </a:cubicBezTo>
                      <a:lnTo>
                        <a:pt x="222" y="111"/>
                      </a:ln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8"/>
                <p:cNvSpPr/>
                <p:nvPr/>
              </p:nvSpPr>
              <p:spPr>
                <a:xfrm>
                  <a:off x="3346523" y="1133160"/>
                  <a:ext cx="141433" cy="134699"/>
                </a:xfrm>
                <a:custGeom>
                  <a:avLst/>
                  <a:gdLst/>
                  <a:ahLst/>
                  <a:cxnLst/>
                  <a:rect l="l" t="t" r="r" b="b"/>
                  <a:pathLst>
                    <a:path w="777" h="740" extrusionOk="0">
                      <a:moveTo>
                        <a:pt x="111" y="0"/>
                      </a:moveTo>
                      <a:lnTo>
                        <a:pt x="0" y="111"/>
                      </a:lnTo>
                      <a:lnTo>
                        <a:pt x="666" y="702"/>
                      </a:lnTo>
                      <a:cubicBezTo>
                        <a:pt x="666" y="739"/>
                        <a:pt x="703" y="739"/>
                        <a:pt x="740" y="702"/>
                      </a:cubicBezTo>
                      <a:lnTo>
                        <a:pt x="777" y="629"/>
                      </a:lnTo>
                      <a:lnTo>
                        <a:pt x="777" y="62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8"/>
                <p:cNvSpPr/>
                <p:nvPr/>
              </p:nvSpPr>
              <p:spPr>
                <a:xfrm>
                  <a:off x="3393667" y="1146448"/>
                  <a:ext cx="107759" cy="114676"/>
                </a:xfrm>
                <a:custGeom>
                  <a:avLst/>
                  <a:gdLst/>
                  <a:ahLst/>
                  <a:cxnLst/>
                  <a:rect l="l" t="t" r="r" b="b"/>
                  <a:pathLst>
                    <a:path w="592" h="630" extrusionOk="0">
                      <a:moveTo>
                        <a:pt x="592" y="112"/>
                      </a:moveTo>
                      <a:lnTo>
                        <a:pt x="444" y="1"/>
                      </a:lnTo>
                      <a:cubicBezTo>
                        <a:pt x="444" y="1"/>
                        <a:pt x="407" y="1"/>
                        <a:pt x="407" y="1"/>
                      </a:cubicBezTo>
                      <a:lnTo>
                        <a:pt x="0" y="445"/>
                      </a:lnTo>
                      <a:lnTo>
                        <a:pt x="148" y="629"/>
                      </a:lnTo>
                      <a:lnTo>
                        <a:pt x="592" y="149"/>
                      </a:lnTo>
                      <a:cubicBezTo>
                        <a:pt x="592" y="149"/>
                        <a:pt x="592" y="149"/>
                        <a:pt x="592" y="149"/>
                      </a:cubicBezTo>
                      <a:cubicBezTo>
                        <a:pt x="592" y="149"/>
                        <a:pt x="592" y="112"/>
                        <a:pt x="592"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8"/>
                <p:cNvSpPr/>
                <p:nvPr/>
              </p:nvSpPr>
              <p:spPr>
                <a:xfrm>
                  <a:off x="3440812" y="1180123"/>
                  <a:ext cx="26940" cy="20387"/>
                </a:xfrm>
                <a:custGeom>
                  <a:avLst/>
                  <a:gdLst/>
                  <a:ahLst/>
                  <a:cxnLst/>
                  <a:rect l="l" t="t" r="r" b="b"/>
                  <a:pathLst>
                    <a:path w="148" h="112" extrusionOk="0">
                      <a:moveTo>
                        <a:pt x="74" y="112"/>
                      </a:moveTo>
                      <a:cubicBezTo>
                        <a:pt x="148" y="112"/>
                        <a:pt x="148" y="1"/>
                        <a:pt x="74" y="1"/>
                      </a:cubicBezTo>
                      <a:cubicBezTo>
                        <a:pt x="0" y="1"/>
                        <a:pt x="0" y="112"/>
                        <a:pt x="74" y="112"/>
                      </a:cubicBezTo>
                      <a:close/>
                    </a:path>
                  </a:pathLst>
                </a:custGeom>
                <a:solidFill>
                  <a:srgbClr val="764C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8"/>
                <p:cNvSpPr/>
                <p:nvPr/>
              </p:nvSpPr>
              <p:spPr>
                <a:xfrm>
                  <a:off x="3447547" y="1180123"/>
                  <a:ext cx="20205" cy="20387"/>
                </a:xfrm>
                <a:custGeom>
                  <a:avLst/>
                  <a:gdLst/>
                  <a:ahLst/>
                  <a:cxnLst/>
                  <a:rect l="l" t="t" r="r" b="b"/>
                  <a:pathLst>
                    <a:path w="111" h="112" extrusionOk="0">
                      <a:moveTo>
                        <a:pt x="37" y="112"/>
                      </a:moveTo>
                      <a:cubicBezTo>
                        <a:pt x="74" y="112"/>
                        <a:pt x="111" y="75"/>
                        <a:pt x="111" y="75"/>
                      </a:cubicBezTo>
                      <a:cubicBezTo>
                        <a:pt x="111" y="1"/>
                        <a:pt x="0" y="1"/>
                        <a:pt x="0" y="75"/>
                      </a:cubicBezTo>
                      <a:cubicBezTo>
                        <a:pt x="0" y="75"/>
                        <a:pt x="0" y="112"/>
                        <a:pt x="37" y="112"/>
                      </a:cubicBezTo>
                      <a:close/>
                    </a:path>
                  </a:pathLst>
                </a:custGeom>
                <a:solidFill>
                  <a:srgbClr val="B0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8"/>
                <p:cNvSpPr/>
                <p:nvPr/>
              </p:nvSpPr>
              <p:spPr>
                <a:xfrm>
                  <a:off x="3393667" y="1234002"/>
                  <a:ext cx="54061" cy="74266"/>
                </a:xfrm>
                <a:custGeom>
                  <a:avLst/>
                  <a:gdLst/>
                  <a:ahLst/>
                  <a:cxnLst/>
                  <a:rect l="l" t="t" r="r" b="b"/>
                  <a:pathLst>
                    <a:path w="297" h="408" extrusionOk="0">
                      <a:moveTo>
                        <a:pt x="0" y="1"/>
                      </a:moveTo>
                      <a:lnTo>
                        <a:pt x="0" y="407"/>
                      </a:lnTo>
                      <a:lnTo>
                        <a:pt x="296" y="407"/>
                      </a:lnTo>
                      <a:lnTo>
                        <a:pt x="2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19" name="Google Shape;4519;p28"/>
          <p:cNvGrpSpPr/>
          <p:nvPr/>
        </p:nvGrpSpPr>
        <p:grpSpPr>
          <a:xfrm>
            <a:off x="6658043" y="3934678"/>
            <a:ext cx="2485732" cy="980029"/>
            <a:chOff x="2411240" y="2968909"/>
            <a:chExt cx="4321509" cy="1703805"/>
          </a:xfrm>
        </p:grpSpPr>
        <p:sp>
          <p:nvSpPr>
            <p:cNvPr id="4520" name="Google Shape;4520;p28"/>
            <p:cNvSpPr/>
            <p:nvPr/>
          </p:nvSpPr>
          <p:spPr>
            <a:xfrm>
              <a:off x="5147060" y="3825202"/>
              <a:ext cx="1230118" cy="101774"/>
            </a:xfrm>
            <a:custGeom>
              <a:avLst/>
              <a:gdLst/>
              <a:ahLst/>
              <a:cxnLst/>
              <a:rect l="l" t="t" r="r" b="b"/>
              <a:pathLst>
                <a:path w="12534" h="1037" extrusionOk="0">
                  <a:moveTo>
                    <a:pt x="1" y="1"/>
                  </a:moveTo>
                  <a:lnTo>
                    <a:pt x="1" y="1036"/>
                  </a:lnTo>
                  <a:lnTo>
                    <a:pt x="12534" y="1036"/>
                  </a:lnTo>
                  <a:lnTo>
                    <a:pt x="12534" y="1"/>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8"/>
            <p:cNvSpPr/>
            <p:nvPr/>
          </p:nvSpPr>
          <p:spPr>
            <a:xfrm>
              <a:off x="3793675" y="3527732"/>
              <a:ext cx="475402" cy="388350"/>
            </a:xfrm>
            <a:custGeom>
              <a:avLst/>
              <a:gdLst/>
              <a:ahLst/>
              <a:cxnLst/>
              <a:rect l="l" t="t" r="r" b="b"/>
              <a:pathLst>
                <a:path w="4844" h="3957" extrusionOk="0">
                  <a:moveTo>
                    <a:pt x="222" y="0"/>
                  </a:moveTo>
                  <a:lnTo>
                    <a:pt x="4622" y="0"/>
                  </a:lnTo>
                  <a:cubicBezTo>
                    <a:pt x="4733" y="0"/>
                    <a:pt x="4844" y="111"/>
                    <a:pt x="4844" y="259"/>
                  </a:cubicBezTo>
                  <a:lnTo>
                    <a:pt x="4844" y="3956"/>
                  </a:lnTo>
                  <a:lnTo>
                    <a:pt x="1" y="3956"/>
                  </a:lnTo>
                  <a:lnTo>
                    <a:pt x="1" y="259"/>
                  </a:lnTo>
                  <a:cubicBezTo>
                    <a:pt x="1" y="111"/>
                    <a:pt x="75" y="0"/>
                    <a:pt x="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8"/>
            <p:cNvSpPr/>
            <p:nvPr/>
          </p:nvSpPr>
          <p:spPr>
            <a:xfrm>
              <a:off x="4268979" y="3705468"/>
              <a:ext cx="257722" cy="206983"/>
            </a:xfrm>
            <a:custGeom>
              <a:avLst/>
              <a:gdLst/>
              <a:ahLst/>
              <a:cxnLst/>
              <a:rect l="l" t="t" r="r" b="b"/>
              <a:pathLst>
                <a:path w="2626" h="2109" extrusionOk="0">
                  <a:moveTo>
                    <a:pt x="112" y="1"/>
                  </a:moveTo>
                  <a:lnTo>
                    <a:pt x="2478" y="1"/>
                  </a:lnTo>
                  <a:cubicBezTo>
                    <a:pt x="2552" y="1"/>
                    <a:pt x="2626" y="75"/>
                    <a:pt x="2626" y="149"/>
                  </a:cubicBezTo>
                  <a:lnTo>
                    <a:pt x="2626" y="2108"/>
                  </a:lnTo>
                  <a:lnTo>
                    <a:pt x="1" y="2108"/>
                  </a:lnTo>
                  <a:lnTo>
                    <a:pt x="1" y="149"/>
                  </a:lnTo>
                  <a:cubicBezTo>
                    <a:pt x="1" y="75"/>
                    <a:pt x="75"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8"/>
            <p:cNvSpPr/>
            <p:nvPr/>
          </p:nvSpPr>
          <p:spPr>
            <a:xfrm>
              <a:off x="4268979" y="3705468"/>
              <a:ext cx="167039" cy="196089"/>
            </a:xfrm>
            <a:custGeom>
              <a:avLst/>
              <a:gdLst/>
              <a:ahLst/>
              <a:cxnLst/>
              <a:rect l="l" t="t" r="r" b="b"/>
              <a:pathLst>
                <a:path w="1702" h="1998" extrusionOk="0">
                  <a:moveTo>
                    <a:pt x="112" y="1"/>
                  </a:moveTo>
                  <a:lnTo>
                    <a:pt x="703" y="1"/>
                  </a:lnTo>
                  <a:lnTo>
                    <a:pt x="1701" y="1997"/>
                  </a:lnTo>
                  <a:lnTo>
                    <a:pt x="1" y="1997"/>
                  </a:lnTo>
                  <a:lnTo>
                    <a:pt x="1" y="149"/>
                  </a:lnTo>
                  <a:cubicBezTo>
                    <a:pt x="1" y="75"/>
                    <a:pt x="38" y="1"/>
                    <a:pt x="112" y="1"/>
                  </a:cubicBez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8"/>
            <p:cNvSpPr/>
            <p:nvPr/>
          </p:nvSpPr>
          <p:spPr>
            <a:xfrm>
              <a:off x="3822725" y="3556782"/>
              <a:ext cx="446352" cy="355668"/>
            </a:xfrm>
            <a:custGeom>
              <a:avLst/>
              <a:gdLst/>
              <a:ahLst/>
              <a:cxnLst/>
              <a:rect l="l" t="t" r="r" b="b"/>
              <a:pathLst>
                <a:path w="4548" h="3624" extrusionOk="0">
                  <a:moveTo>
                    <a:pt x="4548" y="0"/>
                  </a:moveTo>
                  <a:lnTo>
                    <a:pt x="4548" y="3623"/>
                  </a:lnTo>
                  <a:lnTo>
                    <a:pt x="0" y="3623"/>
                  </a:lnTo>
                  <a:lnTo>
                    <a:pt x="0" y="222"/>
                  </a:lnTo>
                  <a:cubicBezTo>
                    <a:pt x="0" y="74"/>
                    <a:pt x="111" y="0"/>
                    <a:pt x="222" y="0"/>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8"/>
            <p:cNvSpPr/>
            <p:nvPr/>
          </p:nvSpPr>
          <p:spPr>
            <a:xfrm>
              <a:off x="4283504" y="3719993"/>
              <a:ext cx="243197" cy="192457"/>
            </a:xfrm>
            <a:custGeom>
              <a:avLst/>
              <a:gdLst/>
              <a:ahLst/>
              <a:cxnLst/>
              <a:rect l="l" t="t" r="r" b="b"/>
              <a:pathLst>
                <a:path w="2478" h="1961" extrusionOk="0">
                  <a:moveTo>
                    <a:pt x="2478" y="1"/>
                  </a:moveTo>
                  <a:lnTo>
                    <a:pt x="2478" y="1960"/>
                  </a:lnTo>
                  <a:lnTo>
                    <a:pt x="1" y="1960"/>
                  </a:lnTo>
                  <a:lnTo>
                    <a:pt x="1" y="112"/>
                  </a:lnTo>
                  <a:cubicBezTo>
                    <a:pt x="1" y="38"/>
                    <a:pt x="75" y="1"/>
                    <a:pt x="149" y="1"/>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8"/>
            <p:cNvSpPr/>
            <p:nvPr/>
          </p:nvSpPr>
          <p:spPr>
            <a:xfrm>
              <a:off x="4283504" y="3719993"/>
              <a:ext cx="148882" cy="181564"/>
            </a:xfrm>
            <a:custGeom>
              <a:avLst/>
              <a:gdLst/>
              <a:ahLst/>
              <a:cxnLst/>
              <a:rect l="l" t="t" r="r" b="b"/>
              <a:pathLst>
                <a:path w="1517" h="1850" extrusionOk="0">
                  <a:moveTo>
                    <a:pt x="1" y="1849"/>
                  </a:moveTo>
                  <a:lnTo>
                    <a:pt x="1" y="149"/>
                  </a:lnTo>
                  <a:cubicBezTo>
                    <a:pt x="1" y="75"/>
                    <a:pt x="75" y="1"/>
                    <a:pt x="149" y="1"/>
                  </a:cubicBezTo>
                  <a:lnTo>
                    <a:pt x="592" y="1"/>
                  </a:lnTo>
                  <a:lnTo>
                    <a:pt x="1516" y="1849"/>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8"/>
            <p:cNvSpPr/>
            <p:nvPr/>
          </p:nvSpPr>
          <p:spPr>
            <a:xfrm>
              <a:off x="3514263" y="4209822"/>
              <a:ext cx="453713" cy="69092"/>
            </a:xfrm>
            <a:custGeom>
              <a:avLst/>
              <a:gdLst/>
              <a:ahLst/>
              <a:cxnLst/>
              <a:rect l="l" t="t" r="r" b="b"/>
              <a:pathLst>
                <a:path w="4623" h="704" extrusionOk="0">
                  <a:moveTo>
                    <a:pt x="1" y="1"/>
                  </a:moveTo>
                  <a:lnTo>
                    <a:pt x="1" y="703"/>
                  </a:lnTo>
                  <a:lnTo>
                    <a:pt x="4622" y="703"/>
                  </a:lnTo>
                  <a:lnTo>
                    <a:pt x="4622" y="1"/>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8"/>
            <p:cNvSpPr/>
            <p:nvPr/>
          </p:nvSpPr>
          <p:spPr>
            <a:xfrm>
              <a:off x="4363392" y="3495050"/>
              <a:ext cx="2187989" cy="359300"/>
            </a:xfrm>
            <a:custGeom>
              <a:avLst/>
              <a:gdLst/>
              <a:ahLst/>
              <a:cxnLst/>
              <a:rect l="l" t="t" r="r" b="b"/>
              <a:pathLst>
                <a:path w="22294" h="3661" extrusionOk="0">
                  <a:moveTo>
                    <a:pt x="0" y="1"/>
                  </a:moveTo>
                  <a:lnTo>
                    <a:pt x="22293" y="1"/>
                  </a:lnTo>
                  <a:lnTo>
                    <a:pt x="22293" y="3661"/>
                  </a:lnTo>
                  <a:lnTo>
                    <a:pt x="5102" y="366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8"/>
            <p:cNvSpPr/>
            <p:nvPr/>
          </p:nvSpPr>
          <p:spPr>
            <a:xfrm>
              <a:off x="3608676" y="3901459"/>
              <a:ext cx="2989813" cy="39944"/>
            </a:xfrm>
            <a:custGeom>
              <a:avLst/>
              <a:gdLst/>
              <a:ahLst/>
              <a:cxnLst/>
              <a:rect l="l" t="t" r="r" b="b"/>
              <a:pathLst>
                <a:path w="30464" h="407" extrusionOk="0">
                  <a:moveTo>
                    <a:pt x="30464" y="0"/>
                  </a:moveTo>
                  <a:lnTo>
                    <a:pt x="30464" y="407"/>
                  </a:lnTo>
                  <a:lnTo>
                    <a:pt x="1183" y="407"/>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8"/>
            <p:cNvSpPr/>
            <p:nvPr/>
          </p:nvSpPr>
          <p:spPr>
            <a:xfrm>
              <a:off x="2766810" y="4202560"/>
              <a:ext cx="170670" cy="203351"/>
            </a:xfrm>
            <a:custGeom>
              <a:avLst/>
              <a:gdLst/>
              <a:ahLst/>
              <a:cxnLst/>
              <a:rect l="l" t="t" r="r" b="b"/>
              <a:pathLst>
                <a:path w="1739" h="2072" extrusionOk="0">
                  <a:moveTo>
                    <a:pt x="1443" y="223"/>
                  </a:moveTo>
                  <a:cubicBezTo>
                    <a:pt x="1517" y="223"/>
                    <a:pt x="1554" y="297"/>
                    <a:pt x="1554" y="371"/>
                  </a:cubicBezTo>
                  <a:lnTo>
                    <a:pt x="1554" y="1702"/>
                  </a:lnTo>
                  <a:cubicBezTo>
                    <a:pt x="1554" y="1812"/>
                    <a:pt x="1517" y="1849"/>
                    <a:pt x="1443" y="1849"/>
                  </a:cubicBezTo>
                  <a:lnTo>
                    <a:pt x="297" y="1849"/>
                  </a:lnTo>
                  <a:cubicBezTo>
                    <a:pt x="260" y="1849"/>
                    <a:pt x="186" y="1812"/>
                    <a:pt x="186" y="1702"/>
                  </a:cubicBezTo>
                  <a:lnTo>
                    <a:pt x="186" y="371"/>
                  </a:lnTo>
                  <a:cubicBezTo>
                    <a:pt x="186" y="297"/>
                    <a:pt x="260" y="223"/>
                    <a:pt x="297" y="223"/>
                  </a:cubicBezTo>
                  <a:close/>
                  <a:moveTo>
                    <a:pt x="297" y="1"/>
                  </a:moveTo>
                  <a:cubicBezTo>
                    <a:pt x="112" y="38"/>
                    <a:pt x="1" y="186"/>
                    <a:pt x="1" y="371"/>
                  </a:cubicBezTo>
                  <a:lnTo>
                    <a:pt x="1" y="1702"/>
                  </a:lnTo>
                  <a:cubicBezTo>
                    <a:pt x="1" y="1886"/>
                    <a:pt x="112" y="2034"/>
                    <a:pt x="297" y="2071"/>
                  </a:cubicBezTo>
                  <a:lnTo>
                    <a:pt x="1443" y="2071"/>
                  </a:lnTo>
                  <a:cubicBezTo>
                    <a:pt x="1628" y="2034"/>
                    <a:pt x="1739" y="1886"/>
                    <a:pt x="1739" y="1702"/>
                  </a:cubicBezTo>
                  <a:lnTo>
                    <a:pt x="1739" y="371"/>
                  </a:lnTo>
                  <a:cubicBezTo>
                    <a:pt x="1739" y="186"/>
                    <a:pt x="1628" y="38"/>
                    <a:pt x="1443" y="1"/>
                  </a:cubicBezTo>
                  <a:close/>
                </a:path>
              </a:pathLst>
            </a:custGeom>
            <a:solidFill>
              <a:srgbClr val="754B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8"/>
            <p:cNvSpPr/>
            <p:nvPr/>
          </p:nvSpPr>
          <p:spPr>
            <a:xfrm>
              <a:off x="2610862" y="3828833"/>
              <a:ext cx="3896944" cy="373825"/>
            </a:xfrm>
            <a:custGeom>
              <a:avLst/>
              <a:gdLst/>
              <a:ahLst/>
              <a:cxnLst/>
              <a:rect l="l" t="t" r="r" b="b"/>
              <a:pathLst>
                <a:path w="39707" h="3809" extrusionOk="0">
                  <a:moveTo>
                    <a:pt x="0" y="75"/>
                  </a:moveTo>
                  <a:lnTo>
                    <a:pt x="11239" y="1"/>
                  </a:lnTo>
                  <a:lnTo>
                    <a:pt x="11091" y="1258"/>
                  </a:lnTo>
                  <a:lnTo>
                    <a:pt x="39707" y="1258"/>
                  </a:lnTo>
                  <a:lnTo>
                    <a:pt x="39707" y="3698"/>
                  </a:lnTo>
                  <a:lnTo>
                    <a:pt x="3660" y="3698"/>
                  </a:lnTo>
                  <a:lnTo>
                    <a:pt x="296" y="380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8"/>
            <p:cNvSpPr/>
            <p:nvPr/>
          </p:nvSpPr>
          <p:spPr>
            <a:xfrm>
              <a:off x="2465709" y="3135849"/>
              <a:ext cx="1302645" cy="925287"/>
            </a:xfrm>
            <a:custGeom>
              <a:avLst/>
              <a:gdLst/>
              <a:ahLst/>
              <a:cxnLst/>
              <a:rect l="l" t="t" r="r" b="b"/>
              <a:pathLst>
                <a:path w="13273" h="9428" extrusionOk="0">
                  <a:moveTo>
                    <a:pt x="13273" y="259"/>
                  </a:moveTo>
                  <a:lnTo>
                    <a:pt x="13273" y="7542"/>
                  </a:lnTo>
                  <a:cubicBezTo>
                    <a:pt x="13273" y="7690"/>
                    <a:pt x="13162" y="7801"/>
                    <a:pt x="13051" y="7801"/>
                  </a:cubicBezTo>
                  <a:lnTo>
                    <a:pt x="8504" y="7801"/>
                  </a:lnTo>
                  <a:lnTo>
                    <a:pt x="6433" y="9428"/>
                  </a:lnTo>
                  <a:lnTo>
                    <a:pt x="703" y="9428"/>
                  </a:lnTo>
                  <a:cubicBezTo>
                    <a:pt x="333" y="9428"/>
                    <a:pt x="0" y="9132"/>
                    <a:pt x="0" y="8763"/>
                  </a:cubicBezTo>
                  <a:lnTo>
                    <a:pt x="0" y="5065"/>
                  </a:lnTo>
                  <a:cubicBezTo>
                    <a:pt x="0" y="4696"/>
                    <a:pt x="333" y="4363"/>
                    <a:pt x="703" y="4363"/>
                  </a:cubicBezTo>
                  <a:lnTo>
                    <a:pt x="1035" y="4363"/>
                  </a:lnTo>
                  <a:lnTo>
                    <a:pt x="2034" y="148"/>
                  </a:lnTo>
                  <a:cubicBezTo>
                    <a:pt x="2071" y="74"/>
                    <a:pt x="2182" y="0"/>
                    <a:pt x="2256" y="37"/>
                  </a:cubicBezTo>
                  <a:lnTo>
                    <a:pt x="13051" y="37"/>
                  </a:lnTo>
                  <a:cubicBezTo>
                    <a:pt x="13162" y="37"/>
                    <a:pt x="13273" y="148"/>
                    <a:pt x="13273"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8"/>
            <p:cNvSpPr/>
            <p:nvPr/>
          </p:nvSpPr>
          <p:spPr>
            <a:xfrm>
              <a:off x="2487496" y="3150374"/>
              <a:ext cx="1280858" cy="910762"/>
            </a:xfrm>
            <a:custGeom>
              <a:avLst/>
              <a:gdLst/>
              <a:ahLst/>
              <a:cxnLst/>
              <a:rect l="l" t="t" r="r" b="b"/>
              <a:pathLst>
                <a:path w="13051" h="9280" extrusionOk="0">
                  <a:moveTo>
                    <a:pt x="13051" y="111"/>
                  </a:moveTo>
                  <a:lnTo>
                    <a:pt x="13051" y="7394"/>
                  </a:lnTo>
                  <a:cubicBezTo>
                    <a:pt x="13051" y="7542"/>
                    <a:pt x="12940" y="7653"/>
                    <a:pt x="12829" y="7653"/>
                  </a:cubicBezTo>
                  <a:lnTo>
                    <a:pt x="8282" y="7653"/>
                  </a:lnTo>
                  <a:lnTo>
                    <a:pt x="6211" y="9280"/>
                  </a:lnTo>
                  <a:lnTo>
                    <a:pt x="481" y="9280"/>
                  </a:lnTo>
                  <a:cubicBezTo>
                    <a:pt x="407" y="9280"/>
                    <a:pt x="296" y="9280"/>
                    <a:pt x="222" y="9243"/>
                  </a:cubicBezTo>
                  <a:cubicBezTo>
                    <a:pt x="74" y="9095"/>
                    <a:pt x="0" y="8910"/>
                    <a:pt x="0" y="8725"/>
                  </a:cubicBezTo>
                  <a:lnTo>
                    <a:pt x="0" y="5028"/>
                  </a:lnTo>
                  <a:cubicBezTo>
                    <a:pt x="0" y="4659"/>
                    <a:pt x="296" y="4363"/>
                    <a:pt x="666" y="4326"/>
                  </a:cubicBezTo>
                  <a:lnTo>
                    <a:pt x="1035" y="4326"/>
                  </a:lnTo>
                  <a:lnTo>
                    <a:pt x="2034" y="111"/>
                  </a:lnTo>
                  <a:cubicBezTo>
                    <a:pt x="2071" y="37"/>
                    <a:pt x="2144" y="0"/>
                    <a:pt x="2218" y="0"/>
                  </a:cubicBezTo>
                  <a:lnTo>
                    <a:pt x="13014" y="0"/>
                  </a:lnTo>
                  <a:cubicBezTo>
                    <a:pt x="13051" y="37"/>
                    <a:pt x="13051" y="74"/>
                    <a:pt x="13051" y="1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8"/>
            <p:cNvSpPr/>
            <p:nvPr/>
          </p:nvSpPr>
          <p:spPr>
            <a:xfrm>
              <a:off x="2629018" y="3179424"/>
              <a:ext cx="591505" cy="852760"/>
            </a:xfrm>
            <a:custGeom>
              <a:avLst/>
              <a:gdLst/>
              <a:ahLst/>
              <a:cxnLst/>
              <a:rect l="l" t="t" r="r" b="b"/>
              <a:pathLst>
                <a:path w="6027" h="8689" extrusionOk="0">
                  <a:moveTo>
                    <a:pt x="6026" y="222"/>
                  </a:moveTo>
                  <a:lnTo>
                    <a:pt x="6026" y="6766"/>
                  </a:lnTo>
                  <a:cubicBezTo>
                    <a:pt x="6026" y="6914"/>
                    <a:pt x="5915" y="6988"/>
                    <a:pt x="5767" y="7025"/>
                  </a:cubicBezTo>
                  <a:lnTo>
                    <a:pt x="3993" y="7062"/>
                  </a:lnTo>
                  <a:cubicBezTo>
                    <a:pt x="3143" y="7209"/>
                    <a:pt x="2403" y="7764"/>
                    <a:pt x="2033" y="8540"/>
                  </a:cubicBezTo>
                  <a:cubicBezTo>
                    <a:pt x="1996" y="8614"/>
                    <a:pt x="1922" y="8688"/>
                    <a:pt x="1812" y="8688"/>
                  </a:cubicBezTo>
                  <a:lnTo>
                    <a:pt x="444" y="8688"/>
                  </a:lnTo>
                  <a:cubicBezTo>
                    <a:pt x="296" y="8688"/>
                    <a:pt x="222" y="8577"/>
                    <a:pt x="222" y="8466"/>
                  </a:cubicBezTo>
                  <a:lnTo>
                    <a:pt x="0" y="3845"/>
                  </a:lnTo>
                  <a:lnTo>
                    <a:pt x="1738" y="148"/>
                  </a:lnTo>
                  <a:cubicBezTo>
                    <a:pt x="1775" y="37"/>
                    <a:pt x="1849" y="0"/>
                    <a:pt x="1959" y="0"/>
                  </a:cubicBezTo>
                  <a:lnTo>
                    <a:pt x="5767" y="0"/>
                  </a:lnTo>
                  <a:cubicBezTo>
                    <a:pt x="5878" y="0"/>
                    <a:pt x="6026" y="74"/>
                    <a:pt x="6026" y="222"/>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8"/>
            <p:cNvSpPr/>
            <p:nvPr/>
          </p:nvSpPr>
          <p:spPr>
            <a:xfrm>
              <a:off x="2687020" y="3204745"/>
              <a:ext cx="515346" cy="319454"/>
            </a:xfrm>
            <a:custGeom>
              <a:avLst/>
              <a:gdLst/>
              <a:ahLst/>
              <a:cxnLst/>
              <a:rect l="l" t="t" r="r" b="b"/>
              <a:pathLst>
                <a:path w="5251" h="3255" extrusionOk="0">
                  <a:moveTo>
                    <a:pt x="851" y="38"/>
                  </a:moveTo>
                  <a:lnTo>
                    <a:pt x="5029" y="38"/>
                  </a:lnTo>
                  <a:cubicBezTo>
                    <a:pt x="5139" y="1"/>
                    <a:pt x="5250" y="112"/>
                    <a:pt x="5250" y="223"/>
                  </a:cubicBezTo>
                  <a:lnTo>
                    <a:pt x="5250" y="2996"/>
                  </a:lnTo>
                  <a:cubicBezTo>
                    <a:pt x="5250" y="3106"/>
                    <a:pt x="5139" y="3217"/>
                    <a:pt x="5029" y="3217"/>
                  </a:cubicBezTo>
                  <a:lnTo>
                    <a:pt x="481" y="3254"/>
                  </a:lnTo>
                  <a:cubicBezTo>
                    <a:pt x="333" y="3254"/>
                    <a:pt x="185" y="3217"/>
                    <a:pt x="111" y="3106"/>
                  </a:cubicBezTo>
                  <a:cubicBezTo>
                    <a:pt x="1" y="3033"/>
                    <a:pt x="1" y="2885"/>
                    <a:pt x="38" y="2774"/>
                  </a:cubicBezTo>
                  <a:lnTo>
                    <a:pt x="629" y="149"/>
                  </a:lnTo>
                  <a:cubicBezTo>
                    <a:pt x="629" y="75"/>
                    <a:pt x="740" y="38"/>
                    <a:pt x="851" y="38"/>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28"/>
            <p:cNvSpPr/>
            <p:nvPr/>
          </p:nvSpPr>
          <p:spPr>
            <a:xfrm>
              <a:off x="3271164" y="3212008"/>
              <a:ext cx="435556" cy="308560"/>
            </a:xfrm>
            <a:custGeom>
              <a:avLst/>
              <a:gdLst/>
              <a:ahLst/>
              <a:cxnLst/>
              <a:rect l="l" t="t" r="r" b="b"/>
              <a:pathLst>
                <a:path w="4438" h="3144" extrusionOk="0">
                  <a:moveTo>
                    <a:pt x="260" y="1"/>
                  </a:moveTo>
                  <a:lnTo>
                    <a:pt x="4179" y="1"/>
                  </a:lnTo>
                  <a:cubicBezTo>
                    <a:pt x="4289" y="1"/>
                    <a:pt x="4400" y="75"/>
                    <a:pt x="4437" y="223"/>
                  </a:cubicBezTo>
                  <a:lnTo>
                    <a:pt x="4437" y="2922"/>
                  </a:lnTo>
                  <a:cubicBezTo>
                    <a:pt x="4400" y="3032"/>
                    <a:pt x="4326" y="3106"/>
                    <a:pt x="4252" y="3143"/>
                  </a:cubicBezTo>
                  <a:lnTo>
                    <a:pt x="297" y="3143"/>
                  </a:lnTo>
                  <a:cubicBezTo>
                    <a:pt x="223" y="3143"/>
                    <a:pt x="149" y="3106"/>
                    <a:pt x="112" y="3106"/>
                  </a:cubicBezTo>
                  <a:cubicBezTo>
                    <a:pt x="38" y="3069"/>
                    <a:pt x="1" y="2995"/>
                    <a:pt x="1" y="2922"/>
                  </a:cubicBezTo>
                  <a:lnTo>
                    <a:pt x="1" y="186"/>
                  </a:lnTo>
                  <a:cubicBezTo>
                    <a:pt x="38" y="75"/>
                    <a:pt x="149" y="1"/>
                    <a:pt x="260" y="1"/>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8"/>
            <p:cNvSpPr/>
            <p:nvPr/>
          </p:nvSpPr>
          <p:spPr>
            <a:xfrm>
              <a:off x="3989665" y="4122770"/>
              <a:ext cx="711239" cy="279510"/>
            </a:xfrm>
            <a:custGeom>
              <a:avLst/>
              <a:gdLst/>
              <a:ahLst/>
              <a:cxnLst/>
              <a:rect l="l" t="t" r="r" b="b"/>
              <a:pathLst>
                <a:path w="7247" h="2848" extrusionOk="0">
                  <a:moveTo>
                    <a:pt x="7098" y="0"/>
                  </a:moveTo>
                  <a:lnTo>
                    <a:pt x="0" y="2367"/>
                  </a:lnTo>
                  <a:lnTo>
                    <a:pt x="185" y="2847"/>
                  </a:lnTo>
                  <a:lnTo>
                    <a:pt x="7246" y="481"/>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8"/>
            <p:cNvSpPr/>
            <p:nvPr/>
          </p:nvSpPr>
          <p:spPr>
            <a:xfrm>
              <a:off x="4874911" y="4122770"/>
              <a:ext cx="711337" cy="279510"/>
            </a:xfrm>
            <a:custGeom>
              <a:avLst/>
              <a:gdLst/>
              <a:ahLst/>
              <a:cxnLst/>
              <a:rect l="l" t="t" r="r" b="b"/>
              <a:pathLst>
                <a:path w="7248" h="2848" extrusionOk="0">
                  <a:moveTo>
                    <a:pt x="186" y="0"/>
                  </a:moveTo>
                  <a:lnTo>
                    <a:pt x="7247" y="2367"/>
                  </a:lnTo>
                  <a:lnTo>
                    <a:pt x="7099" y="2847"/>
                  </a:lnTo>
                  <a:lnTo>
                    <a:pt x="1" y="4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8"/>
            <p:cNvSpPr/>
            <p:nvPr/>
          </p:nvSpPr>
          <p:spPr>
            <a:xfrm>
              <a:off x="5673202" y="4209822"/>
              <a:ext cx="457246" cy="69092"/>
            </a:xfrm>
            <a:custGeom>
              <a:avLst/>
              <a:gdLst/>
              <a:ahLst/>
              <a:cxnLst/>
              <a:rect l="l" t="t" r="r" b="b"/>
              <a:pathLst>
                <a:path w="4659" h="704" extrusionOk="0">
                  <a:moveTo>
                    <a:pt x="0" y="1"/>
                  </a:moveTo>
                  <a:lnTo>
                    <a:pt x="0" y="703"/>
                  </a:lnTo>
                  <a:lnTo>
                    <a:pt x="4659" y="703"/>
                  </a:lnTo>
                  <a:lnTo>
                    <a:pt x="46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8"/>
            <p:cNvSpPr/>
            <p:nvPr/>
          </p:nvSpPr>
          <p:spPr>
            <a:xfrm>
              <a:off x="2679758" y="3197482"/>
              <a:ext cx="515346" cy="319454"/>
            </a:xfrm>
            <a:custGeom>
              <a:avLst/>
              <a:gdLst/>
              <a:ahLst/>
              <a:cxnLst/>
              <a:rect l="l" t="t" r="r" b="b"/>
              <a:pathLst>
                <a:path w="5251" h="3255" extrusionOk="0">
                  <a:moveTo>
                    <a:pt x="962" y="1"/>
                  </a:moveTo>
                  <a:lnTo>
                    <a:pt x="5029" y="1"/>
                  </a:lnTo>
                  <a:cubicBezTo>
                    <a:pt x="5140" y="1"/>
                    <a:pt x="5250" y="75"/>
                    <a:pt x="5250" y="223"/>
                  </a:cubicBezTo>
                  <a:lnTo>
                    <a:pt x="5250" y="2996"/>
                  </a:lnTo>
                  <a:cubicBezTo>
                    <a:pt x="5250" y="3107"/>
                    <a:pt x="5140" y="3180"/>
                    <a:pt x="5029" y="3180"/>
                  </a:cubicBezTo>
                  <a:lnTo>
                    <a:pt x="481" y="3217"/>
                  </a:lnTo>
                  <a:cubicBezTo>
                    <a:pt x="333" y="3254"/>
                    <a:pt x="185" y="3180"/>
                    <a:pt x="112" y="3107"/>
                  </a:cubicBezTo>
                  <a:cubicBezTo>
                    <a:pt x="1" y="2996"/>
                    <a:pt x="1" y="2848"/>
                    <a:pt x="38" y="2737"/>
                  </a:cubicBezTo>
                  <a:lnTo>
                    <a:pt x="740" y="149"/>
                  </a:lnTo>
                  <a:cubicBezTo>
                    <a:pt x="740" y="38"/>
                    <a:pt x="888" y="1"/>
                    <a:pt x="9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8"/>
            <p:cNvSpPr/>
            <p:nvPr/>
          </p:nvSpPr>
          <p:spPr>
            <a:xfrm>
              <a:off x="2418502" y="3850621"/>
              <a:ext cx="105307" cy="181564"/>
            </a:xfrm>
            <a:custGeom>
              <a:avLst/>
              <a:gdLst/>
              <a:ahLst/>
              <a:cxnLst/>
              <a:rect l="l" t="t" r="r" b="b"/>
              <a:pathLst>
                <a:path w="1073" h="1850" extrusionOk="0">
                  <a:moveTo>
                    <a:pt x="259" y="1"/>
                  </a:moveTo>
                  <a:lnTo>
                    <a:pt x="814" y="1"/>
                  </a:lnTo>
                  <a:cubicBezTo>
                    <a:pt x="962" y="1"/>
                    <a:pt x="1073" y="149"/>
                    <a:pt x="1036" y="296"/>
                  </a:cubicBezTo>
                  <a:lnTo>
                    <a:pt x="1036" y="1590"/>
                  </a:lnTo>
                  <a:cubicBezTo>
                    <a:pt x="1036" y="1701"/>
                    <a:pt x="925" y="1849"/>
                    <a:pt x="814" y="1849"/>
                  </a:cubicBezTo>
                  <a:lnTo>
                    <a:pt x="259" y="1849"/>
                  </a:lnTo>
                  <a:cubicBezTo>
                    <a:pt x="112" y="1849"/>
                    <a:pt x="1" y="1738"/>
                    <a:pt x="1" y="1590"/>
                  </a:cubicBezTo>
                  <a:lnTo>
                    <a:pt x="1" y="296"/>
                  </a:lnTo>
                  <a:cubicBezTo>
                    <a:pt x="1" y="149"/>
                    <a:pt x="112"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8"/>
            <p:cNvSpPr/>
            <p:nvPr/>
          </p:nvSpPr>
          <p:spPr>
            <a:xfrm>
              <a:off x="2418502" y="3850621"/>
              <a:ext cx="101676" cy="21886"/>
            </a:xfrm>
            <a:custGeom>
              <a:avLst/>
              <a:gdLst/>
              <a:ahLst/>
              <a:cxnLst/>
              <a:rect l="l" t="t" r="r" b="b"/>
              <a:pathLst>
                <a:path w="1036" h="223" extrusionOk="0">
                  <a:moveTo>
                    <a:pt x="259" y="1"/>
                  </a:moveTo>
                  <a:lnTo>
                    <a:pt x="814" y="1"/>
                  </a:lnTo>
                  <a:cubicBezTo>
                    <a:pt x="925" y="1"/>
                    <a:pt x="1036" y="112"/>
                    <a:pt x="1036" y="223"/>
                  </a:cubicBezTo>
                  <a:lnTo>
                    <a:pt x="1" y="223"/>
                  </a:lnTo>
                  <a:cubicBezTo>
                    <a:pt x="1" y="112"/>
                    <a:pt x="112" y="1"/>
                    <a:pt x="2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8"/>
            <p:cNvSpPr/>
            <p:nvPr/>
          </p:nvSpPr>
          <p:spPr>
            <a:xfrm>
              <a:off x="2418502" y="4003036"/>
              <a:ext cx="101676" cy="29148"/>
            </a:xfrm>
            <a:custGeom>
              <a:avLst/>
              <a:gdLst/>
              <a:ahLst/>
              <a:cxnLst/>
              <a:rect l="l" t="t" r="r" b="b"/>
              <a:pathLst>
                <a:path w="1036" h="297" extrusionOk="0">
                  <a:moveTo>
                    <a:pt x="1036" y="0"/>
                  </a:moveTo>
                  <a:lnTo>
                    <a:pt x="1036" y="37"/>
                  </a:lnTo>
                  <a:cubicBezTo>
                    <a:pt x="1036" y="185"/>
                    <a:pt x="925" y="296"/>
                    <a:pt x="814" y="296"/>
                  </a:cubicBezTo>
                  <a:lnTo>
                    <a:pt x="259" y="296"/>
                  </a:lnTo>
                  <a:cubicBezTo>
                    <a:pt x="112" y="296"/>
                    <a:pt x="1" y="185"/>
                    <a:pt x="1" y="37"/>
                  </a:cubicBezTo>
                  <a:lnTo>
                    <a:pt x="1" y="0"/>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8"/>
            <p:cNvSpPr/>
            <p:nvPr/>
          </p:nvSpPr>
          <p:spPr>
            <a:xfrm>
              <a:off x="4385082" y="4093720"/>
              <a:ext cx="751183" cy="319454"/>
            </a:xfrm>
            <a:custGeom>
              <a:avLst/>
              <a:gdLst/>
              <a:ahLst/>
              <a:cxnLst/>
              <a:rect l="l" t="t" r="r" b="b"/>
              <a:pathLst>
                <a:path w="7654" h="3255" extrusionOk="0">
                  <a:moveTo>
                    <a:pt x="1" y="1"/>
                  </a:moveTo>
                  <a:lnTo>
                    <a:pt x="1" y="3254"/>
                  </a:lnTo>
                  <a:lnTo>
                    <a:pt x="7654" y="3254"/>
                  </a:lnTo>
                  <a:lnTo>
                    <a:pt x="76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8"/>
            <p:cNvSpPr/>
            <p:nvPr/>
          </p:nvSpPr>
          <p:spPr>
            <a:xfrm>
              <a:off x="3173218" y="3680147"/>
              <a:ext cx="25517" cy="130628"/>
            </a:xfrm>
            <a:custGeom>
              <a:avLst/>
              <a:gdLst/>
              <a:ahLst/>
              <a:cxnLst/>
              <a:rect l="l" t="t" r="r" b="b"/>
              <a:pathLst>
                <a:path w="260" h="1331" extrusionOk="0">
                  <a:moveTo>
                    <a:pt x="1" y="0"/>
                  </a:moveTo>
                  <a:lnTo>
                    <a:pt x="1" y="1331"/>
                  </a:lnTo>
                  <a:lnTo>
                    <a:pt x="259" y="1331"/>
                  </a:lnTo>
                  <a:lnTo>
                    <a:pt x="2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8"/>
            <p:cNvSpPr/>
            <p:nvPr/>
          </p:nvSpPr>
          <p:spPr>
            <a:xfrm>
              <a:off x="2679758" y="3197482"/>
              <a:ext cx="508084" cy="315823"/>
            </a:xfrm>
            <a:custGeom>
              <a:avLst/>
              <a:gdLst/>
              <a:ahLst/>
              <a:cxnLst/>
              <a:rect l="l" t="t" r="r" b="b"/>
              <a:pathLst>
                <a:path w="5177" h="3218" extrusionOk="0">
                  <a:moveTo>
                    <a:pt x="481" y="1073"/>
                  </a:moveTo>
                  <a:lnTo>
                    <a:pt x="1627" y="1"/>
                  </a:lnTo>
                  <a:lnTo>
                    <a:pt x="5029" y="1"/>
                  </a:lnTo>
                  <a:cubicBezTo>
                    <a:pt x="5103" y="1"/>
                    <a:pt x="5140" y="38"/>
                    <a:pt x="5176" y="75"/>
                  </a:cubicBezTo>
                  <a:lnTo>
                    <a:pt x="1812" y="3217"/>
                  </a:lnTo>
                  <a:lnTo>
                    <a:pt x="481" y="3217"/>
                  </a:lnTo>
                  <a:cubicBezTo>
                    <a:pt x="333" y="3217"/>
                    <a:pt x="222" y="3180"/>
                    <a:pt x="112" y="3070"/>
                  </a:cubicBezTo>
                  <a:cubicBezTo>
                    <a:pt x="38" y="2996"/>
                    <a:pt x="1" y="2848"/>
                    <a:pt x="75" y="273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8"/>
            <p:cNvSpPr/>
            <p:nvPr/>
          </p:nvSpPr>
          <p:spPr>
            <a:xfrm>
              <a:off x="2933750" y="3270108"/>
              <a:ext cx="261353" cy="243197"/>
            </a:xfrm>
            <a:custGeom>
              <a:avLst/>
              <a:gdLst/>
              <a:ahLst/>
              <a:cxnLst/>
              <a:rect l="l" t="t" r="r" b="b"/>
              <a:pathLst>
                <a:path w="2663" h="2478" extrusionOk="0">
                  <a:moveTo>
                    <a:pt x="1" y="2477"/>
                  </a:moveTo>
                  <a:lnTo>
                    <a:pt x="2662" y="0"/>
                  </a:lnTo>
                  <a:lnTo>
                    <a:pt x="2662" y="1109"/>
                  </a:lnTo>
                  <a:lnTo>
                    <a:pt x="1221" y="244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8"/>
            <p:cNvSpPr/>
            <p:nvPr/>
          </p:nvSpPr>
          <p:spPr>
            <a:xfrm>
              <a:off x="3263902" y="3201114"/>
              <a:ext cx="428294" cy="308560"/>
            </a:xfrm>
            <a:custGeom>
              <a:avLst/>
              <a:gdLst/>
              <a:ahLst/>
              <a:cxnLst/>
              <a:rect l="l" t="t" r="r" b="b"/>
              <a:pathLst>
                <a:path w="4364" h="3144" extrusionOk="0">
                  <a:moveTo>
                    <a:pt x="223" y="1"/>
                  </a:moveTo>
                  <a:lnTo>
                    <a:pt x="4142" y="1"/>
                  </a:lnTo>
                  <a:cubicBezTo>
                    <a:pt x="4253" y="1"/>
                    <a:pt x="4363" y="75"/>
                    <a:pt x="4363" y="223"/>
                  </a:cubicBezTo>
                  <a:lnTo>
                    <a:pt x="4363" y="2959"/>
                  </a:lnTo>
                  <a:cubicBezTo>
                    <a:pt x="4363" y="3033"/>
                    <a:pt x="4289" y="3143"/>
                    <a:pt x="4179" y="3143"/>
                  </a:cubicBezTo>
                  <a:lnTo>
                    <a:pt x="297" y="3143"/>
                  </a:lnTo>
                  <a:cubicBezTo>
                    <a:pt x="223" y="3143"/>
                    <a:pt x="149" y="3143"/>
                    <a:pt x="75" y="3106"/>
                  </a:cubicBezTo>
                  <a:cubicBezTo>
                    <a:pt x="1" y="3070"/>
                    <a:pt x="1" y="2996"/>
                    <a:pt x="1" y="2959"/>
                  </a:cubicBezTo>
                  <a:lnTo>
                    <a:pt x="1" y="223"/>
                  </a:lnTo>
                  <a:cubicBezTo>
                    <a:pt x="1" y="75"/>
                    <a:pt x="112" y="1"/>
                    <a:pt x="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8"/>
            <p:cNvSpPr/>
            <p:nvPr/>
          </p:nvSpPr>
          <p:spPr>
            <a:xfrm>
              <a:off x="3263902" y="3201114"/>
              <a:ext cx="431925" cy="308560"/>
            </a:xfrm>
            <a:custGeom>
              <a:avLst/>
              <a:gdLst/>
              <a:ahLst/>
              <a:cxnLst/>
              <a:rect l="l" t="t" r="r" b="b"/>
              <a:pathLst>
                <a:path w="4401" h="3144" extrusionOk="0">
                  <a:moveTo>
                    <a:pt x="1" y="1886"/>
                  </a:moveTo>
                  <a:lnTo>
                    <a:pt x="2034" y="1"/>
                  </a:lnTo>
                  <a:lnTo>
                    <a:pt x="4142" y="1"/>
                  </a:lnTo>
                  <a:cubicBezTo>
                    <a:pt x="4289" y="1"/>
                    <a:pt x="4400" y="75"/>
                    <a:pt x="4400" y="223"/>
                  </a:cubicBezTo>
                  <a:lnTo>
                    <a:pt x="4400" y="519"/>
                  </a:lnTo>
                  <a:lnTo>
                    <a:pt x="1591" y="3143"/>
                  </a:lnTo>
                  <a:lnTo>
                    <a:pt x="297" y="3143"/>
                  </a:lnTo>
                  <a:cubicBezTo>
                    <a:pt x="223" y="3143"/>
                    <a:pt x="149" y="3143"/>
                    <a:pt x="75" y="3106"/>
                  </a:cubicBezTo>
                  <a:cubicBezTo>
                    <a:pt x="38" y="3070"/>
                    <a:pt x="1" y="2996"/>
                    <a:pt x="1" y="295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8"/>
            <p:cNvSpPr/>
            <p:nvPr/>
          </p:nvSpPr>
          <p:spPr>
            <a:xfrm>
              <a:off x="4385082" y="4126401"/>
              <a:ext cx="751183" cy="286772"/>
            </a:xfrm>
            <a:custGeom>
              <a:avLst/>
              <a:gdLst/>
              <a:ahLst/>
              <a:cxnLst/>
              <a:rect l="l" t="t" r="r" b="b"/>
              <a:pathLst>
                <a:path w="7654" h="2922" extrusionOk="0">
                  <a:moveTo>
                    <a:pt x="1" y="0"/>
                  </a:moveTo>
                  <a:lnTo>
                    <a:pt x="1" y="2921"/>
                  </a:lnTo>
                  <a:lnTo>
                    <a:pt x="7654" y="2921"/>
                  </a:lnTo>
                  <a:lnTo>
                    <a:pt x="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8"/>
            <p:cNvSpPr/>
            <p:nvPr/>
          </p:nvSpPr>
          <p:spPr>
            <a:xfrm>
              <a:off x="4385082" y="4387657"/>
              <a:ext cx="751183" cy="25517"/>
            </a:xfrm>
            <a:custGeom>
              <a:avLst/>
              <a:gdLst/>
              <a:ahLst/>
              <a:cxnLst/>
              <a:rect l="l" t="t" r="r" b="b"/>
              <a:pathLst>
                <a:path w="7654" h="260" extrusionOk="0">
                  <a:moveTo>
                    <a:pt x="1" y="0"/>
                  </a:moveTo>
                  <a:lnTo>
                    <a:pt x="1" y="259"/>
                  </a:lnTo>
                  <a:lnTo>
                    <a:pt x="7654" y="259"/>
                  </a:lnTo>
                  <a:lnTo>
                    <a:pt x="76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8"/>
            <p:cNvSpPr/>
            <p:nvPr/>
          </p:nvSpPr>
          <p:spPr>
            <a:xfrm>
              <a:off x="4490290" y="4093720"/>
              <a:ext cx="47305" cy="319454"/>
            </a:xfrm>
            <a:custGeom>
              <a:avLst/>
              <a:gdLst/>
              <a:ahLst/>
              <a:cxnLst/>
              <a:rect l="l" t="t" r="r" b="b"/>
              <a:pathLst>
                <a:path w="482" h="3255" extrusionOk="0">
                  <a:moveTo>
                    <a:pt x="1" y="1"/>
                  </a:moveTo>
                  <a:lnTo>
                    <a:pt x="1" y="3254"/>
                  </a:lnTo>
                  <a:lnTo>
                    <a:pt x="482" y="3254"/>
                  </a:lnTo>
                  <a:lnTo>
                    <a:pt x="482"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8"/>
            <p:cNvSpPr/>
            <p:nvPr/>
          </p:nvSpPr>
          <p:spPr>
            <a:xfrm>
              <a:off x="4490290" y="4387657"/>
              <a:ext cx="47305" cy="25517"/>
            </a:xfrm>
            <a:custGeom>
              <a:avLst/>
              <a:gdLst/>
              <a:ahLst/>
              <a:cxnLst/>
              <a:rect l="l" t="t" r="r" b="b"/>
              <a:pathLst>
                <a:path w="482" h="260" extrusionOk="0">
                  <a:moveTo>
                    <a:pt x="1" y="0"/>
                  </a:moveTo>
                  <a:lnTo>
                    <a:pt x="1" y="259"/>
                  </a:lnTo>
                  <a:lnTo>
                    <a:pt x="482" y="259"/>
                  </a:lnTo>
                  <a:lnTo>
                    <a:pt x="482"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8"/>
            <p:cNvSpPr/>
            <p:nvPr/>
          </p:nvSpPr>
          <p:spPr>
            <a:xfrm>
              <a:off x="4987382" y="4093720"/>
              <a:ext cx="47305" cy="319454"/>
            </a:xfrm>
            <a:custGeom>
              <a:avLst/>
              <a:gdLst/>
              <a:ahLst/>
              <a:cxnLst/>
              <a:rect l="l" t="t" r="r" b="b"/>
              <a:pathLst>
                <a:path w="482" h="3255" extrusionOk="0">
                  <a:moveTo>
                    <a:pt x="1" y="1"/>
                  </a:moveTo>
                  <a:lnTo>
                    <a:pt x="1" y="3254"/>
                  </a:lnTo>
                  <a:lnTo>
                    <a:pt x="482" y="3254"/>
                  </a:lnTo>
                  <a:lnTo>
                    <a:pt x="482"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8"/>
            <p:cNvSpPr/>
            <p:nvPr/>
          </p:nvSpPr>
          <p:spPr>
            <a:xfrm>
              <a:off x="4987382" y="4387657"/>
              <a:ext cx="47305" cy="25517"/>
            </a:xfrm>
            <a:custGeom>
              <a:avLst/>
              <a:gdLst/>
              <a:ahLst/>
              <a:cxnLst/>
              <a:rect l="l" t="t" r="r" b="b"/>
              <a:pathLst>
                <a:path w="482" h="260" extrusionOk="0">
                  <a:moveTo>
                    <a:pt x="1" y="0"/>
                  </a:moveTo>
                  <a:lnTo>
                    <a:pt x="1" y="259"/>
                  </a:lnTo>
                  <a:lnTo>
                    <a:pt x="482" y="259"/>
                  </a:lnTo>
                  <a:lnTo>
                    <a:pt x="482"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8"/>
            <p:cNvSpPr/>
            <p:nvPr/>
          </p:nvSpPr>
          <p:spPr>
            <a:xfrm>
              <a:off x="4744283" y="4093720"/>
              <a:ext cx="47305" cy="319454"/>
            </a:xfrm>
            <a:custGeom>
              <a:avLst/>
              <a:gdLst/>
              <a:ahLst/>
              <a:cxnLst/>
              <a:rect l="l" t="t" r="r" b="b"/>
              <a:pathLst>
                <a:path w="482" h="3255" extrusionOk="0">
                  <a:moveTo>
                    <a:pt x="1" y="1"/>
                  </a:moveTo>
                  <a:lnTo>
                    <a:pt x="1" y="3254"/>
                  </a:lnTo>
                  <a:lnTo>
                    <a:pt x="482" y="3254"/>
                  </a:lnTo>
                  <a:lnTo>
                    <a:pt x="482"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8"/>
            <p:cNvSpPr/>
            <p:nvPr/>
          </p:nvSpPr>
          <p:spPr>
            <a:xfrm>
              <a:off x="4744283" y="4387657"/>
              <a:ext cx="47305" cy="25517"/>
            </a:xfrm>
            <a:custGeom>
              <a:avLst/>
              <a:gdLst/>
              <a:ahLst/>
              <a:cxnLst/>
              <a:rect l="l" t="t" r="r" b="b"/>
              <a:pathLst>
                <a:path w="482" h="260" extrusionOk="0">
                  <a:moveTo>
                    <a:pt x="1" y="0"/>
                  </a:moveTo>
                  <a:lnTo>
                    <a:pt x="1" y="259"/>
                  </a:lnTo>
                  <a:lnTo>
                    <a:pt x="482" y="259"/>
                  </a:lnTo>
                  <a:lnTo>
                    <a:pt x="482"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8"/>
            <p:cNvSpPr/>
            <p:nvPr/>
          </p:nvSpPr>
          <p:spPr>
            <a:xfrm>
              <a:off x="4871280" y="4119139"/>
              <a:ext cx="83617" cy="83519"/>
            </a:xfrm>
            <a:custGeom>
              <a:avLst/>
              <a:gdLst/>
              <a:ahLst/>
              <a:cxnLst/>
              <a:rect l="l" t="t" r="r" b="b"/>
              <a:pathLst>
                <a:path w="852" h="851" extrusionOk="0">
                  <a:moveTo>
                    <a:pt x="334" y="1"/>
                  </a:moveTo>
                  <a:cubicBezTo>
                    <a:pt x="666" y="1"/>
                    <a:pt x="851" y="370"/>
                    <a:pt x="629" y="629"/>
                  </a:cubicBezTo>
                  <a:cubicBezTo>
                    <a:pt x="408" y="851"/>
                    <a:pt x="1" y="703"/>
                    <a:pt x="1" y="370"/>
                  </a:cubicBezTo>
                  <a:cubicBezTo>
                    <a:pt x="1" y="185"/>
                    <a:pt x="149"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8"/>
            <p:cNvSpPr/>
            <p:nvPr/>
          </p:nvSpPr>
          <p:spPr>
            <a:xfrm>
              <a:off x="4871280" y="4108245"/>
              <a:ext cx="83617" cy="83519"/>
            </a:xfrm>
            <a:custGeom>
              <a:avLst/>
              <a:gdLst/>
              <a:ahLst/>
              <a:cxnLst/>
              <a:rect l="l" t="t" r="r" b="b"/>
              <a:pathLst>
                <a:path w="852" h="851" extrusionOk="0">
                  <a:moveTo>
                    <a:pt x="334" y="1"/>
                  </a:moveTo>
                  <a:cubicBezTo>
                    <a:pt x="666" y="1"/>
                    <a:pt x="851" y="370"/>
                    <a:pt x="629" y="629"/>
                  </a:cubicBezTo>
                  <a:cubicBezTo>
                    <a:pt x="408" y="851"/>
                    <a:pt x="1" y="703"/>
                    <a:pt x="1" y="370"/>
                  </a:cubicBezTo>
                  <a:cubicBezTo>
                    <a:pt x="1" y="185"/>
                    <a:pt x="149"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8"/>
            <p:cNvSpPr/>
            <p:nvPr/>
          </p:nvSpPr>
          <p:spPr>
            <a:xfrm>
              <a:off x="2672495" y="3193851"/>
              <a:ext cx="529871" cy="323085"/>
            </a:xfrm>
            <a:custGeom>
              <a:avLst/>
              <a:gdLst/>
              <a:ahLst/>
              <a:cxnLst/>
              <a:rect l="l" t="t" r="r" b="b"/>
              <a:pathLst>
                <a:path w="5399" h="3292" extrusionOk="0">
                  <a:moveTo>
                    <a:pt x="5103" y="38"/>
                  </a:moveTo>
                  <a:cubicBezTo>
                    <a:pt x="5177" y="38"/>
                    <a:pt x="5287" y="112"/>
                    <a:pt x="5287" y="223"/>
                  </a:cubicBezTo>
                  <a:lnTo>
                    <a:pt x="5287" y="2996"/>
                  </a:lnTo>
                  <a:cubicBezTo>
                    <a:pt x="5287" y="3070"/>
                    <a:pt x="5177" y="3144"/>
                    <a:pt x="5103" y="3144"/>
                  </a:cubicBezTo>
                  <a:lnTo>
                    <a:pt x="555" y="3180"/>
                  </a:lnTo>
                  <a:cubicBezTo>
                    <a:pt x="518" y="3190"/>
                    <a:pt x="484" y="3194"/>
                    <a:pt x="451" y="3194"/>
                  </a:cubicBezTo>
                  <a:cubicBezTo>
                    <a:pt x="352" y="3194"/>
                    <a:pt x="269" y="3153"/>
                    <a:pt x="186" y="3070"/>
                  </a:cubicBezTo>
                  <a:cubicBezTo>
                    <a:pt x="112" y="2996"/>
                    <a:pt x="112" y="2885"/>
                    <a:pt x="149" y="2774"/>
                  </a:cubicBezTo>
                  <a:lnTo>
                    <a:pt x="851" y="149"/>
                  </a:lnTo>
                  <a:cubicBezTo>
                    <a:pt x="888" y="112"/>
                    <a:pt x="962" y="75"/>
                    <a:pt x="1036" y="75"/>
                  </a:cubicBezTo>
                  <a:lnTo>
                    <a:pt x="5103" y="38"/>
                  </a:lnTo>
                  <a:close/>
                  <a:moveTo>
                    <a:pt x="1036" y="1"/>
                  </a:moveTo>
                  <a:cubicBezTo>
                    <a:pt x="925" y="1"/>
                    <a:pt x="814" y="38"/>
                    <a:pt x="777" y="149"/>
                  </a:cubicBezTo>
                  <a:lnTo>
                    <a:pt x="75" y="2774"/>
                  </a:lnTo>
                  <a:cubicBezTo>
                    <a:pt x="1" y="2885"/>
                    <a:pt x="38" y="3033"/>
                    <a:pt x="149" y="3144"/>
                  </a:cubicBezTo>
                  <a:cubicBezTo>
                    <a:pt x="222" y="3254"/>
                    <a:pt x="333" y="3291"/>
                    <a:pt x="481" y="3291"/>
                  </a:cubicBezTo>
                  <a:lnTo>
                    <a:pt x="555" y="3291"/>
                  </a:lnTo>
                  <a:lnTo>
                    <a:pt x="5103" y="3254"/>
                  </a:lnTo>
                  <a:cubicBezTo>
                    <a:pt x="5250" y="3254"/>
                    <a:pt x="5361" y="3144"/>
                    <a:pt x="5398" y="3033"/>
                  </a:cubicBezTo>
                  <a:lnTo>
                    <a:pt x="5398" y="260"/>
                  </a:lnTo>
                  <a:cubicBezTo>
                    <a:pt x="5361" y="112"/>
                    <a:pt x="5250" y="1"/>
                    <a:pt x="51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8"/>
            <p:cNvSpPr/>
            <p:nvPr/>
          </p:nvSpPr>
          <p:spPr>
            <a:xfrm>
              <a:off x="3260270" y="3197482"/>
              <a:ext cx="439188" cy="315823"/>
            </a:xfrm>
            <a:custGeom>
              <a:avLst/>
              <a:gdLst/>
              <a:ahLst/>
              <a:cxnLst/>
              <a:rect l="l" t="t" r="r" b="b"/>
              <a:pathLst>
                <a:path w="4475" h="3218" extrusionOk="0">
                  <a:moveTo>
                    <a:pt x="4179" y="75"/>
                  </a:moveTo>
                  <a:cubicBezTo>
                    <a:pt x="4290" y="75"/>
                    <a:pt x="4363" y="149"/>
                    <a:pt x="4363" y="260"/>
                  </a:cubicBezTo>
                  <a:lnTo>
                    <a:pt x="4363" y="2996"/>
                  </a:lnTo>
                  <a:cubicBezTo>
                    <a:pt x="4363" y="3070"/>
                    <a:pt x="4290" y="3143"/>
                    <a:pt x="4216" y="3143"/>
                  </a:cubicBezTo>
                  <a:lnTo>
                    <a:pt x="297" y="3143"/>
                  </a:lnTo>
                  <a:cubicBezTo>
                    <a:pt x="260" y="3143"/>
                    <a:pt x="186" y="3143"/>
                    <a:pt x="149" y="3107"/>
                  </a:cubicBezTo>
                  <a:cubicBezTo>
                    <a:pt x="75" y="3070"/>
                    <a:pt x="75" y="3033"/>
                    <a:pt x="75" y="2996"/>
                  </a:cubicBezTo>
                  <a:lnTo>
                    <a:pt x="75" y="260"/>
                  </a:lnTo>
                  <a:cubicBezTo>
                    <a:pt x="75" y="149"/>
                    <a:pt x="149" y="75"/>
                    <a:pt x="260" y="75"/>
                  </a:cubicBezTo>
                  <a:close/>
                  <a:moveTo>
                    <a:pt x="297" y="1"/>
                  </a:moveTo>
                  <a:cubicBezTo>
                    <a:pt x="112" y="1"/>
                    <a:pt x="1" y="112"/>
                    <a:pt x="1" y="260"/>
                  </a:cubicBezTo>
                  <a:lnTo>
                    <a:pt x="1" y="2996"/>
                  </a:lnTo>
                  <a:cubicBezTo>
                    <a:pt x="1" y="3070"/>
                    <a:pt x="38" y="3143"/>
                    <a:pt x="112" y="3180"/>
                  </a:cubicBezTo>
                  <a:cubicBezTo>
                    <a:pt x="149" y="3217"/>
                    <a:pt x="260" y="3217"/>
                    <a:pt x="334" y="3217"/>
                  </a:cubicBezTo>
                  <a:lnTo>
                    <a:pt x="4253" y="3217"/>
                  </a:lnTo>
                  <a:cubicBezTo>
                    <a:pt x="4363" y="3217"/>
                    <a:pt x="4474" y="3107"/>
                    <a:pt x="4474" y="2996"/>
                  </a:cubicBezTo>
                  <a:lnTo>
                    <a:pt x="4474" y="260"/>
                  </a:lnTo>
                  <a:cubicBezTo>
                    <a:pt x="4474" y="112"/>
                    <a:pt x="4326" y="1"/>
                    <a:pt x="4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8"/>
            <p:cNvSpPr/>
            <p:nvPr/>
          </p:nvSpPr>
          <p:spPr>
            <a:xfrm>
              <a:off x="3162324" y="3676516"/>
              <a:ext cx="25517" cy="127095"/>
            </a:xfrm>
            <a:custGeom>
              <a:avLst/>
              <a:gdLst/>
              <a:ahLst/>
              <a:cxnLst/>
              <a:rect l="l" t="t" r="r" b="b"/>
              <a:pathLst>
                <a:path w="260" h="1295" extrusionOk="0">
                  <a:moveTo>
                    <a:pt x="1" y="0"/>
                  </a:moveTo>
                  <a:lnTo>
                    <a:pt x="1" y="1294"/>
                  </a:lnTo>
                  <a:lnTo>
                    <a:pt x="259" y="1294"/>
                  </a:ln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8"/>
            <p:cNvSpPr/>
            <p:nvPr/>
          </p:nvSpPr>
          <p:spPr>
            <a:xfrm>
              <a:off x="2621755" y="3175793"/>
              <a:ext cx="598767" cy="794660"/>
            </a:xfrm>
            <a:custGeom>
              <a:avLst/>
              <a:gdLst/>
              <a:ahLst/>
              <a:cxnLst/>
              <a:rect l="l" t="t" r="r" b="b"/>
              <a:pathLst>
                <a:path w="6101" h="8097" extrusionOk="0">
                  <a:moveTo>
                    <a:pt x="5841" y="74"/>
                  </a:moveTo>
                  <a:cubicBezTo>
                    <a:pt x="5952" y="74"/>
                    <a:pt x="6026" y="148"/>
                    <a:pt x="6026" y="259"/>
                  </a:cubicBezTo>
                  <a:lnTo>
                    <a:pt x="6026" y="6803"/>
                  </a:lnTo>
                  <a:lnTo>
                    <a:pt x="4400" y="8023"/>
                  </a:lnTo>
                  <a:lnTo>
                    <a:pt x="111" y="8023"/>
                  </a:lnTo>
                  <a:lnTo>
                    <a:pt x="111" y="3919"/>
                  </a:lnTo>
                  <a:lnTo>
                    <a:pt x="1035" y="185"/>
                  </a:lnTo>
                  <a:cubicBezTo>
                    <a:pt x="1072" y="111"/>
                    <a:pt x="1146" y="74"/>
                    <a:pt x="1220" y="74"/>
                  </a:cubicBezTo>
                  <a:close/>
                  <a:moveTo>
                    <a:pt x="1183" y="0"/>
                  </a:moveTo>
                  <a:cubicBezTo>
                    <a:pt x="1072" y="0"/>
                    <a:pt x="961" y="74"/>
                    <a:pt x="924" y="185"/>
                  </a:cubicBezTo>
                  <a:lnTo>
                    <a:pt x="0" y="3919"/>
                  </a:lnTo>
                  <a:lnTo>
                    <a:pt x="0" y="8060"/>
                  </a:lnTo>
                  <a:lnTo>
                    <a:pt x="0" y="8097"/>
                  </a:lnTo>
                  <a:lnTo>
                    <a:pt x="4437" y="8097"/>
                  </a:lnTo>
                  <a:lnTo>
                    <a:pt x="6100" y="6840"/>
                  </a:lnTo>
                  <a:lnTo>
                    <a:pt x="6100" y="296"/>
                  </a:lnTo>
                  <a:cubicBezTo>
                    <a:pt x="6100" y="111"/>
                    <a:pt x="5952" y="0"/>
                    <a:pt x="5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8"/>
            <p:cNvSpPr/>
            <p:nvPr/>
          </p:nvSpPr>
          <p:spPr>
            <a:xfrm>
              <a:off x="2610862" y="3469632"/>
              <a:ext cx="29050" cy="72724"/>
            </a:xfrm>
            <a:custGeom>
              <a:avLst/>
              <a:gdLst/>
              <a:ahLst/>
              <a:cxnLst/>
              <a:rect l="l" t="t" r="r" b="b"/>
              <a:pathLst>
                <a:path w="296" h="741" extrusionOk="0">
                  <a:moveTo>
                    <a:pt x="0" y="1"/>
                  </a:moveTo>
                  <a:lnTo>
                    <a:pt x="0" y="740"/>
                  </a:lnTo>
                  <a:lnTo>
                    <a:pt x="296" y="740"/>
                  </a:lnTo>
                  <a:lnTo>
                    <a:pt x="2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8"/>
            <p:cNvSpPr/>
            <p:nvPr/>
          </p:nvSpPr>
          <p:spPr>
            <a:xfrm>
              <a:off x="2639814" y="3335373"/>
              <a:ext cx="36411" cy="326716"/>
            </a:xfrm>
            <a:custGeom>
              <a:avLst/>
              <a:gdLst/>
              <a:ahLst/>
              <a:cxnLst/>
              <a:rect l="l" t="t" r="r" b="b"/>
              <a:pathLst>
                <a:path w="371" h="3329" extrusionOk="0">
                  <a:moveTo>
                    <a:pt x="149" y="1"/>
                  </a:moveTo>
                  <a:cubicBezTo>
                    <a:pt x="75" y="1"/>
                    <a:pt x="1" y="75"/>
                    <a:pt x="1" y="186"/>
                  </a:cubicBezTo>
                  <a:lnTo>
                    <a:pt x="1" y="3143"/>
                  </a:lnTo>
                  <a:cubicBezTo>
                    <a:pt x="1" y="3217"/>
                    <a:pt x="75" y="3328"/>
                    <a:pt x="149" y="3328"/>
                  </a:cubicBezTo>
                  <a:lnTo>
                    <a:pt x="186" y="3328"/>
                  </a:lnTo>
                  <a:cubicBezTo>
                    <a:pt x="297" y="3328"/>
                    <a:pt x="371" y="3217"/>
                    <a:pt x="371" y="3143"/>
                  </a:cubicBezTo>
                  <a:lnTo>
                    <a:pt x="371" y="186"/>
                  </a:lnTo>
                  <a:cubicBezTo>
                    <a:pt x="371" y="75"/>
                    <a:pt x="297"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8"/>
            <p:cNvSpPr/>
            <p:nvPr/>
          </p:nvSpPr>
          <p:spPr>
            <a:xfrm>
              <a:off x="2581811" y="3912352"/>
              <a:ext cx="4016678" cy="348406"/>
            </a:xfrm>
            <a:custGeom>
              <a:avLst/>
              <a:gdLst/>
              <a:ahLst/>
              <a:cxnLst/>
              <a:rect l="l" t="t" r="r" b="b"/>
              <a:pathLst>
                <a:path w="40927" h="3550" extrusionOk="0">
                  <a:moveTo>
                    <a:pt x="0" y="3549"/>
                  </a:moveTo>
                  <a:lnTo>
                    <a:pt x="3993" y="3549"/>
                  </a:lnTo>
                  <a:lnTo>
                    <a:pt x="7727" y="555"/>
                  </a:lnTo>
                  <a:lnTo>
                    <a:pt x="40927" y="555"/>
                  </a:lnTo>
                  <a:lnTo>
                    <a:pt x="40927" y="0"/>
                  </a:lnTo>
                  <a:lnTo>
                    <a:pt x="7395" y="0"/>
                  </a:lnTo>
                  <a:lnTo>
                    <a:pt x="5250" y="1775"/>
                  </a:lnTo>
                  <a:lnTo>
                    <a:pt x="0" y="177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8"/>
            <p:cNvSpPr/>
            <p:nvPr/>
          </p:nvSpPr>
          <p:spPr>
            <a:xfrm>
              <a:off x="2411240" y="4057505"/>
              <a:ext cx="315823" cy="221409"/>
            </a:xfrm>
            <a:custGeom>
              <a:avLst/>
              <a:gdLst/>
              <a:ahLst/>
              <a:cxnLst/>
              <a:rect l="l" t="t" r="r" b="b"/>
              <a:pathLst>
                <a:path w="3218" h="2256" extrusionOk="0">
                  <a:moveTo>
                    <a:pt x="777" y="2255"/>
                  </a:moveTo>
                  <a:lnTo>
                    <a:pt x="2958" y="2255"/>
                  </a:lnTo>
                  <a:cubicBezTo>
                    <a:pt x="3032" y="2255"/>
                    <a:pt x="3106" y="2218"/>
                    <a:pt x="3143" y="2181"/>
                  </a:cubicBezTo>
                  <a:cubicBezTo>
                    <a:pt x="3180" y="2107"/>
                    <a:pt x="3217" y="2033"/>
                    <a:pt x="3180" y="1959"/>
                  </a:cubicBezTo>
                  <a:lnTo>
                    <a:pt x="2700" y="185"/>
                  </a:lnTo>
                  <a:cubicBezTo>
                    <a:pt x="2663" y="74"/>
                    <a:pt x="2552" y="0"/>
                    <a:pt x="2441" y="0"/>
                  </a:cubicBezTo>
                  <a:lnTo>
                    <a:pt x="260" y="0"/>
                  </a:lnTo>
                  <a:cubicBezTo>
                    <a:pt x="186" y="0"/>
                    <a:pt x="112" y="37"/>
                    <a:pt x="75" y="111"/>
                  </a:cubicBezTo>
                  <a:cubicBezTo>
                    <a:pt x="38" y="148"/>
                    <a:pt x="1" y="259"/>
                    <a:pt x="38" y="296"/>
                  </a:cubicBezTo>
                  <a:lnTo>
                    <a:pt x="518" y="2070"/>
                  </a:lnTo>
                  <a:cubicBezTo>
                    <a:pt x="555" y="2181"/>
                    <a:pt x="666" y="2255"/>
                    <a:pt x="777" y="22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8"/>
            <p:cNvSpPr/>
            <p:nvPr/>
          </p:nvSpPr>
          <p:spPr>
            <a:xfrm>
              <a:off x="2414871" y="4079195"/>
              <a:ext cx="301297" cy="199720"/>
            </a:xfrm>
            <a:custGeom>
              <a:avLst/>
              <a:gdLst/>
              <a:ahLst/>
              <a:cxnLst/>
              <a:rect l="l" t="t" r="r" b="b"/>
              <a:pathLst>
                <a:path w="3070" h="2035" extrusionOk="0">
                  <a:moveTo>
                    <a:pt x="740" y="2034"/>
                  </a:moveTo>
                  <a:lnTo>
                    <a:pt x="2921" y="2034"/>
                  </a:lnTo>
                  <a:cubicBezTo>
                    <a:pt x="2958" y="2034"/>
                    <a:pt x="3032" y="2034"/>
                    <a:pt x="3069" y="1997"/>
                  </a:cubicBezTo>
                  <a:lnTo>
                    <a:pt x="3069" y="1960"/>
                  </a:lnTo>
                  <a:lnTo>
                    <a:pt x="2589" y="186"/>
                  </a:lnTo>
                  <a:cubicBezTo>
                    <a:pt x="2552" y="75"/>
                    <a:pt x="2441" y="1"/>
                    <a:pt x="2367" y="1"/>
                  </a:cubicBezTo>
                  <a:lnTo>
                    <a:pt x="149" y="1"/>
                  </a:lnTo>
                  <a:cubicBezTo>
                    <a:pt x="75" y="1"/>
                    <a:pt x="38" y="38"/>
                    <a:pt x="1" y="75"/>
                  </a:cubicBezTo>
                  <a:cubicBezTo>
                    <a:pt x="1" y="75"/>
                    <a:pt x="1" y="75"/>
                    <a:pt x="1" y="112"/>
                  </a:cubicBezTo>
                  <a:lnTo>
                    <a:pt x="481" y="1886"/>
                  </a:lnTo>
                  <a:cubicBezTo>
                    <a:pt x="518" y="1960"/>
                    <a:pt x="629" y="2034"/>
                    <a:pt x="740" y="2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8"/>
            <p:cNvSpPr/>
            <p:nvPr/>
          </p:nvSpPr>
          <p:spPr>
            <a:xfrm>
              <a:off x="2781335" y="4108245"/>
              <a:ext cx="130726" cy="134357"/>
            </a:xfrm>
            <a:custGeom>
              <a:avLst/>
              <a:gdLst/>
              <a:ahLst/>
              <a:cxnLst/>
              <a:rect l="l" t="t" r="r" b="b"/>
              <a:pathLst>
                <a:path w="1332" h="1369" extrusionOk="0">
                  <a:moveTo>
                    <a:pt x="334" y="1"/>
                  </a:moveTo>
                  <a:cubicBezTo>
                    <a:pt x="149" y="1"/>
                    <a:pt x="1" y="148"/>
                    <a:pt x="1" y="333"/>
                  </a:cubicBezTo>
                  <a:lnTo>
                    <a:pt x="1" y="1073"/>
                  </a:lnTo>
                  <a:cubicBezTo>
                    <a:pt x="1" y="1258"/>
                    <a:pt x="149" y="1369"/>
                    <a:pt x="334" y="1369"/>
                  </a:cubicBezTo>
                  <a:lnTo>
                    <a:pt x="999" y="1369"/>
                  </a:lnTo>
                  <a:cubicBezTo>
                    <a:pt x="1184" y="1369"/>
                    <a:pt x="1332" y="1258"/>
                    <a:pt x="1332" y="1073"/>
                  </a:cubicBezTo>
                  <a:lnTo>
                    <a:pt x="1332" y="333"/>
                  </a:lnTo>
                  <a:cubicBezTo>
                    <a:pt x="1332" y="148"/>
                    <a:pt x="118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8"/>
            <p:cNvSpPr/>
            <p:nvPr/>
          </p:nvSpPr>
          <p:spPr>
            <a:xfrm>
              <a:off x="2792229" y="4195297"/>
              <a:ext cx="108938" cy="47305"/>
            </a:xfrm>
            <a:custGeom>
              <a:avLst/>
              <a:gdLst/>
              <a:ahLst/>
              <a:cxnLst/>
              <a:rect l="l" t="t" r="r" b="b"/>
              <a:pathLst>
                <a:path w="1110" h="482" extrusionOk="0">
                  <a:moveTo>
                    <a:pt x="1110" y="38"/>
                  </a:moveTo>
                  <a:lnTo>
                    <a:pt x="1110" y="186"/>
                  </a:lnTo>
                  <a:cubicBezTo>
                    <a:pt x="1110" y="334"/>
                    <a:pt x="999" y="482"/>
                    <a:pt x="851" y="482"/>
                  </a:cubicBezTo>
                  <a:lnTo>
                    <a:pt x="296" y="482"/>
                  </a:lnTo>
                  <a:cubicBezTo>
                    <a:pt x="112" y="482"/>
                    <a:pt x="1" y="334"/>
                    <a:pt x="1" y="186"/>
                  </a:cubicBezTo>
                  <a:lnTo>
                    <a:pt x="1" y="75"/>
                  </a:lnTo>
                  <a:cubicBezTo>
                    <a:pt x="75" y="1"/>
                    <a:pt x="149" y="1"/>
                    <a:pt x="223" y="1"/>
                  </a:cubicBezTo>
                  <a:lnTo>
                    <a:pt x="962" y="1"/>
                  </a:lnTo>
                  <a:cubicBezTo>
                    <a:pt x="999" y="1"/>
                    <a:pt x="1073" y="1"/>
                    <a:pt x="1110"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8"/>
            <p:cNvSpPr/>
            <p:nvPr/>
          </p:nvSpPr>
          <p:spPr>
            <a:xfrm>
              <a:off x="3267533" y="3676516"/>
              <a:ext cx="21886" cy="137890"/>
            </a:xfrm>
            <a:custGeom>
              <a:avLst/>
              <a:gdLst/>
              <a:ahLst/>
              <a:cxnLst/>
              <a:rect l="l" t="t" r="r" b="b"/>
              <a:pathLst>
                <a:path w="223" h="1405" extrusionOk="0">
                  <a:moveTo>
                    <a:pt x="1" y="0"/>
                  </a:moveTo>
                  <a:lnTo>
                    <a:pt x="1" y="74"/>
                  </a:lnTo>
                  <a:cubicBezTo>
                    <a:pt x="38" y="74"/>
                    <a:pt x="75" y="74"/>
                    <a:pt x="112" y="111"/>
                  </a:cubicBezTo>
                  <a:cubicBezTo>
                    <a:pt x="112" y="148"/>
                    <a:pt x="149" y="148"/>
                    <a:pt x="149" y="185"/>
                  </a:cubicBezTo>
                  <a:lnTo>
                    <a:pt x="149" y="1146"/>
                  </a:lnTo>
                  <a:cubicBezTo>
                    <a:pt x="149" y="1183"/>
                    <a:pt x="112" y="1220"/>
                    <a:pt x="75" y="1257"/>
                  </a:cubicBezTo>
                  <a:cubicBezTo>
                    <a:pt x="75" y="1294"/>
                    <a:pt x="38" y="1294"/>
                    <a:pt x="1" y="1294"/>
                  </a:cubicBezTo>
                  <a:lnTo>
                    <a:pt x="1" y="1405"/>
                  </a:lnTo>
                  <a:cubicBezTo>
                    <a:pt x="38" y="1368"/>
                    <a:pt x="112" y="1368"/>
                    <a:pt x="149" y="1331"/>
                  </a:cubicBezTo>
                  <a:cubicBezTo>
                    <a:pt x="186" y="1257"/>
                    <a:pt x="223" y="1220"/>
                    <a:pt x="223" y="1183"/>
                  </a:cubicBezTo>
                  <a:lnTo>
                    <a:pt x="223" y="222"/>
                  </a:lnTo>
                  <a:cubicBezTo>
                    <a:pt x="223" y="148"/>
                    <a:pt x="186" y="111"/>
                    <a:pt x="149" y="74"/>
                  </a:cubicBezTo>
                  <a:cubicBezTo>
                    <a:pt x="112" y="0"/>
                    <a:pt x="75"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8"/>
            <p:cNvSpPr/>
            <p:nvPr/>
          </p:nvSpPr>
          <p:spPr>
            <a:xfrm>
              <a:off x="3565101" y="3571209"/>
              <a:ext cx="137988" cy="250460"/>
            </a:xfrm>
            <a:custGeom>
              <a:avLst/>
              <a:gdLst/>
              <a:ahLst/>
              <a:cxnLst/>
              <a:rect l="l" t="t" r="r" b="b"/>
              <a:pathLst>
                <a:path w="1406" h="2552" extrusionOk="0">
                  <a:moveTo>
                    <a:pt x="1220" y="112"/>
                  </a:moveTo>
                  <a:cubicBezTo>
                    <a:pt x="1294" y="112"/>
                    <a:pt x="1331" y="149"/>
                    <a:pt x="1331" y="223"/>
                  </a:cubicBezTo>
                  <a:lnTo>
                    <a:pt x="1331" y="2330"/>
                  </a:lnTo>
                  <a:cubicBezTo>
                    <a:pt x="1331" y="2404"/>
                    <a:pt x="1294" y="2441"/>
                    <a:pt x="1220" y="2441"/>
                  </a:cubicBezTo>
                  <a:lnTo>
                    <a:pt x="185" y="2441"/>
                  </a:lnTo>
                  <a:cubicBezTo>
                    <a:pt x="148" y="2441"/>
                    <a:pt x="111" y="2404"/>
                    <a:pt x="111" y="2330"/>
                  </a:cubicBezTo>
                  <a:lnTo>
                    <a:pt x="111" y="223"/>
                  </a:lnTo>
                  <a:cubicBezTo>
                    <a:pt x="111" y="149"/>
                    <a:pt x="148" y="112"/>
                    <a:pt x="185" y="112"/>
                  </a:cubicBezTo>
                  <a:close/>
                  <a:moveTo>
                    <a:pt x="185" y="1"/>
                  </a:moveTo>
                  <a:cubicBezTo>
                    <a:pt x="74" y="38"/>
                    <a:pt x="0" y="112"/>
                    <a:pt x="37" y="223"/>
                  </a:cubicBezTo>
                  <a:lnTo>
                    <a:pt x="37" y="2330"/>
                  </a:lnTo>
                  <a:cubicBezTo>
                    <a:pt x="0" y="2441"/>
                    <a:pt x="74" y="2515"/>
                    <a:pt x="185" y="2552"/>
                  </a:cubicBezTo>
                  <a:lnTo>
                    <a:pt x="1220" y="2552"/>
                  </a:lnTo>
                  <a:cubicBezTo>
                    <a:pt x="1331" y="2515"/>
                    <a:pt x="1405" y="2441"/>
                    <a:pt x="1405" y="2330"/>
                  </a:cubicBezTo>
                  <a:lnTo>
                    <a:pt x="1405" y="223"/>
                  </a:lnTo>
                  <a:cubicBezTo>
                    <a:pt x="1405" y="112"/>
                    <a:pt x="1331" y="38"/>
                    <a:pt x="1220" y="1"/>
                  </a:cubicBezTo>
                  <a:close/>
                </a:path>
              </a:pathLst>
            </a:custGeom>
            <a:solidFill>
              <a:srgbClr val="BD9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8"/>
            <p:cNvSpPr/>
            <p:nvPr/>
          </p:nvSpPr>
          <p:spPr>
            <a:xfrm>
              <a:off x="2679758" y="3571209"/>
              <a:ext cx="460877" cy="355767"/>
            </a:xfrm>
            <a:custGeom>
              <a:avLst/>
              <a:gdLst/>
              <a:ahLst/>
              <a:cxnLst/>
              <a:rect l="l" t="t" r="r" b="b"/>
              <a:pathLst>
                <a:path w="4696" h="3625" extrusionOk="0">
                  <a:moveTo>
                    <a:pt x="185" y="75"/>
                  </a:moveTo>
                  <a:lnTo>
                    <a:pt x="4511" y="112"/>
                  </a:lnTo>
                  <a:cubicBezTo>
                    <a:pt x="4548" y="112"/>
                    <a:pt x="4622" y="149"/>
                    <a:pt x="4622" y="223"/>
                  </a:cubicBezTo>
                  <a:lnTo>
                    <a:pt x="4622" y="2330"/>
                  </a:lnTo>
                  <a:cubicBezTo>
                    <a:pt x="4622" y="2367"/>
                    <a:pt x="4585" y="2404"/>
                    <a:pt x="4511" y="2441"/>
                  </a:cubicBezTo>
                  <a:lnTo>
                    <a:pt x="4474" y="2441"/>
                  </a:lnTo>
                  <a:lnTo>
                    <a:pt x="2958" y="3550"/>
                  </a:lnTo>
                  <a:lnTo>
                    <a:pt x="185" y="3550"/>
                  </a:lnTo>
                  <a:cubicBezTo>
                    <a:pt x="112" y="3550"/>
                    <a:pt x="75" y="3476"/>
                    <a:pt x="75" y="3402"/>
                  </a:cubicBezTo>
                  <a:lnTo>
                    <a:pt x="75" y="223"/>
                  </a:lnTo>
                  <a:cubicBezTo>
                    <a:pt x="75" y="149"/>
                    <a:pt x="112" y="75"/>
                    <a:pt x="185" y="75"/>
                  </a:cubicBezTo>
                  <a:close/>
                  <a:moveTo>
                    <a:pt x="185" y="1"/>
                  </a:moveTo>
                  <a:cubicBezTo>
                    <a:pt x="75" y="38"/>
                    <a:pt x="1" y="112"/>
                    <a:pt x="1" y="223"/>
                  </a:cubicBezTo>
                  <a:lnTo>
                    <a:pt x="1" y="3402"/>
                  </a:lnTo>
                  <a:cubicBezTo>
                    <a:pt x="1" y="3513"/>
                    <a:pt x="75" y="3624"/>
                    <a:pt x="185" y="3624"/>
                  </a:cubicBezTo>
                  <a:lnTo>
                    <a:pt x="2958" y="3624"/>
                  </a:lnTo>
                  <a:lnTo>
                    <a:pt x="4548" y="2515"/>
                  </a:lnTo>
                  <a:cubicBezTo>
                    <a:pt x="4622" y="2478"/>
                    <a:pt x="4696" y="2404"/>
                    <a:pt x="4696" y="2330"/>
                  </a:cubicBezTo>
                  <a:lnTo>
                    <a:pt x="4696" y="223"/>
                  </a:lnTo>
                  <a:cubicBezTo>
                    <a:pt x="4696" y="112"/>
                    <a:pt x="4622" y="38"/>
                    <a:pt x="4511" y="1"/>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8"/>
            <p:cNvSpPr/>
            <p:nvPr/>
          </p:nvSpPr>
          <p:spPr>
            <a:xfrm>
              <a:off x="3561470" y="3567578"/>
              <a:ext cx="137988" cy="246828"/>
            </a:xfrm>
            <a:custGeom>
              <a:avLst/>
              <a:gdLst/>
              <a:ahLst/>
              <a:cxnLst/>
              <a:rect l="l" t="t" r="r" b="b"/>
              <a:pathLst>
                <a:path w="1406" h="2515" extrusionOk="0">
                  <a:moveTo>
                    <a:pt x="1221" y="75"/>
                  </a:moveTo>
                  <a:cubicBezTo>
                    <a:pt x="1294" y="75"/>
                    <a:pt x="1331" y="149"/>
                    <a:pt x="1331" y="223"/>
                  </a:cubicBezTo>
                  <a:lnTo>
                    <a:pt x="1331" y="2293"/>
                  </a:lnTo>
                  <a:cubicBezTo>
                    <a:pt x="1331" y="2367"/>
                    <a:pt x="1294" y="2441"/>
                    <a:pt x="1221" y="2441"/>
                  </a:cubicBezTo>
                  <a:lnTo>
                    <a:pt x="222" y="2441"/>
                  </a:lnTo>
                  <a:cubicBezTo>
                    <a:pt x="148" y="2404"/>
                    <a:pt x="111" y="2367"/>
                    <a:pt x="111" y="2293"/>
                  </a:cubicBezTo>
                  <a:lnTo>
                    <a:pt x="111" y="223"/>
                  </a:lnTo>
                  <a:cubicBezTo>
                    <a:pt x="111" y="149"/>
                    <a:pt x="148" y="75"/>
                    <a:pt x="222" y="75"/>
                  </a:cubicBezTo>
                  <a:close/>
                  <a:moveTo>
                    <a:pt x="222" y="1"/>
                  </a:moveTo>
                  <a:cubicBezTo>
                    <a:pt x="111" y="1"/>
                    <a:pt x="0" y="112"/>
                    <a:pt x="37" y="223"/>
                  </a:cubicBezTo>
                  <a:lnTo>
                    <a:pt x="37" y="2293"/>
                  </a:lnTo>
                  <a:cubicBezTo>
                    <a:pt x="0" y="2404"/>
                    <a:pt x="111" y="2515"/>
                    <a:pt x="222" y="2515"/>
                  </a:cubicBezTo>
                  <a:lnTo>
                    <a:pt x="1221" y="2515"/>
                  </a:lnTo>
                  <a:cubicBezTo>
                    <a:pt x="1331" y="2515"/>
                    <a:pt x="1405" y="2404"/>
                    <a:pt x="1405" y="2293"/>
                  </a:cubicBezTo>
                  <a:lnTo>
                    <a:pt x="1405" y="223"/>
                  </a:lnTo>
                  <a:cubicBezTo>
                    <a:pt x="1405" y="112"/>
                    <a:pt x="1331" y="1"/>
                    <a:pt x="1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8"/>
            <p:cNvSpPr/>
            <p:nvPr/>
          </p:nvSpPr>
          <p:spPr>
            <a:xfrm>
              <a:off x="2672495" y="3567578"/>
              <a:ext cx="464508" cy="355767"/>
            </a:xfrm>
            <a:custGeom>
              <a:avLst/>
              <a:gdLst/>
              <a:ahLst/>
              <a:cxnLst/>
              <a:rect l="l" t="t" r="r" b="b"/>
              <a:pathLst>
                <a:path w="4733" h="3625" extrusionOk="0">
                  <a:moveTo>
                    <a:pt x="222" y="75"/>
                  </a:moveTo>
                  <a:lnTo>
                    <a:pt x="4548" y="112"/>
                  </a:lnTo>
                  <a:cubicBezTo>
                    <a:pt x="4585" y="112"/>
                    <a:pt x="4659" y="186"/>
                    <a:pt x="4622" y="223"/>
                  </a:cubicBezTo>
                  <a:lnTo>
                    <a:pt x="4622" y="2330"/>
                  </a:lnTo>
                  <a:cubicBezTo>
                    <a:pt x="4622" y="2404"/>
                    <a:pt x="4622" y="2404"/>
                    <a:pt x="4548" y="2441"/>
                  </a:cubicBezTo>
                  <a:lnTo>
                    <a:pt x="4511" y="2441"/>
                  </a:lnTo>
                  <a:lnTo>
                    <a:pt x="2995" y="3550"/>
                  </a:lnTo>
                  <a:lnTo>
                    <a:pt x="222" y="3550"/>
                  </a:lnTo>
                  <a:cubicBezTo>
                    <a:pt x="149" y="3513"/>
                    <a:pt x="112" y="3476"/>
                    <a:pt x="112" y="3402"/>
                  </a:cubicBezTo>
                  <a:lnTo>
                    <a:pt x="112" y="223"/>
                  </a:lnTo>
                  <a:cubicBezTo>
                    <a:pt x="112" y="149"/>
                    <a:pt x="149" y="75"/>
                    <a:pt x="222" y="75"/>
                  </a:cubicBezTo>
                  <a:close/>
                  <a:moveTo>
                    <a:pt x="222" y="1"/>
                  </a:moveTo>
                  <a:cubicBezTo>
                    <a:pt x="112" y="1"/>
                    <a:pt x="1" y="112"/>
                    <a:pt x="38" y="223"/>
                  </a:cubicBezTo>
                  <a:lnTo>
                    <a:pt x="38" y="3402"/>
                  </a:lnTo>
                  <a:cubicBezTo>
                    <a:pt x="1" y="3513"/>
                    <a:pt x="112" y="3624"/>
                    <a:pt x="222" y="3624"/>
                  </a:cubicBezTo>
                  <a:lnTo>
                    <a:pt x="2995" y="3624"/>
                  </a:lnTo>
                  <a:lnTo>
                    <a:pt x="4548" y="2515"/>
                  </a:lnTo>
                  <a:lnTo>
                    <a:pt x="4585" y="2478"/>
                  </a:lnTo>
                  <a:cubicBezTo>
                    <a:pt x="4659" y="2441"/>
                    <a:pt x="4733" y="2367"/>
                    <a:pt x="4733" y="2293"/>
                  </a:cubicBezTo>
                  <a:lnTo>
                    <a:pt x="4733" y="223"/>
                  </a:lnTo>
                  <a:cubicBezTo>
                    <a:pt x="4733" y="112"/>
                    <a:pt x="4659" y="1"/>
                    <a:pt x="45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8"/>
            <p:cNvSpPr/>
            <p:nvPr/>
          </p:nvSpPr>
          <p:spPr>
            <a:xfrm>
              <a:off x="3318371" y="3571209"/>
              <a:ext cx="225041" cy="250460"/>
            </a:xfrm>
            <a:custGeom>
              <a:avLst/>
              <a:gdLst/>
              <a:ahLst/>
              <a:cxnLst/>
              <a:rect l="l" t="t" r="r" b="b"/>
              <a:pathLst>
                <a:path w="2293" h="2552" extrusionOk="0">
                  <a:moveTo>
                    <a:pt x="1997" y="112"/>
                  </a:moveTo>
                  <a:cubicBezTo>
                    <a:pt x="2108" y="112"/>
                    <a:pt x="2219" y="149"/>
                    <a:pt x="2219" y="223"/>
                  </a:cubicBezTo>
                  <a:lnTo>
                    <a:pt x="2219" y="2330"/>
                  </a:lnTo>
                  <a:cubicBezTo>
                    <a:pt x="2219" y="2404"/>
                    <a:pt x="2108" y="2441"/>
                    <a:pt x="1997" y="2441"/>
                  </a:cubicBezTo>
                  <a:lnTo>
                    <a:pt x="259" y="2441"/>
                  </a:lnTo>
                  <a:cubicBezTo>
                    <a:pt x="148" y="2441"/>
                    <a:pt x="74" y="2404"/>
                    <a:pt x="74" y="2330"/>
                  </a:cubicBezTo>
                  <a:lnTo>
                    <a:pt x="74" y="223"/>
                  </a:lnTo>
                  <a:cubicBezTo>
                    <a:pt x="74" y="149"/>
                    <a:pt x="148" y="112"/>
                    <a:pt x="259" y="112"/>
                  </a:cubicBezTo>
                  <a:close/>
                  <a:moveTo>
                    <a:pt x="259" y="1"/>
                  </a:moveTo>
                  <a:cubicBezTo>
                    <a:pt x="148" y="1"/>
                    <a:pt x="0" y="75"/>
                    <a:pt x="0" y="223"/>
                  </a:cubicBezTo>
                  <a:lnTo>
                    <a:pt x="0" y="2330"/>
                  </a:lnTo>
                  <a:cubicBezTo>
                    <a:pt x="0" y="2441"/>
                    <a:pt x="111" y="2552"/>
                    <a:pt x="259" y="2552"/>
                  </a:cubicBezTo>
                  <a:lnTo>
                    <a:pt x="1997" y="2552"/>
                  </a:lnTo>
                  <a:cubicBezTo>
                    <a:pt x="2182" y="2552"/>
                    <a:pt x="2293" y="2441"/>
                    <a:pt x="2293" y="2330"/>
                  </a:cubicBezTo>
                  <a:lnTo>
                    <a:pt x="2293" y="223"/>
                  </a:lnTo>
                  <a:cubicBezTo>
                    <a:pt x="2256" y="75"/>
                    <a:pt x="2145" y="1"/>
                    <a:pt x="1997" y="1"/>
                  </a:cubicBezTo>
                  <a:close/>
                </a:path>
              </a:pathLst>
            </a:custGeom>
            <a:solidFill>
              <a:srgbClr val="BD9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8"/>
            <p:cNvSpPr/>
            <p:nvPr/>
          </p:nvSpPr>
          <p:spPr>
            <a:xfrm>
              <a:off x="3311108" y="3567578"/>
              <a:ext cx="225041" cy="246828"/>
            </a:xfrm>
            <a:custGeom>
              <a:avLst/>
              <a:gdLst/>
              <a:ahLst/>
              <a:cxnLst/>
              <a:rect l="l" t="t" r="r" b="b"/>
              <a:pathLst>
                <a:path w="2293" h="2515" extrusionOk="0">
                  <a:moveTo>
                    <a:pt x="2034" y="75"/>
                  </a:moveTo>
                  <a:cubicBezTo>
                    <a:pt x="2145" y="75"/>
                    <a:pt x="2219" y="149"/>
                    <a:pt x="2219" y="223"/>
                  </a:cubicBezTo>
                  <a:lnTo>
                    <a:pt x="2219" y="2293"/>
                  </a:lnTo>
                  <a:cubicBezTo>
                    <a:pt x="2219" y="2367"/>
                    <a:pt x="2145" y="2441"/>
                    <a:pt x="2034" y="2441"/>
                  </a:cubicBezTo>
                  <a:lnTo>
                    <a:pt x="296" y="2441"/>
                  </a:lnTo>
                  <a:cubicBezTo>
                    <a:pt x="185" y="2441"/>
                    <a:pt x="74" y="2367"/>
                    <a:pt x="74" y="2293"/>
                  </a:cubicBezTo>
                  <a:lnTo>
                    <a:pt x="74" y="223"/>
                  </a:lnTo>
                  <a:cubicBezTo>
                    <a:pt x="74" y="149"/>
                    <a:pt x="185" y="75"/>
                    <a:pt x="296" y="75"/>
                  </a:cubicBezTo>
                  <a:close/>
                  <a:moveTo>
                    <a:pt x="296" y="1"/>
                  </a:moveTo>
                  <a:cubicBezTo>
                    <a:pt x="111" y="1"/>
                    <a:pt x="0" y="75"/>
                    <a:pt x="0" y="223"/>
                  </a:cubicBezTo>
                  <a:lnTo>
                    <a:pt x="0" y="2293"/>
                  </a:lnTo>
                  <a:cubicBezTo>
                    <a:pt x="37" y="2441"/>
                    <a:pt x="148" y="2515"/>
                    <a:pt x="296" y="2515"/>
                  </a:cubicBezTo>
                  <a:lnTo>
                    <a:pt x="2034" y="2515"/>
                  </a:lnTo>
                  <a:cubicBezTo>
                    <a:pt x="2145" y="2515"/>
                    <a:pt x="2293" y="2441"/>
                    <a:pt x="2293" y="2293"/>
                  </a:cubicBezTo>
                  <a:lnTo>
                    <a:pt x="2293" y="223"/>
                  </a:lnTo>
                  <a:cubicBezTo>
                    <a:pt x="2293" y="75"/>
                    <a:pt x="2182" y="1"/>
                    <a:pt x="2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8"/>
            <p:cNvSpPr/>
            <p:nvPr/>
          </p:nvSpPr>
          <p:spPr>
            <a:xfrm>
              <a:off x="3826356" y="3368054"/>
              <a:ext cx="2906392" cy="127095"/>
            </a:xfrm>
            <a:custGeom>
              <a:avLst/>
              <a:gdLst/>
              <a:ahLst/>
              <a:cxnLst/>
              <a:rect l="l" t="t" r="r" b="b"/>
              <a:pathLst>
                <a:path w="29614" h="1295" extrusionOk="0">
                  <a:moveTo>
                    <a:pt x="0" y="1"/>
                  </a:moveTo>
                  <a:lnTo>
                    <a:pt x="0" y="1295"/>
                  </a:lnTo>
                  <a:lnTo>
                    <a:pt x="29614" y="1295"/>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8"/>
            <p:cNvSpPr/>
            <p:nvPr/>
          </p:nvSpPr>
          <p:spPr>
            <a:xfrm>
              <a:off x="3826356" y="3241058"/>
              <a:ext cx="2906392" cy="127095"/>
            </a:xfrm>
            <a:custGeom>
              <a:avLst/>
              <a:gdLst/>
              <a:ahLst/>
              <a:cxnLst/>
              <a:rect l="l" t="t" r="r" b="b"/>
              <a:pathLst>
                <a:path w="29614" h="1295" extrusionOk="0">
                  <a:moveTo>
                    <a:pt x="0" y="1"/>
                  </a:moveTo>
                  <a:lnTo>
                    <a:pt x="0" y="1295"/>
                  </a:lnTo>
                  <a:lnTo>
                    <a:pt x="29614" y="1295"/>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8"/>
            <p:cNvSpPr/>
            <p:nvPr/>
          </p:nvSpPr>
          <p:spPr>
            <a:xfrm>
              <a:off x="3826356" y="3117693"/>
              <a:ext cx="2906392" cy="123463"/>
            </a:xfrm>
            <a:custGeom>
              <a:avLst/>
              <a:gdLst/>
              <a:ahLst/>
              <a:cxnLst/>
              <a:rect l="l" t="t" r="r" b="b"/>
              <a:pathLst>
                <a:path w="29614" h="1258" extrusionOk="0">
                  <a:moveTo>
                    <a:pt x="0" y="1"/>
                  </a:moveTo>
                  <a:lnTo>
                    <a:pt x="0" y="1258"/>
                  </a:lnTo>
                  <a:lnTo>
                    <a:pt x="29614" y="1258"/>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8"/>
            <p:cNvSpPr/>
            <p:nvPr/>
          </p:nvSpPr>
          <p:spPr>
            <a:xfrm>
              <a:off x="3826356" y="2990696"/>
              <a:ext cx="2906392" cy="127095"/>
            </a:xfrm>
            <a:custGeom>
              <a:avLst/>
              <a:gdLst/>
              <a:ahLst/>
              <a:cxnLst/>
              <a:rect l="l" t="t" r="r" b="b"/>
              <a:pathLst>
                <a:path w="29614" h="1295" extrusionOk="0">
                  <a:moveTo>
                    <a:pt x="0" y="1"/>
                  </a:moveTo>
                  <a:lnTo>
                    <a:pt x="0" y="1295"/>
                  </a:lnTo>
                  <a:lnTo>
                    <a:pt x="29614" y="1295"/>
                  </a:lnTo>
                  <a:lnTo>
                    <a:pt x="296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8"/>
            <p:cNvSpPr/>
            <p:nvPr/>
          </p:nvSpPr>
          <p:spPr>
            <a:xfrm>
              <a:off x="4363392" y="3495050"/>
              <a:ext cx="2187989" cy="72625"/>
            </a:xfrm>
            <a:custGeom>
              <a:avLst/>
              <a:gdLst/>
              <a:ahLst/>
              <a:cxnLst/>
              <a:rect l="l" t="t" r="r" b="b"/>
              <a:pathLst>
                <a:path w="22294" h="740" extrusionOk="0">
                  <a:moveTo>
                    <a:pt x="0" y="1"/>
                  </a:moveTo>
                  <a:lnTo>
                    <a:pt x="22293" y="1"/>
                  </a:lnTo>
                  <a:lnTo>
                    <a:pt x="22293" y="740"/>
                  </a:lnTo>
                  <a:lnTo>
                    <a:pt x="1035" y="74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8"/>
            <p:cNvSpPr/>
            <p:nvPr/>
          </p:nvSpPr>
          <p:spPr>
            <a:xfrm>
              <a:off x="3826356" y="3368054"/>
              <a:ext cx="2906392" cy="32780"/>
            </a:xfrm>
            <a:custGeom>
              <a:avLst/>
              <a:gdLst/>
              <a:ahLst/>
              <a:cxnLst/>
              <a:rect l="l" t="t" r="r" b="b"/>
              <a:pathLst>
                <a:path w="29614" h="334" extrusionOk="0">
                  <a:moveTo>
                    <a:pt x="0" y="1"/>
                  </a:moveTo>
                  <a:lnTo>
                    <a:pt x="0" y="333"/>
                  </a:lnTo>
                  <a:lnTo>
                    <a:pt x="29614" y="333"/>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8"/>
            <p:cNvSpPr/>
            <p:nvPr/>
          </p:nvSpPr>
          <p:spPr>
            <a:xfrm>
              <a:off x="3826356" y="3241058"/>
              <a:ext cx="2906392" cy="32780"/>
            </a:xfrm>
            <a:custGeom>
              <a:avLst/>
              <a:gdLst/>
              <a:ahLst/>
              <a:cxnLst/>
              <a:rect l="l" t="t" r="r" b="b"/>
              <a:pathLst>
                <a:path w="29614" h="334" extrusionOk="0">
                  <a:moveTo>
                    <a:pt x="0" y="1"/>
                  </a:moveTo>
                  <a:lnTo>
                    <a:pt x="0" y="333"/>
                  </a:lnTo>
                  <a:lnTo>
                    <a:pt x="29614" y="333"/>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8"/>
            <p:cNvSpPr/>
            <p:nvPr/>
          </p:nvSpPr>
          <p:spPr>
            <a:xfrm>
              <a:off x="3826356" y="3117693"/>
              <a:ext cx="2906392" cy="29148"/>
            </a:xfrm>
            <a:custGeom>
              <a:avLst/>
              <a:gdLst/>
              <a:ahLst/>
              <a:cxnLst/>
              <a:rect l="l" t="t" r="r" b="b"/>
              <a:pathLst>
                <a:path w="29614" h="297" extrusionOk="0">
                  <a:moveTo>
                    <a:pt x="0" y="1"/>
                  </a:moveTo>
                  <a:lnTo>
                    <a:pt x="0" y="296"/>
                  </a:lnTo>
                  <a:lnTo>
                    <a:pt x="29614" y="296"/>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8"/>
            <p:cNvSpPr/>
            <p:nvPr/>
          </p:nvSpPr>
          <p:spPr>
            <a:xfrm>
              <a:off x="3826356" y="2990696"/>
              <a:ext cx="2906392" cy="29148"/>
            </a:xfrm>
            <a:custGeom>
              <a:avLst/>
              <a:gdLst/>
              <a:ahLst/>
              <a:cxnLst/>
              <a:rect l="l" t="t" r="r" b="b"/>
              <a:pathLst>
                <a:path w="29614" h="297" extrusionOk="0">
                  <a:moveTo>
                    <a:pt x="0" y="1"/>
                  </a:moveTo>
                  <a:lnTo>
                    <a:pt x="0" y="296"/>
                  </a:lnTo>
                  <a:lnTo>
                    <a:pt x="29614" y="296"/>
                  </a:lnTo>
                  <a:lnTo>
                    <a:pt x="29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8"/>
            <p:cNvSpPr/>
            <p:nvPr/>
          </p:nvSpPr>
          <p:spPr>
            <a:xfrm>
              <a:off x="3826356" y="3473263"/>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8"/>
            <p:cNvSpPr/>
            <p:nvPr/>
          </p:nvSpPr>
          <p:spPr>
            <a:xfrm>
              <a:off x="3826356" y="3346266"/>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8"/>
            <p:cNvSpPr/>
            <p:nvPr/>
          </p:nvSpPr>
          <p:spPr>
            <a:xfrm>
              <a:off x="3826356" y="3219270"/>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8"/>
            <p:cNvSpPr/>
            <p:nvPr/>
          </p:nvSpPr>
          <p:spPr>
            <a:xfrm>
              <a:off x="3826356" y="3092274"/>
              <a:ext cx="2906392" cy="21886"/>
            </a:xfrm>
            <a:custGeom>
              <a:avLst/>
              <a:gdLst/>
              <a:ahLst/>
              <a:cxnLst/>
              <a:rect l="l" t="t" r="r" b="b"/>
              <a:pathLst>
                <a:path w="29614" h="223" extrusionOk="0">
                  <a:moveTo>
                    <a:pt x="0" y="1"/>
                  </a:moveTo>
                  <a:lnTo>
                    <a:pt x="0" y="223"/>
                  </a:lnTo>
                  <a:lnTo>
                    <a:pt x="29614" y="223"/>
                  </a:lnTo>
                  <a:lnTo>
                    <a:pt x="29614" y="1"/>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8"/>
            <p:cNvSpPr/>
            <p:nvPr/>
          </p:nvSpPr>
          <p:spPr>
            <a:xfrm>
              <a:off x="4682650" y="2990696"/>
              <a:ext cx="72625" cy="123463"/>
            </a:xfrm>
            <a:custGeom>
              <a:avLst/>
              <a:gdLst/>
              <a:ahLst/>
              <a:cxnLst/>
              <a:rect l="l" t="t" r="r" b="b"/>
              <a:pathLst>
                <a:path w="740" h="1258" extrusionOk="0">
                  <a:moveTo>
                    <a:pt x="740" y="1"/>
                  </a:moveTo>
                  <a:lnTo>
                    <a:pt x="148" y="1"/>
                  </a:lnTo>
                  <a:lnTo>
                    <a:pt x="148" y="1258"/>
                  </a:lnTo>
                  <a:lnTo>
                    <a:pt x="740" y="1258"/>
                  </a:lnTo>
                  <a:cubicBezTo>
                    <a:pt x="0" y="1147"/>
                    <a:pt x="0" y="149"/>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8"/>
            <p:cNvSpPr/>
            <p:nvPr/>
          </p:nvSpPr>
          <p:spPr>
            <a:xfrm>
              <a:off x="4682650" y="3117693"/>
              <a:ext cx="72625" cy="123463"/>
            </a:xfrm>
            <a:custGeom>
              <a:avLst/>
              <a:gdLst/>
              <a:ahLst/>
              <a:cxnLst/>
              <a:rect l="l" t="t" r="r" b="b"/>
              <a:pathLst>
                <a:path w="740" h="1258" extrusionOk="0">
                  <a:moveTo>
                    <a:pt x="740" y="1"/>
                  </a:moveTo>
                  <a:lnTo>
                    <a:pt x="148" y="1"/>
                  </a:lnTo>
                  <a:lnTo>
                    <a:pt x="148" y="1258"/>
                  </a:lnTo>
                  <a:lnTo>
                    <a:pt x="740" y="1258"/>
                  </a:lnTo>
                  <a:cubicBezTo>
                    <a:pt x="0" y="1147"/>
                    <a:pt x="0" y="112"/>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8"/>
            <p:cNvSpPr/>
            <p:nvPr/>
          </p:nvSpPr>
          <p:spPr>
            <a:xfrm>
              <a:off x="4682650" y="3241058"/>
              <a:ext cx="72625" cy="127095"/>
            </a:xfrm>
            <a:custGeom>
              <a:avLst/>
              <a:gdLst/>
              <a:ahLst/>
              <a:cxnLst/>
              <a:rect l="l" t="t" r="r" b="b"/>
              <a:pathLst>
                <a:path w="740" h="1295" extrusionOk="0">
                  <a:moveTo>
                    <a:pt x="740" y="1"/>
                  </a:moveTo>
                  <a:lnTo>
                    <a:pt x="148" y="1"/>
                  </a:lnTo>
                  <a:lnTo>
                    <a:pt x="148" y="1295"/>
                  </a:lnTo>
                  <a:lnTo>
                    <a:pt x="740" y="1295"/>
                  </a:lnTo>
                  <a:cubicBezTo>
                    <a:pt x="0" y="1147"/>
                    <a:pt x="0" y="148"/>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8"/>
            <p:cNvSpPr/>
            <p:nvPr/>
          </p:nvSpPr>
          <p:spPr>
            <a:xfrm>
              <a:off x="4682650" y="3368054"/>
              <a:ext cx="72625" cy="123463"/>
            </a:xfrm>
            <a:custGeom>
              <a:avLst/>
              <a:gdLst/>
              <a:ahLst/>
              <a:cxnLst/>
              <a:rect l="l" t="t" r="r" b="b"/>
              <a:pathLst>
                <a:path w="740" h="1258" extrusionOk="0">
                  <a:moveTo>
                    <a:pt x="740" y="1"/>
                  </a:moveTo>
                  <a:lnTo>
                    <a:pt x="148" y="1"/>
                  </a:lnTo>
                  <a:lnTo>
                    <a:pt x="148" y="1258"/>
                  </a:lnTo>
                  <a:lnTo>
                    <a:pt x="740" y="1258"/>
                  </a:lnTo>
                  <a:cubicBezTo>
                    <a:pt x="0" y="1147"/>
                    <a:pt x="0" y="111"/>
                    <a:pt x="7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8"/>
            <p:cNvSpPr/>
            <p:nvPr/>
          </p:nvSpPr>
          <p:spPr>
            <a:xfrm>
              <a:off x="4657231" y="2968909"/>
              <a:ext cx="40042" cy="642343"/>
            </a:xfrm>
            <a:custGeom>
              <a:avLst/>
              <a:gdLst/>
              <a:ahLst/>
              <a:cxnLst/>
              <a:rect l="l" t="t" r="r" b="b"/>
              <a:pathLst>
                <a:path w="408" h="6545" extrusionOk="0">
                  <a:moveTo>
                    <a:pt x="1" y="1"/>
                  </a:moveTo>
                  <a:lnTo>
                    <a:pt x="1" y="6545"/>
                  </a:lnTo>
                  <a:lnTo>
                    <a:pt x="407" y="6545"/>
                  </a:lnTo>
                  <a:lnTo>
                    <a:pt x="4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8"/>
            <p:cNvSpPr/>
            <p:nvPr/>
          </p:nvSpPr>
          <p:spPr>
            <a:xfrm>
              <a:off x="6264609" y="2990696"/>
              <a:ext cx="69092" cy="123463"/>
            </a:xfrm>
            <a:custGeom>
              <a:avLst/>
              <a:gdLst/>
              <a:ahLst/>
              <a:cxnLst/>
              <a:rect l="l" t="t" r="r" b="b"/>
              <a:pathLst>
                <a:path w="704" h="1258" extrusionOk="0">
                  <a:moveTo>
                    <a:pt x="703" y="1"/>
                  </a:moveTo>
                  <a:lnTo>
                    <a:pt x="149" y="1"/>
                  </a:lnTo>
                  <a:lnTo>
                    <a:pt x="149" y="1258"/>
                  </a:lnTo>
                  <a:lnTo>
                    <a:pt x="703" y="1258"/>
                  </a:lnTo>
                  <a:cubicBezTo>
                    <a:pt x="1" y="1147"/>
                    <a:pt x="1" y="149"/>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8"/>
            <p:cNvSpPr/>
            <p:nvPr/>
          </p:nvSpPr>
          <p:spPr>
            <a:xfrm>
              <a:off x="6264609" y="3117693"/>
              <a:ext cx="69092" cy="123463"/>
            </a:xfrm>
            <a:custGeom>
              <a:avLst/>
              <a:gdLst/>
              <a:ahLst/>
              <a:cxnLst/>
              <a:rect l="l" t="t" r="r" b="b"/>
              <a:pathLst>
                <a:path w="704" h="1258" extrusionOk="0">
                  <a:moveTo>
                    <a:pt x="703" y="1"/>
                  </a:moveTo>
                  <a:lnTo>
                    <a:pt x="149" y="1"/>
                  </a:lnTo>
                  <a:lnTo>
                    <a:pt x="149" y="1258"/>
                  </a:lnTo>
                  <a:lnTo>
                    <a:pt x="703" y="1258"/>
                  </a:lnTo>
                  <a:cubicBezTo>
                    <a:pt x="1" y="1147"/>
                    <a:pt x="1" y="112"/>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8"/>
            <p:cNvSpPr/>
            <p:nvPr/>
          </p:nvSpPr>
          <p:spPr>
            <a:xfrm>
              <a:off x="6264609" y="3241058"/>
              <a:ext cx="69092" cy="127095"/>
            </a:xfrm>
            <a:custGeom>
              <a:avLst/>
              <a:gdLst/>
              <a:ahLst/>
              <a:cxnLst/>
              <a:rect l="l" t="t" r="r" b="b"/>
              <a:pathLst>
                <a:path w="704" h="1295" extrusionOk="0">
                  <a:moveTo>
                    <a:pt x="703" y="1"/>
                  </a:moveTo>
                  <a:lnTo>
                    <a:pt x="149" y="1"/>
                  </a:lnTo>
                  <a:lnTo>
                    <a:pt x="149" y="1295"/>
                  </a:lnTo>
                  <a:lnTo>
                    <a:pt x="703" y="1295"/>
                  </a:lnTo>
                  <a:cubicBezTo>
                    <a:pt x="1" y="1147"/>
                    <a:pt x="1" y="148"/>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8"/>
            <p:cNvSpPr/>
            <p:nvPr/>
          </p:nvSpPr>
          <p:spPr>
            <a:xfrm>
              <a:off x="6264609" y="3368054"/>
              <a:ext cx="69092" cy="123463"/>
            </a:xfrm>
            <a:custGeom>
              <a:avLst/>
              <a:gdLst/>
              <a:ahLst/>
              <a:cxnLst/>
              <a:rect l="l" t="t" r="r" b="b"/>
              <a:pathLst>
                <a:path w="704" h="1258" extrusionOk="0">
                  <a:moveTo>
                    <a:pt x="703" y="1"/>
                  </a:moveTo>
                  <a:lnTo>
                    <a:pt x="149" y="1"/>
                  </a:lnTo>
                  <a:lnTo>
                    <a:pt x="149" y="1258"/>
                  </a:lnTo>
                  <a:lnTo>
                    <a:pt x="703" y="1258"/>
                  </a:lnTo>
                  <a:cubicBezTo>
                    <a:pt x="1" y="1147"/>
                    <a:pt x="1" y="11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8"/>
            <p:cNvSpPr/>
            <p:nvPr/>
          </p:nvSpPr>
          <p:spPr>
            <a:xfrm>
              <a:off x="6126718" y="2968909"/>
              <a:ext cx="152513" cy="642343"/>
            </a:xfrm>
            <a:custGeom>
              <a:avLst/>
              <a:gdLst/>
              <a:ahLst/>
              <a:cxnLst/>
              <a:rect l="l" t="t" r="r" b="b"/>
              <a:pathLst>
                <a:path w="1554" h="6545" extrusionOk="0">
                  <a:moveTo>
                    <a:pt x="1" y="1"/>
                  </a:moveTo>
                  <a:lnTo>
                    <a:pt x="1" y="6545"/>
                  </a:lnTo>
                  <a:lnTo>
                    <a:pt x="1554" y="6545"/>
                  </a:lnTo>
                  <a:lnTo>
                    <a:pt x="1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8"/>
            <p:cNvSpPr/>
            <p:nvPr/>
          </p:nvSpPr>
          <p:spPr>
            <a:xfrm>
              <a:off x="2476603" y="3915984"/>
              <a:ext cx="21886" cy="61732"/>
            </a:xfrm>
            <a:custGeom>
              <a:avLst/>
              <a:gdLst/>
              <a:ahLst/>
              <a:cxnLst/>
              <a:rect l="l" t="t" r="r" b="b"/>
              <a:pathLst>
                <a:path w="223" h="629" extrusionOk="0">
                  <a:moveTo>
                    <a:pt x="37" y="0"/>
                  </a:moveTo>
                  <a:cubicBezTo>
                    <a:pt x="0" y="0"/>
                    <a:pt x="0" y="37"/>
                    <a:pt x="0" y="74"/>
                  </a:cubicBezTo>
                  <a:lnTo>
                    <a:pt x="0" y="592"/>
                  </a:lnTo>
                  <a:cubicBezTo>
                    <a:pt x="0" y="592"/>
                    <a:pt x="0" y="629"/>
                    <a:pt x="37" y="629"/>
                  </a:cubicBezTo>
                  <a:lnTo>
                    <a:pt x="185" y="629"/>
                  </a:lnTo>
                  <a:cubicBezTo>
                    <a:pt x="222" y="629"/>
                    <a:pt x="222" y="592"/>
                    <a:pt x="222" y="592"/>
                  </a:cubicBezTo>
                  <a:lnTo>
                    <a:pt x="222" y="74"/>
                  </a:lnTo>
                  <a:cubicBezTo>
                    <a:pt x="222" y="37"/>
                    <a:pt x="222" y="0"/>
                    <a:pt x="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8"/>
            <p:cNvSpPr/>
            <p:nvPr/>
          </p:nvSpPr>
          <p:spPr>
            <a:xfrm>
              <a:off x="2469340" y="3912352"/>
              <a:ext cx="25517" cy="61732"/>
            </a:xfrm>
            <a:custGeom>
              <a:avLst/>
              <a:gdLst/>
              <a:ahLst/>
              <a:cxnLst/>
              <a:rect l="l" t="t" r="r" b="b"/>
              <a:pathLst>
                <a:path w="260" h="629" extrusionOk="0">
                  <a:moveTo>
                    <a:pt x="74" y="0"/>
                  </a:moveTo>
                  <a:cubicBezTo>
                    <a:pt x="37" y="0"/>
                    <a:pt x="0" y="37"/>
                    <a:pt x="0" y="74"/>
                  </a:cubicBezTo>
                  <a:lnTo>
                    <a:pt x="0" y="592"/>
                  </a:lnTo>
                  <a:cubicBezTo>
                    <a:pt x="0" y="629"/>
                    <a:pt x="37" y="629"/>
                    <a:pt x="74" y="629"/>
                  </a:cubicBezTo>
                  <a:lnTo>
                    <a:pt x="222" y="629"/>
                  </a:lnTo>
                  <a:cubicBezTo>
                    <a:pt x="222" y="629"/>
                    <a:pt x="259" y="629"/>
                    <a:pt x="259" y="592"/>
                  </a:cubicBezTo>
                  <a:lnTo>
                    <a:pt x="259" y="74"/>
                  </a:lnTo>
                  <a:cubicBezTo>
                    <a:pt x="259" y="37"/>
                    <a:pt x="222" y="0"/>
                    <a:pt x="2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8"/>
            <p:cNvSpPr/>
            <p:nvPr/>
          </p:nvSpPr>
          <p:spPr>
            <a:xfrm>
              <a:off x="2472971" y="3919615"/>
              <a:ext cx="3729" cy="50838"/>
            </a:xfrm>
            <a:custGeom>
              <a:avLst/>
              <a:gdLst/>
              <a:ahLst/>
              <a:cxnLst/>
              <a:rect l="l" t="t" r="r" b="b"/>
              <a:pathLst>
                <a:path w="38" h="518" extrusionOk="0">
                  <a:moveTo>
                    <a:pt x="0" y="37"/>
                  </a:moveTo>
                  <a:lnTo>
                    <a:pt x="0" y="481"/>
                  </a:lnTo>
                  <a:lnTo>
                    <a:pt x="0" y="518"/>
                  </a:lnTo>
                  <a:lnTo>
                    <a:pt x="37" y="518"/>
                  </a:lnTo>
                  <a:lnTo>
                    <a:pt x="37" y="481"/>
                  </a:lnTo>
                  <a:lnTo>
                    <a:pt x="37" y="37"/>
                  </a:lnTo>
                  <a:lnTo>
                    <a:pt x="37" y="0"/>
                  </a:lnTo>
                  <a:lnTo>
                    <a:pt x="0"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8"/>
            <p:cNvSpPr/>
            <p:nvPr/>
          </p:nvSpPr>
          <p:spPr>
            <a:xfrm>
              <a:off x="4936642" y="3589365"/>
              <a:ext cx="36411" cy="32780"/>
            </a:xfrm>
            <a:custGeom>
              <a:avLst/>
              <a:gdLst/>
              <a:ahLst/>
              <a:cxnLst/>
              <a:rect l="l" t="t" r="r" b="b"/>
              <a:pathLst>
                <a:path w="371" h="334" extrusionOk="0">
                  <a:moveTo>
                    <a:pt x="148" y="334"/>
                  </a:moveTo>
                  <a:cubicBezTo>
                    <a:pt x="370" y="334"/>
                    <a:pt x="37"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8"/>
            <p:cNvSpPr/>
            <p:nvPr/>
          </p:nvSpPr>
          <p:spPr>
            <a:xfrm>
              <a:off x="4936642" y="3585734"/>
              <a:ext cx="32780" cy="32780"/>
            </a:xfrm>
            <a:custGeom>
              <a:avLst/>
              <a:gdLst/>
              <a:ahLst/>
              <a:cxnLst/>
              <a:rect l="l" t="t" r="r" b="b"/>
              <a:pathLst>
                <a:path w="334" h="334" extrusionOk="0">
                  <a:moveTo>
                    <a:pt x="111" y="334"/>
                  </a:moveTo>
                  <a:cubicBezTo>
                    <a:pt x="333" y="334"/>
                    <a:pt x="0" y="1"/>
                    <a:pt x="0" y="186"/>
                  </a:cubicBezTo>
                  <a:cubicBezTo>
                    <a:pt x="0" y="260"/>
                    <a:pt x="37" y="334"/>
                    <a:pt x="111"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8"/>
            <p:cNvSpPr/>
            <p:nvPr/>
          </p:nvSpPr>
          <p:spPr>
            <a:xfrm>
              <a:off x="5063639" y="3589365"/>
              <a:ext cx="36411" cy="32780"/>
            </a:xfrm>
            <a:custGeom>
              <a:avLst/>
              <a:gdLst/>
              <a:ahLst/>
              <a:cxnLst/>
              <a:rect l="l" t="t" r="r" b="b"/>
              <a:pathLst>
                <a:path w="371" h="334" extrusionOk="0">
                  <a:moveTo>
                    <a:pt x="148" y="334"/>
                  </a:moveTo>
                  <a:cubicBezTo>
                    <a:pt x="370" y="334"/>
                    <a:pt x="0"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8"/>
            <p:cNvSpPr/>
            <p:nvPr/>
          </p:nvSpPr>
          <p:spPr>
            <a:xfrm>
              <a:off x="5060008" y="3585734"/>
              <a:ext cx="36411" cy="32780"/>
            </a:xfrm>
            <a:custGeom>
              <a:avLst/>
              <a:gdLst/>
              <a:ahLst/>
              <a:cxnLst/>
              <a:rect l="l" t="t" r="r" b="b"/>
              <a:pathLst>
                <a:path w="371" h="334" extrusionOk="0">
                  <a:moveTo>
                    <a:pt x="148" y="334"/>
                  </a:moveTo>
                  <a:cubicBezTo>
                    <a:pt x="370" y="334"/>
                    <a:pt x="0" y="1"/>
                    <a:pt x="0" y="186"/>
                  </a:cubicBezTo>
                  <a:cubicBezTo>
                    <a:pt x="0" y="260"/>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8"/>
            <p:cNvSpPr/>
            <p:nvPr/>
          </p:nvSpPr>
          <p:spPr>
            <a:xfrm>
              <a:off x="5154323" y="3966723"/>
              <a:ext cx="1505899" cy="323085"/>
            </a:xfrm>
            <a:custGeom>
              <a:avLst/>
              <a:gdLst/>
              <a:ahLst/>
              <a:cxnLst/>
              <a:rect l="l" t="t" r="r" b="b"/>
              <a:pathLst>
                <a:path w="15344" h="3292" extrusionOk="0">
                  <a:moveTo>
                    <a:pt x="1627" y="1"/>
                  </a:moveTo>
                  <a:lnTo>
                    <a:pt x="333" y="925"/>
                  </a:lnTo>
                  <a:lnTo>
                    <a:pt x="1" y="3291"/>
                  </a:lnTo>
                  <a:lnTo>
                    <a:pt x="518" y="3291"/>
                  </a:lnTo>
                  <a:lnTo>
                    <a:pt x="851" y="1184"/>
                  </a:lnTo>
                  <a:lnTo>
                    <a:pt x="1886" y="481"/>
                  </a:lnTo>
                  <a:lnTo>
                    <a:pt x="13828" y="481"/>
                  </a:lnTo>
                  <a:lnTo>
                    <a:pt x="14826" y="1184"/>
                  </a:lnTo>
                  <a:lnTo>
                    <a:pt x="14826" y="3291"/>
                  </a:lnTo>
                  <a:lnTo>
                    <a:pt x="15343" y="3291"/>
                  </a:lnTo>
                  <a:lnTo>
                    <a:pt x="15343" y="925"/>
                  </a:lnTo>
                  <a:lnTo>
                    <a:pt x="14049" y="38"/>
                  </a:lnTo>
                  <a:lnTo>
                    <a:pt x="14049" y="1"/>
                  </a:lnTo>
                  <a:lnTo>
                    <a:pt x="140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8"/>
            <p:cNvSpPr/>
            <p:nvPr/>
          </p:nvSpPr>
          <p:spPr>
            <a:xfrm>
              <a:off x="4914855" y="3651097"/>
              <a:ext cx="1513161" cy="130726"/>
            </a:xfrm>
            <a:custGeom>
              <a:avLst/>
              <a:gdLst/>
              <a:ahLst/>
              <a:cxnLst/>
              <a:rect l="l" t="t" r="r" b="b"/>
              <a:pathLst>
                <a:path w="15418" h="1332" extrusionOk="0">
                  <a:moveTo>
                    <a:pt x="15159" y="74"/>
                  </a:moveTo>
                  <a:cubicBezTo>
                    <a:pt x="15269" y="74"/>
                    <a:pt x="15343" y="148"/>
                    <a:pt x="15343" y="259"/>
                  </a:cubicBezTo>
                  <a:lnTo>
                    <a:pt x="15343" y="1072"/>
                  </a:lnTo>
                  <a:cubicBezTo>
                    <a:pt x="15343" y="1183"/>
                    <a:pt x="15269" y="1257"/>
                    <a:pt x="15159" y="1257"/>
                  </a:cubicBezTo>
                  <a:lnTo>
                    <a:pt x="1479" y="1257"/>
                  </a:lnTo>
                  <a:cubicBezTo>
                    <a:pt x="1405" y="1257"/>
                    <a:pt x="1295" y="1220"/>
                    <a:pt x="1221" y="1146"/>
                  </a:cubicBezTo>
                  <a:lnTo>
                    <a:pt x="74" y="259"/>
                  </a:lnTo>
                  <a:cubicBezTo>
                    <a:pt x="74" y="222"/>
                    <a:pt x="74" y="222"/>
                    <a:pt x="111" y="185"/>
                  </a:cubicBezTo>
                  <a:cubicBezTo>
                    <a:pt x="148" y="148"/>
                    <a:pt x="222" y="111"/>
                    <a:pt x="333" y="74"/>
                  </a:cubicBezTo>
                  <a:close/>
                  <a:moveTo>
                    <a:pt x="333" y="0"/>
                  </a:moveTo>
                  <a:cubicBezTo>
                    <a:pt x="222" y="37"/>
                    <a:pt x="111" y="74"/>
                    <a:pt x="38" y="148"/>
                  </a:cubicBezTo>
                  <a:cubicBezTo>
                    <a:pt x="1" y="185"/>
                    <a:pt x="1" y="259"/>
                    <a:pt x="1" y="296"/>
                  </a:cubicBezTo>
                  <a:lnTo>
                    <a:pt x="1184" y="1220"/>
                  </a:lnTo>
                  <a:cubicBezTo>
                    <a:pt x="1258" y="1294"/>
                    <a:pt x="1368" y="1331"/>
                    <a:pt x="1479" y="1331"/>
                  </a:cubicBezTo>
                  <a:lnTo>
                    <a:pt x="15159" y="1331"/>
                  </a:lnTo>
                  <a:cubicBezTo>
                    <a:pt x="15306" y="1331"/>
                    <a:pt x="15417" y="1220"/>
                    <a:pt x="15417" y="1072"/>
                  </a:cubicBezTo>
                  <a:lnTo>
                    <a:pt x="15417" y="259"/>
                  </a:lnTo>
                  <a:cubicBezTo>
                    <a:pt x="15417" y="111"/>
                    <a:pt x="15306" y="0"/>
                    <a:pt x="15159" y="0"/>
                  </a:cubicBezTo>
                  <a:close/>
                </a:path>
              </a:pathLst>
            </a:custGeom>
            <a:solidFill>
              <a:srgbClr val="D4B59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8"/>
            <p:cNvSpPr/>
            <p:nvPr/>
          </p:nvSpPr>
          <p:spPr>
            <a:xfrm>
              <a:off x="4911224" y="3643835"/>
              <a:ext cx="1513161" cy="130726"/>
            </a:xfrm>
            <a:custGeom>
              <a:avLst/>
              <a:gdLst/>
              <a:ahLst/>
              <a:cxnLst/>
              <a:rect l="l" t="t" r="r" b="b"/>
              <a:pathLst>
                <a:path w="15418" h="1332" extrusionOk="0">
                  <a:moveTo>
                    <a:pt x="296" y="74"/>
                  </a:moveTo>
                  <a:lnTo>
                    <a:pt x="15159" y="111"/>
                  </a:lnTo>
                  <a:cubicBezTo>
                    <a:pt x="15233" y="111"/>
                    <a:pt x="15306" y="148"/>
                    <a:pt x="15306" y="259"/>
                  </a:cubicBezTo>
                  <a:lnTo>
                    <a:pt x="15306" y="1109"/>
                  </a:lnTo>
                  <a:cubicBezTo>
                    <a:pt x="15306" y="1183"/>
                    <a:pt x="15233" y="1257"/>
                    <a:pt x="15159" y="1257"/>
                  </a:cubicBezTo>
                  <a:lnTo>
                    <a:pt x="1553" y="1257"/>
                  </a:lnTo>
                  <a:cubicBezTo>
                    <a:pt x="1442" y="1257"/>
                    <a:pt x="1332" y="1220"/>
                    <a:pt x="1258" y="1183"/>
                  </a:cubicBezTo>
                  <a:lnTo>
                    <a:pt x="111" y="259"/>
                  </a:lnTo>
                  <a:cubicBezTo>
                    <a:pt x="111" y="222"/>
                    <a:pt x="111" y="222"/>
                    <a:pt x="111" y="222"/>
                  </a:cubicBezTo>
                  <a:cubicBezTo>
                    <a:pt x="148" y="148"/>
                    <a:pt x="222" y="111"/>
                    <a:pt x="296" y="74"/>
                  </a:cubicBezTo>
                  <a:close/>
                  <a:moveTo>
                    <a:pt x="296" y="0"/>
                  </a:moveTo>
                  <a:cubicBezTo>
                    <a:pt x="185" y="0"/>
                    <a:pt x="75" y="74"/>
                    <a:pt x="38" y="185"/>
                  </a:cubicBezTo>
                  <a:cubicBezTo>
                    <a:pt x="1" y="222"/>
                    <a:pt x="38" y="259"/>
                    <a:pt x="75" y="296"/>
                  </a:cubicBezTo>
                  <a:lnTo>
                    <a:pt x="1221" y="1220"/>
                  </a:lnTo>
                  <a:cubicBezTo>
                    <a:pt x="1332" y="1294"/>
                    <a:pt x="1442" y="1331"/>
                    <a:pt x="1553" y="1331"/>
                  </a:cubicBezTo>
                  <a:lnTo>
                    <a:pt x="15159" y="1331"/>
                  </a:lnTo>
                  <a:cubicBezTo>
                    <a:pt x="15306" y="1331"/>
                    <a:pt x="15417" y="1220"/>
                    <a:pt x="15417" y="1073"/>
                  </a:cubicBezTo>
                  <a:lnTo>
                    <a:pt x="15417" y="222"/>
                  </a:lnTo>
                  <a:cubicBezTo>
                    <a:pt x="15417" y="111"/>
                    <a:pt x="15269" y="0"/>
                    <a:pt x="1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8"/>
            <p:cNvSpPr/>
            <p:nvPr/>
          </p:nvSpPr>
          <p:spPr>
            <a:xfrm>
              <a:off x="5234112" y="3589365"/>
              <a:ext cx="36411" cy="32780"/>
            </a:xfrm>
            <a:custGeom>
              <a:avLst/>
              <a:gdLst/>
              <a:ahLst/>
              <a:cxnLst/>
              <a:rect l="l" t="t" r="r" b="b"/>
              <a:pathLst>
                <a:path w="371" h="334" extrusionOk="0">
                  <a:moveTo>
                    <a:pt x="149" y="334"/>
                  </a:moveTo>
                  <a:cubicBezTo>
                    <a:pt x="371" y="334"/>
                    <a:pt x="1" y="1"/>
                    <a:pt x="1" y="186"/>
                  </a:cubicBezTo>
                  <a:cubicBezTo>
                    <a:pt x="1" y="297"/>
                    <a:pt x="75"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8"/>
            <p:cNvSpPr/>
            <p:nvPr/>
          </p:nvSpPr>
          <p:spPr>
            <a:xfrm>
              <a:off x="5226948" y="3592997"/>
              <a:ext cx="36313" cy="25517"/>
            </a:xfrm>
            <a:custGeom>
              <a:avLst/>
              <a:gdLst/>
              <a:ahLst/>
              <a:cxnLst/>
              <a:rect l="l" t="t" r="r" b="b"/>
              <a:pathLst>
                <a:path w="370" h="260" extrusionOk="0">
                  <a:moveTo>
                    <a:pt x="185" y="260"/>
                  </a:moveTo>
                  <a:cubicBezTo>
                    <a:pt x="370" y="260"/>
                    <a:pt x="370" y="1"/>
                    <a:pt x="185" y="1"/>
                  </a:cubicBezTo>
                  <a:cubicBezTo>
                    <a:pt x="0" y="1"/>
                    <a:pt x="0" y="260"/>
                    <a:pt x="185"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8"/>
            <p:cNvSpPr/>
            <p:nvPr/>
          </p:nvSpPr>
          <p:spPr>
            <a:xfrm>
              <a:off x="5531680" y="3589365"/>
              <a:ext cx="36411" cy="32780"/>
            </a:xfrm>
            <a:custGeom>
              <a:avLst/>
              <a:gdLst/>
              <a:ahLst/>
              <a:cxnLst/>
              <a:rect l="l" t="t" r="r" b="b"/>
              <a:pathLst>
                <a:path w="371" h="334" extrusionOk="0">
                  <a:moveTo>
                    <a:pt x="148" y="334"/>
                  </a:moveTo>
                  <a:cubicBezTo>
                    <a:pt x="370" y="334"/>
                    <a:pt x="1" y="1"/>
                    <a:pt x="1" y="186"/>
                  </a:cubicBezTo>
                  <a:cubicBezTo>
                    <a:pt x="1" y="297"/>
                    <a:pt x="75"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8"/>
            <p:cNvSpPr/>
            <p:nvPr/>
          </p:nvSpPr>
          <p:spPr>
            <a:xfrm>
              <a:off x="5528049" y="3585734"/>
              <a:ext cx="32780" cy="32780"/>
            </a:xfrm>
            <a:custGeom>
              <a:avLst/>
              <a:gdLst/>
              <a:ahLst/>
              <a:cxnLst/>
              <a:rect l="l" t="t" r="r" b="b"/>
              <a:pathLst>
                <a:path w="334" h="334" extrusionOk="0">
                  <a:moveTo>
                    <a:pt x="148" y="334"/>
                  </a:moveTo>
                  <a:cubicBezTo>
                    <a:pt x="333" y="334"/>
                    <a:pt x="1" y="1"/>
                    <a:pt x="1" y="186"/>
                  </a:cubicBezTo>
                  <a:cubicBezTo>
                    <a:pt x="1" y="260"/>
                    <a:pt x="75"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8"/>
            <p:cNvSpPr/>
            <p:nvPr/>
          </p:nvSpPr>
          <p:spPr>
            <a:xfrm>
              <a:off x="5829249" y="3589365"/>
              <a:ext cx="32681" cy="32780"/>
            </a:xfrm>
            <a:custGeom>
              <a:avLst/>
              <a:gdLst/>
              <a:ahLst/>
              <a:cxnLst/>
              <a:rect l="l" t="t" r="r" b="b"/>
              <a:pathLst>
                <a:path w="333" h="334" extrusionOk="0">
                  <a:moveTo>
                    <a:pt x="148" y="334"/>
                  </a:moveTo>
                  <a:cubicBezTo>
                    <a:pt x="333" y="334"/>
                    <a:pt x="0"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8"/>
            <p:cNvSpPr/>
            <p:nvPr/>
          </p:nvSpPr>
          <p:spPr>
            <a:xfrm>
              <a:off x="5821986" y="3592997"/>
              <a:ext cx="32681" cy="25517"/>
            </a:xfrm>
            <a:custGeom>
              <a:avLst/>
              <a:gdLst/>
              <a:ahLst/>
              <a:cxnLst/>
              <a:rect l="l" t="t" r="r" b="b"/>
              <a:pathLst>
                <a:path w="333" h="260" extrusionOk="0">
                  <a:moveTo>
                    <a:pt x="185" y="260"/>
                  </a:moveTo>
                  <a:cubicBezTo>
                    <a:pt x="333" y="260"/>
                    <a:pt x="333" y="1"/>
                    <a:pt x="185" y="1"/>
                  </a:cubicBezTo>
                  <a:cubicBezTo>
                    <a:pt x="0" y="1"/>
                    <a:pt x="0" y="260"/>
                    <a:pt x="185"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8"/>
            <p:cNvSpPr/>
            <p:nvPr/>
          </p:nvSpPr>
          <p:spPr>
            <a:xfrm>
              <a:off x="6126718" y="3589365"/>
              <a:ext cx="32780" cy="32780"/>
            </a:xfrm>
            <a:custGeom>
              <a:avLst/>
              <a:gdLst/>
              <a:ahLst/>
              <a:cxnLst/>
              <a:rect l="l" t="t" r="r" b="b"/>
              <a:pathLst>
                <a:path w="334" h="334" extrusionOk="0">
                  <a:moveTo>
                    <a:pt x="149" y="334"/>
                  </a:moveTo>
                  <a:cubicBezTo>
                    <a:pt x="334" y="334"/>
                    <a:pt x="1" y="1"/>
                    <a:pt x="1" y="186"/>
                  </a:cubicBezTo>
                  <a:cubicBezTo>
                    <a:pt x="1" y="297"/>
                    <a:pt x="38"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8"/>
            <p:cNvSpPr/>
            <p:nvPr/>
          </p:nvSpPr>
          <p:spPr>
            <a:xfrm>
              <a:off x="6123087" y="3585734"/>
              <a:ext cx="32780" cy="32780"/>
            </a:xfrm>
            <a:custGeom>
              <a:avLst/>
              <a:gdLst/>
              <a:ahLst/>
              <a:cxnLst/>
              <a:rect l="l" t="t" r="r" b="b"/>
              <a:pathLst>
                <a:path w="334" h="334" extrusionOk="0">
                  <a:moveTo>
                    <a:pt x="112" y="334"/>
                  </a:moveTo>
                  <a:cubicBezTo>
                    <a:pt x="334" y="334"/>
                    <a:pt x="1" y="1"/>
                    <a:pt x="1" y="186"/>
                  </a:cubicBezTo>
                  <a:cubicBezTo>
                    <a:pt x="1" y="260"/>
                    <a:pt x="38" y="334"/>
                    <a:pt x="112"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8"/>
            <p:cNvSpPr/>
            <p:nvPr/>
          </p:nvSpPr>
          <p:spPr>
            <a:xfrm>
              <a:off x="5361109" y="3589365"/>
              <a:ext cx="36411" cy="32780"/>
            </a:xfrm>
            <a:custGeom>
              <a:avLst/>
              <a:gdLst/>
              <a:ahLst/>
              <a:cxnLst/>
              <a:rect l="l" t="t" r="r" b="b"/>
              <a:pathLst>
                <a:path w="371" h="334" extrusionOk="0">
                  <a:moveTo>
                    <a:pt x="149" y="334"/>
                  </a:moveTo>
                  <a:cubicBezTo>
                    <a:pt x="371" y="334"/>
                    <a:pt x="1" y="1"/>
                    <a:pt x="1" y="186"/>
                  </a:cubicBezTo>
                  <a:cubicBezTo>
                    <a:pt x="1" y="297"/>
                    <a:pt x="75"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8"/>
            <p:cNvSpPr/>
            <p:nvPr/>
          </p:nvSpPr>
          <p:spPr>
            <a:xfrm>
              <a:off x="5357478" y="3585734"/>
              <a:ext cx="36411" cy="32780"/>
            </a:xfrm>
            <a:custGeom>
              <a:avLst/>
              <a:gdLst/>
              <a:ahLst/>
              <a:cxnLst/>
              <a:rect l="l" t="t" r="r" b="b"/>
              <a:pathLst>
                <a:path w="371" h="334" extrusionOk="0">
                  <a:moveTo>
                    <a:pt x="149" y="334"/>
                  </a:moveTo>
                  <a:cubicBezTo>
                    <a:pt x="371" y="334"/>
                    <a:pt x="1" y="1"/>
                    <a:pt x="1" y="186"/>
                  </a:cubicBezTo>
                  <a:cubicBezTo>
                    <a:pt x="1" y="260"/>
                    <a:pt x="75" y="334"/>
                    <a:pt x="149"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8"/>
            <p:cNvSpPr/>
            <p:nvPr/>
          </p:nvSpPr>
          <p:spPr>
            <a:xfrm>
              <a:off x="5658677" y="3589365"/>
              <a:ext cx="32780" cy="32780"/>
            </a:xfrm>
            <a:custGeom>
              <a:avLst/>
              <a:gdLst/>
              <a:ahLst/>
              <a:cxnLst/>
              <a:rect l="l" t="t" r="r" b="b"/>
              <a:pathLst>
                <a:path w="334" h="334" extrusionOk="0">
                  <a:moveTo>
                    <a:pt x="148" y="334"/>
                  </a:moveTo>
                  <a:cubicBezTo>
                    <a:pt x="333" y="334"/>
                    <a:pt x="1" y="1"/>
                    <a:pt x="1" y="186"/>
                  </a:cubicBezTo>
                  <a:cubicBezTo>
                    <a:pt x="1"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8"/>
            <p:cNvSpPr/>
            <p:nvPr/>
          </p:nvSpPr>
          <p:spPr>
            <a:xfrm>
              <a:off x="5651414" y="3592997"/>
              <a:ext cx="32780" cy="25517"/>
            </a:xfrm>
            <a:custGeom>
              <a:avLst/>
              <a:gdLst/>
              <a:ahLst/>
              <a:cxnLst/>
              <a:rect l="l" t="t" r="r" b="b"/>
              <a:pathLst>
                <a:path w="334" h="260" extrusionOk="0">
                  <a:moveTo>
                    <a:pt x="185" y="260"/>
                  </a:moveTo>
                  <a:cubicBezTo>
                    <a:pt x="333" y="260"/>
                    <a:pt x="333" y="1"/>
                    <a:pt x="185" y="1"/>
                  </a:cubicBezTo>
                  <a:cubicBezTo>
                    <a:pt x="1" y="1"/>
                    <a:pt x="1" y="260"/>
                    <a:pt x="185"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8"/>
            <p:cNvSpPr/>
            <p:nvPr/>
          </p:nvSpPr>
          <p:spPr>
            <a:xfrm>
              <a:off x="5956245" y="3589365"/>
              <a:ext cx="32681" cy="32780"/>
            </a:xfrm>
            <a:custGeom>
              <a:avLst/>
              <a:gdLst/>
              <a:ahLst/>
              <a:cxnLst/>
              <a:rect l="l" t="t" r="r" b="b"/>
              <a:pathLst>
                <a:path w="333" h="334" extrusionOk="0">
                  <a:moveTo>
                    <a:pt x="148" y="334"/>
                  </a:moveTo>
                  <a:cubicBezTo>
                    <a:pt x="333" y="334"/>
                    <a:pt x="0" y="1"/>
                    <a:pt x="0" y="186"/>
                  </a:cubicBezTo>
                  <a:cubicBezTo>
                    <a:pt x="0" y="297"/>
                    <a:pt x="74"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8"/>
            <p:cNvSpPr/>
            <p:nvPr/>
          </p:nvSpPr>
          <p:spPr>
            <a:xfrm>
              <a:off x="5952614" y="3585734"/>
              <a:ext cx="32681" cy="32780"/>
            </a:xfrm>
            <a:custGeom>
              <a:avLst/>
              <a:gdLst/>
              <a:ahLst/>
              <a:cxnLst/>
              <a:rect l="l" t="t" r="r" b="b"/>
              <a:pathLst>
                <a:path w="333" h="334" extrusionOk="0">
                  <a:moveTo>
                    <a:pt x="148" y="334"/>
                  </a:moveTo>
                  <a:cubicBezTo>
                    <a:pt x="333" y="334"/>
                    <a:pt x="0" y="1"/>
                    <a:pt x="0" y="186"/>
                  </a:cubicBezTo>
                  <a:cubicBezTo>
                    <a:pt x="0" y="260"/>
                    <a:pt x="37" y="334"/>
                    <a:pt x="148" y="3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8"/>
            <p:cNvSpPr/>
            <p:nvPr/>
          </p:nvSpPr>
          <p:spPr>
            <a:xfrm>
              <a:off x="6250084" y="3596628"/>
              <a:ext cx="32780" cy="25517"/>
            </a:xfrm>
            <a:custGeom>
              <a:avLst/>
              <a:gdLst/>
              <a:ahLst/>
              <a:cxnLst/>
              <a:rect l="l" t="t" r="r" b="b"/>
              <a:pathLst>
                <a:path w="334" h="260" extrusionOk="0">
                  <a:moveTo>
                    <a:pt x="149" y="260"/>
                  </a:moveTo>
                  <a:cubicBezTo>
                    <a:pt x="334" y="260"/>
                    <a:pt x="334" y="1"/>
                    <a:pt x="149" y="1"/>
                  </a:cubicBezTo>
                  <a:cubicBezTo>
                    <a:pt x="1" y="1"/>
                    <a:pt x="1" y="260"/>
                    <a:pt x="149"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8"/>
            <p:cNvSpPr/>
            <p:nvPr/>
          </p:nvSpPr>
          <p:spPr>
            <a:xfrm>
              <a:off x="6246452" y="3592997"/>
              <a:ext cx="32780" cy="25517"/>
            </a:xfrm>
            <a:custGeom>
              <a:avLst/>
              <a:gdLst/>
              <a:ahLst/>
              <a:cxnLst/>
              <a:rect l="l" t="t" r="r" b="b"/>
              <a:pathLst>
                <a:path w="334" h="260" extrusionOk="0">
                  <a:moveTo>
                    <a:pt x="149" y="260"/>
                  </a:moveTo>
                  <a:cubicBezTo>
                    <a:pt x="334" y="260"/>
                    <a:pt x="334" y="1"/>
                    <a:pt x="149" y="1"/>
                  </a:cubicBezTo>
                  <a:cubicBezTo>
                    <a:pt x="1" y="1"/>
                    <a:pt x="1" y="260"/>
                    <a:pt x="149" y="26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8"/>
            <p:cNvSpPr/>
            <p:nvPr/>
          </p:nvSpPr>
          <p:spPr>
            <a:xfrm>
              <a:off x="3880727" y="3647466"/>
              <a:ext cx="308560" cy="90782"/>
            </a:xfrm>
            <a:custGeom>
              <a:avLst/>
              <a:gdLst/>
              <a:ahLst/>
              <a:cxnLst/>
              <a:rect l="l" t="t" r="r" b="b"/>
              <a:pathLst>
                <a:path w="3144" h="925" extrusionOk="0">
                  <a:moveTo>
                    <a:pt x="3069" y="74"/>
                  </a:moveTo>
                  <a:lnTo>
                    <a:pt x="3069" y="851"/>
                  </a:lnTo>
                  <a:lnTo>
                    <a:pt x="112" y="851"/>
                  </a:lnTo>
                  <a:lnTo>
                    <a:pt x="112" y="74"/>
                  </a:lnTo>
                  <a:close/>
                  <a:moveTo>
                    <a:pt x="1" y="0"/>
                  </a:moveTo>
                  <a:lnTo>
                    <a:pt x="1" y="925"/>
                  </a:lnTo>
                  <a:lnTo>
                    <a:pt x="3143" y="925"/>
                  </a:lnTo>
                  <a:lnTo>
                    <a:pt x="3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8"/>
            <p:cNvSpPr/>
            <p:nvPr/>
          </p:nvSpPr>
          <p:spPr>
            <a:xfrm>
              <a:off x="3880727" y="3730887"/>
              <a:ext cx="308560" cy="90782"/>
            </a:xfrm>
            <a:custGeom>
              <a:avLst/>
              <a:gdLst/>
              <a:ahLst/>
              <a:cxnLst/>
              <a:rect l="l" t="t" r="r" b="b"/>
              <a:pathLst>
                <a:path w="3144" h="925" extrusionOk="0">
                  <a:moveTo>
                    <a:pt x="3069" y="75"/>
                  </a:moveTo>
                  <a:lnTo>
                    <a:pt x="3069" y="814"/>
                  </a:lnTo>
                  <a:lnTo>
                    <a:pt x="112" y="814"/>
                  </a:lnTo>
                  <a:lnTo>
                    <a:pt x="112" y="75"/>
                  </a:lnTo>
                  <a:close/>
                  <a:moveTo>
                    <a:pt x="1" y="1"/>
                  </a:moveTo>
                  <a:lnTo>
                    <a:pt x="1" y="925"/>
                  </a:lnTo>
                  <a:lnTo>
                    <a:pt x="3143" y="925"/>
                  </a:lnTo>
                  <a:lnTo>
                    <a:pt x="3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8"/>
            <p:cNvSpPr/>
            <p:nvPr/>
          </p:nvSpPr>
          <p:spPr>
            <a:xfrm>
              <a:off x="3880727" y="3810775"/>
              <a:ext cx="308560" cy="90782"/>
            </a:xfrm>
            <a:custGeom>
              <a:avLst/>
              <a:gdLst/>
              <a:ahLst/>
              <a:cxnLst/>
              <a:rect l="l" t="t" r="r" b="b"/>
              <a:pathLst>
                <a:path w="3144" h="925" extrusionOk="0">
                  <a:moveTo>
                    <a:pt x="3069" y="111"/>
                  </a:moveTo>
                  <a:lnTo>
                    <a:pt x="3069" y="850"/>
                  </a:lnTo>
                  <a:lnTo>
                    <a:pt x="112" y="850"/>
                  </a:lnTo>
                  <a:lnTo>
                    <a:pt x="112" y="111"/>
                  </a:lnTo>
                  <a:close/>
                  <a:moveTo>
                    <a:pt x="1" y="0"/>
                  </a:moveTo>
                  <a:lnTo>
                    <a:pt x="1" y="924"/>
                  </a:lnTo>
                  <a:lnTo>
                    <a:pt x="3143" y="924"/>
                  </a:lnTo>
                  <a:lnTo>
                    <a:pt x="31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8"/>
            <p:cNvSpPr/>
            <p:nvPr/>
          </p:nvSpPr>
          <p:spPr>
            <a:xfrm>
              <a:off x="2766810" y="4202560"/>
              <a:ext cx="170670" cy="203351"/>
            </a:xfrm>
            <a:custGeom>
              <a:avLst/>
              <a:gdLst/>
              <a:ahLst/>
              <a:cxnLst/>
              <a:rect l="l" t="t" r="r" b="b"/>
              <a:pathLst>
                <a:path w="1739" h="2072" extrusionOk="0">
                  <a:moveTo>
                    <a:pt x="1443" y="223"/>
                  </a:moveTo>
                  <a:cubicBezTo>
                    <a:pt x="1517" y="223"/>
                    <a:pt x="1554" y="297"/>
                    <a:pt x="1554" y="371"/>
                  </a:cubicBezTo>
                  <a:lnTo>
                    <a:pt x="1554" y="1702"/>
                  </a:lnTo>
                  <a:cubicBezTo>
                    <a:pt x="1554" y="1812"/>
                    <a:pt x="1517" y="1849"/>
                    <a:pt x="1443" y="1849"/>
                  </a:cubicBezTo>
                  <a:lnTo>
                    <a:pt x="297" y="1849"/>
                  </a:lnTo>
                  <a:cubicBezTo>
                    <a:pt x="260" y="1849"/>
                    <a:pt x="186" y="1812"/>
                    <a:pt x="186" y="1702"/>
                  </a:cubicBezTo>
                  <a:lnTo>
                    <a:pt x="186" y="371"/>
                  </a:lnTo>
                  <a:cubicBezTo>
                    <a:pt x="186" y="297"/>
                    <a:pt x="260" y="223"/>
                    <a:pt x="297" y="223"/>
                  </a:cubicBezTo>
                  <a:close/>
                  <a:moveTo>
                    <a:pt x="297" y="1"/>
                  </a:moveTo>
                  <a:cubicBezTo>
                    <a:pt x="112" y="38"/>
                    <a:pt x="1" y="186"/>
                    <a:pt x="1" y="371"/>
                  </a:cubicBezTo>
                  <a:lnTo>
                    <a:pt x="1" y="1702"/>
                  </a:lnTo>
                  <a:cubicBezTo>
                    <a:pt x="1" y="1886"/>
                    <a:pt x="112" y="2034"/>
                    <a:pt x="297" y="2071"/>
                  </a:cubicBezTo>
                  <a:lnTo>
                    <a:pt x="1443" y="2071"/>
                  </a:lnTo>
                  <a:cubicBezTo>
                    <a:pt x="1628" y="2034"/>
                    <a:pt x="1739" y="1886"/>
                    <a:pt x="1739" y="1702"/>
                  </a:cubicBezTo>
                  <a:lnTo>
                    <a:pt x="1739" y="371"/>
                  </a:lnTo>
                  <a:cubicBezTo>
                    <a:pt x="1739" y="186"/>
                    <a:pt x="1628" y="38"/>
                    <a:pt x="14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1" name="Google Shape;4631;p28"/>
            <p:cNvGrpSpPr/>
            <p:nvPr/>
          </p:nvGrpSpPr>
          <p:grpSpPr>
            <a:xfrm>
              <a:off x="5903011" y="3990234"/>
              <a:ext cx="682226" cy="682479"/>
              <a:chOff x="2047771" y="2209841"/>
              <a:chExt cx="1265256" cy="1265256"/>
            </a:xfrm>
          </p:grpSpPr>
          <p:sp>
            <p:nvSpPr>
              <p:cNvPr id="4632" name="Google Shape;4632;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3" name="Google Shape;4633;p28"/>
              <p:cNvGrpSpPr/>
              <p:nvPr/>
            </p:nvGrpSpPr>
            <p:grpSpPr>
              <a:xfrm>
                <a:off x="2047771" y="2310683"/>
                <a:ext cx="1164414" cy="1164414"/>
                <a:chOff x="2047771" y="2310683"/>
                <a:chExt cx="1164414" cy="1164414"/>
              </a:xfrm>
            </p:grpSpPr>
            <p:sp>
              <p:nvSpPr>
                <p:cNvPr id="4634" name="Google Shape;4634;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7" name="Google Shape;4637;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0" name="Google Shape;4640;p28"/>
              <p:cNvGrpSpPr/>
              <p:nvPr/>
            </p:nvGrpSpPr>
            <p:grpSpPr>
              <a:xfrm>
                <a:off x="2376993" y="2712892"/>
                <a:ext cx="430854" cy="444324"/>
                <a:chOff x="2377419" y="2714598"/>
                <a:chExt cx="430854" cy="444324"/>
              </a:xfrm>
            </p:grpSpPr>
            <p:sp>
              <p:nvSpPr>
                <p:cNvPr id="4641" name="Google Shape;4641;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2" name="Google Shape;4652;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3" name="Google Shape;4653;p28"/>
            <p:cNvGrpSpPr/>
            <p:nvPr/>
          </p:nvGrpSpPr>
          <p:grpSpPr>
            <a:xfrm>
              <a:off x="5263242" y="3990234"/>
              <a:ext cx="682226" cy="682479"/>
              <a:chOff x="2047771" y="2209841"/>
              <a:chExt cx="1265256" cy="1265256"/>
            </a:xfrm>
          </p:grpSpPr>
          <p:sp>
            <p:nvSpPr>
              <p:cNvPr id="4654" name="Google Shape;4654;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5" name="Google Shape;4655;p28"/>
              <p:cNvGrpSpPr/>
              <p:nvPr/>
            </p:nvGrpSpPr>
            <p:grpSpPr>
              <a:xfrm>
                <a:off x="2047771" y="2310683"/>
                <a:ext cx="1164414" cy="1164414"/>
                <a:chOff x="2047771" y="2310683"/>
                <a:chExt cx="1164414" cy="1164414"/>
              </a:xfrm>
            </p:grpSpPr>
            <p:sp>
              <p:nvSpPr>
                <p:cNvPr id="4656" name="Google Shape;4656;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9" name="Google Shape;4659;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2" name="Google Shape;4662;p28"/>
              <p:cNvGrpSpPr/>
              <p:nvPr/>
            </p:nvGrpSpPr>
            <p:grpSpPr>
              <a:xfrm>
                <a:off x="2376993" y="2712892"/>
                <a:ext cx="430854" cy="444324"/>
                <a:chOff x="2377419" y="2714598"/>
                <a:chExt cx="430854" cy="444324"/>
              </a:xfrm>
            </p:grpSpPr>
            <p:sp>
              <p:nvSpPr>
                <p:cNvPr id="4663" name="Google Shape;4663;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5" name="Google Shape;4675;p28"/>
            <p:cNvGrpSpPr/>
            <p:nvPr/>
          </p:nvGrpSpPr>
          <p:grpSpPr>
            <a:xfrm>
              <a:off x="3725298" y="3990234"/>
              <a:ext cx="682226" cy="682479"/>
              <a:chOff x="2047771" y="2209841"/>
              <a:chExt cx="1265256" cy="1265256"/>
            </a:xfrm>
          </p:grpSpPr>
          <p:sp>
            <p:nvSpPr>
              <p:cNvPr id="4676" name="Google Shape;4676;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7" name="Google Shape;4677;p28"/>
              <p:cNvGrpSpPr/>
              <p:nvPr/>
            </p:nvGrpSpPr>
            <p:grpSpPr>
              <a:xfrm>
                <a:off x="2047771" y="2310683"/>
                <a:ext cx="1164414" cy="1164414"/>
                <a:chOff x="2047771" y="2310683"/>
                <a:chExt cx="1164414" cy="1164414"/>
              </a:xfrm>
            </p:grpSpPr>
            <p:sp>
              <p:nvSpPr>
                <p:cNvPr id="4678" name="Google Shape;4678;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1" name="Google Shape;4681;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4" name="Google Shape;4684;p28"/>
              <p:cNvGrpSpPr/>
              <p:nvPr/>
            </p:nvGrpSpPr>
            <p:grpSpPr>
              <a:xfrm>
                <a:off x="2376993" y="2712892"/>
                <a:ext cx="430854" cy="444324"/>
                <a:chOff x="2377419" y="2714598"/>
                <a:chExt cx="430854" cy="444324"/>
              </a:xfrm>
            </p:grpSpPr>
            <p:sp>
              <p:nvSpPr>
                <p:cNvPr id="4685" name="Google Shape;4685;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6" name="Google Shape;4696;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7" name="Google Shape;4697;p28"/>
            <p:cNvGrpSpPr/>
            <p:nvPr/>
          </p:nvGrpSpPr>
          <p:grpSpPr>
            <a:xfrm>
              <a:off x="3085529" y="3990234"/>
              <a:ext cx="682226" cy="682479"/>
              <a:chOff x="2047771" y="2209841"/>
              <a:chExt cx="1265256" cy="1265256"/>
            </a:xfrm>
          </p:grpSpPr>
          <p:sp>
            <p:nvSpPr>
              <p:cNvPr id="4698" name="Google Shape;4698;p28"/>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9" name="Google Shape;4699;p28"/>
              <p:cNvGrpSpPr/>
              <p:nvPr/>
            </p:nvGrpSpPr>
            <p:grpSpPr>
              <a:xfrm>
                <a:off x="2047771" y="2310683"/>
                <a:ext cx="1164414" cy="1164414"/>
                <a:chOff x="2047771" y="2310683"/>
                <a:chExt cx="1164414" cy="1164414"/>
              </a:xfrm>
            </p:grpSpPr>
            <p:sp>
              <p:nvSpPr>
                <p:cNvPr id="4700" name="Google Shape;4700;p28"/>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8"/>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8"/>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3" name="Google Shape;4703;p28"/>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8"/>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8"/>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6" name="Google Shape;4706;p28"/>
              <p:cNvGrpSpPr/>
              <p:nvPr/>
            </p:nvGrpSpPr>
            <p:grpSpPr>
              <a:xfrm>
                <a:off x="2376993" y="2712892"/>
                <a:ext cx="430854" cy="444324"/>
                <a:chOff x="2377419" y="2714598"/>
                <a:chExt cx="430854" cy="444324"/>
              </a:xfrm>
            </p:grpSpPr>
            <p:sp>
              <p:nvSpPr>
                <p:cNvPr id="4707" name="Google Shape;4707;p28"/>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8"/>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8"/>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8"/>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8"/>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8"/>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8"/>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8"/>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8"/>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8"/>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8"/>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8" name="Google Shape;4718;p28"/>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9" name="Google Shape;4719;p28"/>
          <p:cNvGrpSpPr/>
          <p:nvPr/>
        </p:nvGrpSpPr>
        <p:grpSpPr>
          <a:xfrm>
            <a:off x="-398462" y="-478383"/>
            <a:ext cx="3494400" cy="1083041"/>
            <a:chOff x="-235759" y="3923169"/>
            <a:chExt cx="4089409" cy="1267456"/>
          </a:xfrm>
        </p:grpSpPr>
        <p:sp>
          <p:nvSpPr>
            <p:cNvPr id="4720" name="Google Shape;4720;p28"/>
            <p:cNvSpPr/>
            <p:nvPr/>
          </p:nvSpPr>
          <p:spPr>
            <a:xfrm rot="607683" flipH="1">
              <a:off x="-194853" y="4450752"/>
              <a:ext cx="646147" cy="522474"/>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1" name="Google Shape;4721;p28"/>
            <p:cNvGrpSpPr/>
            <p:nvPr/>
          </p:nvGrpSpPr>
          <p:grpSpPr>
            <a:xfrm flipH="1">
              <a:off x="6" y="4458306"/>
              <a:ext cx="3853644" cy="732319"/>
              <a:chOff x="4200950" y="2130100"/>
              <a:chExt cx="2188700" cy="415925"/>
            </a:xfrm>
          </p:grpSpPr>
          <p:sp>
            <p:nvSpPr>
              <p:cNvPr id="4722" name="Google Shape;4722;p28"/>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8"/>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4" name="Google Shape;4724;p28"/>
            <p:cNvSpPr/>
            <p:nvPr/>
          </p:nvSpPr>
          <p:spPr>
            <a:xfrm rot="607683" flipH="1">
              <a:off x="89179" y="4044996"/>
              <a:ext cx="745379" cy="612381"/>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8"/>
            <p:cNvSpPr/>
            <p:nvPr/>
          </p:nvSpPr>
          <p:spPr>
            <a:xfrm rot="607683" flipH="1">
              <a:off x="146302" y="4048184"/>
              <a:ext cx="692951" cy="558082"/>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8"/>
            <p:cNvSpPr/>
            <p:nvPr/>
          </p:nvSpPr>
          <p:spPr>
            <a:xfrm rot="607683" flipH="1">
              <a:off x="-139416" y="3964561"/>
              <a:ext cx="509431" cy="436366"/>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8"/>
            <p:cNvSpPr/>
            <p:nvPr/>
          </p:nvSpPr>
          <p:spPr>
            <a:xfrm rot="607683" flipH="1">
              <a:off x="-157147" y="4454093"/>
              <a:ext cx="614285" cy="453182"/>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8"/>
            <p:cNvSpPr/>
            <p:nvPr/>
          </p:nvSpPr>
          <p:spPr>
            <a:xfrm rot="607683" flipH="1">
              <a:off x="278888" y="4497252"/>
              <a:ext cx="367092" cy="297782"/>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8"/>
            <p:cNvSpPr/>
            <p:nvPr/>
          </p:nvSpPr>
          <p:spPr>
            <a:xfrm rot="607683" flipH="1">
              <a:off x="301105" y="4497347"/>
              <a:ext cx="348350" cy="260351"/>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902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5777"/>
        <p:cNvGrpSpPr/>
        <p:nvPr/>
      </p:nvGrpSpPr>
      <p:grpSpPr>
        <a:xfrm>
          <a:off x="0" y="0"/>
          <a:ext cx="0" cy="0"/>
          <a:chOff x="0" y="0"/>
          <a:chExt cx="0" cy="0"/>
        </a:xfrm>
      </p:grpSpPr>
      <p:grpSp>
        <p:nvGrpSpPr>
          <p:cNvPr id="15778" name="Google Shape;15778;p23"/>
          <p:cNvGrpSpPr/>
          <p:nvPr/>
        </p:nvGrpSpPr>
        <p:grpSpPr>
          <a:xfrm>
            <a:off x="38150" y="35427"/>
            <a:ext cx="9067465" cy="5072518"/>
            <a:chOff x="0" y="-63776"/>
            <a:chExt cx="9309513" cy="5207389"/>
          </a:xfrm>
        </p:grpSpPr>
        <p:sp>
          <p:nvSpPr>
            <p:cNvPr id="15779" name="Google Shape;15779;p23"/>
            <p:cNvSpPr/>
            <p:nvPr/>
          </p:nvSpPr>
          <p:spPr>
            <a:xfrm>
              <a:off x="2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0" name="Google Shape;15780;p23"/>
            <p:cNvSpPr/>
            <p:nvPr/>
          </p:nvSpPr>
          <p:spPr>
            <a:xfrm>
              <a:off x="2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1" name="Google Shape;15781;p23"/>
            <p:cNvSpPr/>
            <p:nvPr/>
          </p:nvSpPr>
          <p:spPr>
            <a:xfrm>
              <a:off x="2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2" name="Google Shape;15782;p23"/>
            <p:cNvSpPr/>
            <p:nvPr/>
          </p:nvSpPr>
          <p:spPr>
            <a:xfrm>
              <a:off x="2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3" name="Google Shape;15783;p23"/>
            <p:cNvSpPr/>
            <p:nvPr/>
          </p:nvSpPr>
          <p:spPr>
            <a:xfrm>
              <a:off x="2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4" name="Google Shape;15784;p23"/>
            <p:cNvSpPr/>
            <p:nvPr/>
          </p:nvSpPr>
          <p:spPr>
            <a:xfrm>
              <a:off x="2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5" name="Google Shape;15785;p23"/>
            <p:cNvSpPr/>
            <p:nvPr/>
          </p:nvSpPr>
          <p:spPr>
            <a:xfrm>
              <a:off x="2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6" name="Google Shape;15786;p23"/>
            <p:cNvSpPr/>
            <p:nvPr/>
          </p:nvSpPr>
          <p:spPr>
            <a:xfrm>
              <a:off x="2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7" name="Google Shape;15787;p23"/>
            <p:cNvSpPr/>
            <p:nvPr/>
          </p:nvSpPr>
          <p:spPr>
            <a:xfrm>
              <a:off x="2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8" name="Google Shape;15788;p23"/>
            <p:cNvSpPr/>
            <p:nvPr/>
          </p:nvSpPr>
          <p:spPr>
            <a:xfrm>
              <a:off x="2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9" name="Google Shape;15789;p23"/>
            <p:cNvSpPr/>
            <p:nvPr/>
          </p:nvSpPr>
          <p:spPr>
            <a:xfrm>
              <a:off x="2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0" name="Google Shape;15790;p23"/>
            <p:cNvSpPr/>
            <p:nvPr/>
          </p:nvSpPr>
          <p:spPr>
            <a:xfrm>
              <a:off x="2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1" name="Google Shape;15791;p23"/>
            <p:cNvSpPr/>
            <p:nvPr/>
          </p:nvSpPr>
          <p:spPr>
            <a:xfrm>
              <a:off x="1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2" name="Google Shape;15792;p23"/>
            <p:cNvSpPr/>
            <p:nvPr/>
          </p:nvSpPr>
          <p:spPr>
            <a:xfrm>
              <a:off x="1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3" name="Google Shape;15793;p23"/>
            <p:cNvSpPr/>
            <p:nvPr/>
          </p:nvSpPr>
          <p:spPr>
            <a:xfrm>
              <a:off x="1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4" name="Google Shape;15794;p23"/>
            <p:cNvSpPr/>
            <p:nvPr/>
          </p:nvSpPr>
          <p:spPr>
            <a:xfrm>
              <a:off x="1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5" name="Google Shape;15795;p23"/>
            <p:cNvSpPr/>
            <p:nvPr/>
          </p:nvSpPr>
          <p:spPr>
            <a:xfrm>
              <a:off x="1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6" name="Google Shape;15796;p23"/>
            <p:cNvSpPr/>
            <p:nvPr/>
          </p:nvSpPr>
          <p:spPr>
            <a:xfrm>
              <a:off x="1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7" name="Google Shape;15797;p23"/>
            <p:cNvSpPr/>
            <p:nvPr/>
          </p:nvSpPr>
          <p:spPr>
            <a:xfrm>
              <a:off x="0"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8" name="Google Shape;15798;p23"/>
            <p:cNvSpPr/>
            <p:nvPr/>
          </p:nvSpPr>
          <p:spPr>
            <a:xfrm>
              <a:off x="0"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9" name="Google Shape;15799;p23"/>
            <p:cNvSpPr/>
            <p:nvPr/>
          </p:nvSpPr>
          <p:spPr>
            <a:xfrm>
              <a:off x="21763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0" name="Google Shape;15800;p23"/>
            <p:cNvSpPr/>
            <p:nvPr/>
          </p:nvSpPr>
          <p:spPr>
            <a:xfrm>
              <a:off x="21763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1" name="Google Shape;15801;p23"/>
            <p:cNvSpPr/>
            <p:nvPr/>
          </p:nvSpPr>
          <p:spPr>
            <a:xfrm>
              <a:off x="21763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2" name="Google Shape;15802;p23"/>
            <p:cNvSpPr/>
            <p:nvPr/>
          </p:nvSpPr>
          <p:spPr>
            <a:xfrm>
              <a:off x="21763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3" name="Google Shape;15803;p23"/>
            <p:cNvSpPr/>
            <p:nvPr/>
          </p:nvSpPr>
          <p:spPr>
            <a:xfrm>
              <a:off x="21763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4" name="Google Shape;15804;p23"/>
            <p:cNvSpPr/>
            <p:nvPr/>
          </p:nvSpPr>
          <p:spPr>
            <a:xfrm>
              <a:off x="21763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5" name="Google Shape;15805;p23"/>
            <p:cNvSpPr/>
            <p:nvPr/>
          </p:nvSpPr>
          <p:spPr>
            <a:xfrm>
              <a:off x="21763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6" name="Google Shape;15806;p23"/>
            <p:cNvSpPr/>
            <p:nvPr/>
          </p:nvSpPr>
          <p:spPr>
            <a:xfrm>
              <a:off x="21763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7" name="Google Shape;15807;p23"/>
            <p:cNvSpPr/>
            <p:nvPr/>
          </p:nvSpPr>
          <p:spPr>
            <a:xfrm>
              <a:off x="21763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8" name="Google Shape;15808;p23"/>
            <p:cNvSpPr/>
            <p:nvPr/>
          </p:nvSpPr>
          <p:spPr>
            <a:xfrm>
              <a:off x="21763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9" name="Google Shape;15809;p23"/>
            <p:cNvSpPr/>
            <p:nvPr/>
          </p:nvSpPr>
          <p:spPr>
            <a:xfrm>
              <a:off x="21763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0" name="Google Shape;15810;p23"/>
            <p:cNvSpPr/>
            <p:nvPr/>
          </p:nvSpPr>
          <p:spPr>
            <a:xfrm>
              <a:off x="21763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1" name="Google Shape;15811;p23"/>
            <p:cNvSpPr/>
            <p:nvPr/>
          </p:nvSpPr>
          <p:spPr>
            <a:xfrm>
              <a:off x="21761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2" name="Google Shape;15812;p23"/>
            <p:cNvSpPr/>
            <p:nvPr/>
          </p:nvSpPr>
          <p:spPr>
            <a:xfrm>
              <a:off x="21761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3" name="Google Shape;15813;p23"/>
            <p:cNvSpPr/>
            <p:nvPr/>
          </p:nvSpPr>
          <p:spPr>
            <a:xfrm>
              <a:off x="21761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4" name="Google Shape;15814;p23"/>
            <p:cNvSpPr/>
            <p:nvPr/>
          </p:nvSpPr>
          <p:spPr>
            <a:xfrm>
              <a:off x="21761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5" name="Google Shape;15815;p23"/>
            <p:cNvSpPr/>
            <p:nvPr/>
          </p:nvSpPr>
          <p:spPr>
            <a:xfrm>
              <a:off x="21761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6" name="Google Shape;15816;p23"/>
            <p:cNvSpPr/>
            <p:nvPr/>
          </p:nvSpPr>
          <p:spPr>
            <a:xfrm>
              <a:off x="21761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7" name="Google Shape;15817;p23"/>
            <p:cNvSpPr/>
            <p:nvPr/>
          </p:nvSpPr>
          <p:spPr>
            <a:xfrm>
              <a:off x="21760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8" name="Google Shape;15818;p23"/>
            <p:cNvSpPr/>
            <p:nvPr/>
          </p:nvSpPr>
          <p:spPr>
            <a:xfrm>
              <a:off x="21760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9" name="Google Shape;15819;p23"/>
            <p:cNvSpPr/>
            <p:nvPr/>
          </p:nvSpPr>
          <p:spPr>
            <a:xfrm>
              <a:off x="43523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0" name="Google Shape;15820;p23"/>
            <p:cNvSpPr/>
            <p:nvPr/>
          </p:nvSpPr>
          <p:spPr>
            <a:xfrm>
              <a:off x="43523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1" name="Google Shape;15821;p23"/>
            <p:cNvSpPr/>
            <p:nvPr/>
          </p:nvSpPr>
          <p:spPr>
            <a:xfrm>
              <a:off x="43523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2" name="Google Shape;15822;p23"/>
            <p:cNvSpPr/>
            <p:nvPr/>
          </p:nvSpPr>
          <p:spPr>
            <a:xfrm>
              <a:off x="43523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3" name="Google Shape;15823;p23"/>
            <p:cNvSpPr/>
            <p:nvPr/>
          </p:nvSpPr>
          <p:spPr>
            <a:xfrm>
              <a:off x="43523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4" name="Google Shape;15824;p23"/>
            <p:cNvSpPr/>
            <p:nvPr/>
          </p:nvSpPr>
          <p:spPr>
            <a:xfrm>
              <a:off x="43523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5" name="Google Shape;15825;p23"/>
            <p:cNvSpPr/>
            <p:nvPr/>
          </p:nvSpPr>
          <p:spPr>
            <a:xfrm>
              <a:off x="43523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6" name="Google Shape;15826;p23"/>
            <p:cNvSpPr/>
            <p:nvPr/>
          </p:nvSpPr>
          <p:spPr>
            <a:xfrm>
              <a:off x="43523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7" name="Google Shape;15827;p23"/>
            <p:cNvSpPr/>
            <p:nvPr/>
          </p:nvSpPr>
          <p:spPr>
            <a:xfrm>
              <a:off x="43523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8" name="Google Shape;15828;p23"/>
            <p:cNvSpPr/>
            <p:nvPr/>
          </p:nvSpPr>
          <p:spPr>
            <a:xfrm>
              <a:off x="43523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9" name="Google Shape;15829;p23"/>
            <p:cNvSpPr/>
            <p:nvPr/>
          </p:nvSpPr>
          <p:spPr>
            <a:xfrm>
              <a:off x="43523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0" name="Google Shape;15830;p23"/>
            <p:cNvSpPr/>
            <p:nvPr/>
          </p:nvSpPr>
          <p:spPr>
            <a:xfrm>
              <a:off x="43523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1" name="Google Shape;15831;p23"/>
            <p:cNvSpPr/>
            <p:nvPr/>
          </p:nvSpPr>
          <p:spPr>
            <a:xfrm>
              <a:off x="43522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2" name="Google Shape;15832;p23"/>
            <p:cNvSpPr/>
            <p:nvPr/>
          </p:nvSpPr>
          <p:spPr>
            <a:xfrm>
              <a:off x="43522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3" name="Google Shape;15833;p23"/>
            <p:cNvSpPr/>
            <p:nvPr/>
          </p:nvSpPr>
          <p:spPr>
            <a:xfrm>
              <a:off x="43522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4" name="Google Shape;15834;p23"/>
            <p:cNvSpPr/>
            <p:nvPr/>
          </p:nvSpPr>
          <p:spPr>
            <a:xfrm>
              <a:off x="43522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5" name="Google Shape;15835;p23"/>
            <p:cNvSpPr/>
            <p:nvPr/>
          </p:nvSpPr>
          <p:spPr>
            <a:xfrm>
              <a:off x="43522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6" name="Google Shape;15836;p23"/>
            <p:cNvSpPr/>
            <p:nvPr/>
          </p:nvSpPr>
          <p:spPr>
            <a:xfrm>
              <a:off x="43522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7" name="Google Shape;15837;p23"/>
            <p:cNvSpPr/>
            <p:nvPr/>
          </p:nvSpPr>
          <p:spPr>
            <a:xfrm>
              <a:off x="43521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8" name="Google Shape;15838;p23"/>
            <p:cNvSpPr/>
            <p:nvPr/>
          </p:nvSpPr>
          <p:spPr>
            <a:xfrm>
              <a:off x="43521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9" name="Google Shape;15839;p23"/>
            <p:cNvSpPr/>
            <p:nvPr/>
          </p:nvSpPr>
          <p:spPr>
            <a:xfrm>
              <a:off x="65284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0" name="Google Shape;15840;p23"/>
            <p:cNvSpPr/>
            <p:nvPr/>
          </p:nvSpPr>
          <p:spPr>
            <a:xfrm>
              <a:off x="65284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1" name="Google Shape;15841;p23"/>
            <p:cNvSpPr/>
            <p:nvPr/>
          </p:nvSpPr>
          <p:spPr>
            <a:xfrm>
              <a:off x="65284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2" name="Google Shape;15842;p23"/>
            <p:cNvSpPr/>
            <p:nvPr/>
          </p:nvSpPr>
          <p:spPr>
            <a:xfrm>
              <a:off x="65284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3" name="Google Shape;15843;p23"/>
            <p:cNvSpPr/>
            <p:nvPr/>
          </p:nvSpPr>
          <p:spPr>
            <a:xfrm>
              <a:off x="65284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4" name="Google Shape;15844;p23"/>
            <p:cNvSpPr/>
            <p:nvPr/>
          </p:nvSpPr>
          <p:spPr>
            <a:xfrm>
              <a:off x="65284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5" name="Google Shape;15845;p23"/>
            <p:cNvSpPr/>
            <p:nvPr/>
          </p:nvSpPr>
          <p:spPr>
            <a:xfrm>
              <a:off x="65284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6" name="Google Shape;15846;p23"/>
            <p:cNvSpPr/>
            <p:nvPr/>
          </p:nvSpPr>
          <p:spPr>
            <a:xfrm>
              <a:off x="65284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7" name="Google Shape;15847;p23"/>
            <p:cNvSpPr/>
            <p:nvPr/>
          </p:nvSpPr>
          <p:spPr>
            <a:xfrm>
              <a:off x="65284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8" name="Google Shape;15848;p23"/>
            <p:cNvSpPr/>
            <p:nvPr/>
          </p:nvSpPr>
          <p:spPr>
            <a:xfrm>
              <a:off x="65284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9" name="Google Shape;15849;p23"/>
            <p:cNvSpPr/>
            <p:nvPr/>
          </p:nvSpPr>
          <p:spPr>
            <a:xfrm>
              <a:off x="65284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0" name="Google Shape;15850;p23"/>
            <p:cNvSpPr/>
            <p:nvPr/>
          </p:nvSpPr>
          <p:spPr>
            <a:xfrm>
              <a:off x="65284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1" name="Google Shape;15851;p23"/>
            <p:cNvSpPr/>
            <p:nvPr/>
          </p:nvSpPr>
          <p:spPr>
            <a:xfrm>
              <a:off x="65283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2" name="Google Shape;15852;p23"/>
            <p:cNvSpPr/>
            <p:nvPr/>
          </p:nvSpPr>
          <p:spPr>
            <a:xfrm>
              <a:off x="65283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3" name="Google Shape;15853;p23"/>
            <p:cNvSpPr/>
            <p:nvPr/>
          </p:nvSpPr>
          <p:spPr>
            <a:xfrm>
              <a:off x="65283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4" name="Google Shape;15854;p23"/>
            <p:cNvSpPr/>
            <p:nvPr/>
          </p:nvSpPr>
          <p:spPr>
            <a:xfrm>
              <a:off x="65283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5" name="Google Shape;15855;p23"/>
            <p:cNvSpPr/>
            <p:nvPr/>
          </p:nvSpPr>
          <p:spPr>
            <a:xfrm>
              <a:off x="65283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6" name="Google Shape;15856;p23"/>
            <p:cNvSpPr/>
            <p:nvPr/>
          </p:nvSpPr>
          <p:spPr>
            <a:xfrm>
              <a:off x="65283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7" name="Google Shape;15857;p23"/>
            <p:cNvSpPr/>
            <p:nvPr/>
          </p:nvSpPr>
          <p:spPr>
            <a:xfrm>
              <a:off x="65281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8" name="Google Shape;15858;p23"/>
            <p:cNvSpPr/>
            <p:nvPr/>
          </p:nvSpPr>
          <p:spPr>
            <a:xfrm>
              <a:off x="65281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9" name="Google Shape;15859;p23"/>
            <p:cNvSpPr/>
            <p:nvPr/>
          </p:nvSpPr>
          <p:spPr>
            <a:xfrm>
              <a:off x="87044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0" name="Google Shape;15860;p23"/>
            <p:cNvSpPr/>
            <p:nvPr/>
          </p:nvSpPr>
          <p:spPr>
            <a:xfrm>
              <a:off x="87044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1" name="Google Shape;15861;p23"/>
            <p:cNvSpPr/>
            <p:nvPr/>
          </p:nvSpPr>
          <p:spPr>
            <a:xfrm>
              <a:off x="87044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2" name="Google Shape;15862;p23"/>
            <p:cNvSpPr/>
            <p:nvPr/>
          </p:nvSpPr>
          <p:spPr>
            <a:xfrm>
              <a:off x="87044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3" name="Google Shape;15863;p23"/>
            <p:cNvSpPr/>
            <p:nvPr/>
          </p:nvSpPr>
          <p:spPr>
            <a:xfrm>
              <a:off x="87044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4" name="Google Shape;15864;p23"/>
            <p:cNvSpPr/>
            <p:nvPr/>
          </p:nvSpPr>
          <p:spPr>
            <a:xfrm>
              <a:off x="87044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5" name="Google Shape;15865;p23"/>
            <p:cNvSpPr/>
            <p:nvPr/>
          </p:nvSpPr>
          <p:spPr>
            <a:xfrm>
              <a:off x="87044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6" name="Google Shape;15866;p23"/>
            <p:cNvSpPr/>
            <p:nvPr/>
          </p:nvSpPr>
          <p:spPr>
            <a:xfrm>
              <a:off x="87044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7" name="Google Shape;15867;p23"/>
            <p:cNvSpPr/>
            <p:nvPr/>
          </p:nvSpPr>
          <p:spPr>
            <a:xfrm>
              <a:off x="87044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8" name="Google Shape;15868;p23"/>
            <p:cNvSpPr/>
            <p:nvPr/>
          </p:nvSpPr>
          <p:spPr>
            <a:xfrm>
              <a:off x="87044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9" name="Google Shape;15869;p23"/>
            <p:cNvSpPr/>
            <p:nvPr/>
          </p:nvSpPr>
          <p:spPr>
            <a:xfrm>
              <a:off x="87044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0" name="Google Shape;15870;p23"/>
            <p:cNvSpPr/>
            <p:nvPr/>
          </p:nvSpPr>
          <p:spPr>
            <a:xfrm>
              <a:off x="87044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1" name="Google Shape;15871;p23"/>
            <p:cNvSpPr/>
            <p:nvPr/>
          </p:nvSpPr>
          <p:spPr>
            <a:xfrm>
              <a:off x="870436"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2" name="Google Shape;15872;p23"/>
            <p:cNvSpPr/>
            <p:nvPr/>
          </p:nvSpPr>
          <p:spPr>
            <a:xfrm>
              <a:off x="870436"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3" name="Google Shape;15873;p23"/>
            <p:cNvSpPr/>
            <p:nvPr/>
          </p:nvSpPr>
          <p:spPr>
            <a:xfrm>
              <a:off x="870436"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4" name="Google Shape;15874;p23"/>
            <p:cNvSpPr/>
            <p:nvPr/>
          </p:nvSpPr>
          <p:spPr>
            <a:xfrm>
              <a:off x="870436"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5" name="Google Shape;15875;p23"/>
            <p:cNvSpPr/>
            <p:nvPr/>
          </p:nvSpPr>
          <p:spPr>
            <a:xfrm>
              <a:off x="870436"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6" name="Google Shape;15876;p23"/>
            <p:cNvSpPr/>
            <p:nvPr/>
          </p:nvSpPr>
          <p:spPr>
            <a:xfrm>
              <a:off x="870436"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7" name="Google Shape;15877;p23"/>
            <p:cNvSpPr/>
            <p:nvPr/>
          </p:nvSpPr>
          <p:spPr>
            <a:xfrm>
              <a:off x="870424"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8" name="Google Shape;15878;p23"/>
            <p:cNvSpPr/>
            <p:nvPr/>
          </p:nvSpPr>
          <p:spPr>
            <a:xfrm>
              <a:off x="870424"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9" name="Google Shape;15879;p23"/>
            <p:cNvSpPr/>
            <p:nvPr/>
          </p:nvSpPr>
          <p:spPr>
            <a:xfrm>
              <a:off x="1088054"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0" name="Google Shape;15880;p23"/>
            <p:cNvSpPr/>
            <p:nvPr/>
          </p:nvSpPr>
          <p:spPr>
            <a:xfrm>
              <a:off x="1088054"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1" name="Google Shape;15881;p23"/>
            <p:cNvSpPr/>
            <p:nvPr/>
          </p:nvSpPr>
          <p:spPr>
            <a:xfrm>
              <a:off x="1088054"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2" name="Google Shape;15882;p23"/>
            <p:cNvSpPr/>
            <p:nvPr/>
          </p:nvSpPr>
          <p:spPr>
            <a:xfrm>
              <a:off x="1088054"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3" name="Google Shape;15883;p23"/>
            <p:cNvSpPr/>
            <p:nvPr/>
          </p:nvSpPr>
          <p:spPr>
            <a:xfrm>
              <a:off x="1088054"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4" name="Google Shape;15884;p23"/>
            <p:cNvSpPr/>
            <p:nvPr/>
          </p:nvSpPr>
          <p:spPr>
            <a:xfrm>
              <a:off x="1088054"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5" name="Google Shape;15885;p23"/>
            <p:cNvSpPr/>
            <p:nvPr/>
          </p:nvSpPr>
          <p:spPr>
            <a:xfrm>
              <a:off x="1088054"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6" name="Google Shape;15886;p23"/>
            <p:cNvSpPr/>
            <p:nvPr/>
          </p:nvSpPr>
          <p:spPr>
            <a:xfrm>
              <a:off x="1088054"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7" name="Google Shape;15887;p23"/>
            <p:cNvSpPr/>
            <p:nvPr/>
          </p:nvSpPr>
          <p:spPr>
            <a:xfrm>
              <a:off x="1088054"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8" name="Google Shape;15888;p23"/>
            <p:cNvSpPr/>
            <p:nvPr/>
          </p:nvSpPr>
          <p:spPr>
            <a:xfrm>
              <a:off x="1088054"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9" name="Google Shape;15889;p23"/>
            <p:cNvSpPr/>
            <p:nvPr/>
          </p:nvSpPr>
          <p:spPr>
            <a:xfrm>
              <a:off x="1088054"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0" name="Google Shape;15890;p23"/>
            <p:cNvSpPr/>
            <p:nvPr/>
          </p:nvSpPr>
          <p:spPr>
            <a:xfrm>
              <a:off x="1088054"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1" name="Google Shape;15891;p23"/>
            <p:cNvSpPr/>
            <p:nvPr/>
          </p:nvSpPr>
          <p:spPr>
            <a:xfrm>
              <a:off x="108804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2" name="Google Shape;15892;p23"/>
            <p:cNvSpPr/>
            <p:nvPr/>
          </p:nvSpPr>
          <p:spPr>
            <a:xfrm>
              <a:off x="108804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3" name="Google Shape;15893;p23"/>
            <p:cNvSpPr/>
            <p:nvPr/>
          </p:nvSpPr>
          <p:spPr>
            <a:xfrm>
              <a:off x="108804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4" name="Google Shape;15894;p23"/>
            <p:cNvSpPr/>
            <p:nvPr/>
          </p:nvSpPr>
          <p:spPr>
            <a:xfrm>
              <a:off x="108804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5" name="Google Shape;15895;p23"/>
            <p:cNvSpPr/>
            <p:nvPr/>
          </p:nvSpPr>
          <p:spPr>
            <a:xfrm>
              <a:off x="108804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6" name="Google Shape;15896;p23"/>
            <p:cNvSpPr/>
            <p:nvPr/>
          </p:nvSpPr>
          <p:spPr>
            <a:xfrm>
              <a:off x="108804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7" name="Google Shape;15897;p23"/>
            <p:cNvSpPr/>
            <p:nvPr/>
          </p:nvSpPr>
          <p:spPr>
            <a:xfrm>
              <a:off x="1088029"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8" name="Google Shape;15898;p23"/>
            <p:cNvSpPr/>
            <p:nvPr/>
          </p:nvSpPr>
          <p:spPr>
            <a:xfrm>
              <a:off x="1088029"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9" name="Google Shape;15899;p23"/>
            <p:cNvSpPr/>
            <p:nvPr/>
          </p:nvSpPr>
          <p:spPr>
            <a:xfrm>
              <a:off x="1305660"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0" name="Google Shape;15900;p23"/>
            <p:cNvSpPr/>
            <p:nvPr/>
          </p:nvSpPr>
          <p:spPr>
            <a:xfrm>
              <a:off x="1305660"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1" name="Google Shape;15901;p23"/>
            <p:cNvSpPr/>
            <p:nvPr/>
          </p:nvSpPr>
          <p:spPr>
            <a:xfrm>
              <a:off x="1305660"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2" name="Google Shape;15902;p23"/>
            <p:cNvSpPr/>
            <p:nvPr/>
          </p:nvSpPr>
          <p:spPr>
            <a:xfrm>
              <a:off x="1305660"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3" name="Google Shape;15903;p23"/>
            <p:cNvSpPr/>
            <p:nvPr/>
          </p:nvSpPr>
          <p:spPr>
            <a:xfrm>
              <a:off x="1305660"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4" name="Google Shape;15904;p23"/>
            <p:cNvSpPr/>
            <p:nvPr/>
          </p:nvSpPr>
          <p:spPr>
            <a:xfrm>
              <a:off x="1305660"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5" name="Google Shape;15905;p23"/>
            <p:cNvSpPr/>
            <p:nvPr/>
          </p:nvSpPr>
          <p:spPr>
            <a:xfrm>
              <a:off x="1305660"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6" name="Google Shape;15906;p23"/>
            <p:cNvSpPr/>
            <p:nvPr/>
          </p:nvSpPr>
          <p:spPr>
            <a:xfrm>
              <a:off x="1305660"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7" name="Google Shape;15907;p23"/>
            <p:cNvSpPr/>
            <p:nvPr/>
          </p:nvSpPr>
          <p:spPr>
            <a:xfrm>
              <a:off x="1305660"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8" name="Google Shape;15908;p23"/>
            <p:cNvSpPr/>
            <p:nvPr/>
          </p:nvSpPr>
          <p:spPr>
            <a:xfrm>
              <a:off x="1305660"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9" name="Google Shape;15909;p23"/>
            <p:cNvSpPr/>
            <p:nvPr/>
          </p:nvSpPr>
          <p:spPr>
            <a:xfrm>
              <a:off x="1305660"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0" name="Google Shape;15910;p23"/>
            <p:cNvSpPr/>
            <p:nvPr/>
          </p:nvSpPr>
          <p:spPr>
            <a:xfrm>
              <a:off x="1305660"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1" name="Google Shape;15911;p23"/>
            <p:cNvSpPr/>
            <p:nvPr/>
          </p:nvSpPr>
          <p:spPr>
            <a:xfrm>
              <a:off x="130564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2" name="Google Shape;15912;p23"/>
            <p:cNvSpPr/>
            <p:nvPr/>
          </p:nvSpPr>
          <p:spPr>
            <a:xfrm>
              <a:off x="130564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3" name="Google Shape;15913;p23"/>
            <p:cNvSpPr/>
            <p:nvPr/>
          </p:nvSpPr>
          <p:spPr>
            <a:xfrm>
              <a:off x="130564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4" name="Google Shape;15914;p23"/>
            <p:cNvSpPr/>
            <p:nvPr/>
          </p:nvSpPr>
          <p:spPr>
            <a:xfrm>
              <a:off x="130564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5" name="Google Shape;15915;p23"/>
            <p:cNvSpPr/>
            <p:nvPr/>
          </p:nvSpPr>
          <p:spPr>
            <a:xfrm>
              <a:off x="130564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6" name="Google Shape;15916;p23"/>
            <p:cNvSpPr/>
            <p:nvPr/>
          </p:nvSpPr>
          <p:spPr>
            <a:xfrm>
              <a:off x="130564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7" name="Google Shape;15917;p23"/>
            <p:cNvSpPr/>
            <p:nvPr/>
          </p:nvSpPr>
          <p:spPr>
            <a:xfrm>
              <a:off x="1305635"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8" name="Google Shape;15918;p23"/>
            <p:cNvSpPr/>
            <p:nvPr/>
          </p:nvSpPr>
          <p:spPr>
            <a:xfrm>
              <a:off x="1305635"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9" name="Google Shape;15919;p23"/>
            <p:cNvSpPr/>
            <p:nvPr/>
          </p:nvSpPr>
          <p:spPr>
            <a:xfrm>
              <a:off x="155135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0" name="Google Shape;15920;p23"/>
            <p:cNvSpPr/>
            <p:nvPr/>
          </p:nvSpPr>
          <p:spPr>
            <a:xfrm>
              <a:off x="155135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1" name="Google Shape;15921;p23"/>
            <p:cNvSpPr/>
            <p:nvPr/>
          </p:nvSpPr>
          <p:spPr>
            <a:xfrm>
              <a:off x="155135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2" name="Google Shape;15922;p23"/>
            <p:cNvSpPr/>
            <p:nvPr/>
          </p:nvSpPr>
          <p:spPr>
            <a:xfrm>
              <a:off x="155135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3" name="Google Shape;15923;p23"/>
            <p:cNvSpPr/>
            <p:nvPr/>
          </p:nvSpPr>
          <p:spPr>
            <a:xfrm>
              <a:off x="155135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4" name="Google Shape;15924;p23"/>
            <p:cNvSpPr/>
            <p:nvPr/>
          </p:nvSpPr>
          <p:spPr>
            <a:xfrm>
              <a:off x="155135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5" name="Google Shape;15925;p23"/>
            <p:cNvSpPr/>
            <p:nvPr/>
          </p:nvSpPr>
          <p:spPr>
            <a:xfrm>
              <a:off x="155135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6" name="Google Shape;15926;p23"/>
            <p:cNvSpPr/>
            <p:nvPr/>
          </p:nvSpPr>
          <p:spPr>
            <a:xfrm>
              <a:off x="155135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7" name="Google Shape;15927;p23"/>
            <p:cNvSpPr/>
            <p:nvPr/>
          </p:nvSpPr>
          <p:spPr>
            <a:xfrm>
              <a:off x="155135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8" name="Google Shape;15928;p23"/>
            <p:cNvSpPr/>
            <p:nvPr/>
          </p:nvSpPr>
          <p:spPr>
            <a:xfrm>
              <a:off x="155135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9" name="Google Shape;15929;p23"/>
            <p:cNvSpPr/>
            <p:nvPr/>
          </p:nvSpPr>
          <p:spPr>
            <a:xfrm>
              <a:off x="155135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0" name="Google Shape;15930;p23"/>
            <p:cNvSpPr/>
            <p:nvPr/>
          </p:nvSpPr>
          <p:spPr>
            <a:xfrm>
              <a:off x="155135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1" name="Google Shape;15931;p23"/>
            <p:cNvSpPr/>
            <p:nvPr/>
          </p:nvSpPr>
          <p:spPr>
            <a:xfrm>
              <a:off x="155134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2" name="Google Shape;15932;p23"/>
            <p:cNvSpPr/>
            <p:nvPr/>
          </p:nvSpPr>
          <p:spPr>
            <a:xfrm>
              <a:off x="155134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3" name="Google Shape;15933;p23"/>
            <p:cNvSpPr/>
            <p:nvPr/>
          </p:nvSpPr>
          <p:spPr>
            <a:xfrm>
              <a:off x="155134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4" name="Google Shape;15934;p23"/>
            <p:cNvSpPr/>
            <p:nvPr/>
          </p:nvSpPr>
          <p:spPr>
            <a:xfrm>
              <a:off x="155134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5" name="Google Shape;15935;p23"/>
            <p:cNvSpPr/>
            <p:nvPr/>
          </p:nvSpPr>
          <p:spPr>
            <a:xfrm>
              <a:off x="155134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6" name="Google Shape;15936;p23"/>
            <p:cNvSpPr/>
            <p:nvPr/>
          </p:nvSpPr>
          <p:spPr>
            <a:xfrm>
              <a:off x="155134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7" name="Google Shape;15937;p23"/>
            <p:cNvSpPr/>
            <p:nvPr/>
          </p:nvSpPr>
          <p:spPr>
            <a:xfrm>
              <a:off x="155133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8" name="Google Shape;15938;p23"/>
            <p:cNvSpPr/>
            <p:nvPr/>
          </p:nvSpPr>
          <p:spPr>
            <a:xfrm>
              <a:off x="155133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9" name="Google Shape;15939;p23"/>
            <p:cNvSpPr/>
            <p:nvPr/>
          </p:nvSpPr>
          <p:spPr>
            <a:xfrm>
              <a:off x="179705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0" name="Google Shape;15940;p23"/>
            <p:cNvSpPr/>
            <p:nvPr/>
          </p:nvSpPr>
          <p:spPr>
            <a:xfrm>
              <a:off x="179705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1" name="Google Shape;15941;p23"/>
            <p:cNvSpPr/>
            <p:nvPr/>
          </p:nvSpPr>
          <p:spPr>
            <a:xfrm>
              <a:off x="179705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2" name="Google Shape;15942;p23"/>
            <p:cNvSpPr/>
            <p:nvPr/>
          </p:nvSpPr>
          <p:spPr>
            <a:xfrm>
              <a:off x="179705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3" name="Google Shape;15943;p23"/>
            <p:cNvSpPr/>
            <p:nvPr/>
          </p:nvSpPr>
          <p:spPr>
            <a:xfrm>
              <a:off x="179705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4" name="Google Shape;15944;p23"/>
            <p:cNvSpPr/>
            <p:nvPr/>
          </p:nvSpPr>
          <p:spPr>
            <a:xfrm>
              <a:off x="179705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5" name="Google Shape;15945;p23"/>
            <p:cNvSpPr/>
            <p:nvPr/>
          </p:nvSpPr>
          <p:spPr>
            <a:xfrm>
              <a:off x="179705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6" name="Google Shape;15946;p23"/>
            <p:cNvSpPr/>
            <p:nvPr/>
          </p:nvSpPr>
          <p:spPr>
            <a:xfrm>
              <a:off x="179705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7" name="Google Shape;15947;p23"/>
            <p:cNvSpPr/>
            <p:nvPr/>
          </p:nvSpPr>
          <p:spPr>
            <a:xfrm>
              <a:off x="179705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8" name="Google Shape;15948;p23"/>
            <p:cNvSpPr/>
            <p:nvPr/>
          </p:nvSpPr>
          <p:spPr>
            <a:xfrm>
              <a:off x="179705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9" name="Google Shape;15949;p23"/>
            <p:cNvSpPr/>
            <p:nvPr/>
          </p:nvSpPr>
          <p:spPr>
            <a:xfrm>
              <a:off x="179705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0" name="Google Shape;15950;p23"/>
            <p:cNvSpPr/>
            <p:nvPr/>
          </p:nvSpPr>
          <p:spPr>
            <a:xfrm>
              <a:off x="179705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1" name="Google Shape;15951;p23"/>
            <p:cNvSpPr/>
            <p:nvPr/>
          </p:nvSpPr>
          <p:spPr>
            <a:xfrm>
              <a:off x="179703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2" name="Google Shape;15952;p23"/>
            <p:cNvSpPr/>
            <p:nvPr/>
          </p:nvSpPr>
          <p:spPr>
            <a:xfrm>
              <a:off x="179703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3" name="Google Shape;15953;p23"/>
            <p:cNvSpPr/>
            <p:nvPr/>
          </p:nvSpPr>
          <p:spPr>
            <a:xfrm>
              <a:off x="179703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4" name="Google Shape;15954;p23"/>
            <p:cNvSpPr/>
            <p:nvPr/>
          </p:nvSpPr>
          <p:spPr>
            <a:xfrm>
              <a:off x="179703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5" name="Google Shape;15955;p23"/>
            <p:cNvSpPr/>
            <p:nvPr/>
          </p:nvSpPr>
          <p:spPr>
            <a:xfrm>
              <a:off x="179703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6" name="Google Shape;15956;p23"/>
            <p:cNvSpPr/>
            <p:nvPr/>
          </p:nvSpPr>
          <p:spPr>
            <a:xfrm>
              <a:off x="179703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7" name="Google Shape;15957;p23"/>
            <p:cNvSpPr/>
            <p:nvPr/>
          </p:nvSpPr>
          <p:spPr>
            <a:xfrm>
              <a:off x="179702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8" name="Google Shape;15958;p23"/>
            <p:cNvSpPr/>
            <p:nvPr/>
          </p:nvSpPr>
          <p:spPr>
            <a:xfrm>
              <a:off x="179702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9" name="Google Shape;15959;p23"/>
            <p:cNvSpPr/>
            <p:nvPr/>
          </p:nvSpPr>
          <p:spPr>
            <a:xfrm>
              <a:off x="204274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0" name="Google Shape;15960;p23"/>
            <p:cNvSpPr/>
            <p:nvPr/>
          </p:nvSpPr>
          <p:spPr>
            <a:xfrm>
              <a:off x="204274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1" name="Google Shape;15961;p23"/>
            <p:cNvSpPr/>
            <p:nvPr/>
          </p:nvSpPr>
          <p:spPr>
            <a:xfrm>
              <a:off x="204274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2" name="Google Shape;15962;p23"/>
            <p:cNvSpPr/>
            <p:nvPr/>
          </p:nvSpPr>
          <p:spPr>
            <a:xfrm>
              <a:off x="204274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3" name="Google Shape;15963;p23"/>
            <p:cNvSpPr/>
            <p:nvPr/>
          </p:nvSpPr>
          <p:spPr>
            <a:xfrm>
              <a:off x="204274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4" name="Google Shape;15964;p23"/>
            <p:cNvSpPr/>
            <p:nvPr/>
          </p:nvSpPr>
          <p:spPr>
            <a:xfrm>
              <a:off x="204274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5" name="Google Shape;15965;p23"/>
            <p:cNvSpPr/>
            <p:nvPr/>
          </p:nvSpPr>
          <p:spPr>
            <a:xfrm>
              <a:off x="204274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6" name="Google Shape;15966;p23"/>
            <p:cNvSpPr/>
            <p:nvPr/>
          </p:nvSpPr>
          <p:spPr>
            <a:xfrm>
              <a:off x="204274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7" name="Google Shape;15967;p23"/>
            <p:cNvSpPr/>
            <p:nvPr/>
          </p:nvSpPr>
          <p:spPr>
            <a:xfrm>
              <a:off x="204274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8" name="Google Shape;15968;p23"/>
            <p:cNvSpPr/>
            <p:nvPr/>
          </p:nvSpPr>
          <p:spPr>
            <a:xfrm>
              <a:off x="204274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9" name="Google Shape;15969;p23"/>
            <p:cNvSpPr/>
            <p:nvPr/>
          </p:nvSpPr>
          <p:spPr>
            <a:xfrm>
              <a:off x="204274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0" name="Google Shape;15970;p23"/>
            <p:cNvSpPr/>
            <p:nvPr/>
          </p:nvSpPr>
          <p:spPr>
            <a:xfrm>
              <a:off x="204274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1" name="Google Shape;15971;p23"/>
            <p:cNvSpPr/>
            <p:nvPr/>
          </p:nvSpPr>
          <p:spPr>
            <a:xfrm>
              <a:off x="204273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2" name="Google Shape;15972;p23"/>
            <p:cNvSpPr/>
            <p:nvPr/>
          </p:nvSpPr>
          <p:spPr>
            <a:xfrm>
              <a:off x="204273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3" name="Google Shape;15973;p23"/>
            <p:cNvSpPr/>
            <p:nvPr/>
          </p:nvSpPr>
          <p:spPr>
            <a:xfrm>
              <a:off x="204273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4" name="Google Shape;15974;p23"/>
            <p:cNvSpPr/>
            <p:nvPr/>
          </p:nvSpPr>
          <p:spPr>
            <a:xfrm>
              <a:off x="204273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5" name="Google Shape;15975;p23"/>
            <p:cNvSpPr/>
            <p:nvPr/>
          </p:nvSpPr>
          <p:spPr>
            <a:xfrm>
              <a:off x="204273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6" name="Google Shape;15976;p23"/>
            <p:cNvSpPr/>
            <p:nvPr/>
          </p:nvSpPr>
          <p:spPr>
            <a:xfrm>
              <a:off x="204273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7" name="Google Shape;15977;p23"/>
            <p:cNvSpPr/>
            <p:nvPr/>
          </p:nvSpPr>
          <p:spPr>
            <a:xfrm>
              <a:off x="204272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8" name="Google Shape;15978;p23"/>
            <p:cNvSpPr/>
            <p:nvPr/>
          </p:nvSpPr>
          <p:spPr>
            <a:xfrm>
              <a:off x="204272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9" name="Google Shape;15979;p23"/>
            <p:cNvSpPr/>
            <p:nvPr/>
          </p:nvSpPr>
          <p:spPr>
            <a:xfrm>
              <a:off x="228844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0" name="Google Shape;15980;p23"/>
            <p:cNvSpPr/>
            <p:nvPr/>
          </p:nvSpPr>
          <p:spPr>
            <a:xfrm>
              <a:off x="228844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1" name="Google Shape;15981;p23"/>
            <p:cNvSpPr/>
            <p:nvPr/>
          </p:nvSpPr>
          <p:spPr>
            <a:xfrm>
              <a:off x="228844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2" name="Google Shape;15982;p23"/>
            <p:cNvSpPr/>
            <p:nvPr/>
          </p:nvSpPr>
          <p:spPr>
            <a:xfrm>
              <a:off x="228844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3" name="Google Shape;15983;p23"/>
            <p:cNvSpPr/>
            <p:nvPr/>
          </p:nvSpPr>
          <p:spPr>
            <a:xfrm>
              <a:off x="228844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4" name="Google Shape;15984;p23"/>
            <p:cNvSpPr/>
            <p:nvPr/>
          </p:nvSpPr>
          <p:spPr>
            <a:xfrm>
              <a:off x="228844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5" name="Google Shape;15985;p23"/>
            <p:cNvSpPr/>
            <p:nvPr/>
          </p:nvSpPr>
          <p:spPr>
            <a:xfrm>
              <a:off x="228844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6" name="Google Shape;15986;p23"/>
            <p:cNvSpPr/>
            <p:nvPr/>
          </p:nvSpPr>
          <p:spPr>
            <a:xfrm>
              <a:off x="228844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7" name="Google Shape;15987;p23"/>
            <p:cNvSpPr/>
            <p:nvPr/>
          </p:nvSpPr>
          <p:spPr>
            <a:xfrm>
              <a:off x="228844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8" name="Google Shape;15988;p23"/>
            <p:cNvSpPr/>
            <p:nvPr/>
          </p:nvSpPr>
          <p:spPr>
            <a:xfrm>
              <a:off x="228844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9" name="Google Shape;15989;p23"/>
            <p:cNvSpPr/>
            <p:nvPr/>
          </p:nvSpPr>
          <p:spPr>
            <a:xfrm>
              <a:off x="228844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0" name="Google Shape;15990;p23"/>
            <p:cNvSpPr/>
            <p:nvPr/>
          </p:nvSpPr>
          <p:spPr>
            <a:xfrm>
              <a:off x="228844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1" name="Google Shape;15991;p23"/>
            <p:cNvSpPr/>
            <p:nvPr/>
          </p:nvSpPr>
          <p:spPr>
            <a:xfrm>
              <a:off x="228842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2" name="Google Shape;15992;p23"/>
            <p:cNvSpPr/>
            <p:nvPr/>
          </p:nvSpPr>
          <p:spPr>
            <a:xfrm>
              <a:off x="228842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3" name="Google Shape;15993;p23"/>
            <p:cNvSpPr/>
            <p:nvPr/>
          </p:nvSpPr>
          <p:spPr>
            <a:xfrm>
              <a:off x="228842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4" name="Google Shape;15994;p23"/>
            <p:cNvSpPr/>
            <p:nvPr/>
          </p:nvSpPr>
          <p:spPr>
            <a:xfrm>
              <a:off x="228842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5" name="Google Shape;15995;p23"/>
            <p:cNvSpPr/>
            <p:nvPr/>
          </p:nvSpPr>
          <p:spPr>
            <a:xfrm>
              <a:off x="228842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6" name="Google Shape;15996;p23"/>
            <p:cNvSpPr/>
            <p:nvPr/>
          </p:nvSpPr>
          <p:spPr>
            <a:xfrm>
              <a:off x="228842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7" name="Google Shape;15997;p23"/>
            <p:cNvSpPr/>
            <p:nvPr/>
          </p:nvSpPr>
          <p:spPr>
            <a:xfrm>
              <a:off x="228841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8" name="Google Shape;15998;p23"/>
            <p:cNvSpPr/>
            <p:nvPr/>
          </p:nvSpPr>
          <p:spPr>
            <a:xfrm>
              <a:off x="228841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9" name="Google Shape;15999;p23"/>
            <p:cNvSpPr/>
            <p:nvPr/>
          </p:nvSpPr>
          <p:spPr>
            <a:xfrm>
              <a:off x="253413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0" name="Google Shape;16000;p23"/>
            <p:cNvSpPr/>
            <p:nvPr/>
          </p:nvSpPr>
          <p:spPr>
            <a:xfrm>
              <a:off x="253413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1" name="Google Shape;16001;p23"/>
            <p:cNvSpPr/>
            <p:nvPr/>
          </p:nvSpPr>
          <p:spPr>
            <a:xfrm>
              <a:off x="253413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2" name="Google Shape;16002;p23"/>
            <p:cNvSpPr/>
            <p:nvPr/>
          </p:nvSpPr>
          <p:spPr>
            <a:xfrm>
              <a:off x="253413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3" name="Google Shape;16003;p23"/>
            <p:cNvSpPr/>
            <p:nvPr/>
          </p:nvSpPr>
          <p:spPr>
            <a:xfrm>
              <a:off x="253413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4" name="Google Shape;16004;p23"/>
            <p:cNvSpPr/>
            <p:nvPr/>
          </p:nvSpPr>
          <p:spPr>
            <a:xfrm>
              <a:off x="253413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5" name="Google Shape;16005;p23"/>
            <p:cNvSpPr/>
            <p:nvPr/>
          </p:nvSpPr>
          <p:spPr>
            <a:xfrm>
              <a:off x="253413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6" name="Google Shape;16006;p23"/>
            <p:cNvSpPr/>
            <p:nvPr/>
          </p:nvSpPr>
          <p:spPr>
            <a:xfrm>
              <a:off x="253413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7" name="Google Shape;16007;p23"/>
            <p:cNvSpPr/>
            <p:nvPr/>
          </p:nvSpPr>
          <p:spPr>
            <a:xfrm>
              <a:off x="253413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8" name="Google Shape;16008;p23"/>
            <p:cNvSpPr/>
            <p:nvPr/>
          </p:nvSpPr>
          <p:spPr>
            <a:xfrm>
              <a:off x="253413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9" name="Google Shape;16009;p23"/>
            <p:cNvSpPr/>
            <p:nvPr/>
          </p:nvSpPr>
          <p:spPr>
            <a:xfrm>
              <a:off x="253413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0" name="Google Shape;16010;p23"/>
            <p:cNvSpPr/>
            <p:nvPr/>
          </p:nvSpPr>
          <p:spPr>
            <a:xfrm>
              <a:off x="253413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1" name="Google Shape;16011;p23"/>
            <p:cNvSpPr/>
            <p:nvPr/>
          </p:nvSpPr>
          <p:spPr>
            <a:xfrm>
              <a:off x="253412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2" name="Google Shape;16012;p23"/>
            <p:cNvSpPr/>
            <p:nvPr/>
          </p:nvSpPr>
          <p:spPr>
            <a:xfrm>
              <a:off x="253412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3" name="Google Shape;16013;p23"/>
            <p:cNvSpPr/>
            <p:nvPr/>
          </p:nvSpPr>
          <p:spPr>
            <a:xfrm>
              <a:off x="253412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4" name="Google Shape;16014;p23"/>
            <p:cNvSpPr/>
            <p:nvPr/>
          </p:nvSpPr>
          <p:spPr>
            <a:xfrm>
              <a:off x="253412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5" name="Google Shape;16015;p23"/>
            <p:cNvSpPr/>
            <p:nvPr/>
          </p:nvSpPr>
          <p:spPr>
            <a:xfrm>
              <a:off x="253412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6" name="Google Shape;16016;p23"/>
            <p:cNvSpPr/>
            <p:nvPr/>
          </p:nvSpPr>
          <p:spPr>
            <a:xfrm>
              <a:off x="253412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7" name="Google Shape;16017;p23"/>
            <p:cNvSpPr/>
            <p:nvPr/>
          </p:nvSpPr>
          <p:spPr>
            <a:xfrm>
              <a:off x="253411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8" name="Google Shape;16018;p23"/>
            <p:cNvSpPr/>
            <p:nvPr/>
          </p:nvSpPr>
          <p:spPr>
            <a:xfrm>
              <a:off x="253411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9" name="Google Shape;16019;p23"/>
            <p:cNvSpPr/>
            <p:nvPr/>
          </p:nvSpPr>
          <p:spPr>
            <a:xfrm>
              <a:off x="277983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0" name="Google Shape;16020;p23"/>
            <p:cNvSpPr/>
            <p:nvPr/>
          </p:nvSpPr>
          <p:spPr>
            <a:xfrm>
              <a:off x="277983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1" name="Google Shape;16021;p23"/>
            <p:cNvSpPr/>
            <p:nvPr/>
          </p:nvSpPr>
          <p:spPr>
            <a:xfrm>
              <a:off x="277983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2" name="Google Shape;16022;p23"/>
            <p:cNvSpPr/>
            <p:nvPr/>
          </p:nvSpPr>
          <p:spPr>
            <a:xfrm>
              <a:off x="277983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3" name="Google Shape;16023;p23"/>
            <p:cNvSpPr/>
            <p:nvPr/>
          </p:nvSpPr>
          <p:spPr>
            <a:xfrm>
              <a:off x="277983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4" name="Google Shape;16024;p23"/>
            <p:cNvSpPr/>
            <p:nvPr/>
          </p:nvSpPr>
          <p:spPr>
            <a:xfrm>
              <a:off x="277983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5" name="Google Shape;16025;p23"/>
            <p:cNvSpPr/>
            <p:nvPr/>
          </p:nvSpPr>
          <p:spPr>
            <a:xfrm>
              <a:off x="277983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6" name="Google Shape;16026;p23"/>
            <p:cNvSpPr/>
            <p:nvPr/>
          </p:nvSpPr>
          <p:spPr>
            <a:xfrm>
              <a:off x="277983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7" name="Google Shape;16027;p23"/>
            <p:cNvSpPr/>
            <p:nvPr/>
          </p:nvSpPr>
          <p:spPr>
            <a:xfrm>
              <a:off x="277983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8" name="Google Shape;16028;p23"/>
            <p:cNvSpPr/>
            <p:nvPr/>
          </p:nvSpPr>
          <p:spPr>
            <a:xfrm>
              <a:off x="277983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9" name="Google Shape;16029;p23"/>
            <p:cNvSpPr/>
            <p:nvPr/>
          </p:nvSpPr>
          <p:spPr>
            <a:xfrm>
              <a:off x="277983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0" name="Google Shape;16030;p23"/>
            <p:cNvSpPr/>
            <p:nvPr/>
          </p:nvSpPr>
          <p:spPr>
            <a:xfrm>
              <a:off x="277983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1" name="Google Shape;16031;p23"/>
            <p:cNvSpPr/>
            <p:nvPr/>
          </p:nvSpPr>
          <p:spPr>
            <a:xfrm>
              <a:off x="277981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2" name="Google Shape;16032;p23"/>
            <p:cNvSpPr/>
            <p:nvPr/>
          </p:nvSpPr>
          <p:spPr>
            <a:xfrm>
              <a:off x="277981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3" name="Google Shape;16033;p23"/>
            <p:cNvSpPr/>
            <p:nvPr/>
          </p:nvSpPr>
          <p:spPr>
            <a:xfrm>
              <a:off x="277981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4" name="Google Shape;16034;p23"/>
            <p:cNvSpPr/>
            <p:nvPr/>
          </p:nvSpPr>
          <p:spPr>
            <a:xfrm>
              <a:off x="277981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5" name="Google Shape;16035;p23"/>
            <p:cNvSpPr/>
            <p:nvPr/>
          </p:nvSpPr>
          <p:spPr>
            <a:xfrm>
              <a:off x="277981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6" name="Google Shape;16036;p23"/>
            <p:cNvSpPr/>
            <p:nvPr/>
          </p:nvSpPr>
          <p:spPr>
            <a:xfrm>
              <a:off x="277981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7" name="Google Shape;16037;p23"/>
            <p:cNvSpPr/>
            <p:nvPr/>
          </p:nvSpPr>
          <p:spPr>
            <a:xfrm>
              <a:off x="277980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8" name="Google Shape;16038;p23"/>
            <p:cNvSpPr/>
            <p:nvPr/>
          </p:nvSpPr>
          <p:spPr>
            <a:xfrm>
              <a:off x="277980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9" name="Google Shape;16039;p23"/>
            <p:cNvSpPr/>
            <p:nvPr/>
          </p:nvSpPr>
          <p:spPr>
            <a:xfrm>
              <a:off x="302552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0" name="Google Shape;16040;p23"/>
            <p:cNvSpPr/>
            <p:nvPr/>
          </p:nvSpPr>
          <p:spPr>
            <a:xfrm>
              <a:off x="302552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1" name="Google Shape;16041;p23"/>
            <p:cNvSpPr/>
            <p:nvPr/>
          </p:nvSpPr>
          <p:spPr>
            <a:xfrm>
              <a:off x="302552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2" name="Google Shape;16042;p23"/>
            <p:cNvSpPr/>
            <p:nvPr/>
          </p:nvSpPr>
          <p:spPr>
            <a:xfrm>
              <a:off x="302552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3" name="Google Shape;16043;p23"/>
            <p:cNvSpPr/>
            <p:nvPr/>
          </p:nvSpPr>
          <p:spPr>
            <a:xfrm>
              <a:off x="302552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4" name="Google Shape;16044;p23"/>
            <p:cNvSpPr/>
            <p:nvPr/>
          </p:nvSpPr>
          <p:spPr>
            <a:xfrm>
              <a:off x="302552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5" name="Google Shape;16045;p23"/>
            <p:cNvSpPr/>
            <p:nvPr/>
          </p:nvSpPr>
          <p:spPr>
            <a:xfrm>
              <a:off x="302552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6" name="Google Shape;16046;p23"/>
            <p:cNvSpPr/>
            <p:nvPr/>
          </p:nvSpPr>
          <p:spPr>
            <a:xfrm>
              <a:off x="302552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7" name="Google Shape;16047;p23"/>
            <p:cNvSpPr/>
            <p:nvPr/>
          </p:nvSpPr>
          <p:spPr>
            <a:xfrm>
              <a:off x="302552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8" name="Google Shape;16048;p23"/>
            <p:cNvSpPr/>
            <p:nvPr/>
          </p:nvSpPr>
          <p:spPr>
            <a:xfrm>
              <a:off x="302552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9" name="Google Shape;16049;p23"/>
            <p:cNvSpPr/>
            <p:nvPr/>
          </p:nvSpPr>
          <p:spPr>
            <a:xfrm>
              <a:off x="302552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0" name="Google Shape;16050;p23"/>
            <p:cNvSpPr/>
            <p:nvPr/>
          </p:nvSpPr>
          <p:spPr>
            <a:xfrm>
              <a:off x="302552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1" name="Google Shape;16051;p23"/>
            <p:cNvSpPr/>
            <p:nvPr/>
          </p:nvSpPr>
          <p:spPr>
            <a:xfrm>
              <a:off x="302551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2" name="Google Shape;16052;p23"/>
            <p:cNvSpPr/>
            <p:nvPr/>
          </p:nvSpPr>
          <p:spPr>
            <a:xfrm>
              <a:off x="302551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3" name="Google Shape;16053;p23"/>
            <p:cNvSpPr/>
            <p:nvPr/>
          </p:nvSpPr>
          <p:spPr>
            <a:xfrm>
              <a:off x="302551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4" name="Google Shape;16054;p23"/>
            <p:cNvSpPr/>
            <p:nvPr/>
          </p:nvSpPr>
          <p:spPr>
            <a:xfrm>
              <a:off x="302551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5" name="Google Shape;16055;p23"/>
            <p:cNvSpPr/>
            <p:nvPr/>
          </p:nvSpPr>
          <p:spPr>
            <a:xfrm>
              <a:off x="302551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6" name="Google Shape;16056;p23"/>
            <p:cNvSpPr/>
            <p:nvPr/>
          </p:nvSpPr>
          <p:spPr>
            <a:xfrm>
              <a:off x="302551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7" name="Google Shape;16057;p23"/>
            <p:cNvSpPr/>
            <p:nvPr/>
          </p:nvSpPr>
          <p:spPr>
            <a:xfrm>
              <a:off x="302550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8" name="Google Shape;16058;p23"/>
            <p:cNvSpPr/>
            <p:nvPr/>
          </p:nvSpPr>
          <p:spPr>
            <a:xfrm>
              <a:off x="302550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9" name="Google Shape;16059;p23"/>
            <p:cNvSpPr/>
            <p:nvPr/>
          </p:nvSpPr>
          <p:spPr>
            <a:xfrm>
              <a:off x="327122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0" name="Google Shape;16060;p23"/>
            <p:cNvSpPr/>
            <p:nvPr/>
          </p:nvSpPr>
          <p:spPr>
            <a:xfrm>
              <a:off x="327122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1" name="Google Shape;16061;p23"/>
            <p:cNvSpPr/>
            <p:nvPr/>
          </p:nvSpPr>
          <p:spPr>
            <a:xfrm>
              <a:off x="327122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2" name="Google Shape;16062;p23"/>
            <p:cNvSpPr/>
            <p:nvPr/>
          </p:nvSpPr>
          <p:spPr>
            <a:xfrm>
              <a:off x="327122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3" name="Google Shape;16063;p23"/>
            <p:cNvSpPr/>
            <p:nvPr/>
          </p:nvSpPr>
          <p:spPr>
            <a:xfrm>
              <a:off x="327122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4" name="Google Shape;16064;p23"/>
            <p:cNvSpPr/>
            <p:nvPr/>
          </p:nvSpPr>
          <p:spPr>
            <a:xfrm>
              <a:off x="327122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5" name="Google Shape;16065;p23"/>
            <p:cNvSpPr/>
            <p:nvPr/>
          </p:nvSpPr>
          <p:spPr>
            <a:xfrm>
              <a:off x="327122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6" name="Google Shape;16066;p23"/>
            <p:cNvSpPr/>
            <p:nvPr/>
          </p:nvSpPr>
          <p:spPr>
            <a:xfrm>
              <a:off x="327122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7" name="Google Shape;16067;p23"/>
            <p:cNvSpPr/>
            <p:nvPr/>
          </p:nvSpPr>
          <p:spPr>
            <a:xfrm>
              <a:off x="327122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8" name="Google Shape;16068;p23"/>
            <p:cNvSpPr/>
            <p:nvPr/>
          </p:nvSpPr>
          <p:spPr>
            <a:xfrm>
              <a:off x="327122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9" name="Google Shape;16069;p23"/>
            <p:cNvSpPr/>
            <p:nvPr/>
          </p:nvSpPr>
          <p:spPr>
            <a:xfrm>
              <a:off x="327122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0" name="Google Shape;16070;p23"/>
            <p:cNvSpPr/>
            <p:nvPr/>
          </p:nvSpPr>
          <p:spPr>
            <a:xfrm>
              <a:off x="327122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1" name="Google Shape;16071;p23"/>
            <p:cNvSpPr/>
            <p:nvPr/>
          </p:nvSpPr>
          <p:spPr>
            <a:xfrm>
              <a:off x="327121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2" name="Google Shape;16072;p23"/>
            <p:cNvSpPr/>
            <p:nvPr/>
          </p:nvSpPr>
          <p:spPr>
            <a:xfrm>
              <a:off x="327121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3" name="Google Shape;16073;p23"/>
            <p:cNvSpPr/>
            <p:nvPr/>
          </p:nvSpPr>
          <p:spPr>
            <a:xfrm>
              <a:off x="327121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4" name="Google Shape;16074;p23"/>
            <p:cNvSpPr/>
            <p:nvPr/>
          </p:nvSpPr>
          <p:spPr>
            <a:xfrm>
              <a:off x="327121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5" name="Google Shape;16075;p23"/>
            <p:cNvSpPr/>
            <p:nvPr/>
          </p:nvSpPr>
          <p:spPr>
            <a:xfrm>
              <a:off x="327121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6" name="Google Shape;16076;p23"/>
            <p:cNvSpPr/>
            <p:nvPr/>
          </p:nvSpPr>
          <p:spPr>
            <a:xfrm>
              <a:off x="327121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7" name="Google Shape;16077;p23"/>
            <p:cNvSpPr/>
            <p:nvPr/>
          </p:nvSpPr>
          <p:spPr>
            <a:xfrm>
              <a:off x="327119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8" name="Google Shape;16078;p23"/>
            <p:cNvSpPr/>
            <p:nvPr/>
          </p:nvSpPr>
          <p:spPr>
            <a:xfrm>
              <a:off x="327119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9" name="Google Shape;16079;p23"/>
            <p:cNvSpPr/>
            <p:nvPr/>
          </p:nvSpPr>
          <p:spPr>
            <a:xfrm>
              <a:off x="351691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0" name="Google Shape;16080;p23"/>
            <p:cNvSpPr/>
            <p:nvPr/>
          </p:nvSpPr>
          <p:spPr>
            <a:xfrm>
              <a:off x="351691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1" name="Google Shape;16081;p23"/>
            <p:cNvSpPr/>
            <p:nvPr/>
          </p:nvSpPr>
          <p:spPr>
            <a:xfrm>
              <a:off x="351691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2" name="Google Shape;16082;p23"/>
            <p:cNvSpPr/>
            <p:nvPr/>
          </p:nvSpPr>
          <p:spPr>
            <a:xfrm>
              <a:off x="351691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3" name="Google Shape;16083;p23"/>
            <p:cNvSpPr/>
            <p:nvPr/>
          </p:nvSpPr>
          <p:spPr>
            <a:xfrm>
              <a:off x="351691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4" name="Google Shape;16084;p23"/>
            <p:cNvSpPr/>
            <p:nvPr/>
          </p:nvSpPr>
          <p:spPr>
            <a:xfrm>
              <a:off x="351691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5" name="Google Shape;16085;p23"/>
            <p:cNvSpPr/>
            <p:nvPr/>
          </p:nvSpPr>
          <p:spPr>
            <a:xfrm>
              <a:off x="351691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6" name="Google Shape;16086;p23"/>
            <p:cNvSpPr/>
            <p:nvPr/>
          </p:nvSpPr>
          <p:spPr>
            <a:xfrm>
              <a:off x="351691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7" name="Google Shape;16087;p23"/>
            <p:cNvSpPr/>
            <p:nvPr/>
          </p:nvSpPr>
          <p:spPr>
            <a:xfrm>
              <a:off x="351691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8" name="Google Shape;16088;p23"/>
            <p:cNvSpPr/>
            <p:nvPr/>
          </p:nvSpPr>
          <p:spPr>
            <a:xfrm>
              <a:off x="351691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9" name="Google Shape;16089;p23"/>
            <p:cNvSpPr/>
            <p:nvPr/>
          </p:nvSpPr>
          <p:spPr>
            <a:xfrm>
              <a:off x="351691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0" name="Google Shape;16090;p23"/>
            <p:cNvSpPr/>
            <p:nvPr/>
          </p:nvSpPr>
          <p:spPr>
            <a:xfrm>
              <a:off x="351691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1" name="Google Shape;16091;p23"/>
            <p:cNvSpPr/>
            <p:nvPr/>
          </p:nvSpPr>
          <p:spPr>
            <a:xfrm>
              <a:off x="351690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2" name="Google Shape;16092;p23"/>
            <p:cNvSpPr/>
            <p:nvPr/>
          </p:nvSpPr>
          <p:spPr>
            <a:xfrm>
              <a:off x="351690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3" name="Google Shape;16093;p23"/>
            <p:cNvSpPr/>
            <p:nvPr/>
          </p:nvSpPr>
          <p:spPr>
            <a:xfrm>
              <a:off x="351690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4" name="Google Shape;16094;p23"/>
            <p:cNvSpPr/>
            <p:nvPr/>
          </p:nvSpPr>
          <p:spPr>
            <a:xfrm>
              <a:off x="351690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5" name="Google Shape;16095;p23"/>
            <p:cNvSpPr/>
            <p:nvPr/>
          </p:nvSpPr>
          <p:spPr>
            <a:xfrm>
              <a:off x="351690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6" name="Google Shape;16096;p23"/>
            <p:cNvSpPr/>
            <p:nvPr/>
          </p:nvSpPr>
          <p:spPr>
            <a:xfrm>
              <a:off x="351690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7" name="Google Shape;16097;p23"/>
            <p:cNvSpPr/>
            <p:nvPr/>
          </p:nvSpPr>
          <p:spPr>
            <a:xfrm>
              <a:off x="3516893"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8" name="Google Shape;16098;p23"/>
            <p:cNvSpPr/>
            <p:nvPr/>
          </p:nvSpPr>
          <p:spPr>
            <a:xfrm>
              <a:off x="3516893"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9" name="Google Shape;16099;p23"/>
            <p:cNvSpPr/>
            <p:nvPr/>
          </p:nvSpPr>
          <p:spPr>
            <a:xfrm>
              <a:off x="376261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0" name="Google Shape;16100;p23"/>
            <p:cNvSpPr/>
            <p:nvPr/>
          </p:nvSpPr>
          <p:spPr>
            <a:xfrm>
              <a:off x="376261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1" name="Google Shape;16101;p23"/>
            <p:cNvSpPr/>
            <p:nvPr/>
          </p:nvSpPr>
          <p:spPr>
            <a:xfrm>
              <a:off x="376261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2" name="Google Shape;16102;p23"/>
            <p:cNvSpPr/>
            <p:nvPr/>
          </p:nvSpPr>
          <p:spPr>
            <a:xfrm>
              <a:off x="376261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3" name="Google Shape;16103;p23"/>
            <p:cNvSpPr/>
            <p:nvPr/>
          </p:nvSpPr>
          <p:spPr>
            <a:xfrm>
              <a:off x="376261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4" name="Google Shape;16104;p23"/>
            <p:cNvSpPr/>
            <p:nvPr/>
          </p:nvSpPr>
          <p:spPr>
            <a:xfrm>
              <a:off x="376261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5" name="Google Shape;16105;p23"/>
            <p:cNvSpPr/>
            <p:nvPr/>
          </p:nvSpPr>
          <p:spPr>
            <a:xfrm>
              <a:off x="376261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6" name="Google Shape;16106;p23"/>
            <p:cNvSpPr/>
            <p:nvPr/>
          </p:nvSpPr>
          <p:spPr>
            <a:xfrm>
              <a:off x="376261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7" name="Google Shape;16107;p23"/>
            <p:cNvSpPr/>
            <p:nvPr/>
          </p:nvSpPr>
          <p:spPr>
            <a:xfrm>
              <a:off x="376261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8" name="Google Shape;16108;p23"/>
            <p:cNvSpPr/>
            <p:nvPr/>
          </p:nvSpPr>
          <p:spPr>
            <a:xfrm>
              <a:off x="376261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9" name="Google Shape;16109;p23"/>
            <p:cNvSpPr/>
            <p:nvPr/>
          </p:nvSpPr>
          <p:spPr>
            <a:xfrm>
              <a:off x="376261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0" name="Google Shape;16110;p23"/>
            <p:cNvSpPr/>
            <p:nvPr/>
          </p:nvSpPr>
          <p:spPr>
            <a:xfrm>
              <a:off x="376261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1" name="Google Shape;16111;p23"/>
            <p:cNvSpPr/>
            <p:nvPr/>
          </p:nvSpPr>
          <p:spPr>
            <a:xfrm>
              <a:off x="376260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2" name="Google Shape;16112;p23"/>
            <p:cNvSpPr/>
            <p:nvPr/>
          </p:nvSpPr>
          <p:spPr>
            <a:xfrm>
              <a:off x="376260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3" name="Google Shape;16113;p23"/>
            <p:cNvSpPr/>
            <p:nvPr/>
          </p:nvSpPr>
          <p:spPr>
            <a:xfrm>
              <a:off x="376260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4" name="Google Shape;16114;p23"/>
            <p:cNvSpPr/>
            <p:nvPr/>
          </p:nvSpPr>
          <p:spPr>
            <a:xfrm>
              <a:off x="376260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5" name="Google Shape;16115;p23"/>
            <p:cNvSpPr/>
            <p:nvPr/>
          </p:nvSpPr>
          <p:spPr>
            <a:xfrm>
              <a:off x="376260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6" name="Google Shape;16116;p23"/>
            <p:cNvSpPr/>
            <p:nvPr/>
          </p:nvSpPr>
          <p:spPr>
            <a:xfrm>
              <a:off x="376260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7" name="Google Shape;16117;p23"/>
            <p:cNvSpPr/>
            <p:nvPr/>
          </p:nvSpPr>
          <p:spPr>
            <a:xfrm>
              <a:off x="376258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8" name="Google Shape;16118;p23"/>
            <p:cNvSpPr/>
            <p:nvPr/>
          </p:nvSpPr>
          <p:spPr>
            <a:xfrm>
              <a:off x="376258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9" name="Google Shape;16119;p23"/>
            <p:cNvSpPr/>
            <p:nvPr/>
          </p:nvSpPr>
          <p:spPr>
            <a:xfrm>
              <a:off x="400830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0" name="Google Shape;16120;p23"/>
            <p:cNvSpPr/>
            <p:nvPr/>
          </p:nvSpPr>
          <p:spPr>
            <a:xfrm>
              <a:off x="400830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1" name="Google Shape;16121;p23"/>
            <p:cNvSpPr/>
            <p:nvPr/>
          </p:nvSpPr>
          <p:spPr>
            <a:xfrm>
              <a:off x="400830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2" name="Google Shape;16122;p23"/>
            <p:cNvSpPr/>
            <p:nvPr/>
          </p:nvSpPr>
          <p:spPr>
            <a:xfrm>
              <a:off x="400830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3" name="Google Shape;16123;p23"/>
            <p:cNvSpPr/>
            <p:nvPr/>
          </p:nvSpPr>
          <p:spPr>
            <a:xfrm>
              <a:off x="400830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4" name="Google Shape;16124;p23"/>
            <p:cNvSpPr/>
            <p:nvPr/>
          </p:nvSpPr>
          <p:spPr>
            <a:xfrm>
              <a:off x="400830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5" name="Google Shape;16125;p23"/>
            <p:cNvSpPr/>
            <p:nvPr/>
          </p:nvSpPr>
          <p:spPr>
            <a:xfrm>
              <a:off x="400830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6" name="Google Shape;16126;p23"/>
            <p:cNvSpPr/>
            <p:nvPr/>
          </p:nvSpPr>
          <p:spPr>
            <a:xfrm>
              <a:off x="400830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7" name="Google Shape;16127;p23"/>
            <p:cNvSpPr/>
            <p:nvPr/>
          </p:nvSpPr>
          <p:spPr>
            <a:xfrm>
              <a:off x="400830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8" name="Google Shape;16128;p23"/>
            <p:cNvSpPr/>
            <p:nvPr/>
          </p:nvSpPr>
          <p:spPr>
            <a:xfrm>
              <a:off x="400830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9" name="Google Shape;16129;p23"/>
            <p:cNvSpPr/>
            <p:nvPr/>
          </p:nvSpPr>
          <p:spPr>
            <a:xfrm>
              <a:off x="400830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0" name="Google Shape;16130;p23"/>
            <p:cNvSpPr/>
            <p:nvPr/>
          </p:nvSpPr>
          <p:spPr>
            <a:xfrm>
              <a:off x="400830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1" name="Google Shape;16131;p23"/>
            <p:cNvSpPr/>
            <p:nvPr/>
          </p:nvSpPr>
          <p:spPr>
            <a:xfrm>
              <a:off x="400829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2" name="Google Shape;16132;p23"/>
            <p:cNvSpPr/>
            <p:nvPr/>
          </p:nvSpPr>
          <p:spPr>
            <a:xfrm>
              <a:off x="400829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3" name="Google Shape;16133;p23"/>
            <p:cNvSpPr/>
            <p:nvPr/>
          </p:nvSpPr>
          <p:spPr>
            <a:xfrm>
              <a:off x="400829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4" name="Google Shape;16134;p23"/>
            <p:cNvSpPr/>
            <p:nvPr/>
          </p:nvSpPr>
          <p:spPr>
            <a:xfrm>
              <a:off x="400829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5" name="Google Shape;16135;p23"/>
            <p:cNvSpPr/>
            <p:nvPr/>
          </p:nvSpPr>
          <p:spPr>
            <a:xfrm>
              <a:off x="400829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6" name="Google Shape;16136;p23"/>
            <p:cNvSpPr/>
            <p:nvPr/>
          </p:nvSpPr>
          <p:spPr>
            <a:xfrm>
              <a:off x="400829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7" name="Google Shape;16137;p23"/>
            <p:cNvSpPr/>
            <p:nvPr/>
          </p:nvSpPr>
          <p:spPr>
            <a:xfrm>
              <a:off x="4008283"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8" name="Google Shape;16138;p23"/>
            <p:cNvSpPr/>
            <p:nvPr/>
          </p:nvSpPr>
          <p:spPr>
            <a:xfrm>
              <a:off x="4008283"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9" name="Google Shape;16139;p23"/>
            <p:cNvSpPr/>
            <p:nvPr/>
          </p:nvSpPr>
          <p:spPr>
            <a:xfrm>
              <a:off x="425400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0" name="Google Shape;16140;p23"/>
            <p:cNvSpPr/>
            <p:nvPr/>
          </p:nvSpPr>
          <p:spPr>
            <a:xfrm>
              <a:off x="425400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1" name="Google Shape;16141;p23"/>
            <p:cNvSpPr/>
            <p:nvPr/>
          </p:nvSpPr>
          <p:spPr>
            <a:xfrm>
              <a:off x="425400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2" name="Google Shape;16142;p23"/>
            <p:cNvSpPr/>
            <p:nvPr/>
          </p:nvSpPr>
          <p:spPr>
            <a:xfrm>
              <a:off x="425400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3" name="Google Shape;16143;p23"/>
            <p:cNvSpPr/>
            <p:nvPr/>
          </p:nvSpPr>
          <p:spPr>
            <a:xfrm>
              <a:off x="425400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4" name="Google Shape;16144;p23"/>
            <p:cNvSpPr/>
            <p:nvPr/>
          </p:nvSpPr>
          <p:spPr>
            <a:xfrm>
              <a:off x="425400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5" name="Google Shape;16145;p23"/>
            <p:cNvSpPr/>
            <p:nvPr/>
          </p:nvSpPr>
          <p:spPr>
            <a:xfrm>
              <a:off x="425400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6" name="Google Shape;16146;p23"/>
            <p:cNvSpPr/>
            <p:nvPr/>
          </p:nvSpPr>
          <p:spPr>
            <a:xfrm>
              <a:off x="425400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7" name="Google Shape;16147;p23"/>
            <p:cNvSpPr/>
            <p:nvPr/>
          </p:nvSpPr>
          <p:spPr>
            <a:xfrm>
              <a:off x="425400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8" name="Google Shape;16148;p23"/>
            <p:cNvSpPr/>
            <p:nvPr/>
          </p:nvSpPr>
          <p:spPr>
            <a:xfrm>
              <a:off x="425400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9" name="Google Shape;16149;p23"/>
            <p:cNvSpPr/>
            <p:nvPr/>
          </p:nvSpPr>
          <p:spPr>
            <a:xfrm>
              <a:off x="425400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0" name="Google Shape;16150;p23"/>
            <p:cNvSpPr/>
            <p:nvPr/>
          </p:nvSpPr>
          <p:spPr>
            <a:xfrm>
              <a:off x="425400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1" name="Google Shape;16151;p23"/>
            <p:cNvSpPr/>
            <p:nvPr/>
          </p:nvSpPr>
          <p:spPr>
            <a:xfrm>
              <a:off x="4253991"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2" name="Google Shape;16152;p23"/>
            <p:cNvSpPr/>
            <p:nvPr/>
          </p:nvSpPr>
          <p:spPr>
            <a:xfrm>
              <a:off x="4253991"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3" name="Google Shape;16153;p23"/>
            <p:cNvSpPr/>
            <p:nvPr/>
          </p:nvSpPr>
          <p:spPr>
            <a:xfrm>
              <a:off x="4253991"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4" name="Google Shape;16154;p23"/>
            <p:cNvSpPr/>
            <p:nvPr/>
          </p:nvSpPr>
          <p:spPr>
            <a:xfrm>
              <a:off x="4253991"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5" name="Google Shape;16155;p23"/>
            <p:cNvSpPr/>
            <p:nvPr/>
          </p:nvSpPr>
          <p:spPr>
            <a:xfrm>
              <a:off x="4253991"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6" name="Google Shape;16156;p23"/>
            <p:cNvSpPr/>
            <p:nvPr/>
          </p:nvSpPr>
          <p:spPr>
            <a:xfrm>
              <a:off x="4253991"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7" name="Google Shape;16157;p23"/>
            <p:cNvSpPr/>
            <p:nvPr/>
          </p:nvSpPr>
          <p:spPr>
            <a:xfrm>
              <a:off x="425397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8" name="Google Shape;16158;p23"/>
            <p:cNvSpPr/>
            <p:nvPr/>
          </p:nvSpPr>
          <p:spPr>
            <a:xfrm>
              <a:off x="425397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9" name="Google Shape;16159;p23"/>
            <p:cNvSpPr/>
            <p:nvPr/>
          </p:nvSpPr>
          <p:spPr>
            <a:xfrm>
              <a:off x="449969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0" name="Google Shape;16160;p23"/>
            <p:cNvSpPr/>
            <p:nvPr/>
          </p:nvSpPr>
          <p:spPr>
            <a:xfrm>
              <a:off x="449969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1" name="Google Shape;16161;p23"/>
            <p:cNvSpPr/>
            <p:nvPr/>
          </p:nvSpPr>
          <p:spPr>
            <a:xfrm>
              <a:off x="449969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2" name="Google Shape;16162;p23"/>
            <p:cNvSpPr/>
            <p:nvPr/>
          </p:nvSpPr>
          <p:spPr>
            <a:xfrm>
              <a:off x="449969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3" name="Google Shape;16163;p23"/>
            <p:cNvSpPr/>
            <p:nvPr/>
          </p:nvSpPr>
          <p:spPr>
            <a:xfrm>
              <a:off x="449969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4" name="Google Shape;16164;p23"/>
            <p:cNvSpPr/>
            <p:nvPr/>
          </p:nvSpPr>
          <p:spPr>
            <a:xfrm>
              <a:off x="449969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5" name="Google Shape;16165;p23"/>
            <p:cNvSpPr/>
            <p:nvPr/>
          </p:nvSpPr>
          <p:spPr>
            <a:xfrm>
              <a:off x="449969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6" name="Google Shape;16166;p23"/>
            <p:cNvSpPr/>
            <p:nvPr/>
          </p:nvSpPr>
          <p:spPr>
            <a:xfrm>
              <a:off x="449969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7" name="Google Shape;16167;p23"/>
            <p:cNvSpPr/>
            <p:nvPr/>
          </p:nvSpPr>
          <p:spPr>
            <a:xfrm>
              <a:off x="449969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8" name="Google Shape;16168;p23"/>
            <p:cNvSpPr/>
            <p:nvPr/>
          </p:nvSpPr>
          <p:spPr>
            <a:xfrm>
              <a:off x="449969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9" name="Google Shape;16169;p23"/>
            <p:cNvSpPr/>
            <p:nvPr/>
          </p:nvSpPr>
          <p:spPr>
            <a:xfrm>
              <a:off x="449969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0" name="Google Shape;16170;p23"/>
            <p:cNvSpPr/>
            <p:nvPr/>
          </p:nvSpPr>
          <p:spPr>
            <a:xfrm>
              <a:off x="449969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1" name="Google Shape;16171;p23"/>
            <p:cNvSpPr/>
            <p:nvPr/>
          </p:nvSpPr>
          <p:spPr>
            <a:xfrm>
              <a:off x="4499686"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2" name="Google Shape;16172;p23"/>
            <p:cNvSpPr/>
            <p:nvPr/>
          </p:nvSpPr>
          <p:spPr>
            <a:xfrm>
              <a:off x="4499686"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3" name="Google Shape;16173;p23"/>
            <p:cNvSpPr/>
            <p:nvPr/>
          </p:nvSpPr>
          <p:spPr>
            <a:xfrm>
              <a:off x="4499686"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4" name="Google Shape;16174;p23"/>
            <p:cNvSpPr/>
            <p:nvPr/>
          </p:nvSpPr>
          <p:spPr>
            <a:xfrm>
              <a:off x="4499686"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5" name="Google Shape;16175;p23"/>
            <p:cNvSpPr/>
            <p:nvPr/>
          </p:nvSpPr>
          <p:spPr>
            <a:xfrm>
              <a:off x="4499686"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6" name="Google Shape;16176;p23"/>
            <p:cNvSpPr/>
            <p:nvPr/>
          </p:nvSpPr>
          <p:spPr>
            <a:xfrm>
              <a:off x="4499686"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7" name="Google Shape;16177;p23"/>
            <p:cNvSpPr/>
            <p:nvPr/>
          </p:nvSpPr>
          <p:spPr>
            <a:xfrm>
              <a:off x="4499674"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8" name="Google Shape;16178;p23"/>
            <p:cNvSpPr/>
            <p:nvPr/>
          </p:nvSpPr>
          <p:spPr>
            <a:xfrm>
              <a:off x="4499674"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9" name="Google Shape;16179;p23"/>
            <p:cNvSpPr/>
            <p:nvPr/>
          </p:nvSpPr>
          <p:spPr>
            <a:xfrm>
              <a:off x="4745394"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0" name="Google Shape;16180;p23"/>
            <p:cNvSpPr/>
            <p:nvPr/>
          </p:nvSpPr>
          <p:spPr>
            <a:xfrm>
              <a:off x="4745394"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1" name="Google Shape;16181;p23"/>
            <p:cNvSpPr/>
            <p:nvPr/>
          </p:nvSpPr>
          <p:spPr>
            <a:xfrm>
              <a:off x="4745394"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2" name="Google Shape;16182;p23"/>
            <p:cNvSpPr/>
            <p:nvPr/>
          </p:nvSpPr>
          <p:spPr>
            <a:xfrm>
              <a:off x="4745394"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3" name="Google Shape;16183;p23"/>
            <p:cNvSpPr/>
            <p:nvPr/>
          </p:nvSpPr>
          <p:spPr>
            <a:xfrm>
              <a:off x="4745394"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4" name="Google Shape;16184;p23"/>
            <p:cNvSpPr/>
            <p:nvPr/>
          </p:nvSpPr>
          <p:spPr>
            <a:xfrm>
              <a:off x="4745394"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5" name="Google Shape;16185;p23"/>
            <p:cNvSpPr/>
            <p:nvPr/>
          </p:nvSpPr>
          <p:spPr>
            <a:xfrm>
              <a:off x="4745394"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6" name="Google Shape;16186;p23"/>
            <p:cNvSpPr/>
            <p:nvPr/>
          </p:nvSpPr>
          <p:spPr>
            <a:xfrm>
              <a:off x="4745394"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7" name="Google Shape;16187;p23"/>
            <p:cNvSpPr/>
            <p:nvPr/>
          </p:nvSpPr>
          <p:spPr>
            <a:xfrm>
              <a:off x="4745394"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8" name="Google Shape;16188;p23"/>
            <p:cNvSpPr/>
            <p:nvPr/>
          </p:nvSpPr>
          <p:spPr>
            <a:xfrm>
              <a:off x="4745394"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9" name="Google Shape;16189;p23"/>
            <p:cNvSpPr/>
            <p:nvPr/>
          </p:nvSpPr>
          <p:spPr>
            <a:xfrm>
              <a:off x="4745394"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0" name="Google Shape;16190;p23"/>
            <p:cNvSpPr/>
            <p:nvPr/>
          </p:nvSpPr>
          <p:spPr>
            <a:xfrm>
              <a:off x="4745394"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1" name="Google Shape;16191;p23"/>
            <p:cNvSpPr/>
            <p:nvPr/>
          </p:nvSpPr>
          <p:spPr>
            <a:xfrm>
              <a:off x="4745381"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2" name="Google Shape;16192;p23"/>
            <p:cNvSpPr/>
            <p:nvPr/>
          </p:nvSpPr>
          <p:spPr>
            <a:xfrm>
              <a:off x="4745381"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3" name="Google Shape;16193;p23"/>
            <p:cNvSpPr/>
            <p:nvPr/>
          </p:nvSpPr>
          <p:spPr>
            <a:xfrm>
              <a:off x="4745381"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4" name="Google Shape;16194;p23"/>
            <p:cNvSpPr/>
            <p:nvPr/>
          </p:nvSpPr>
          <p:spPr>
            <a:xfrm>
              <a:off x="4745381"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5" name="Google Shape;16195;p23"/>
            <p:cNvSpPr/>
            <p:nvPr/>
          </p:nvSpPr>
          <p:spPr>
            <a:xfrm>
              <a:off x="4745381"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6" name="Google Shape;16196;p23"/>
            <p:cNvSpPr/>
            <p:nvPr/>
          </p:nvSpPr>
          <p:spPr>
            <a:xfrm>
              <a:off x="4745381"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7" name="Google Shape;16197;p23"/>
            <p:cNvSpPr/>
            <p:nvPr/>
          </p:nvSpPr>
          <p:spPr>
            <a:xfrm>
              <a:off x="4745369"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8" name="Google Shape;16198;p23"/>
            <p:cNvSpPr/>
            <p:nvPr/>
          </p:nvSpPr>
          <p:spPr>
            <a:xfrm>
              <a:off x="4745369"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9" name="Google Shape;16199;p23"/>
            <p:cNvSpPr/>
            <p:nvPr/>
          </p:nvSpPr>
          <p:spPr>
            <a:xfrm>
              <a:off x="4991089"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0" name="Google Shape;16200;p23"/>
            <p:cNvSpPr/>
            <p:nvPr/>
          </p:nvSpPr>
          <p:spPr>
            <a:xfrm>
              <a:off x="4991089"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1" name="Google Shape;16201;p23"/>
            <p:cNvSpPr/>
            <p:nvPr/>
          </p:nvSpPr>
          <p:spPr>
            <a:xfrm>
              <a:off x="4991089"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2" name="Google Shape;16202;p23"/>
            <p:cNvSpPr/>
            <p:nvPr/>
          </p:nvSpPr>
          <p:spPr>
            <a:xfrm>
              <a:off x="4991089"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3" name="Google Shape;16203;p23"/>
            <p:cNvSpPr/>
            <p:nvPr/>
          </p:nvSpPr>
          <p:spPr>
            <a:xfrm>
              <a:off x="4991089"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4" name="Google Shape;16204;p23"/>
            <p:cNvSpPr/>
            <p:nvPr/>
          </p:nvSpPr>
          <p:spPr>
            <a:xfrm>
              <a:off x="4991089"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5" name="Google Shape;16205;p23"/>
            <p:cNvSpPr/>
            <p:nvPr/>
          </p:nvSpPr>
          <p:spPr>
            <a:xfrm>
              <a:off x="4991089"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6" name="Google Shape;16206;p23"/>
            <p:cNvSpPr/>
            <p:nvPr/>
          </p:nvSpPr>
          <p:spPr>
            <a:xfrm>
              <a:off x="4991089"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7" name="Google Shape;16207;p23"/>
            <p:cNvSpPr/>
            <p:nvPr/>
          </p:nvSpPr>
          <p:spPr>
            <a:xfrm>
              <a:off x="4991089"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8" name="Google Shape;16208;p23"/>
            <p:cNvSpPr/>
            <p:nvPr/>
          </p:nvSpPr>
          <p:spPr>
            <a:xfrm>
              <a:off x="4991089"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9" name="Google Shape;16209;p23"/>
            <p:cNvSpPr/>
            <p:nvPr/>
          </p:nvSpPr>
          <p:spPr>
            <a:xfrm>
              <a:off x="4991089"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0" name="Google Shape;16210;p23"/>
            <p:cNvSpPr/>
            <p:nvPr/>
          </p:nvSpPr>
          <p:spPr>
            <a:xfrm>
              <a:off x="4991089"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1" name="Google Shape;16211;p23"/>
            <p:cNvSpPr/>
            <p:nvPr/>
          </p:nvSpPr>
          <p:spPr>
            <a:xfrm>
              <a:off x="4991076"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2" name="Google Shape;16212;p23"/>
            <p:cNvSpPr/>
            <p:nvPr/>
          </p:nvSpPr>
          <p:spPr>
            <a:xfrm>
              <a:off x="4991076"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3" name="Google Shape;16213;p23"/>
            <p:cNvSpPr/>
            <p:nvPr/>
          </p:nvSpPr>
          <p:spPr>
            <a:xfrm>
              <a:off x="4991076"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4" name="Google Shape;16214;p23"/>
            <p:cNvSpPr/>
            <p:nvPr/>
          </p:nvSpPr>
          <p:spPr>
            <a:xfrm>
              <a:off x="4991076"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5" name="Google Shape;16215;p23"/>
            <p:cNvSpPr/>
            <p:nvPr/>
          </p:nvSpPr>
          <p:spPr>
            <a:xfrm>
              <a:off x="4991076"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6" name="Google Shape;16216;p23"/>
            <p:cNvSpPr/>
            <p:nvPr/>
          </p:nvSpPr>
          <p:spPr>
            <a:xfrm>
              <a:off x="4991076"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7" name="Google Shape;16217;p23"/>
            <p:cNvSpPr/>
            <p:nvPr/>
          </p:nvSpPr>
          <p:spPr>
            <a:xfrm>
              <a:off x="4991064"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8" name="Google Shape;16218;p23"/>
            <p:cNvSpPr/>
            <p:nvPr/>
          </p:nvSpPr>
          <p:spPr>
            <a:xfrm>
              <a:off x="4991064"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9" name="Google Shape;16219;p23"/>
            <p:cNvSpPr/>
            <p:nvPr/>
          </p:nvSpPr>
          <p:spPr>
            <a:xfrm>
              <a:off x="5236784"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0" name="Google Shape;16220;p23"/>
            <p:cNvSpPr/>
            <p:nvPr/>
          </p:nvSpPr>
          <p:spPr>
            <a:xfrm>
              <a:off x="5236784"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1" name="Google Shape;16221;p23"/>
            <p:cNvSpPr/>
            <p:nvPr/>
          </p:nvSpPr>
          <p:spPr>
            <a:xfrm>
              <a:off x="5236784"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2" name="Google Shape;16222;p23"/>
            <p:cNvSpPr/>
            <p:nvPr/>
          </p:nvSpPr>
          <p:spPr>
            <a:xfrm>
              <a:off x="5236784"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3" name="Google Shape;16223;p23"/>
            <p:cNvSpPr/>
            <p:nvPr/>
          </p:nvSpPr>
          <p:spPr>
            <a:xfrm>
              <a:off x="5236784"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4" name="Google Shape;16224;p23"/>
            <p:cNvSpPr/>
            <p:nvPr/>
          </p:nvSpPr>
          <p:spPr>
            <a:xfrm>
              <a:off x="5236784"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5" name="Google Shape;16225;p23"/>
            <p:cNvSpPr/>
            <p:nvPr/>
          </p:nvSpPr>
          <p:spPr>
            <a:xfrm>
              <a:off x="5236784"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6" name="Google Shape;16226;p23"/>
            <p:cNvSpPr/>
            <p:nvPr/>
          </p:nvSpPr>
          <p:spPr>
            <a:xfrm>
              <a:off x="5236784"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7" name="Google Shape;16227;p23"/>
            <p:cNvSpPr/>
            <p:nvPr/>
          </p:nvSpPr>
          <p:spPr>
            <a:xfrm>
              <a:off x="5236784"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8" name="Google Shape;16228;p23"/>
            <p:cNvSpPr/>
            <p:nvPr/>
          </p:nvSpPr>
          <p:spPr>
            <a:xfrm>
              <a:off x="5236784"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9" name="Google Shape;16229;p23"/>
            <p:cNvSpPr/>
            <p:nvPr/>
          </p:nvSpPr>
          <p:spPr>
            <a:xfrm>
              <a:off x="5236784"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0" name="Google Shape;16230;p23"/>
            <p:cNvSpPr/>
            <p:nvPr/>
          </p:nvSpPr>
          <p:spPr>
            <a:xfrm>
              <a:off x="5236784"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1" name="Google Shape;16231;p23"/>
            <p:cNvSpPr/>
            <p:nvPr/>
          </p:nvSpPr>
          <p:spPr>
            <a:xfrm>
              <a:off x="523677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2" name="Google Shape;16232;p23"/>
            <p:cNvSpPr/>
            <p:nvPr/>
          </p:nvSpPr>
          <p:spPr>
            <a:xfrm>
              <a:off x="523677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3" name="Google Shape;16233;p23"/>
            <p:cNvSpPr/>
            <p:nvPr/>
          </p:nvSpPr>
          <p:spPr>
            <a:xfrm>
              <a:off x="523677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4" name="Google Shape;16234;p23"/>
            <p:cNvSpPr/>
            <p:nvPr/>
          </p:nvSpPr>
          <p:spPr>
            <a:xfrm>
              <a:off x="523677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5" name="Google Shape;16235;p23"/>
            <p:cNvSpPr/>
            <p:nvPr/>
          </p:nvSpPr>
          <p:spPr>
            <a:xfrm>
              <a:off x="523677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6" name="Google Shape;16236;p23"/>
            <p:cNvSpPr/>
            <p:nvPr/>
          </p:nvSpPr>
          <p:spPr>
            <a:xfrm>
              <a:off x="523677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7" name="Google Shape;16237;p23"/>
            <p:cNvSpPr/>
            <p:nvPr/>
          </p:nvSpPr>
          <p:spPr>
            <a:xfrm>
              <a:off x="5236759"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8" name="Google Shape;16238;p23"/>
            <p:cNvSpPr/>
            <p:nvPr/>
          </p:nvSpPr>
          <p:spPr>
            <a:xfrm>
              <a:off x="5236759"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9" name="Google Shape;16239;p23"/>
            <p:cNvSpPr/>
            <p:nvPr/>
          </p:nvSpPr>
          <p:spPr>
            <a:xfrm>
              <a:off x="5482479"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0" name="Google Shape;16240;p23"/>
            <p:cNvSpPr/>
            <p:nvPr/>
          </p:nvSpPr>
          <p:spPr>
            <a:xfrm>
              <a:off x="5482479"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1" name="Google Shape;16241;p23"/>
            <p:cNvSpPr/>
            <p:nvPr/>
          </p:nvSpPr>
          <p:spPr>
            <a:xfrm>
              <a:off x="5482479"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2" name="Google Shape;16242;p23"/>
            <p:cNvSpPr/>
            <p:nvPr/>
          </p:nvSpPr>
          <p:spPr>
            <a:xfrm>
              <a:off x="5482479"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3" name="Google Shape;16243;p23"/>
            <p:cNvSpPr/>
            <p:nvPr/>
          </p:nvSpPr>
          <p:spPr>
            <a:xfrm>
              <a:off x="5482479"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4" name="Google Shape;16244;p23"/>
            <p:cNvSpPr/>
            <p:nvPr/>
          </p:nvSpPr>
          <p:spPr>
            <a:xfrm>
              <a:off x="5482479"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5" name="Google Shape;16245;p23"/>
            <p:cNvSpPr/>
            <p:nvPr/>
          </p:nvSpPr>
          <p:spPr>
            <a:xfrm>
              <a:off x="5482479"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6" name="Google Shape;16246;p23"/>
            <p:cNvSpPr/>
            <p:nvPr/>
          </p:nvSpPr>
          <p:spPr>
            <a:xfrm>
              <a:off x="5482479"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7" name="Google Shape;16247;p23"/>
            <p:cNvSpPr/>
            <p:nvPr/>
          </p:nvSpPr>
          <p:spPr>
            <a:xfrm>
              <a:off x="5482479"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8" name="Google Shape;16248;p23"/>
            <p:cNvSpPr/>
            <p:nvPr/>
          </p:nvSpPr>
          <p:spPr>
            <a:xfrm>
              <a:off x="5482479"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9" name="Google Shape;16249;p23"/>
            <p:cNvSpPr/>
            <p:nvPr/>
          </p:nvSpPr>
          <p:spPr>
            <a:xfrm>
              <a:off x="5482479"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0" name="Google Shape;16250;p23"/>
            <p:cNvSpPr/>
            <p:nvPr/>
          </p:nvSpPr>
          <p:spPr>
            <a:xfrm>
              <a:off x="5482479"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1" name="Google Shape;16251;p23"/>
            <p:cNvSpPr/>
            <p:nvPr/>
          </p:nvSpPr>
          <p:spPr>
            <a:xfrm>
              <a:off x="5482467"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2" name="Google Shape;16252;p23"/>
            <p:cNvSpPr/>
            <p:nvPr/>
          </p:nvSpPr>
          <p:spPr>
            <a:xfrm>
              <a:off x="5482467"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3" name="Google Shape;16253;p23"/>
            <p:cNvSpPr/>
            <p:nvPr/>
          </p:nvSpPr>
          <p:spPr>
            <a:xfrm>
              <a:off x="5482467"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4" name="Google Shape;16254;p23"/>
            <p:cNvSpPr/>
            <p:nvPr/>
          </p:nvSpPr>
          <p:spPr>
            <a:xfrm>
              <a:off x="5482467"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5" name="Google Shape;16255;p23"/>
            <p:cNvSpPr/>
            <p:nvPr/>
          </p:nvSpPr>
          <p:spPr>
            <a:xfrm>
              <a:off x="5482467"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6" name="Google Shape;16256;p23"/>
            <p:cNvSpPr/>
            <p:nvPr/>
          </p:nvSpPr>
          <p:spPr>
            <a:xfrm>
              <a:off x="5482467"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7" name="Google Shape;16257;p23"/>
            <p:cNvSpPr/>
            <p:nvPr/>
          </p:nvSpPr>
          <p:spPr>
            <a:xfrm>
              <a:off x="5482455"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8" name="Google Shape;16258;p23"/>
            <p:cNvSpPr/>
            <p:nvPr/>
          </p:nvSpPr>
          <p:spPr>
            <a:xfrm>
              <a:off x="5482455"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9" name="Google Shape;16259;p23"/>
            <p:cNvSpPr/>
            <p:nvPr/>
          </p:nvSpPr>
          <p:spPr>
            <a:xfrm>
              <a:off x="572817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0" name="Google Shape;16260;p23"/>
            <p:cNvSpPr/>
            <p:nvPr/>
          </p:nvSpPr>
          <p:spPr>
            <a:xfrm>
              <a:off x="572817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1" name="Google Shape;16261;p23"/>
            <p:cNvSpPr/>
            <p:nvPr/>
          </p:nvSpPr>
          <p:spPr>
            <a:xfrm>
              <a:off x="572817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2" name="Google Shape;16262;p23"/>
            <p:cNvSpPr/>
            <p:nvPr/>
          </p:nvSpPr>
          <p:spPr>
            <a:xfrm>
              <a:off x="572817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3" name="Google Shape;16263;p23"/>
            <p:cNvSpPr/>
            <p:nvPr/>
          </p:nvSpPr>
          <p:spPr>
            <a:xfrm>
              <a:off x="572817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4" name="Google Shape;16264;p23"/>
            <p:cNvSpPr/>
            <p:nvPr/>
          </p:nvSpPr>
          <p:spPr>
            <a:xfrm>
              <a:off x="572817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5" name="Google Shape;16265;p23"/>
            <p:cNvSpPr/>
            <p:nvPr/>
          </p:nvSpPr>
          <p:spPr>
            <a:xfrm>
              <a:off x="572817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6" name="Google Shape;16266;p23"/>
            <p:cNvSpPr/>
            <p:nvPr/>
          </p:nvSpPr>
          <p:spPr>
            <a:xfrm>
              <a:off x="572817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7" name="Google Shape;16267;p23"/>
            <p:cNvSpPr/>
            <p:nvPr/>
          </p:nvSpPr>
          <p:spPr>
            <a:xfrm>
              <a:off x="572817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8" name="Google Shape;16268;p23"/>
            <p:cNvSpPr/>
            <p:nvPr/>
          </p:nvSpPr>
          <p:spPr>
            <a:xfrm>
              <a:off x="572817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9" name="Google Shape;16269;p23"/>
            <p:cNvSpPr/>
            <p:nvPr/>
          </p:nvSpPr>
          <p:spPr>
            <a:xfrm>
              <a:off x="572817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0" name="Google Shape;16270;p23"/>
            <p:cNvSpPr/>
            <p:nvPr/>
          </p:nvSpPr>
          <p:spPr>
            <a:xfrm>
              <a:off x="572817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1" name="Google Shape;16271;p23"/>
            <p:cNvSpPr/>
            <p:nvPr/>
          </p:nvSpPr>
          <p:spPr>
            <a:xfrm>
              <a:off x="5728162"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2" name="Google Shape;16272;p23"/>
            <p:cNvSpPr/>
            <p:nvPr/>
          </p:nvSpPr>
          <p:spPr>
            <a:xfrm>
              <a:off x="5728162"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3" name="Google Shape;16273;p23"/>
            <p:cNvSpPr/>
            <p:nvPr/>
          </p:nvSpPr>
          <p:spPr>
            <a:xfrm>
              <a:off x="5728162"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4" name="Google Shape;16274;p23"/>
            <p:cNvSpPr/>
            <p:nvPr/>
          </p:nvSpPr>
          <p:spPr>
            <a:xfrm>
              <a:off x="5728162"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5" name="Google Shape;16275;p23"/>
            <p:cNvSpPr/>
            <p:nvPr/>
          </p:nvSpPr>
          <p:spPr>
            <a:xfrm>
              <a:off x="5728162"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6" name="Google Shape;16276;p23"/>
            <p:cNvSpPr/>
            <p:nvPr/>
          </p:nvSpPr>
          <p:spPr>
            <a:xfrm>
              <a:off x="5728162"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7" name="Google Shape;16277;p23"/>
            <p:cNvSpPr/>
            <p:nvPr/>
          </p:nvSpPr>
          <p:spPr>
            <a:xfrm>
              <a:off x="5728150"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8" name="Google Shape;16278;p23"/>
            <p:cNvSpPr/>
            <p:nvPr/>
          </p:nvSpPr>
          <p:spPr>
            <a:xfrm>
              <a:off x="5728150"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9" name="Google Shape;16279;p23"/>
            <p:cNvSpPr/>
            <p:nvPr/>
          </p:nvSpPr>
          <p:spPr>
            <a:xfrm>
              <a:off x="5973870"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0" name="Google Shape;16280;p23"/>
            <p:cNvSpPr/>
            <p:nvPr/>
          </p:nvSpPr>
          <p:spPr>
            <a:xfrm>
              <a:off x="5973870"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1" name="Google Shape;16281;p23"/>
            <p:cNvSpPr/>
            <p:nvPr/>
          </p:nvSpPr>
          <p:spPr>
            <a:xfrm>
              <a:off x="5973870"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2" name="Google Shape;16282;p23"/>
            <p:cNvSpPr/>
            <p:nvPr/>
          </p:nvSpPr>
          <p:spPr>
            <a:xfrm>
              <a:off x="5973870"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3" name="Google Shape;16283;p23"/>
            <p:cNvSpPr/>
            <p:nvPr/>
          </p:nvSpPr>
          <p:spPr>
            <a:xfrm>
              <a:off x="5973870"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4" name="Google Shape;16284;p23"/>
            <p:cNvSpPr/>
            <p:nvPr/>
          </p:nvSpPr>
          <p:spPr>
            <a:xfrm>
              <a:off x="5973870"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5" name="Google Shape;16285;p23"/>
            <p:cNvSpPr/>
            <p:nvPr/>
          </p:nvSpPr>
          <p:spPr>
            <a:xfrm>
              <a:off x="5973870"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6" name="Google Shape;16286;p23"/>
            <p:cNvSpPr/>
            <p:nvPr/>
          </p:nvSpPr>
          <p:spPr>
            <a:xfrm>
              <a:off x="5973870"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7" name="Google Shape;16287;p23"/>
            <p:cNvSpPr/>
            <p:nvPr/>
          </p:nvSpPr>
          <p:spPr>
            <a:xfrm>
              <a:off x="5973870"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8" name="Google Shape;16288;p23"/>
            <p:cNvSpPr/>
            <p:nvPr/>
          </p:nvSpPr>
          <p:spPr>
            <a:xfrm>
              <a:off x="5973870"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9" name="Google Shape;16289;p23"/>
            <p:cNvSpPr/>
            <p:nvPr/>
          </p:nvSpPr>
          <p:spPr>
            <a:xfrm>
              <a:off x="5973870"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0" name="Google Shape;16290;p23"/>
            <p:cNvSpPr/>
            <p:nvPr/>
          </p:nvSpPr>
          <p:spPr>
            <a:xfrm>
              <a:off x="5973870"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1" name="Google Shape;16291;p23"/>
            <p:cNvSpPr/>
            <p:nvPr/>
          </p:nvSpPr>
          <p:spPr>
            <a:xfrm>
              <a:off x="5973857"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2" name="Google Shape;16292;p23"/>
            <p:cNvSpPr/>
            <p:nvPr/>
          </p:nvSpPr>
          <p:spPr>
            <a:xfrm>
              <a:off x="5973857"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3" name="Google Shape;16293;p23"/>
            <p:cNvSpPr/>
            <p:nvPr/>
          </p:nvSpPr>
          <p:spPr>
            <a:xfrm>
              <a:off x="5973857"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4" name="Google Shape;16294;p23"/>
            <p:cNvSpPr/>
            <p:nvPr/>
          </p:nvSpPr>
          <p:spPr>
            <a:xfrm>
              <a:off x="5973857"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5" name="Google Shape;16295;p23"/>
            <p:cNvSpPr/>
            <p:nvPr/>
          </p:nvSpPr>
          <p:spPr>
            <a:xfrm>
              <a:off x="5973857"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6" name="Google Shape;16296;p23"/>
            <p:cNvSpPr/>
            <p:nvPr/>
          </p:nvSpPr>
          <p:spPr>
            <a:xfrm>
              <a:off x="5973857"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7" name="Google Shape;16297;p23"/>
            <p:cNvSpPr/>
            <p:nvPr/>
          </p:nvSpPr>
          <p:spPr>
            <a:xfrm>
              <a:off x="5973845"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8" name="Google Shape;16298;p23"/>
            <p:cNvSpPr/>
            <p:nvPr/>
          </p:nvSpPr>
          <p:spPr>
            <a:xfrm>
              <a:off x="5973845"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9" name="Google Shape;16299;p23"/>
            <p:cNvSpPr/>
            <p:nvPr/>
          </p:nvSpPr>
          <p:spPr>
            <a:xfrm>
              <a:off x="6219565"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0" name="Google Shape;16300;p23"/>
            <p:cNvSpPr/>
            <p:nvPr/>
          </p:nvSpPr>
          <p:spPr>
            <a:xfrm>
              <a:off x="6219565"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1" name="Google Shape;16301;p23"/>
            <p:cNvSpPr/>
            <p:nvPr/>
          </p:nvSpPr>
          <p:spPr>
            <a:xfrm>
              <a:off x="6219565"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2" name="Google Shape;16302;p23"/>
            <p:cNvSpPr/>
            <p:nvPr/>
          </p:nvSpPr>
          <p:spPr>
            <a:xfrm>
              <a:off x="6219565"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3" name="Google Shape;16303;p23"/>
            <p:cNvSpPr/>
            <p:nvPr/>
          </p:nvSpPr>
          <p:spPr>
            <a:xfrm>
              <a:off x="6219565"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4" name="Google Shape;16304;p23"/>
            <p:cNvSpPr/>
            <p:nvPr/>
          </p:nvSpPr>
          <p:spPr>
            <a:xfrm>
              <a:off x="6219565"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5" name="Google Shape;16305;p23"/>
            <p:cNvSpPr/>
            <p:nvPr/>
          </p:nvSpPr>
          <p:spPr>
            <a:xfrm>
              <a:off x="6219565"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6" name="Google Shape;16306;p23"/>
            <p:cNvSpPr/>
            <p:nvPr/>
          </p:nvSpPr>
          <p:spPr>
            <a:xfrm>
              <a:off x="6219565"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7" name="Google Shape;16307;p23"/>
            <p:cNvSpPr/>
            <p:nvPr/>
          </p:nvSpPr>
          <p:spPr>
            <a:xfrm>
              <a:off x="6219565"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8" name="Google Shape;16308;p23"/>
            <p:cNvSpPr/>
            <p:nvPr/>
          </p:nvSpPr>
          <p:spPr>
            <a:xfrm>
              <a:off x="6219565"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9" name="Google Shape;16309;p23"/>
            <p:cNvSpPr/>
            <p:nvPr/>
          </p:nvSpPr>
          <p:spPr>
            <a:xfrm>
              <a:off x="6219565"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0" name="Google Shape;16310;p23"/>
            <p:cNvSpPr/>
            <p:nvPr/>
          </p:nvSpPr>
          <p:spPr>
            <a:xfrm>
              <a:off x="6219565"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1" name="Google Shape;16311;p23"/>
            <p:cNvSpPr/>
            <p:nvPr/>
          </p:nvSpPr>
          <p:spPr>
            <a:xfrm>
              <a:off x="621955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2" name="Google Shape;16312;p23"/>
            <p:cNvSpPr/>
            <p:nvPr/>
          </p:nvSpPr>
          <p:spPr>
            <a:xfrm>
              <a:off x="621955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3" name="Google Shape;16313;p23"/>
            <p:cNvSpPr/>
            <p:nvPr/>
          </p:nvSpPr>
          <p:spPr>
            <a:xfrm>
              <a:off x="621955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4" name="Google Shape;16314;p23"/>
            <p:cNvSpPr/>
            <p:nvPr/>
          </p:nvSpPr>
          <p:spPr>
            <a:xfrm>
              <a:off x="621955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5" name="Google Shape;16315;p23"/>
            <p:cNvSpPr/>
            <p:nvPr/>
          </p:nvSpPr>
          <p:spPr>
            <a:xfrm>
              <a:off x="621955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6" name="Google Shape;16316;p23"/>
            <p:cNvSpPr/>
            <p:nvPr/>
          </p:nvSpPr>
          <p:spPr>
            <a:xfrm>
              <a:off x="621955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7" name="Google Shape;16317;p23"/>
            <p:cNvSpPr/>
            <p:nvPr/>
          </p:nvSpPr>
          <p:spPr>
            <a:xfrm>
              <a:off x="6219540"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8" name="Google Shape;16318;p23"/>
            <p:cNvSpPr/>
            <p:nvPr/>
          </p:nvSpPr>
          <p:spPr>
            <a:xfrm>
              <a:off x="6219540"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9" name="Google Shape;16319;p23"/>
            <p:cNvSpPr/>
            <p:nvPr/>
          </p:nvSpPr>
          <p:spPr>
            <a:xfrm>
              <a:off x="6465260"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0" name="Google Shape;16320;p23"/>
            <p:cNvSpPr/>
            <p:nvPr/>
          </p:nvSpPr>
          <p:spPr>
            <a:xfrm>
              <a:off x="6465260"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1" name="Google Shape;16321;p23"/>
            <p:cNvSpPr/>
            <p:nvPr/>
          </p:nvSpPr>
          <p:spPr>
            <a:xfrm>
              <a:off x="6465260"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2" name="Google Shape;16322;p23"/>
            <p:cNvSpPr/>
            <p:nvPr/>
          </p:nvSpPr>
          <p:spPr>
            <a:xfrm>
              <a:off x="6465260"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3" name="Google Shape;16323;p23"/>
            <p:cNvSpPr/>
            <p:nvPr/>
          </p:nvSpPr>
          <p:spPr>
            <a:xfrm>
              <a:off x="6465260"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4" name="Google Shape;16324;p23"/>
            <p:cNvSpPr/>
            <p:nvPr/>
          </p:nvSpPr>
          <p:spPr>
            <a:xfrm>
              <a:off x="6465260"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5" name="Google Shape;16325;p23"/>
            <p:cNvSpPr/>
            <p:nvPr/>
          </p:nvSpPr>
          <p:spPr>
            <a:xfrm>
              <a:off x="6465260"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6" name="Google Shape;16326;p23"/>
            <p:cNvSpPr/>
            <p:nvPr/>
          </p:nvSpPr>
          <p:spPr>
            <a:xfrm>
              <a:off x="6465260"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7" name="Google Shape;16327;p23"/>
            <p:cNvSpPr/>
            <p:nvPr/>
          </p:nvSpPr>
          <p:spPr>
            <a:xfrm>
              <a:off x="6465260"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8" name="Google Shape;16328;p23"/>
            <p:cNvSpPr/>
            <p:nvPr/>
          </p:nvSpPr>
          <p:spPr>
            <a:xfrm>
              <a:off x="6465260"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9" name="Google Shape;16329;p23"/>
            <p:cNvSpPr/>
            <p:nvPr/>
          </p:nvSpPr>
          <p:spPr>
            <a:xfrm>
              <a:off x="6465260"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0" name="Google Shape;16330;p23"/>
            <p:cNvSpPr/>
            <p:nvPr/>
          </p:nvSpPr>
          <p:spPr>
            <a:xfrm>
              <a:off x="6465260"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1" name="Google Shape;16331;p23"/>
            <p:cNvSpPr/>
            <p:nvPr/>
          </p:nvSpPr>
          <p:spPr>
            <a:xfrm>
              <a:off x="646524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2" name="Google Shape;16332;p23"/>
            <p:cNvSpPr/>
            <p:nvPr/>
          </p:nvSpPr>
          <p:spPr>
            <a:xfrm>
              <a:off x="646524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3" name="Google Shape;16333;p23"/>
            <p:cNvSpPr/>
            <p:nvPr/>
          </p:nvSpPr>
          <p:spPr>
            <a:xfrm>
              <a:off x="646524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4" name="Google Shape;16334;p23"/>
            <p:cNvSpPr/>
            <p:nvPr/>
          </p:nvSpPr>
          <p:spPr>
            <a:xfrm>
              <a:off x="646524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5" name="Google Shape;16335;p23"/>
            <p:cNvSpPr/>
            <p:nvPr/>
          </p:nvSpPr>
          <p:spPr>
            <a:xfrm>
              <a:off x="646524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6" name="Google Shape;16336;p23"/>
            <p:cNvSpPr/>
            <p:nvPr/>
          </p:nvSpPr>
          <p:spPr>
            <a:xfrm>
              <a:off x="646524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7" name="Google Shape;16337;p23"/>
            <p:cNvSpPr/>
            <p:nvPr/>
          </p:nvSpPr>
          <p:spPr>
            <a:xfrm>
              <a:off x="646523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8" name="Google Shape;16338;p23"/>
            <p:cNvSpPr/>
            <p:nvPr/>
          </p:nvSpPr>
          <p:spPr>
            <a:xfrm>
              <a:off x="646523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9" name="Google Shape;16339;p23"/>
            <p:cNvSpPr/>
            <p:nvPr/>
          </p:nvSpPr>
          <p:spPr>
            <a:xfrm>
              <a:off x="671095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0" name="Google Shape;16340;p23"/>
            <p:cNvSpPr/>
            <p:nvPr/>
          </p:nvSpPr>
          <p:spPr>
            <a:xfrm>
              <a:off x="671095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1" name="Google Shape;16341;p23"/>
            <p:cNvSpPr/>
            <p:nvPr/>
          </p:nvSpPr>
          <p:spPr>
            <a:xfrm>
              <a:off x="671095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2" name="Google Shape;16342;p23"/>
            <p:cNvSpPr/>
            <p:nvPr/>
          </p:nvSpPr>
          <p:spPr>
            <a:xfrm>
              <a:off x="671095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3" name="Google Shape;16343;p23"/>
            <p:cNvSpPr/>
            <p:nvPr/>
          </p:nvSpPr>
          <p:spPr>
            <a:xfrm>
              <a:off x="671095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4" name="Google Shape;16344;p23"/>
            <p:cNvSpPr/>
            <p:nvPr/>
          </p:nvSpPr>
          <p:spPr>
            <a:xfrm>
              <a:off x="671095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5" name="Google Shape;16345;p23"/>
            <p:cNvSpPr/>
            <p:nvPr/>
          </p:nvSpPr>
          <p:spPr>
            <a:xfrm>
              <a:off x="671095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6" name="Google Shape;16346;p23"/>
            <p:cNvSpPr/>
            <p:nvPr/>
          </p:nvSpPr>
          <p:spPr>
            <a:xfrm>
              <a:off x="671095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7" name="Google Shape;16347;p23"/>
            <p:cNvSpPr/>
            <p:nvPr/>
          </p:nvSpPr>
          <p:spPr>
            <a:xfrm>
              <a:off x="671095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8" name="Google Shape;16348;p23"/>
            <p:cNvSpPr/>
            <p:nvPr/>
          </p:nvSpPr>
          <p:spPr>
            <a:xfrm>
              <a:off x="671095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9" name="Google Shape;16349;p23"/>
            <p:cNvSpPr/>
            <p:nvPr/>
          </p:nvSpPr>
          <p:spPr>
            <a:xfrm>
              <a:off x="671095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0" name="Google Shape;16350;p23"/>
            <p:cNvSpPr/>
            <p:nvPr/>
          </p:nvSpPr>
          <p:spPr>
            <a:xfrm>
              <a:off x="671095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1" name="Google Shape;16351;p23"/>
            <p:cNvSpPr/>
            <p:nvPr/>
          </p:nvSpPr>
          <p:spPr>
            <a:xfrm>
              <a:off x="6710943"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2" name="Google Shape;16352;p23"/>
            <p:cNvSpPr/>
            <p:nvPr/>
          </p:nvSpPr>
          <p:spPr>
            <a:xfrm>
              <a:off x="6710943"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3" name="Google Shape;16353;p23"/>
            <p:cNvSpPr/>
            <p:nvPr/>
          </p:nvSpPr>
          <p:spPr>
            <a:xfrm>
              <a:off x="6710943"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4" name="Google Shape;16354;p23"/>
            <p:cNvSpPr/>
            <p:nvPr/>
          </p:nvSpPr>
          <p:spPr>
            <a:xfrm>
              <a:off x="6710943"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5" name="Google Shape;16355;p23"/>
            <p:cNvSpPr/>
            <p:nvPr/>
          </p:nvSpPr>
          <p:spPr>
            <a:xfrm>
              <a:off x="6710943"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6" name="Google Shape;16356;p23"/>
            <p:cNvSpPr/>
            <p:nvPr/>
          </p:nvSpPr>
          <p:spPr>
            <a:xfrm>
              <a:off x="6710943"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7" name="Google Shape;16357;p23"/>
            <p:cNvSpPr/>
            <p:nvPr/>
          </p:nvSpPr>
          <p:spPr>
            <a:xfrm>
              <a:off x="671093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8" name="Google Shape;16358;p23"/>
            <p:cNvSpPr/>
            <p:nvPr/>
          </p:nvSpPr>
          <p:spPr>
            <a:xfrm>
              <a:off x="671093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9" name="Google Shape;16359;p23"/>
            <p:cNvSpPr/>
            <p:nvPr/>
          </p:nvSpPr>
          <p:spPr>
            <a:xfrm>
              <a:off x="695665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0" name="Google Shape;16360;p23"/>
            <p:cNvSpPr/>
            <p:nvPr/>
          </p:nvSpPr>
          <p:spPr>
            <a:xfrm>
              <a:off x="695665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1" name="Google Shape;16361;p23"/>
            <p:cNvSpPr/>
            <p:nvPr/>
          </p:nvSpPr>
          <p:spPr>
            <a:xfrm>
              <a:off x="695665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2" name="Google Shape;16362;p23"/>
            <p:cNvSpPr/>
            <p:nvPr/>
          </p:nvSpPr>
          <p:spPr>
            <a:xfrm>
              <a:off x="695665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3" name="Google Shape;16363;p23"/>
            <p:cNvSpPr/>
            <p:nvPr/>
          </p:nvSpPr>
          <p:spPr>
            <a:xfrm>
              <a:off x="695665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4" name="Google Shape;16364;p23"/>
            <p:cNvSpPr/>
            <p:nvPr/>
          </p:nvSpPr>
          <p:spPr>
            <a:xfrm>
              <a:off x="695665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5" name="Google Shape;16365;p23"/>
            <p:cNvSpPr/>
            <p:nvPr/>
          </p:nvSpPr>
          <p:spPr>
            <a:xfrm>
              <a:off x="695665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6" name="Google Shape;16366;p23"/>
            <p:cNvSpPr/>
            <p:nvPr/>
          </p:nvSpPr>
          <p:spPr>
            <a:xfrm>
              <a:off x="695665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7" name="Google Shape;16367;p23"/>
            <p:cNvSpPr/>
            <p:nvPr/>
          </p:nvSpPr>
          <p:spPr>
            <a:xfrm>
              <a:off x="695665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8" name="Google Shape;16368;p23"/>
            <p:cNvSpPr/>
            <p:nvPr/>
          </p:nvSpPr>
          <p:spPr>
            <a:xfrm>
              <a:off x="695665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9" name="Google Shape;16369;p23"/>
            <p:cNvSpPr/>
            <p:nvPr/>
          </p:nvSpPr>
          <p:spPr>
            <a:xfrm>
              <a:off x="695665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0" name="Google Shape;16370;p23"/>
            <p:cNvSpPr/>
            <p:nvPr/>
          </p:nvSpPr>
          <p:spPr>
            <a:xfrm>
              <a:off x="695665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1" name="Google Shape;16371;p23"/>
            <p:cNvSpPr/>
            <p:nvPr/>
          </p:nvSpPr>
          <p:spPr>
            <a:xfrm>
              <a:off x="6956638"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2" name="Google Shape;16372;p23"/>
            <p:cNvSpPr/>
            <p:nvPr/>
          </p:nvSpPr>
          <p:spPr>
            <a:xfrm>
              <a:off x="6956638"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3" name="Google Shape;16373;p23"/>
            <p:cNvSpPr/>
            <p:nvPr/>
          </p:nvSpPr>
          <p:spPr>
            <a:xfrm>
              <a:off x="6956638"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4" name="Google Shape;16374;p23"/>
            <p:cNvSpPr/>
            <p:nvPr/>
          </p:nvSpPr>
          <p:spPr>
            <a:xfrm>
              <a:off x="6956638"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5" name="Google Shape;16375;p23"/>
            <p:cNvSpPr/>
            <p:nvPr/>
          </p:nvSpPr>
          <p:spPr>
            <a:xfrm>
              <a:off x="6956638"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6" name="Google Shape;16376;p23"/>
            <p:cNvSpPr/>
            <p:nvPr/>
          </p:nvSpPr>
          <p:spPr>
            <a:xfrm>
              <a:off x="6956638"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7" name="Google Shape;16377;p23"/>
            <p:cNvSpPr/>
            <p:nvPr/>
          </p:nvSpPr>
          <p:spPr>
            <a:xfrm>
              <a:off x="6956626"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8" name="Google Shape;16378;p23"/>
            <p:cNvSpPr/>
            <p:nvPr/>
          </p:nvSpPr>
          <p:spPr>
            <a:xfrm>
              <a:off x="6956626"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9" name="Google Shape;16379;p23"/>
            <p:cNvSpPr/>
            <p:nvPr/>
          </p:nvSpPr>
          <p:spPr>
            <a:xfrm>
              <a:off x="7202346"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0" name="Google Shape;16380;p23"/>
            <p:cNvSpPr/>
            <p:nvPr/>
          </p:nvSpPr>
          <p:spPr>
            <a:xfrm>
              <a:off x="7202346"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1" name="Google Shape;16381;p23"/>
            <p:cNvSpPr/>
            <p:nvPr/>
          </p:nvSpPr>
          <p:spPr>
            <a:xfrm>
              <a:off x="7202346"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2" name="Google Shape;16382;p23"/>
            <p:cNvSpPr/>
            <p:nvPr/>
          </p:nvSpPr>
          <p:spPr>
            <a:xfrm>
              <a:off x="7202346"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3" name="Google Shape;16383;p23"/>
            <p:cNvSpPr/>
            <p:nvPr/>
          </p:nvSpPr>
          <p:spPr>
            <a:xfrm>
              <a:off x="7202346"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4" name="Google Shape;16384;p23"/>
            <p:cNvSpPr/>
            <p:nvPr/>
          </p:nvSpPr>
          <p:spPr>
            <a:xfrm>
              <a:off x="7202346"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5" name="Google Shape;16385;p23"/>
            <p:cNvSpPr/>
            <p:nvPr/>
          </p:nvSpPr>
          <p:spPr>
            <a:xfrm>
              <a:off x="7202346"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6" name="Google Shape;16386;p23"/>
            <p:cNvSpPr/>
            <p:nvPr/>
          </p:nvSpPr>
          <p:spPr>
            <a:xfrm>
              <a:off x="7202346"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7" name="Google Shape;16387;p23"/>
            <p:cNvSpPr/>
            <p:nvPr/>
          </p:nvSpPr>
          <p:spPr>
            <a:xfrm>
              <a:off x="7202346"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8" name="Google Shape;16388;p23"/>
            <p:cNvSpPr/>
            <p:nvPr/>
          </p:nvSpPr>
          <p:spPr>
            <a:xfrm>
              <a:off x="7202346"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9" name="Google Shape;16389;p23"/>
            <p:cNvSpPr/>
            <p:nvPr/>
          </p:nvSpPr>
          <p:spPr>
            <a:xfrm>
              <a:off x="7202346"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0" name="Google Shape;16390;p23"/>
            <p:cNvSpPr/>
            <p:nvPr/>
          </p:nvSpPr>
          <p:spPr>
            <a:xfrm>
              <a:off x="7202346"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1" name="Google Shape;16391;p23"/>
            <p:cNvSpPr/>
            <p:nvPr/>
          </p:nvSpPr>
          <p:spPr>
            <a:xfrm>
              <a:off x="720233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2" name="Google Shape;16392;p23"/>
            <p:cNvSpPr/>
            <p:nvPr/>
          </p:nvSpPr>
          <p:spPr>
            <a:xfrm>
              <a:off x="720233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3" name="Google Shape;16393;p23"/>
            <p:cNvSpPr/>
            <p:nvPr/>
          </p:nvSpPr>
          <p:spPr>
            <a:xfrm>
              <a:off x="720233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4" name="Google Shape;16394;p23"/>
            <p:cNvSpPr/>
            <p:nvPr/>
          </p:nvSpPr>
          <p:spPr>
            <a:xfrm>
              <a:off x="720233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5" name="Google Shape;16395;p23"/>
            <p:cNvSpPr/>
            <p:nvPr/>
          </p:nvSpPr>
          <p:spPr>
            <a:xfrm>
              <a:off x="720233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6" name="Google Shape;16396;p23"/>
            <p:cNvSpPr/>
            <p:nvPr/>
          </p:nvSpPr>
          <p:spPr>
            <a:xfrm>
              <a:off x="720233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7" name="Google Shape;16397;p23"/>
            <p:cNvSpPr/>
            <p:nvPr/>
          </p:nvSpPr>
          <p:spPr>
            <a:xfrm>
              <a:off x="7202321"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8" name="Google Shape;16398;p23"/>
            <p:cNvSpPr/>
            <p:nvPr/>
          </p:nvSpPr>
          <p:spPr>
            <a:xfrm>
              <a:off x="7202321"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9" name="Google Shape;16399;p23"/>
            <p:cNvSpPr/>
            <p:nvPr/>
          </p:nvSpPr>
          <p:spPr>
            <a:xfrm>
              <a:off x="7448041"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0" name="Google Shape;16400;p23"/>
            <p:cNvSpPr/>
            <p:nvPr/>
          </p:nvSpPr>
          <p:spPr>
            <a:xfrm>
              <a:off x="7448041"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1" name="Google Shape;16401;p23"/>
            <p:cNvSpPr/>
            <p:nvPr/>
          </p:nvSpPr>
          <p:spPr>
            <a:xfrm>
              <a:off x="7448041"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2" name="Google Shape;16402;p23"/>
            <p:cNvSpPr/>
            <p:nvPr/>
          </p:nvSpPr>
          <p:spPr>
            <a:xfrm>
              <a:off x="7448041"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3" name="Google Shape;16403;p23"/>
            <p:cNvSpPr/>
            <p:nvPr/>
          </p:nvSpPr>
          <p:spPr>
            <a:xfrm>
              <a:off x="7448041"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4" name="Google Shape;16404;p23"/>
            <p:cNvSpPr/>
            <p:nvPr/>
          </p:nvSpPr>
          <p:spPr>
            <a:xfrm>
              <a:off x="7448041"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5" name="Google Shape;16405;p23"/>
            <p:cNvSpPr/>
            <p:nvPr/>
          </p:nvSpPr>
          <p:spPr>
            <a:xfrm>
              <a:off x="7448041"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6" name="Google Shape;16406;p23"/>
            <p:cNvSpPr/>
            <p:nvPr/>
          </p:nvSpPr>
          <p:spPr>
            <a:xfrm>
              <a:off x="7448041"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7" name="Google Shape;16407;p23"/>
            <p:cNvSpPr/>
            <p:nvPr/>
          </p:nvSpPr>
          <p:spPr>
            <a:xfrm>
              <a:off x="7448041"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8" name="Google Shape;16408;p23"/>
            <p:cNvSpPr/>
            <p:nvPr/>
          </p:nvSpPr>
          <p:spPr>
            <a:xfrm>
              <a:off x="7448041"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9" name="Google Shape;16409;p23"/>
            <p:cNvSpPr/>
            <p:nvPr/>
          </p:nvSpPr>
          <p:spPr>
            <a:xfrm>
              <a:off x="7448041"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0" name="Google Shape;16410;p23"/>
            <p:cNvSpPr/>
            <p:nvPr/>
          </p:nvSpPr>
          <p:spPr>
            <a:xfrm>
              <a:off x="7448041"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1" name="Google Shape;16411;p23"/>
            <p:cNvSpPr/>
            <p:nvPr/>
          </p:nvSpPr>
          <p:spPr>
            <a:xfrm>
              <a:off x="744802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2" name="Google Shape;16412;p23"/>
            <p:cNvSpPr/>
            <p:nvPr/>
          </p:nvSpPr>
          <p:spPr>
            <a:xfrm>
              <a:off x="744802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3" name="Google Shape;16413;p23"/>
            <p:cNvSpPr/>
            <p:nvPr/>
          </p:nvSpPr>
          <p:spPr>
            <a:xfrm>
              <a:off x="744802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4" name="Google Shape;16414;p23"/>
            <p:cNvSpPr/>
            <p:nvPr/>
          </p:nvSpPr>
          <p:spPr>
            <a:xfrm>
              <a:off x="744802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5" name="Google Shape;16415;p23"/>
            <p:cNvSpPr/>
            <p:nvPr/>
          </p:nvSpPr>
          <p:spPr>
            <a:xfrm>
              <a:off x="744802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6" name="Google Shape;16416;p23"/>
            <p:cNvSpPr/>
            <p:nvPr/>
          </p:nvSpPr>
          <p:spPr>
            <a:xfrm>
              <a:off x="744802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7" name="Google Shape;16417;p23"/>
            <p:cNvSpPr/>
            <p:nvPr/>
          </p:nvSpPr>
          <p:spPr>
            <a:xfrm>
              <a:off x="744801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8" name="Google Shape;16418;p23"/>
            <p:cNvSpPr/>
            <p:nvPr/>
          </p:nvSpPr>
          <p:spPr>
            <a:xfrm>
              <a:off x="744801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9" name="Google Shape;16419;p23"/>
            <p:cNvSpPr/>
            <p:nvPr/>
          </p:nvSpPr>
          <p:spPr>
            <a:xfrm>
              <a:off x="769373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0" name="Google Shape;16420;p23"/>
            <p:cNvSpPr/>
            <p:nvPr/>
          </p:nvSpPr>
          <p:spPr>
            <a:xfrm>
              <a:off x="769373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1" name="Google Shape;16421;p23"/>
            <p:cNvSpPr/>
            <p:nvPr/>
          </p:nvSpPr>
          <p:spPr>
            <a:xfrm>
              <a:off x="769373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2" name="Google Shape;16422;p23"/>
            <p:cNvSpPr/>
            <p:nvPr/>
          </p:nvSpPr>
          <p:spPr>
            <a:xfrm>
              <a:off x="769373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3" name="Google Shape;16423;p23"/>
            <p:cNvSpPr/>
            <p:nvPr/>
          </p:nvSpPr>
          <p:spPr>
            <a:xfrm>
              <a:off x="769373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4" name="Google Shape;16424;p23"/>
            <p:cNvSpPr/>
            <p:nvPr/>
          </p:nvSpPr>
          <p:spPr>
            <a:xfrm>
              <a:off x="769373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5" name="Google Shape;16425;p23"/>
            <p:cNvSpPr/>
            <p:nvPr/>
          </p:nvSpPr>
          <p:spPr>
            <a:xfrm>
              <a:off x="769373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6" name="Google Shape;16426;p23"/>
            <p:cNvSpPr/>
            <p:nvPr/>
          </p:nvSpPr>
          <p:spPr>
            <a:xfrm>
              <a:off x="769373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7" name="Google Shape;16427;p23"/>
            <p:cNvSpPr/>
            <p:nvPr/>
          </p:nvSpPr>
          <p:spPr>
            <a:xfrm>
              <a:off x="769373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8" name="Google Shape;16428;p23"/>
            <p:cNvSpPr/>
            <p:nvPr/>
          </p:nvSpPr>
          <p:spPr>
            <a:xfrm>
              <a:off x="769373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9" name="Google Shape;16429;p23"/>
            <p:cNvSpPr/>
            <p:nvPr/>
          </p:nvSpPr>
          <p:spPr>
            <a:xfrm>
              <a:off x="769373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0" name="Google Shape;16430;p23"/>
            <p:cNvSpPr/>
            <p:nvPr/>
          </p:nvSpPr>
          <p:spPr>
            <a:xfrm>
              <a:off x="769373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1" name="Google Shape;16431;p23"/>
            <p:cNvSpPr/>
            <p:nvPr/>
          </p:nvSpPr>
          <p:spPr>
            <a:xfrm>
              <a:off x="7693724"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2" name="Google Shape;16432;p23"/>
            <p:cNvSpPr/>
            <p:nvPr/>
          </p:nvSpPr>
          <p:spPr>
            <a:xfrm>
              <a:off x="7693724"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3" name="Google Shape;16433;p23"/>
            <p:cNvSpPr/>
            <p:nvPr/>
          </p:nvSpPr>
          <p:spPr>
            <a:xfrm>
              <a:off x="7693724"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4" name="Google Shape;16434;p23"/>
            <p:cNvSpPr/>
            <p:nvPr/>
          </p:nvSpPr>
          <p:spPr>
            <a:xfrm>
              <a:off x="7693724"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5" name="Google Shape;16435;p23"/>
            <p:cNvSpPr/>
            <p:nvPr/>
          </p:nvSpPr>
          <p:spPr>
            <a:xfrm>
              <a:off x="7693724"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6" name="Google Shape;16436;p23"/>
            <p:cNvSpPr/>
            <p:nvPr/>
          </p:nvSpPr>
          <p:spPr>
            <a:xfrm>
              <a:off x="7693724"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7" name="Google Shape;16437;p23"/>
            <p:cNvSpPr/>
            <p:nvPr/>
          </p:nvSpPr>
          <p:spPr>
            <a:xfrm>
              <a:off x="769371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8" name="Google Shape;16438;p23"/>
            <p:cNvSpPr/>
            <p:nvPr/>
          </p:nvSpPr>
          <p:spPr>
            <a:xfrm>
              <a:off x="769371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9" name="Google Shape;16439;p23"/>
            <p:cNvSpPr/>
            <p:nvPr/>
          </p:nvSpPr>
          <p:spPr>
            <a:xfrm>
              <a:off x="793943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0" name="Google Shape;16440;p23"/>
            <p:cNvSpPr/>
            <p:nvPr/>
          </p:nvSpPr>
          <p:spPr>
            <a:xfrm>
              <a:off x="793943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1" name="Google Shape;16441;p23"/>
            <p:cNvSpPr/>
            <p:nvPr/>
          </p:nvSpPr>
          <p:spPr>
            <a:xfrm>
              <a:off x="793943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2" name="Google Shape;16442;p23"/>
            <p:cNvSpPr/>
            <p:nvPr/>
          </p:nvSpPr>
          <p:spPr>
            <a:xfrm>
              <a:off x="793943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3" name="Google Shape;16443;p23"/>
            <p:cNvSpPr/>
            <p:nvPr/>
          </p:nvSpPr>
          <p:spPr>
            <a:xfrm>
              <a:off x="793943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4" name="Google Shape;16444;p23"/>
            <p:cNvSpPr/>
            <p:nvPr/>
          </p:nvSpPr>
          <p:spPr>
            <a:xfrm>
              <a:off x="793943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5" name="Google Shape;16445;p23"/>
            <p:cNvSpPr/>
            <p:nvPr/>
          </p:nvSpPr>
          <p:spPr>
            <a:xfrm>
              <a:off x="793943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6" name="Google Shape;16446;p23"/>
            <p:cNvSpPr/>
            <p:nvPr/>
          </p:nvSpPr>
          <p:spPr>
            <a:xfrm>
              <a:off x="793943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7" name="Google Shape;16447;p23"/>
            <p:cNvSpPr/>
            <p:nvPr/>
          </p:nvSpPr>
          <p:spPr>
            <a:xfrm>
              <a:off x="793943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8" name="Google Shape;16448;p23"/>
            <p:cNvSpPr/>
            <p:nvPr/>
          </p:nvSpPr>
          <p:spPr>
            <a:xfrm>
              <a:off x="793943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9" name="Google Shape;16449;p23"/>
            <p:cNvSpPr/>
            <p:nvPr/>
          </p:nvSpPr>
          <p:spPr>
            <a:xfrm>
              <a:off x="793943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0" name="Google Shape;16450;p23"/>
            <p:cNvSpPr/>
            <p:nvPr/>
          </p:nvSpPr>
          <p:spPr>
            <a:xfrm>
              <a:off x="793943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1" name="Google Shape;16451;p23"/>
            <p:cNvSpPr/>
            <p:nvPr/>
          </p:nvSpPr>
          <p:spPr>
            <a:xfrm>
              <a:off x="7939419"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2" name="Google Shape;16452;p23"/>
            <p:cNvSpPr/>
            <p:nvPr/>
          </p:nvSpPr>
          <p:spPr>
            <a:xfrm>
              <a:off x="7939419"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3" name="Google Shape;16453;p23"/>
            <p:cNvSpPr/>
            <p:nvPr/>
          </p:nvSpPr>
          <p:spPr>
            <a:xfrm>
              <a:off x="7939419"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4" name="Google Shape;16454;p23"/>
            <p:cNvSpPr/>
            <p:nvPr/>
          </p:nvSpPr>
          <p:spPr>
            <a:xfrm>
              <a:off x="7939419"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5" name="Google Shape;16455;p23"/>
            <p:cNvSpPr/>
            <p:nvPr/>
          </p:nvSpPr>
          <p:spPr>
            <a:xfrm>
              <a:off x="7939419"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6" name="Google Shape;16456;p23"/>
            <p:cNvSpPr/>
            <p:nvPr/>
          </p:nvSpPr>
          <p:spPr>
            <a:xfrm>
              <a:off x="7939419"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7" name="Google Shape;16457;p23"/>
            <p:cNvSpPr/>
            <p:nvPr/>
          </p:nvSpPr>
          <p:spPr>
            <a:xfrm>
              <a:off x="7939407"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8" name="Google Shape;16458;p23"/>
            <p:cNvSpPr/>
            <p:nvPr/>
          </p:nvSpPr>
          <p:spPr>
            <a:xfrm>
              <a:off x="7939407"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9" name="Google Shape;16459;p23"/>
            <p:cNvSpPr/>
            <p:nvPr/>
          </p:nvSpPr>
          <p:spPr>
            <a:xfrm>
              <a:off x="8185127"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0" name="Google Shape;16460;p23"/>
            <p:cNvSpPr/>
            <p:nvPr/>
          </p:nvSpPr>
          <p:spPr>
            <a:xfrm>
              <a:off x="8185127"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1" name="Google Shape;16461;p23"/>
            <p:cNvSpPr/>
            <p:nvPr/>
          </p:nvSpPr>
          <p:spPr>
            <a:xfrm>
              <a:off x="8185127"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2" name="Google Shape;16462;p23"/>
            <p:cNvSpPr/>
            <p:nvPr/>
          </p:nvSpPr>
          <p:spPr>
            <a:xfrm>
              <a:off x="8185127"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3" name="Google Shape;16463;p23"/>
            <p:cNvSpPr/>
            <p:nvPr/>
          </p:nvSpPr>
          <p:spPr>
            <a:xfrm>
              <a:off x="8185127"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4" name="Google Shape;16464;p23"/>
            <p:cNvSpPr/>
            <p:nvPr/>
          </p:nvSpPr>
          <p:spPr>
            <a:xfrm>
              <a:off x="8185127"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5" name="Google Shape;16465;p23"/>
            <p:cNvSpPr/>
            <p:nvPr/>
          </p:nvSpPr>
          <p:spPr>
            <a:xfrm>
              <a:off x="8185127"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6" name="Google Shape;16466;p23"/>
            <p:cNvSpPr/>
            <p:nvPr/>
          </p:nvSpPr>
          <p:spPr>
            <a:xfrm>
              <a:off x="8185127"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7" name="Google Shape;16467;p23"/>
            <p:cNvSpPr/>
            <p:nvPr/>
          </p:nvSpPr>
          <p:spPr>
            <a:xfrm>
              <a:off x="8185127"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8" name="Google Shape;16468;p23"/>
            <p:cNvSpPr/>
            <p:nvPr/>
          </p:nvSpPr>
          <p:spPr>
            <a:xfrm>
              <a:off x="8185127"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9" name="Google Shape;16469;p23"/>
            <p:cNvSpPr/>
            <p:nvPr/>
          </p:nvSpPr>
          <p:spPr>
            <a:xfrm>
              <a:off x="8185127"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0" name="Google Shape;16470;p23"/>
            <p:cNvSpPr/>
            <p:nvPr/>
          </p:nvSpPr>
          <p:spPr>
            <a:xfrm>
              <a:off x="8185127"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1" name="Google Shape;16471;p23"/>
            <p:cNvSpPr/>
            <p:nvPr/>
          </p:nvSpPr>
          <p:spPr>
            <a:xfrm>
              <a:off x="818511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2" name="Google Shape;16472;p23"/>
            <p:cNvSpPr/>
            <p:nvPr/>
          </p:nvSpPr>
          <p:spPr>
            <a:xfrm>
              <a:off x="818511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3" name="Google Shape;16473;p23"/>
            <p:cNvSpPr/>
            <p:nvPr/>
          </p:nvSpPr>
          <p:spPr>
            <a:xfrm>
              <a:off x="818511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4" name="Google Shape;16474;p23"/>
            <p:cNvSpPr/>
            <p:nvPr/>
          </p:nvSpPr>
          <p:spPr>
            <a:xfrm>
              <a:off x="818511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5" name="Google Shape;16475;p23"/>
            <p:cNvSpPr/>
            <p:nvPr/>
          </p:nvSpPr>
          <p:spPr>
            <a:xfrm>
              <a:off x="818511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6" name="Google Shape;16476;p23"/>
            <p:cNvSpPr/>
            <p:nvPr/>
          </p:nvSpPr>
          <p:spPr>
            <a:xfrm>
              <a:off x="818511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7" name="Google Shape;16477;p23"/>
            <p:cNvSpPr/>
            <p:nvPr/>
          </p:nvSpPr>
          <p:spPr>
            <a:xfrm>
              <a:off x="8185102"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8" name="Google Shape;16478;p23"/>
            <p:cNvSpPr/>
            <p:nvPr/>
          </p:nvSpPr>
          <p:spPr>
            <a:xfrm>
              <a:off x="8185102"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9" name="Google Shape;16479;p23"/>
            <p:cNvSpPr/>
            <p:nvPr/>
          </p:nvSpPr>
          <p:spPr>
            <a:xfrm>
              <a:off x="8430822"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0" name="Google Shape;16480;p23"/>
            <p:cNvSpPr/>
            <p:nvPr/>
          </p:nvSpPr>
          <p:spPr>
            <a:xfrm>
              <a:off x="8430822"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1" name="Google Shape;16481;p23"/>
            <p:cNvSpPr/>
            <p:nvPr/>
          </p:nvSpPr>
          <p:spPr>
            <a:xfrm>
              <a:off x="8430822"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2" name="Google Shape;16482;p23"/>
            <p:cNvSpPr/>
            <p:nvPr/>
          </p:nvSpPr>
          <p:spPr>
            <a:xfrm>
              <a:off x="8430822"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3" name="Google Shape;16483;p23"/>
            <p:cNvSpPr/>
            <p:nvPr/>
          </p:nvSpPr>
          <p:spPr>
            <a:xfrm>
              <a:off x="8430822"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4" name="Google Shape;16484;p23"/>
            <p:cNvSpPr/>
            <p:nvPr/>
          </p:nvSpPr>
          <p:spPr>
            <a:xfrm>
              <a:off x="8430822"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5" name="Google Shape;16485;p23"/>
            <p:cNvSpPr/>
            <p:nvPr/>
          </p:nvSpPr>
          <p:spPr>
            <a:xfrm>
              <a:off x="8430822"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6" name="Google Shape;16486;p23"/>
            <p:cNvSpPr/>
            <p:nvPr/>
          </p:nvSpPr>
          <p:spPr>
            <a:xfrm>
              <a:off x="8430822"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7" name="Google Shape;16487;p23"/>
            <p:cNvSpPr/>
            <p:nvPr/>
          </p:nvSpPr>
          <p:spPr>
            <a:xfrm>
              <a:off x="8430822"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8" name="Google Shape;16488;p23"/>
            <p:cNvSpPr/>
            <p:nvPr/>
          </p:nvSpPr>
          <p:spPr>
            <a:xfrm>
              <a:off x="8430822"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9" name="Google Shape;16489;p23"/>
            <p:cNvSpPr/>
            <p:nvPr/>
          </p:nvSpPr>
          <p:spPr>
            <a:xfrm>
              <a:off x="8430822"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0" name="Google Shape;16490;p23"/>
            <p:cNvSpPr/>
            <p:nvPr/>
          </p:nvSpPr>
          <p:spPr>
            <a:xfrm>
              <a:off x="8430822"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1" name="Google Shape;16491;p23"/>
            <p:cNvSpPr/>
            <p:nvPr/>
          </p:nvSpPr>
          <p:spPr>
            <a:xfrm>
              <a:off x="843081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2" name="Google Shape;16492;p23"/>
            <p:cNvSpPr/>
            <p:nvPr/>
          </p:nvSpPr>
          <p:spPr>
            <a:xfrm>
              <a:off x="843081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3" name="Google Shape;16493;p23"/>
            <p:cNvSpPr/>
            <p:nvPr/>
          </p:nvSpPr>
          <p:spPr>
            <a:xfrm>
              <a:off x="843081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4" name="Google Shape;16494;p23"/>
            <p:cNvSpPr/>
            <p:nvPr/>
          </p:nvSpPr>
          <p:spPr>
            <a:xfrm>
              <a:off x="843081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5" name="Google Shape;16495;p23"/>
            <p:cNvSpPr/>
            <p:nvPr/>
          </p:nvSpPr>
          <p:spPr>
            <a:xfrm>
              <a:off x="843081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6" name="Google Shape;16496;p23"/>
            <p:cNvSpPr/>
            <p:nvPr/>
          </p:nvSpPr>
          <p:spPr>
            <a:xfrm>
              <a:off x="843081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7" name="Google Shape;16497;p23"/>
            <p:cNvSpPr/>
            <p:nvPr/>
          </p:nvSpPr>
          <p:spPr>
            <a:xfrm>
              <a:off x="843079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8" name="Google Shape;16498;p23"/>
            <p:cNvSpPr/>
            <p:nvPr/>
          </p:nvSpPr>
          <p:spPr>
            <a:xfrm>
              <a:off x="843079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9" name="Google Shape;16499;p23"/>
            <p:cNvSpPr/>
            <p:nvPr/>
          </p:nvSpPr>
          <p:spPr>
            <a:xfrm>
              <a:off x="8676518"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0" name="Google Shape;16500;p23"/>
            <p:cNvSpPr/>
            <p:nvPr/>
          </p:nvSpPr>
          <p:spPr>
            <a:xfrm>
              <a:off x="8676518"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1" name="Google Shape;16501;p23"/>
            <p:cNvSpPr/>
            <p:nvPr/>
          </p:nvSpPr>
          <p:spPr>
            <a:xfrm>
              <a:off x="8676518"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2" name="Google Shape;16502;p23"/>
            <p:cNvSpPr/>
            <p:nvPr/>
          </p:nvSpPr>
          <p:spPr>
            <a:xfrm>
              <a:off x="8676518"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3" name="Google Shape;16503;p23"/>
            <p:cNvSpPr/>
            <p:nvPr/>
          </p:nvSpPr>
          <p:spPr>
            <a:xfrm>
              <a:off x="8676518"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4" name="Google Shape;16504;p23"/>
            <p:cNvSpPr/>
            <p:nvPr/>
          </p:nvSpPr>
          <p:spPr>
            <a:xfrm>
              <a:off x="8676518"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5" name="Google Shape;16505;p23"/>
            <p:cNvSpPr/>
            <p:nvPr/>
          </p:nvSpPr>
          <p:spPr>
            <a:xfrm>
              <a:off x="8676518"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6" name="Google Shape;16506;p23"/>
            <p:cNvSpPr/>
            <p:nvPr/>
          </p:nvSpPr>
          <p:spPr>
            <a:xfrm>
              <a:off x="8676518"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7" name="Google Shape;16507;p23"/>
            <p:cNvSpPr/>
            <p:nvPr/>
          </p:nvSpPr>
          <p:spPr>
            <a:xfrm>
              <a:off x="8676518"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8" name="Google Shape;16508;p23"/>
            <p:cNvSpPr/>
            <p:nvPr/>
          </p:nvSpPr>
          <p:spPr>
            <a:xfrm>
              <a:off x="8676518"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9" name="Google Shape;16509;p23"/>
            <p:cNvSpPr/>
            <p:nvPr/>
          </p:nvSpPr>
          <p:spPr>
            <a:xfrm>
              <a:off x="8676518"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0" name="Google Shape;16510;p23"/>
            <p:cNvSpPr/>
            <p:nvPr/>
          </p:nvSpPr>
          <p:spPr>
            <a:xfrm>
              <a:off x="8676518"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1" name="Google Shape;16511;p23"/>
            <p:cNvSpPr/>
            <p:nvPr/>
          </p:nvSpPr>
          <p:spPr>
            <a:xfrm>
              <a:off x="8676505"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2" name="Google Shape;16512;p23"/>
            <p:cNvSpPr/>
            <p:nvPr/>
          </p:nvSpPr>
          <p:spPr>
            <a:xfrm>
              <a:off x="8676505"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3" name="Google Shape;16513;p23"/>
            <p:cNvSpPr/>
            <p:nvPr/>
          </p:nvSpPr>
          <p:spPr>
            <a:xfrm>
              <a:off x="8676505"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4" name="Google Shape;16514;p23"/>
            <p:cNvSpPr/>
            <p:nvPr/>
          </p:nvSpPr>
          <p:spPr>
            <a:xfrm>
              <a:off x="8676505"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5" name="Google Shape;16515;p23"/>
            <p:cNvSpPr/>
            <p:nvPr/>
          </p:nvSpPr>
          <p:spPr>
            <a:xfrm>
              <a:off x="8676505"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6" name="Google Shape;16516;p23"/>
            <p:cNvSpPr/>
            <p:nvPr/>
          </p:nvSpPr>
          <p:spPr>
            <a:xfrm>
              <a:off x="8676505"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7" name="Google Shape;16517;p23"/>
            <p:cNvSpPr/>
            <p:nvPr/>
          </p:nvSpPr>
          <p:spPr>
            <a:xfrm>
              <a:off x="8676493"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8" name="Google Shape;16518;p23"/>
            <p:cNvSpPr/>
            <p:nvPr/>
          </p:nvSpPr>
          <p:spPr>
            <a:xfrm>
              <a:off x="8676493"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9" name="Google Shape;16519;p23"/>
            <p:cNvSpPr/>
            <p:nvPr/>
          </p:nvSpPr>
          <p:spPr>
            <a:xfrm>
              <a:off x="892221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0" name="Google Shape;16520;p23"/>
            <p:cNvSpPr/>
            <p:nvPr/>
          </p:nvSpPr>
          <p:spPr>
            <a:xfrm>
              <a:off x="892221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1" name="Google Shape;16521;p23"/>
            <p:cNvSpPr/>
            <p:nvPr/>
          </p:nvSpPr>
          <p:spPr>
            <a:xfrm>
              <a:off x="892221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2" name="Google Shape;16522;p23"/>
            <p:cNvSpPr/>
            <p:nvPr/>
          </p:nvSpPr>
          <p:spPr>
            <a:xfrm>
              <a:off x="892221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3" name="Google Shape;16523;p23"/>
            <p:cNvSpPr/>
            <p:nvPr/>
          </p:nvSpPr>
          <p:spPr>
            <a:xfrm>
              <a:off x="892221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4" name="Google Shape;16524;p23"/>
            <p:cNvSpPr/>
            <p:nvPr/>
          </p:nvSpPr>
          <p:spPr>
            <a:xfrm>
              <a:off x="892221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5" name="Google Shape;16525;p23"/>
            <p:cNvSpPr/>
            <p:nvPr/>
          </p:nvSpPr>
          <p:spPr>
            <a:xfrm>
              <a:off x="892221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6" name="Google Shape;16526;p23"/>
            <p:cNvSpPr/>
            <p:nvPr/>
          </p:nvSpPr>
          <p:spPr>
            <a:xfrm>
              <a:off x="892221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7" name="Google Shape;16527;p23"/>
            <p:cNvSpPr/>
            <p:nvPr/>
          </p:nvSpPr>
          <p:spPr>
            <a:xfrm>
              <a:off x="892221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8" name="Google Shape;16528;p23"/>
            <p:cNvSpPr/>
            <p:nvPr/>
          </p:nvSpPr>
          <p:spPr>
            <a:xfrm>
              <a:off x="892221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9" name="Google Shape;16529;p23"/>
            <p:cNvSpPr/>
            <p:nvPr/>
          </p:nvSpPr>
          <p:spPr>
            <a:xfrm>
              <a:off x="892221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0" name="Google Shape;16530;p23"/>
            <p:cNvSpPr/>
            <p:nvPr/>
          </p:nvSpPr>
          <p:spPr>
            <a:xfrm>
              <a:off x="892221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1" name="Google Shape;16531;p23"/>
            <p:cNvSpPr/>
            <p:nvPr/>
          </p:nvSpPr>
          <p:spPr>
            <a:xfrm>
              <a:off x="892220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2" name="Google Shape;16532;p23"/>
            <p:cNvSpPr/>
            <p:nvPr/>
          </p:nvSpPr>
          <p:spPr>
            <a:xfrm>
              <a:off x="892220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3" name="Google Shape;16533;p23"/>
            <p:cNvSpPr/>
            <p:nvPr/>
          </p:nvSpPr>
          <p:spPr>
            <a:xfrm>
              <a:off x="892220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4" name="Google Shape;16534;p23"/>
            <p:cNvSpPr/>
            <p:nvPr/>
          </p:nvSpPr>
          <p:spPr>
            <a:xfrm>
              <a:off x="892220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5" name="Google Shape;16535;p23"/>
            <p:cNvSpPr/>
            <p:nvPr/>
          </p:nvSpPr>
          <p:spPr>
            <a:xfrm>
              <a:off x="892220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6" name="Google Shape;16536;p23"/>
            <p:cNvSpPr/>
            <p:nvPr/>
          </p:nvSpPr>
          <p:spPr>
            <a:xfrm>
              <a:off x="892220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7" name="Google Shape;16537;p23"/>
            <p:cNvSpPr/>
            <p:nvPr/>
          </p:nvSpPr>
          <p:spPr>
            <a:xfrm>
              <a:off x="892218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8" name="Google Shape;16538;p23"/>
            <p:cNvSpPr/>
            <p:nvPr/>
          </p:nvSpPr>
          <p:spPr>
            <a:xfrm>
              <a:off x="892218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9" name="Google Shape;16539;p23"/>
            <p:cNvSpPr/>
            <p:nvPr/>
          </p:nvSpPr>
          <p:spPr>
            <a:xfrm>
              <a:off x="2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0" name="Google Shape;16540;p23"/>
            <p:cNvSpPr/>
            <p:nvPr/>
          </p:nvSpPr>
          <p:spPr>
            <a:xfrm>
              <a:off x="21763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1" name="Google Shape;16541;p23"/>
            <p:cNvSpPr/>
            <p:nvPr/>
          </p:nvSpPr>
          <p:spPr>
            <a:xfrm>
              <a:off x="43523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2" name="Google Shape;16542;p23"/>
            <p:cNvSpPr/>
            <p:nvPr/>
          </p:nvSpPr>
          <p:spPr>
            <a:xfrm>
              <a:off x="65284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3" name="Google Shape;16543;p23"/>
            <p:cNvSpPr/>
            <p:nvPr/>
          </p:nvSpPr>
          <p:spPr>
            <a:xfrm>
              <a:off x="87044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4" name="Google Shape;16544;p23"/>
            <p:cNvSpPr/>
            <p:nvPr/>
          </p:nvSpPr>
          <p:spPr>
            <a:xfrm>
              <a:off x="1088054"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5" name="Google Shape;16545;p23"/>
            <p:cNvSpPr/>
            <p:nvPr/>
          </p:nvSpPr>
          <p:spPr>
            <a:xfrm>
              <a:off x="1305660"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6" name="Google Shape;16546;p23"/>
            <p:cNvSpPr/>
            <p:nvPr/>
          </p:nvSpPr>
          <p:spPr>
            <a:xfrm>
              <a:off x="155135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7" name="Google Shape;16547;p23"/>
            <p:cNvSpPr/>
            <p:nvPr/>
          </p:nvSpPr>
          <p:spPr>
            <a:xfrm>
              <a:off x="179705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8" name="Google Shape;16548;p23"/>
            <p:cNvSpPr/>
            <p:nvPr/>
          </p:nvSpPr>
          <p:spPr>
            <a:xfrm>
              <a:off x="204274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9" name="Google Shape;16549;p23"/>
            <p:cNvSpPr/>
            <p:nvPr/>
          </p:nvSpPr>
          <p:spPr>
            <a:xfrm>
              <a:off x="228844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0" name="Google Shape;16550;p23"/>
            <p:cNvSpPr/>
            <p:nvPr/>
          </p:nvSpPr>
          <p:spPr>
            <a:xfrm>
              <a:off x="253413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1" name="Google Shape;16551;p23"/>
            <p:cNvSpPr/>
            <p:nvPr/>
          </p:nvSpPr>
          <p:spPr>
            <a:xfrm>
              <a:off x="277983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2" name="Google Shape;16552;p23"/>
            <p:cNvSpPr/>
            <p:nvPr/>
          </p:nvSpPr>
          <p:spPr>
            <a:xfrm>
              <a:off x="302552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3" name="Google Shape;16553;p23"/>
            <p:cNvSpPr/>
            <p:nvPr/>
          </p:nvSpPr>
          <p:spPr>
            <a:xfrm>
              <a:off x="327122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4" name="Google Shape;16554;p23"/>
            <p:cNvSpPr/>
            <p:nvPr/>
          </p:nvSpPr>
          <p:spPr>
            <a:xfrm>
              <a:off x="351691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5" name="Google Shape;16555;p23"/>
            <p:cNvSpPr/>
            <p:nvPr/>
          </p:nvSpPr>
          <p:spPr>
            <a:xfrm>
              <a:off x="376261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6" name="Google Shape;16556;p23"/>
            <p:cNvSpPr/>
            <p:nvPr/>
          </p:nvSpPr>
          <p:spPr>
            <a:xfrm>
              <a:off x="400830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7" name="Google Shape;16557;p23"/>
            <p:cNvSpPr/>
            <p:nvPr/>
          </p:nvSpPr>
          <p:spPr>
            <a:xfrm>
              <a:off x="425400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8" name="Google Shape;16558;p23"/>
            <p:cNvSpPr/>
            <p:nvPr/>
          </p:nvSpPr>
          <p:spPr>
            <a:xfrm>
              <a:off x="449969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9" name="Google Shape;16559;p23"/>
            <p:cNvSpPr/>
            <p:nvPr/>
          </p:nvSpPr>
          <p:spPr>
            <a:xfrm>
              <a:off x="4745394"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0" name="Google Shape;16560;p23"/>
            <p:cNvSpPr/>
            <p:nvPr/>
          </p:nvSpPr>
          <p:spPr>
            <a:xfrm>
              <a:off x="4991089"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1" name="Google Shape;16561;p23"/>
            <p:cNvSpPr/>
            <p:nvPr/>
          </p:nvSpPr>
          <p:spPr>
            <a:xfrm>
              <a:off x="5236784"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2" name="Google Shape;16562;p23"/>
            <p:cNvSpPr/>
            <p:nvPr/>
          </p:nvSpPr>
          <p:spPr>
            <a:xfrm>
              <a:off x="5482479"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3" name="Google Shape;16563;p23"/>
            <p:cNvSpPr/>
            <p:nvPr/>
          </p:nvSpPr>
          <p:spPr>
            <a:xfrm>
              <a:off x="572817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4" name="Google Shape;16564;p23"/>
            <p:cNvSpPr/>
            <p:nvPr/>
          </p:nvSpPr>
          <p:spPr>
            <a:xfrm>
              <a:off x="5973870"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5" name="Google Shape;16565;p23"/>
            <p:cNvSpPr/>
            <p:nvPr/>
          </p:nvSpPr>
          <p:spPr>
            <a:xfrm>
              <a:off x="6219565"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6" name="Google Shape;16566;p23"/>
            <p:cNvSpPr/>
            <p:nvPr/>
          </p:nvSpPr>
          <p:spPr>
            <a:xfrm>
              <a:off x="6465260"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7" name="Google Shape;16567;p23"/>
            <p:cNvSpPr/>
            <p:nvPr/>
          </p:nvSpPr>
          <p:spPr>
            <a:xfrm>
              <a:off x="671095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8" name="Google Shape;16568;p23"/>
            <p:cNvSpPr/>
            <p:nvPr/>
          </p:nvSpPr>
          <p:spPr>
            <a:xfrm>
              <a:off x="695665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9" name="Google Shape;16569;p23"/>
            <p:cNvSpPr/>
            <p:nvPr/>
          </p:nvSpPr>
          <p:spPr>
            <a:xfrm>
              <a:off x="7202346"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0" name="Google Shape;16570;p23"/>
            <p:cNvSpPr/>
            <p:nvPr/>
          </p:nvSpPr>
          <p:spPr>
            <a:xfrm>
              <a:off x="7448041"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1" name="Google Shape;16571;p23"/>
            <p:cNvSpPr/>
            <p:nvPr/>
          </p:nvSpPr>
          <p:spPr>
            <a:xfrm>
              <a:off x="769373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2" name="Google Shape;16572;p23"/>
            <p:cNvSpPr/>
            <p:nvPr/>
          </p:nvSpPr>
          <p:spPr>
            <a:xfrm>
              <a:off x="793943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3" name="Google Shape;16573;p23"/>
            <p:cNvSpPr/>
            <p:nvPr/>
          </p:nvSpPr>
          <p:spPr>
            <a:xfrm>
              <a:off x="8185127"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4" name="Google Shape;16574;p23"/>
            <p:cNvSpPr/>
            <p:nvPr/>
          </p:nvSpPr>
          <p:spPr>
            <a:xfrm>
              <a:off x="8430822"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5" name="Google Shape;16575;p23"/>
            <p:cNvSpPr/>
            <p:nvPr/>
          </p:nvSpPr>
          <p:spPr>
            <a:xfrm>
              <a:off x="8676518"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6" name="Google Shape;16576;p23"/>
            <p:cNvSpPr/>
            <p:nvPr/>
          </p:nvSpPr>
          <p:spPr>
            <a:xfrm>
              <a:off x="892221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7" name="Google Shape;16577;p23"/>
            <p:cNvSpPr/>
            <p:nvPr/>
          </p:nvSpPr>
          <p:spPr>
            <a:xfrm>
              <a:off x="9167913" y="1895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8" name="Google Shape;16578;p23"/>
            <p:cNvSpPr/>
            <p:nvPr/>
          </p:nvSpPr>
          <p:spPr>
            <a:xfrm>
              <a:off x="9167913" y="4428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9" name="Google Shape;16579;p23"/>
            <p:cNvSpPr/>
            <p:nvPr/>
          </p:nvSpPr>
          <p:spPr>
            <a:xfrm>
              <a:off x="9167913" y="6961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0" name="Google Shape;16580;p23"/>
            <p:cNvSpPr/>
            <p:nvPr/>
          </p:nvSpPr>
          <p:spPr>
            <a:xfrm>
              <a:off x="9167913" y="9493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1" name="Google Shape;16581;p23"/>
            <p:cNvSpPr/>
            <p:nvPr/>
          </p:nvSpPr>
          <p:spPr>
            <a:xfrm>
              <a:off x="9167913" y="12026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2" name="Google Shape;16582;p23"/>
            <p:cNvSpPr/>
            <p:nvPr/>
          </p:nvSpPr>
          <p:spPr>
            <a:xfrm>
              <a:off x="9167913" y="14559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3" name="Google Shape;16583;p23"/>
            <p:cNvSpPr/>
            <p:nvPr/>
          </p:nvSpPr>
          <p:spPr>
            <a:xfrm>
              <a:off x="9167913" y="17092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4" name="Google Shape;16584;p23"/>
            <p:cNvSpPr/>
            <p:nvPr/>
          </p:nvSpPr>
          <p:spPr>
            <a:xfrm>
              <a:off x="9167913" y="19625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5" name="Google Shape;16585;p23"/>
            <p:cNvSpPr/>
            <p:nvPr/>
          </p:nvSpPr>
          <p:spPr>
            <a:xfrm>
              <a:off x="9167913" y="22158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6" name="Google Shape;16586;p23"/>
            <p:cNvSpPr/>
            <p:nvPr/>
          </p:nvSpPr>
          <p:spPr>
            <a:xfrm>
              <a:off x="9167913" y="24691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7" name="Google Shape;16587;p23"/>
            <p:cNvSpPr/>
            <p:nvPr/>
          </p:nvSpPr>
          <p:spPr>
            <a:xfrm>
              <a:off x="9167913" y="27224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8" name="Google Shape;16588;p23"/>
            <p:cNvSpPr/>
            <p:nvPr/>
          </p:nvSpPr>
          <p:spPr>
            <a:xfrm>
              <a:off x="9167913" y="2975702"/>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9" name="Google Shape;16589;p23"/>
            <p:cNvSpPr/>
            <p:nvPr/>
          </p:nvSpPr>
          <p:spPr>
            <a:xfrm>
              <a:off x="9167900" y="3228991"/>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0" name="Google Shape;16590;p23"/>
            <p:cNvSpPr/>
            <p:nvPr/>
          </p:nvSpPr>
          <p:spPr>
            <a:xfrm>
              <a:off x="9167900" y="3482280"/>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1" name="Google Shape;16591;p23"/>
            <p:cNvSpPr/>
            <p:nvPr/>
          </p:nvSpPr>
          <p:spPr>
            <a:xfrm>
              <a:off x="9167900" y="3735569"/>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2" name="Google Shape;16592;p23"/>
            <p:cNvSpPr/>
            <p:nvPr/>
          </p:nvSpPr>
          <p:spPr>
            <a:xfrm>
              <a:off x="9167900" y="3988858"/>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3" name="Google Shape;16593;p23"/>
            <p:cNvSpPr/>
            <p:nvPr/>
          </p:nvSpPr>
          <p:spPr>
            <a:xfrm>
              <a:off x="9167900" y="4242147"/>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4" name="Google Shape;16594;p23"/>
            <p:cNvSpPr/>
            <p:nvPr/>
          </p:nvSpPr>
          <p:spPr>
            <a:xfrm>
              <a:off x="9167900" y="4495435"/>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5" name="Google Shape;16595;p23"/>
            <p:cNvSpPr/>
            <p:nvPr/>
          </p:nvSpPr>
          <p:spPr>
            <a:xfrm>
              <a:off x="9167888" y="4748724"/>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6" name="Google Shape;16596;p23"/>
            <p:cNvSpPr/>
            <p:nvPr/>
          </p:nvSpPr>
          <p:spPr>
            <a:xfrm>
              <a:off x="9167888" y="5002013"/>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7" name="Google Shape;16597;p23"/>
            <p:cNvSpPr/>
            <p:nvPr/>
          </p:nvSpPr>
          <p:spPr>
            <a:xfrm>
              <a:off x="9167913" y="-63776"/>
              <a:ext cx="141600" cy="141600"/>
            </a:xfrm>
            <a:prstGeom prst="mathPlus">
              <a:avLst>
                <a:gd name="adj1" fmla="val 708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8" name="Google Shape;16598;p23"/>
          <p:cNvGrpSpPr/>
          <p:nvPr/>
        </p:nvGrpSpPr>
        <p:grpSpPr>
          <a:xfrm>
            <a:off x="235650" y="204150"/>
            <a:ext cx="8683925" cy="4735200"/>
            <a:chOff x="235650" y="204150"/>
            <a:chExt cx="8683925" cy="4735200"/>
          </a:xfrm>
        </p:grpSpPr>
        <p:sp>
          <p:nvSpPr>
            <p:cNvPr id="16599" name="Google Shape;16599;p23"/>
            <p:cNvSpPr/>
            <p:nvPr/>
          </p:nvSpPr>
          <p:spPr>
            <a:xfrm>
              <a:off x="235650" y="204150"/>
              <a:ext cx="8672700" cy="4735200"/>
            </a:xfrm>
            <a:prstGeom prst="roundRect">
              <a:avLst>
                <a:gd name="adj" fmla="val 344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00" name="Google Shape;16600;p23"/>
            <p:cNvCxnSpPr/>
            <p:nvPr/>
          </p:nvCxnSpPr>
          <p:spPr>
            <a:xfrm>
              <a:off x="240875" y="543800"/>
              <a:ext cx="8678700" cy="0"/>
            </a:xfrm>
            <a:prstGeom prst="straightConnector1">
              <a:avLst/>
            </a:prstGeom>
            <a:noFill/>
            <a:ln w="9525" cap="flat" cmpd="sng">
              <a:solidFill>
                <a:schemeClr val="dk1"/>
              </a:solidFill>
              <a:prstDash val="solid"/>
              <a:round/>
              <a:headEnd type="none" w="med" len="med"/>
              <a:tailEnd type="none" w="med" len="med"/>
            </a:ln>
          </p:spPr>
        </p:cxnSp>
        <p:sp>
          <p:nvSpPr>
            <p:cNvPr id="16601" name="Google Shape;16601;p23"/>
            <p:cNvSpPr/>
            <p:nvPr/>
          </p:nvSpPr>
          <p:spPr>
            <a:xfrm>
              <a:off x="378425" y="290500"/>
              <a:ext cx="200700" cy="195300"/>
            </a:xfrm>
            <a:prstGeom prst="roundRect">
              <a:avLst>
                <a:gd name="adj" fmla="val 7198"/>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2" name="Google Shape;16602;p23"/>
            <p:cNvSpPr/>
            <p:nvPr/>
          </p:nvSpPr>
          <p:spPr>
            <a:xfrm>
              <a:off x="683075" y="290500"/>
              <a:ext cx="200700" cy="195300"/>
            </a:xfrm>
            <a:prstGeom prst="roundRect">
              <a:avLst>
                <a:gd name="adj" fmla="val 7198"/>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3" name="Google Shape;16603;p23"/>
            <p:cNvSpPr/>
            <p:nvPr/>
          </p:nvSpPr>
          <p:spPr>
            <a:xfrm>
              <a:off x="987725" y="290500"/>
              <a:ext cx="200700" cy="195300"/>
            </a:xfrm>
            <a:prstGeom prst="roundRect">
              <a:avLst>
                <a:gd name="adj" fmla="val 7198"/>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4" name="Google Shape;16604;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605" name="Google Shape;16605;p23"/>
          <p:cNvSpPr txBox="1">
            <a:spLocks noGrp="1"/>
          </p:cNvSpPr>
          <p:nvPr>
            <p:ph type="subTitle" idx="1"/>
          </p:nvPr>
        </p:nvSpPr>
        <p:spPr>
          <a:xfrm>
            <a:off x="4999331" y="3846149"/>
            <a:ext cx="2505600" cy="69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606" name="Google Shape;16606;p23"/>
          <p:cNvSpPr txBox="1">
            <a:spLocks noGrp="1"/>
          </p:cNvSpPr>
          <p:nvPr>
            <p:ph type="subTitle" idx="2"/>
          </p:nvPr>
        </p:nvSpPr>
        <p:spPr>
          <a:xfrm>
            <a:off x="1639057" y="3846149"/>
            <a:ext cx="2505600" cy="69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607" name="Google Shape;16607;p23"/>
          <p:cNvSpPr txBox="1">
            <a:spLocks noGrp="1"/>
          </p:cNvSpPr>
          <p:nvPr>
            <p:ph type="subTitle" idx="3"/>
          </p:nvPr>
        </p:nvSpPr>
        <p:spPr>
          <a:xfrm>
            <a:off x="1639057" y="3358525"/>
            <a:ext cx="2505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pline Sans"/>
              <a:buNone/>
              <a:defRPr sz="2400">
                <a:solidFill>
                  <a:schemeClr val="dk1"/>
                </a:solidFill>
                <a:latin typeface="Spline Sans"/>
                <a:ea typeface="Spline Sans"/>
                <a:cs typeface="Spline Sans"/>
                <a:sym typeface="Spline Sans"/>
              </a:defRPr>
            </a:lvl1pPr>
            <a:lvl2pPr lvl="1"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2pPr>
            <a:lvl3pPr lvl="2"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3pPr>
            <a:lvl4pPr lvl="3"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4pPr>
            <a:lvl5pPr lvl="4"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5pPr>
            <a:lvl6pPr lvl="5"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6pPr>
            <a:lvl7pPr lvl="6"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7pPr>
            <a:lvl8pPr lvl="7"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8pPr>
            <a:lvl9pPr lvl="8"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9pPr>
          </a:lstStyle>
          <a:p>
            <a:endParaRPr/>
          </a:p>
        </p:txBody>
      </p:sp>
      <p:sp>
        <p:nvSpPr>
          <p:cNvPr id="16608" name="Google Shape;16608;p23"/>
          <p:cNvSpPr txBox="1">
            <a:spLocks noGrp="1"/>
          </p:cNvSpPr>
          <p:nvPr>
            <p:ph type="subTitle" idx="4"/>
          </p:nvPr>
        </p:nvSpPr>
        <p:spPr>
          <a:xfrm>
            <a:off x="4999332" y="3358525"/>
            <a:ext cx="2505600" cy="558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Spline Sans"/>
              <a:buNone/>
              <a:defRPr sz="2400">
                <a:solidFill>
                  <a:schemeClr val="dk1"/>
                </a:solidFill>
                <a:latin typeface="Spline Sans"/>
                <a:ea typeface="Spline Sans"/>
                <a:cs typeface="Spline Sans"/>
                <a:sym typeface="Spline Sans"/>
              </a:defRPr>
            </a:lvl1pPr>
            <a:lvl2pPr lvl="1"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2pPr>
            <a:lvl3pPr lvl="2"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3pPr>
            <a:lvl4pPr lvl="3"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4pPr>
            <a:lvl5pPr lvl="4"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5pPr>
            <a:lvl6pPr lvl="5"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6pPr>
            <a:lvl7pPr lvl="6"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7pPr>
            <a:lvl8pPr lvl="7"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8pPr>
            <a:lvl9pPr lvl="8" algn="ctr" rtl="0">
              <a:lnSpc>
                <a:spcPct val="115000"/>
              </a:lnSpc>
              <a:spcBef>
                <a:spcPts val="0"/>
              </a:spcBef>
              <a:spcAft>
                <a:spcPts val="0"/>
              </a:spcAft>
              <a:buSzPts val="2400"/>
              <a:buFont typeface="Spline Sans"/>
              <a:buNone/>
              <a:defRPr sz="2400">
                <a:latin typeface="Spline Sans"/>
                <a:ea typeface="Spline Sans"/>
                <a:cs typeface="Spline Sans"/>
                <a:sym typeface="Spline Sans"/>
              </a:defRPr>
            </a:lvl9pPr>
          </a:lstStyle>
          <a:p>
            <a:endParaRPr/>
          </a:p>
        </p:txBody>
      </p:sp>
    </p:spTree>
    <p:extLst>
      <p:ext uri="{BB962C8B-B14F-4D97-AF65-F5344CB8AC3E}">
        <p14:creationId xmlns:p14="http://schemas.microsoft.com/office/powerpoint/2010/main" val="291215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446"/>
        <p:cNvGrpSpPr/>
        <p:nvPr/>
      </p:nvGrpSpPr>
      <p:grpSpPr>
        <a:xfrm>
          <a:off x="0" y="0"/>
          <a:ext cx="0" cy="0"/>
          <a:chOff x="0" y="0"/>
          <a:chExt cx="0" cy="0"/>
        </a:xfrm>
      </p:grpSpPr>
      <p:grpSp>
        <p:nvGrpSpPr>
          <p:cNvPr id="447" name="Google Shape;447;p6"/>
          <p:cNvGrpSpPr/>
          <p:nvPr/>
        </p:nvGrpSpPr>
        <p:grpSpPr>
          <a:xfrm flipH="1">
            <a:off x="-723917" y="-53200"/>
            <a:ext cx="10878172" cy="3575199"/>
            <a:chOff x="1170800" y="2112250"/>
            <a:chExt cx="5379375" cy="1767975"/>
          </a:xfrm>
        </p:grpSpPr>
        <p:sp>
          <p:nvSpPr>
            <p:cNvPr id="448" name="Google Shape;448;p6"/>
            <p:cNvSpPr/>
            <p:nvPr/>
          </p:nvSpPr>
          <p:spPr>
            <a:xfrm>
              <a:off x="1170800" y="2112250"/>
              <a:ext cx="4170700" cy="932500"/>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1512900" y="3411700"/>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297897" y="3071392"/>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5084945" y="3509148"/>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5502200" y="2528050"/>
              <a:ext cx="1047975" cy="16530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6"/>
          <p:cNvGrpSpPr/>
          <p:nvPr/>
        </p:nvGrpSpPr>
        <p:grpSpPr>
          <a:xfrm>
            <a:off x="0" y="4539819"/>
            <a:ext cx="2524230" cy="603681"/>
            <a:chOff x="1999750" y="1792725"/>
            <a:chExt cx="2203075" cy="526875"/>
          </a:xfrm>
        </p:grpSpPr>
        <p:sp>
          <p:nvSpPr>
            <p:cNvPr id="455" name="Google Shape;455;p6"/>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
          <p:cNvGrpSpPr/>
          <p:nvPr/>
        </p:nvGrpSpPr>
        <p:grpSpPr>
          <a:xfrm rot="-467659">
            <a:off x="8682586" y="-1522778"/>
            <a:ext cx="1338281" cy="1571974"/>
            <a:chOff x="5368300" y="238125"/>
            <a:chExt cx="1021350" cy="1199700"/>
          </a:xfrm>
        </p:grpSpPr>
        <p:sp>
          <p:nvSpPr>
            <p:cNvPr id="459" name="Google Shape;459;p6"/>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6"/>
          <p:cNvGrpSpPr/>
          <p:nvPr/>
        </p:nvGrpSpPr>
        <p:grpSpPr>
          <a:xfrm rot="-4256494">
            <a:off x="8556030" y="-24909"/>
            <a:ext cx="400870" cy="400870"/>
            <a:chOff x="3827550" y="1325975"/>
            <a:chExt cx="492650" cy="492650"/>
          </a:xfrm>
        </p:grpSpPr>
        <p:sp>
          <p:nvSpPr>
            <p:cNvPr id="462" name="Google Shape;462;p6"/>
            <p:cNvSpPr/>
            <p:nvPr/>
          </p:nvSpPr>
          <p:spPr>
            <a:xfrm>
              <a:off x="3827550" y="1334300"/>
              <a:ext cx="367875" cy="302250"/>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3827550" y="1333375"/>
              <a:ext cx="342000" cy="275450"/>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4068775" y="1325975"/>
              <a:ext cx="251425" cy="215375"/>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982825" y="1560750"/>
              <a:ext cx="318900" cy="257875"/>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3982825" y="1560750"/>
              <a:ext cx="303175" cy="223675"/>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3895025" y="1555200"/>
              <a:ext cx="181175" cy="146975"/>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3895025" y="1554275"/>
              <a:ext cx="171925" cy="128500"/>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46"/>
        <p:cNvGrpSpPr/>
        <p:nvPr/>
      </p:nvGrpSpPr>
      <p:grpSpPr>
        <a:xfrm>
          <a:off x="0" y="0"/>
          <a:ext cx="0" cy="0"/>
          <a:chOff x="0" y="0"/>
          <a:chExt cx="0" cy="0"/>
        </a:xfrm>
      </p:grpSpPr>
      <p:grpSp>
        <p:nvGrpSpPr>
          <p:cNvPr id="447" name="Google Shape;447;p6"/>
          <p:cNvGrpSpPr/>
          <p:nvPr/>
        </p:nvGrpSpPr>
        <p:grpSpPr>
          <a:xfrm flipH="1">
            <a:off x="-723917" y="-53200"/>
            <a:ext cx="10878172" cy="3575199"/>
            <a:chOff x="1170800" y="2112250"/>
            <a:chExt cx="5379375" cy="1767975"/>
          </a:xfrm>
        </p:grpSpPr>
        <p:sp>
          <p:nvSpPr>
            <p:cNvPr id="448" name="Google Shape;448;p6"/>
            <p:cNvSpPr/>
            <p:nvPr/>
          </p:nvSpPr>
          <p:spPr>
            <a:xfrm>
              <a:off x="1170800" y="2112250"/>
              <a:ext cx="4170700" cy="932500"/>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1512900" y="3411700"/>
              <a:ext cx="2077425" cy="468525"/>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297897" y="3071392"/>
              <a:ext cx="2354396" cy="165300"/>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5084945" y="3509148"/>
              <a:ext cx="1431825" cy="371075"/>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5502200" y="2528050"/>
              <a:ext cx="1047975" cy="16530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6"/>
          <p:cNvGrpSpPr/>
          <p:nvPr/>
        </p:nvGrpSpPr>
        <p:grpSpPr>
          <a:xfrm>
            <a:off x="6619770" y="4539819"/>
            <a:ext cx="2524230" cy="603681"/>
            <a:chOff x="1999750" y="1792725"/>
            <a:chExt cx="2203075" cy="526875"/>
          </a:xfrm>
        </p:grpSpPr>
        <p:sp>
          <p:nvSpPr>
            <p:cNvPr id="455" name="Google Shape;455;p6"/>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6"/>
          <p:cNvGrpSpPr/>
          <p:nvPr/>
        </p:nvGrpSpPr>
        <p:grpSpPr>
          <a:xfrm rot="-467659">
            <a:off x="8682586" y="-1522778"/>
            <a:ext cx="1338281" cy="1571974"/>
            <a:chOff x="5368300" y="238125"/>
            <a:chExt cx="1021350" cy="1199700"/>
          </a:xfrm>
        </p:grpSpPr>
        <p:sp>
          <p:nvSpPr>
            <p:cNvPr id="459" name="Google Shape;459;p6"/>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6"/>
          <p:cNvGrpSpPr/>
          <p:nvPr/>
        </p:nvGrpSpPr>
        <p:grpSpPr>
          <a:xfrm rot="-4256494">
            <a:off x="8556030" y="-24909"/>
            <a:ext cx="400870" cy="400870"/>
            <a:chOff x="3827550" y="1325975"/>
            <a:chExt cx="492650" cy="492650"/>
          </a:xfrm>
        </p:grpSpPr>
        <p:sp>
          <p:nvSpPr>
            <p:cNvPr id="462" name="Google Shape;462;p6"/>
            <p:cNvSpPr/>
            <p:nvPr/>
          </p:nvSpPr>
          <p:spPr>
            <a:xfrm>
              <a:off x="3827550" y="1334300"/>
              <a:ext cx="367875" cy="302250"/>
            </a:xfrm>
            <a:custGeom>
              <a:avLst/>
              <a:gdLst/>
              <a:ahLst/>
              <a:cxnLst/>
              <a:rect l="l" t="t" r="r" b="b"/>
              <a:pathLst>
                <a:path w="14715" h="12090" extrusionOk="0">
                  <a:moveTo>
                    <a:pt x="7358" y="12090"/>
                  </a:moveTo>
                  <a:cubicBezTo>
                    <a:pt x="11387" y="12090"/>
                    <a:pt x="14715" y="9354"/>
                    <a:pt x="14715" y="6026"/>
                  </a:cubicBezTo>
                  <a:cubicBezTo>
                    <a:pt x="14715" y="2699"/>
                    <a:pt x="11387" y="0"/>
                    <a:pt x="7358" y="0"/>
                  </a:cubicBezTo>
                  <a:cubicBezTo>
                    <a:pt x="3291" y="0"/>
                    <a:pt x="0" y="2699"/>
                    <a:pt x="0" y="6026"/>
                  </a:cubicBezTo>
                  <a:cubicBezTo>
                    <a:pt x="0" y="9354"/>
                    <a:pt x="3291" y="12090"/>
                    <a:pt x="7358" y="1209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3827550" y="1333375"/>
              <a:ext cx="342000" cy="275450"/>
            </a:xfrm>
            <a:custGeom>
              <a:avLst/>
              <a:gdLst/>
              <a:ahLst/>
              <a:cxnLst/>
              <a:rect l="l" t="t" r="r" b="b"/>
              <a:pathLst>
                <a:path w="13680" h="11018" extrusionOk="0">
                  <a:moveTo>
                    <a:pt x="7358" y="37"/>
                  </a:moveTo>
                  <a:cubicBezTo>
                    <a:pt x="9317" y="0"/>
                    <a:pt x="11203" y="666"/>
                    <a:pt x="12718" y="1960"/>
                  </a:cubicBezTo>
                  <a:cubicBezTo>
                    <a:pt x="13347" y="2810"/>
                    <a:pt x="13680" y="3882"/>
                    <a:pt x="13680" y="4954"/>
                  </a:cubicBezTo>
                  <a:cubicBezTo>
                    <a:pt x="13680" y="8282"/>
                    <a:pt x="10389" y="10981"/>
                    <a:pt x="6359" y="10981"/>
                  </a:cubicBezTo>
                  <a:cubicBezTo>
                    <a:pt x="4363" y="11018"/>
                    <a:pt x="2477" y="10352"/>
                    <a:pt x="962" y="9058"/>
                  </a:cubicBezTo>
                  <a:cubicBezTo>
                    <a:pt x="333" y="8208"/>
                    <a:pt x="0" y="7136"/>
                    <a:pt x="0" y="6063"/>
                  </a:cubicBezTo>
                  <a:cubicBezTo>
                    <a:pt x="0" y="2736"/>
                    <a:pt x="3291" y="37"/>
                    <a:pt x="7358"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4068775" y="1325975"/>
              <a:ext cx="251425" cy="215375"/>
            </a:xfrm>
            <a:custGeom>
              <a:avLst/>
              <a:gdLst/>
              <a:ahLst/>
              <a:cxnLst/>
              <a:rect l="l" t="t" r="r" b="b"/>
              <a:pathLst>
                <a:path w="10057" h="8615" extrusionOk="0">
                  <a:moveTo>
                    <a:pt x="5029" y="8615"/>
                  </a:moveTo>
                  <a:cubicBezTo>
                    <a:pt x="7802" y="8615"/>
                    <a:pt x="10057" y="6692"/>
                    <a:pt x="10057" y="4326"/>
                  </a:cubicBezTo>
                  <a:cubicBezTo>
                    <a:pt x="10057" y="1923"/>
                    <a:pt x="7802" y="1"/>
                    <a:pt x="5029" y="1"/>
                  </a:cubicBezTo>
                  <a:cubicBezTo>
                    <a:pt x="2256" y="1"/>
                    <a:pt x="1" y="1960"/>
                    <a:pt x="1" y="4326"/>
                  </a:cubicBezTo>
                  <a:cubicBezTo>
                    <a:pt x="1" y="6692"/>
                    <a:pt x="2293" y="8615"/>
                    <a:pt x="5029" y="86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982825" y="1560750"/>
              <a:ext cx="318900" cy="257875"/>
            </a:xfrm>
            <a:custGeom>
              <a:avLst/>
              <a:gdLst/>
              <a:ahLst/>
              <a:cxnLst/>
              <a:rect l="l" t="t" r="r" b="b"/>
              <a:pathLst>
                <a:path w="12756" h="10315" extrusionOk="0">
                  <a:moveTo>
                    <a:pt x="6359" y="10315"/>
                  </a:moveTo>
                  <a:cubicBezTo>
                    <a:pt x="9872" y="10315"/>
                    <a:pt x="12755" y="8023"/>
                    <a:pt x="12755" y="5176"/>
                  </a:cubicBezTo>
                  <a:cubicBezTo>
                    <a:pt x="12755" y="2292"/>
                    <a:pt x="9872" y="0"/>
                    <a:pt x="6359" y="0"/>
                  </a:cubicBezTo>
                  <a:cubicBezTo>
                    <a:pt x="2847" y="0"/>
                    <a:pt x="1" y="2292"/>
                    <a:pt x="1" y="5176"/>
                  </a:cubicBezTo>
                  <a:cubicBezTo>
                    <a:pt x="1" y="8023"/>
                    <a:pt x="2847" y="10315"/>
                    <a:pt x="6359" y="10315"/>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3982825" y="1560750"/>
              <a:ext cx="303175" cy="223675"/>
            </a:xfrm>
            <a:custGeom>
              <a:avLst/>
              <a:gdLst/>
              <a:ahLst/>
              <a:cxnLst/>
              <a:rect l="l" t="t" r="r" b="b"/>
              <a:pathLst>
                <a:path w="12127" h="8947" extrusionOk="0">
                  <a:moveTo>
                    <a:pt x="6359" y="0"/>
                  </a:moveTo>
                  <a:cubicBezTo>
                    <a:pt x="8800" y="0"/>
                    <a:pt x="10944" y="1109"/>
                    <a:pt x="12016" y="2773"/>
                  </a:cubicBezTo>
                  <a:cubicBezTo>
                    <a:pt x="12090" y="3106"/>
                    <a:pt x="12127" y="3438"/>
                    <a:pt x="12127" y="3771"/>
                  </a:cubicBezTo>
                  <a:cubicBezTo>
                    <a:pt x="12127" y="6618"/>
                    <a:pt x="9280" y="8947"/>
                    <a:pt x="5731" y="8947"/>
                  </a:cubicBezTo>
                  <a:cubicBezTo>
                    <a:pt x="3291" y="8947"/>
                    <a:pt x="1184" y="7838"/>
                    <a:pt x="111" y="6211"/>
                  </a:cubicBezTo>
                  <a:cubicBezTo>
                    <a:pt x="38" y="5878"/>
                    <a:pt x="1" y="5509"/>
                    <a:pt x="1" y="5176"/>
                  </a:cubicBezTo>
                  <a:cubicBezTo>
                    <a:pt x="1" y="2292"/>
                    <a:pt x="2847" y="0"/>
                    <a:pt x="6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3895025" y="1555200"/>
              <a:ext cx="181175" cy="146975"/>
            </a:xfrm>
            <a:custGeom>
              <a:avLst/>
              <a:gdLst/>
              <a:ahLst/>
              <a:cxnLst/>
              <a:rect l="l" t="t" r="r" b="b"/>
              <a:pathLst>
                <a:path w="7247" h="5879" extrusionOk="0">
                  <a:moveTo>
                    <a:pt x="3623" y="0"/>
                  </a:moveTo>
                  <a:cubicBezTo>
                    <a:pt x="1627" y="0"/>
                    <a:pt x="0" y="1331"/>
                    <a:pt x="0" y="2958"/>
                  </a:cubicBezTo>
                  <a:cubicBezTo>
                    <a:pt x="0" y="4548"/>
                    <a:pt x="1627" y="5879"/>
                    <a:pt x="3623" y="5879"/>
                  </a:cubicBezTo>
                  <a:cubicBezTo>
                    <a:pt x="5620" y="5879"/>
                    <a:pt x="7247" y="4548"/>
                    <a:pt x="7247" y="2958"/>
                  </a:cubicBezTo>
                  <a:cubicBezTo>
                    <a:pt x="7247" y="1331"/>
                    <a:pt x="5620" y="0"/>
                    <a:pt x="3623" y="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3895025" y="1554275"/>
              <a:ext cx="171925" cy="128500"/>
            </a:xfrm>
            <a:custGeom>
              <a:avLst/>
              <a:gdLst/>
              <a:ahLst/>
              <a:cxnLst/>
              <a:rect l="l" t="t" r="r" b="b"/>
              <a:pathLst>
                <a:path w="6877" h="5140" extrusionOk="0">
                  <a:moveTo>
                    <a:pt x="3623" y="37"/>
                  </a:moveTo>
                  <a:cubicBezTo>
                    <a:pt x="4880" y="0"/>
                    <a:pt x="6064" y="592"/>
                    <a:pt x="6803" y="1590"/>
                  </a:cubicBezTo>
                  <a:cubicBezTo>
                    <a:pt x="6877" y="1775"/>
                    <a:pt x="6877" y="1960"/>
                    <a:pt x="6877" y="2182"/>
                  </a:cubicBezTo>
                  <a:cubicBezTo>
                    <a:pt x="6877" y="3808"/>
                    <a:pt x="5287" y="5102"/>
                    <a:pt x="3291" y="5102"/>
                  </a:cubicBezTo>
                  <a:cubicBezTo>
                    <a:pt x="2034" y="5139"/>
                    <a:pt x="814" y="4548"/>
                    <a:pt x="74" y="3549"/>
                  </a:cubicBezTo>
                  <a:cubicBezTo>
                    <a:pt x="37" y="3365"/>
                    <a:pt x="0" y="3180"/>
                    <a:pt x="0" y="2958"/>
                  </a:cubicBezTo>
                  <a:cubicBezTo>
                    <a:pt x="0" y="1368"/>
                    <a:pt x="1627" y="37"/>
                    <a:pt x="3623" y="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1073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638"/>
        <p:cNvGrpSpPr/>
        <p:nvPr/>
      </p:nvGrpSpPr>
      <p:grpSpPr>
        <a:xfrm>
          <a:off x="0" y="0"/>
          <a:ext cx="0" cy="0"/>
          <a:chOff x="0" y="0"/>
          <a:chExt cx="0" cy="0"/>
        </a:xfrm>
      </p:grpSpPr>
      <p:sp>
        <p:nvSpPr>
          <p:cNvPr id="639" name="Google Shape;639;p8"/>
          <p:cNvSpPr/>
          <p:nvPr/>
        </p:nvSpPr>
        <p:spPr>
          <a:xfrm>
            <a:off x="1447800" y="-685799"/>
            <a:ext cx="9248551" cy="1573843"/>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rot="10800000" flipH="1">
            <a:off x="-1214987" y="3376493"/>
            <a:ext cx="10358992" cy="1762786"/>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 name="Google Shape;642;p8"/>
          <p:cNvGrpSpPr/>
          <p:nvPr/>
        </p:nvGrpSpPr>
        <p:grpSpPr>
          <a:xfrm rot="10800000" flipH="1">
            <a:off x="5421252" y="5"/>
            <a:ext cx="3722760" cy="707447"/>
            <a:chOff x="4200950" y="2130100"/>
            <a:chExt cx="2188700" cy="415925"/>
          </a:xfrm>
        </p:grpSpPr>
        <p:sp>
          <p:nvSpPr>
            <p:cNvPr id="643" name="Google Shape;643;p8"/>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8"/>
          <p:cNvSpPr/>
          <p:nvPr/>
        </p:nvSpPr>
        <p:spPr>
          <a:xfrm flipH="1">
            <a:off x="215896" y="1180450"/>
            <a:ext cx="7157534" cy="502499"/>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flipH="1">
            <a:off x="-238862" y="2247100"/>
            <a:ext cx="3655736" cy="947466"/>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8"/>
          <p:cNvGrpSpPr/>
          <p:nvPr/>
        </p:nvGrpSpPr>
        <p:grpSpPr>
          <a:xfrm>
            <a:off x="-641872" y="4637636"/>
            <a:ext cx="2115172" cy="505853"/>
            <a:chOff x="1999750" y="1792725"/>
            <a:chExt cx="2203075" cy="526875"/>
          </a:xfrm>
        </p:grpSpPr>
        <p:sp>
          <p:nvSpPr>
            <p:cNvPr id="648" name="Google Shape;648;p8"/>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8"/>
          <p:cNvGrpSpPr/>
          <p:nvPr/>
        </p:nvGrpSpPr>
        <p:grpSpPr>
          <a:xfrm>
            <a:off x="914603" y="4637636"/>
            <a:ext cx="2115172" cy="505853"/>
            <a:chOff x="1999750" y="1792725"/>
            <a:chExt cx="2203075" cy="526875"/>
          </a:xfrm>
        </p:grpSpPr>
        <p:sp>
          <p:nvSpPr>
            <p:cNvPr id="652" name="Google Shape;652;p8"/>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117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75"/>
        <p:cNvGrpSpPr/>
        <p:nvPr/>
      </p:nvGrpSpPr>
      <p:grpSpPr>
        <a:xfrm>
          <a:off x="0" y="0"/>
          <a:ext cx="0" cy="0"/>
          <a:chOff x="0" y="0"/>
          <a:chExt cx="0" cy="0"/>
        </a:xfrm>
      </p:grpSpPr>
      <p:sp>
        <p:nvSpPr>
          <p:cNvPr id="1176" name="Google Shape;1176;p11"/>
          <p:cNvSpPr txBox="1">
            <a:spLocks noGrp="1"/>
          </p:cNvSpPr>
          <p:nvPr>
            <p:ph type="title" hasCustomPrompt="1"/>
          </p:nvPr>
        </p:nvSpPr>
        <p:spPr>
          <a:xfrm>
            <a:off x="2593350" y="1602850"/>
            <a:ext cx="5837400" cy="1039800"/>
          </a:xfrm>
          <a:prstGeom prst="rect">
            <a:avLst/>
          </a:prstGeom>
        </p:spPr>
        <p:txBody>
          <a:bodyPr spcFirstLastPara="1" wrap="square" lIns="91425" tIns="91425" rIns="91425" bIns="91425" anchor="b" anchorCtr="0">
            <a:noAutofit/>
          </a:bodyPr>
          <a:lstStyle>
            <a:lvl1pPr marL="0" marR="0" lvl="0" indent="0" algn="r" rtl="0">
              <a:lnSpc>
                <a:spcPct val="100000"/>
              </a:lnSpc>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77" name="Google Shape;1177;p11"/>
          <p:cNvSpPr txBox="1">
            <a:spLocks noGrp="1"/>
          </p:cNvSpPr>
          <p:nvPr>
            <p:ph type="subTitle" idx="1"/>
          </p:nvPr>
        </p:nvSpPr>
        <p:spPr>
          <a:xfrm>
            <a:off x="2593350" y="2586325"/>
            <a:ext cx="5837400" cy="497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78" name="Google Shape;1178;p11"/>
          <p:cNvSpPr/>
          <p:nvPr/>
        </p:nvSpPr>
        <p:spPr>
          <a:xfrm rot="10800000" flipH="1">
            <a:off x="-136575" y="3540956"/>
            <a:ext cx="9417145" cy="1602533"/>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A682252E-3FD9-982E-5E75-B7425C779AA7}"/>
              </a:ext>
            </a:extLst>
          </p:cNvPr>
          <p:cNvGrpSpPr/>
          <p:nvPr userDrawn="1"/>
        </p:nvGrpSpPr>
        <p:grpSpPr>
          <a:xfrm>
            <a:off x="7584222" y="4861580"/>
            <a:ext cx="1689675" cy="279076"/>
            <a:chOff x="5098939" y="4404827"/>
            <a:chExt cx="4933691" cy="814875"/>
          </a:xfrm>
        </p:grpSpPr>
        <p:grpSp>
          <p:nvGrpSpPr>
            <p:cNvPr id="1179" name="Google Shape;1179;p11"/>
            <p:cNvGrpSpPr/>
            <p:nvPr/>
          </p:nvGrpSpPr>
          <p:grpSpPr>
            <a:xfrm flipH="1">
              <a:off x="5098939" y="4718264"/>
              <a:ext cx="2081252" cy="501438"/>
              <a:chOff x="1683250" y="1346300"/>
              <a:chExt cx="759775" cy="183053"/>
            </a:xfrm>
          </p:grpSpPr>
          <p:sp>
            <p:nvSpPr>
              <p:cNvPr id="1180" name="Google Shape;1180;p11"/>
              <p:cNvSpPr/>
              <p:nvPr/>
            </p:nvSpPr>
            <p:spPr>
              <a:xfrm>
                <a:off x="1683250" y="1346300"/>
                <a:ext cx="759775" cy="182125"/>
              </a:xfrm>
              <a:custGeom>
                <a:avLst/>
                <a:gdLst/>
                <a:ahLst/>
                <a:cxnLst/>
                <a:rect l="l" t="t" r="r" b="b"/>
                <a:pathLst>
                  <a:path w="30391" h="7285" extrusionOk="0">
                    <a:moveTo>
                      <a:pt x="0" y="7099"/>
                    </a:moveTo>
                    <a:cubicBezTo>
                      <a:pt x="37" y="6434"/>
                      <a:pt x="962" y="5879"/>
                      <a:pt x="2145" y="5731"/>
                    </a:cubicBezTo>
                    <a:cubicBezTo>
                      <a:pt x="1553" y="5066"/>
                      <a:pt x="1405" y="4326"/>
                      <a:pt x="1960" y="3846"/>
                    </a:cubicBezTo>
                    <a:cubicBezTo>
                      <a:pt x="2477" y="3365"/>
                      <a:pt x="3587" y="3291"/>
                      <a:pt x="4622" y="3624"/>
                    </a:cubicBezTo>
                    <a:cubicBezTo>
                      <a:pt x="4770" y="3402"/>
                      <a:pt x="5028" y="3254"/>
                      <a:pt x="5324" y="3180"/>
                    </a:cubicBezTo>
                    <a:cubicBezTo>
                      <a:pt x="6027" y="3069"/>
                      <a:pt x="6766" y="3402"/>
                      <a:pt x="7173" y="3994"/>
                    </a:cubicBezTo>
                    <a:cubicBezTo>
                      <a:pt x="7395" y="3920"/>
                      <a:pt x="7616" y="3883"/>
                      <a:pt x="7875" y="3846"/>
                    </a:cubicBezTo>
                    <a:cubicBezTo>
                      <a:pt x="8910" y="3735"/>
                      <a:pt x="9872" y="4031"/>
                      <a:pt x="10093" y="4548"/>
                    </a:cubicBezTo>
                    <a:lnTo>
                      <a:pt x="10426" y="4548"/>
                    </a:lnTo>
                    <a:lnTo>
                      <a:pt x="10463" y="4474"/>
                    </a:lnTo>
                    <a:cubicBezTo>
                      <a:pt x="10685" y="4068"/>
                      <a:pt x="11350" y="3883"/>
                      <a:pt x="12127" y="3920"/>
                    </a:cubicBezTo>
                    <a:cubicBezTo>
                      <a:pt x="12016" y="3698"/>
                      <a:pt x="11979" y="3476"/>
                      <a:pt x="12090" y="3254"/>
                    </a:cubicBezTo>
                    <a:cubicBezTo>
                      <a:pt x="12386" y="2700"/>
                      <a:pt x="13495" y="2515"/>
                      <a:pt x="14567" y="2774"/>
                    </a:cubicBezTo>
                    <a:cubicBezTo>
                      <a:pt x="14678" y="2811"/>
                      <a:pt x="14789" y="2885"/>
                      <a:pt x="14900" y="2922"/>
                    </a:cubicBezTo>
                    <a:cubicBezTo>
                      <a:pt x="15380" y="2219"/>
                      <a:pt x="16157" y="1775"/>
                      <a:pt x="17007" y="1739"/>
                    </a:cubicBezTo>
                    <a:cubicBezTo>
                      <a:pt x="17266" y="1739"/>
                      <a:pt x="17525" y="1739"/>
                      <a:pt x="17783" y="1812"/>
                    </a:cubicBezTo>
                    <a:cubicBezTo>
                      <a:pt x="17414" y="1147"/>
                      <a:pt x="17746" y="334"/>
                      <a:pt x="18449" y="149"/>
                    </a:cubicBezTo>
                    <a:cubicBezTo>
                      <a:pt x="19151" y="1"/>
                      <a:pt x="19891" y="260"/>
                      <a:pt x="20297" y="851"/>
                    </a:cubicBezTo>
                    <a:cubicBezTo>
                      <a:pt x="20593" y="703"/>
                      <a:pt x="20926" y="629"/>
                      <a:pt x="21222" y="629"/>
                    </a:cubicBezTo>
                    <a:cubicBezTo>
                      <a:pt x="23699" y="482"/>
                      <a:pt x="23847" y="2145"/>
                      <a:pt x="23144" y="3254"/>
                    </a:cubicBezTo>
                    <a:cubicBezTo>
                      <a:pt x="23588" y="2922"/>
                      <a:pt x="24142" y="2774"/>
                      <a:pt x="24697" y="2848"/>
                    </a:cubicBezTo>
                    <a:cubicBezTo>
                      <a:pt x="24993" y="2922"/>
                      <a:pt x="25251" y="3106"/>
                      <a:pt x="25436" y="3365"/>
                    </a:cubicBezTo>
                    <a:cubicBezTo>
                      <a:pt x="26545" y="2996"/>
                      <a:pt x="27691" y="3032"/>
                      <a:pt x="28283" y="3587"/>
                    </a:cubicBezTo>
                    <a:cubicBezTo>
                      <a:pt x="28875" y="4105"/>
                      <a:pt x="28764" y="4918"/>
                      <a:pt x="28061" y="5620"/>
                    </a:cubicBezTo>
                    <a:cubicBezTo>
                      <a:pt x="29355" y="5768"/>
                      <a:pt x="30316" y="6360"/>
                      <a:pt x="30390" y="7062"/>
                    </a:cubicBezTo>
                    <a:cubicBezTo>
                      <a:pt x="30390" y="7136"/>
                      <a:pt x="30390" y="7210"/>
                      <a:pt x="30390" y="7284"/>
                    </a:cubicBezTo>
                    <a:lnTo>
                      <a:pt x="0" y="7284"/>
                    </a:lnTo>
                    <a:cubicBezTo>
                      <a:pt x="0" y="7210"/>
                      <a:pt x="0" y="7173"/>
                      <a:pt x="0" y="7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1862619" y="1423206"/>
                <a:ext cx="549042" cy="106147"/>
              </a:xfrm>
              <a:custGeom>
                <a:avLst/>
                <a:gdLst/>
                <a:ahLst/>
                <a:cxnLst/>
                <a:rect l="l" t="t" r="r" b="b"/>
                <a:pathLst>
                  <a:path w="25252" h="4882" extrusionOk="0">
                    <a:moveTo>
                      <a:pt x="1" y="4770"/>
                    </a:moveTo>
                    <a:cubicBezTo>
                      <a:pt x="75" y="4327"/>
                      <a:pt x="814" y="3957"/>
                      <a:pt x="1812" y="3846"/>
                    </a:cubicBezTo>
                    <a:cubicBezTo>
                      <a:pt x="1295" y="3402"/>
                      <a:pt x="1184" y="2885"/>
                      <a:pt x="1628" y="2589"/>
                    </a:cubicBezTo>
                    <a:cubicBezTo>
                      <a:pt x="2071" y="2256"/>
                      <a:pt x="2996" y="2182"/>
                      <a:pt x="3846" y="2441"/>
                    </a:cubicBezTo>
                    <a:cubicBezTo>
                      <a:pt x="3994" y="2256"/>
                      <a:pt x="4216" y="2145"/>
                      <a:pt x="4437" y="2108"/>
                    </a:cubicBezTo>
                    <a:cubicBezTo>
                      <a:pt x="4992" y="2034"/>
                      <a:pt x="5584" y="2256"/>
                      <a:pt x="5953" y="2663"/>
                    </a:cubicBezTo>
                    <a:cubicBezTo>
                      <a:pt x="6138" y="2626"/>
                      <a:pt x="6360" y="2589"/>
                      <a:pt x="6545" y="2589"/>
                    </a:cubicBezTo>
                    <a:cubicBezTo>
                      <a:pt x="7432" y="2478"/>
                      <a:pt x="8208" y="2700"/>
                      <a:pt x="8393" y="3033"/>
                    </a:cubicBezTo>
                    <a:lnTo>
                      <a:pt x="8689" y="3033"/>
                    </a:lnTo>
                    <a:cubicBezTo>
                      <a:pt x="8689" y="3033"/>
                      <a:pt x="8689" y="2996"/>
                      <a:pt x="8689" y="2996"/>
                    </a:cubicBezTo>
                    <a:cubicBezTo>
                      <a:pt x="8874" y="2737"/>
                      <a:pt x="9428" y="2589"/>
                      <a:pt x="10057" y="2626"/>
                    </a:cubicBezTo>
                    <a:cubicBezTo>
                      <a:pt x="9946" y="2478"/>
                      <a:pt x="9946" y="2293"/>
                      <a:pt x="10057" y="2182"/>
                    </a:cubicBezTo>
                    <a:cubicBezTo>
                      <a:pt x="10279" y="1813"/>
                      <a:pt x="11203" y="1665"/>
                      <a:pt x="12090" y="1886"/>
                    </a:cubicBezTo>
                    <a:cubicBezTo>
                      <a:pt x="12867" y="2071"/>
                      <a:pt x="13163" y="962"/>
                      <a:pt x="14752" y="1221"/>
                    </a:cubicBezTo>
                    <a:cubicBezTo>
                      <a:pt x="14493" y="740"/>
                      <a:pt x="14789" y="149"/>
                      <a:pt x="15344" y="112"/>
                    </a:cubicBezTo>
                    <a:cubicBezTo>
                      <a:pt x="15898" y="1"/>
                      <a:pt x="16453" y="186"/>
                      <a:pt x="16860" y="556"/>
                    </a:cubicBezTo>
                    <a:cubicBezTo>
                      <a:pt x="17118" y="482"/>
                      <a:pt x="17377" y="445"/>
                      <a:pt x="17636" y="408"/>
                    </a:cubicBezTo>
                    <a:cubicBezTo>
                      <a:pt x="19669" y="334"/>
                      <a:pt x="19817" y="1443"/>
                      <a:pt x="19226" y="2182"/>
                    </a:cubicBezTo>
                    <a:cubicBezTo>
                      <a:pt x="21518" y="1258"/>
                      <a:pt x="23108" y="2108"/>
                      <a:pt x="23514" y="2404"/>
                    </a:cubicBezTo>
                    <a:cubicBezTo>
                      <a:pt x="23921" y="2700"/>
                      <a:pt x="23847" y="3291"/>
                      <a:pt x="23292" y="3772"/>
                    </a:cubicBezTo>
                    <a:cubicBezTo>
                      <a:pt x="24402" y="3883"/>
                      <a:pt x="25178" y="4253"/>
                      <a:pt x="25252" y="4770"/>
                    </a:cubicBezTo>
                    <a:cubicBezTo>
                      <a:pt x="25252" y="4807"/>
                      <a:pt x="25252" y="4844"/>
                      <a:pt x="25252" y="4881"/>
                    </a:cubicBezTo>
                    <a:lnTo>
                      <a:pt x="38" y="4881"/>
                    </a:lnTo>
                    <a:cubicBezTo>
                      <a:pt x="1" y="4844"/>
                      <a:pt x="1" y="4807"/>
                      <a:pt x="1" y="477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11"/>
            <p:cNvGrpSpPr/>
            <p:nvPr/>
          </p:nvGrpSpPr>
          <p:grpSpPr>
            <a:xfrm flipH="1">
              <a:off x="6626015" y="4404827"/>
              <a:ext cx="3406615" cy="814707"/>
              <a:chOff x="1999750" y="1792725"/>
              <a:chExt cx="2203075" cy="526875"/>
            </a:xfrm>
          </p:grpSpPr>
          <p:sp>
            <p:nvSpPr>
              <p:cNvPr id="1183" name="Google Shape;1183;p11"/>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6" name="Google Shape;1186;p11"/>
          <p:cNvSpPr/>
          <p:nvPr/>
        </p:nvSpPr>
        <p:spPr>
          <a:xfrm flipH="1">
            <a:off x="-1625227" y="-337626"/>
            <a:ext cx="9417145" cy="1602555"/>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872C912C-4CDD-0B15-4B92-584D76DD8D07}"/>
              </a:ext>
            </a:extLst>
          </p:cNvPr>
          <p:cNvGrpSpPr/>
          <p:nvPr userDrawn="1"/>
        </p:nvGrpSpPr>
        <p:grpSpPr>
          <a:xfrm>
            <a:off x="-598203" y="4717298"/>
            <a:ext cx="2592240" cy="567582"/>
            <a:chOff x="-1579599" y="4306276"/>
            <a:chExt cx="4092946" cy="896168"/>
          </a:xfrm>
        </p:grpSpPr>
        <p:grpSp>
          <p:nvGrpSpPr>
            <p:cNvPr id="1187" name="Google Shape;1187;p11"/>
            <p:cNvGrpSpPr/>
            <p:nvPr/>
          </p:nvGrpSpPr>
          <p:grpSpPr>
            <a:xfrm>
              <a:off x="-1579599" y="4306276"/>
              <a:ext cx="3747210" cy="896162"/>
              <a:chOff x="1999750" y="1792725"/>
              <a:chExt cx="2203075" cy="526875"/>
            </a:xfrm>
          </p:grpSpPr>
          <p:sp>
            <p:nvSpPr>
              <p:cNvPr id="1188" name="Google Shape;1188;p11"/>
              <p:cNvSpPr/>
              <p:nvPr/>
            </p:nvSpPr>
            <p:spPr>
              <a:xfrm>
                <a:off x="2430975" y="1792725"/>
                <a:ext cx="1771850" cy="526875"/>
              </a:xfrm>
              <a:custGeom>
                <a:avLst/>
                <a:gdLst/>
                <a:ahLst/>
                <a:cxnLst/>
                <a:rect l="l" t="t" r="r" b="b"/>
                <a:pathLst>
                  <a:path w="70874" h="21075" extrusionOk="0">
                    <a:moveTo>
                      <a:pt x="70837" y="20556"/>
                    </a:moveTo>
                    <a:cubicBezTo>
                      <a:pt x="70726" y="18634"/>
                      <a:pt x="68618" y="17081"/>
                      <a:pt x="65809" y="16675"/>
                    </a:cubicBezTo>
                    <a:cubicBezTo>
                      <a:pt x="67250" y="14752"/>
                      <a:pt x="67546" y="12571"/>
                      <a:pt x="66326" y="11166"/>
                    </a:cubicBezTo>
                    <a:cubicBezTo>
                      <a:pt x="65069" y="9798"/>
                      <a:pt x="62518" y="9576"/>
                      <a:pt x="60078" y="10611"/>
                    </a:cubicBezTo>
                    <a:cubicBezTo>
                      <a:pt x="59745" y="9946"/>
                      <a:pt x="59191" y="9465"/>
                      <a:pt x="58488" y="9243"/>
                    </a:cubicBezTo>
                    <a:cubicBezTo>
                      <a:pt x="56936" y="8800"/>
                      <a:pt x="55161" y="9835"/>
                      <a:pt x="54163" y="11647"/>
                    </a:cubicBezTo>
                    <a:cubicBezTo>
                      <a:pt x="53645" y="11462"/>
                      <a:pt x="53091" y="11314"/>
                      <a:pt x="52499" y="11203"/>
                    </a:cubicBezTo>
                    <a:cubicBezTo>
                      <a:pt x="50059" y="10870"/>
                      <a:pt x="47841" y="11757"/>
                      <a:pt x="47286" y="13236"/>
                    </a:cubicBezTo>
                    <a:cubicBezTo>
                      <a:pt x="47027" y="13199"/>
                      <a:pt x="46769" y="13199"/>
                      <a:pt x="46473" y="13162"/>
                    </a:cubicBezTo>
                    <a:cubicBezTo>
                      <a:pt x="46473" y="13125"/>
                      <a:pt x="46436" y="13051"/>
                      <a:pt x="46436" y="13014"/>
                    </a:cubicBezTo>
                    <a:cubicBezTo>
                      <a:pt x="45918" y="11794"/>
                      <a:pt x="44366" y="11203"/>
                      <a:pt x="42554" y="11314"/>
                    </a:cubicBezTo>
                    <a:cubicBezTo>
                      <a:pt x="42850" y="10722"/>
                      <a:pt x="42887" y="10020"/>
                      <a:pt x="42665" y="9428"/>
                    </a:cubicBezTo>
                    <a:cubicBezTo>
                      <a:pt x="41962" y="7839"/>
                      <a:pt x="39411" y="7247"/>
                      <a:pt x="36897" y="8171"/>
                    </a:cubicBezTo>
                    <a:cubicBezTo>
                      <a:pt x="36602" y="8245"/>
                      <a:pt x="36343" y="8393"/>
                      <a:pt x="36084" y="8504"/>
                    </a:cubicBezTo>
                    <a:cubicBezTo>
                      <a:pt x="35160" y="6619"/>
                      <a:pt x="33311" y="5325"/>
                      <a:pt x="31204" y="5140"/>
                    </a:cubicBezTo>
                    <a:cubicBezTo>
                      <a:pt x="30612" y="5103"/>
                      <a:pt x="29984" y="5140"/>
                      <a:pt x="29429" y="5288"/>
                    </a:cubicBezTo>
                    <a:cubicBezTo>
                      <a:pt x="30095" y="3143"/>
                      <a:pt x="29429" y="1073"/>
                      <a:pt x="27803" y="481"/>
                    </a:cubicBezTo>
                    <a:cubicBezTo>
                      <a:pt x="26361" y="1"/>
                      <a:pt x="24586" y="851"/>
                      <a:pt x="23477" y="2515"/>
                    </a:cubicBezTo>
                    <a:cubicBezTo>
                      <a:pt x="22812" y="2145"/>
                      <a:pt x="22109" y="1960"/>
                      <a:pt x="21370" y="1886"/>
                    </a:cubicBezTo>
                    <a:cubicBezTo>
                      <a:pt x="15639" y="1480"/>
                      <a:pt x="15270" y="6286"/>
                      <a:pt x="16896" y="9539"/>
                    </a:cubicBezTo>
                    <a:cubicBezTo>
                      <a:pt x="15861" y="8504"/>
                      <a:pt x="14530" y="7986"/>
                      <a:pt x="13310" y="8356"/>
                    </a:cubicBezTo>
                    <a:cubicBezTo>
                      <a:pt x="12571" y="8578"/>
                      <a:pt x="11942" y="9096"/>
                      <a:pt x="11610" y="9798"/>
                    </a:cubicBezTo>
                    <a:cubicBezTo>
                      <a:pt x="8985" y="8689"/>
                      <a:pt x="6286" y="8874"/>
                      <a:pt x="4918" y="10426"/>
                    </a:cubicBezTo>
                    <a:cubicBezTo>
                      <a:pt x="3513" y="11979"/>
                      <a:pt x="3883" y="14271"/>
                      <a:pt x="5435" y="16342"/>
                    </a:cubicBezTo>
                    <a:cubicBezTo>
                      <a:pt x="2404" y="16748"/>
                      <a:pt x="149" y="18412"/>
                      <a:pt x="1" y="20483"/>
                    </a:cubicBezTo>
                    <a:cubicBezTo>
                      <a:pt x="1" y="20704"/>
                      <a:pt x="1" y="20889"/>
                      <a:pt x="1" y="21074"/>
                    </a:cubicBezTo>
                    <a:lnTo>
                      <a:pt x="70837" y="21074"/>
                    </a:lnTo>
                    <a:cubicBezTo>
                      <a:pt x="70837" y="20926"/>
                      <a:pt x="70874" y="20741"/>
                      <a:pt x="70837" y="205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1"/>
              <p:cNvSpPr/>
              <p:nvPr/>
            </p:nvSpPr>
            <p:spPr>
              <a:xfrm>
                <a:off x="2430975" y="1965575"/>
                <a:ext cx="1472400" cy="353100"/>
              </a:xfrm>
              <a:custGeom>
                <a:avLst/>
                <a:gdLst/>
                <a:ahLst/>
                <a:cxnLst/>
                <a:rect l="l" t="t" r="r" b="b"/>
                <a:pathLst>
                  <a:path w="58896" h="14124" extrusionOk="0">
                    <a:moveTo>
                      <a:pt x="58895" y="13827"/>
                    </a:moveTo>
                    <a:cubicBezTo>
                      <a:pt x="58821" y="12533"/>
                      <a:pt x="57047" y="11535"/>
                      <a:pt x="54717" y="11239"/>
                    </a:cubicBezTo>
                    <a:cubicBezTo>
                      <a:pt x="55937" y="9945"/>
                      <a:pt x="56159" y="8504"/>
                      <a:pt x="55124" y="7542"/>
                    </a:cubicBezTo>
                    <a:cubicBezTo>
                      <a:pt x="54126" y="6581"/>
                      <a:pt x="51982" y="6470"/>
                      <a:pt x="49948" y="7136"/>
                    </a:cubicBezTo>
                    <a:cubicBezTo>
                      <a:pt x="49652" y="6692"/>
                      <a:pt x="49172" y="6359"/>
                      <a:pt x="48617" y="6211"/>
                    </a:cubicBezTo>
                    <a:cubicBezTo>
                      <a:pt x="47360" y="5916"/>
                      <a:pt x="45844" y="6618"/>
                      <a:pt x="45031" y="7838"/>
                    </a:cubicBezTo>
                    <a:cubicBezTo>
                      <a:pt x="44587" y="7690"/>
                      <a:pt x="44107" y="7579"/>
                      <a:pt x="43663" y="7542"/>
                    </a:cubicBezTo>
                    <a:cubicBezTo>
                      <a:pt x="41630" y="7320"/>
                      <a:pt x="39781" y="7912"/>
                      <a:pt x="39301" y="8873"/>
                    </a:cubicBezTo>
                    <a:cubicBezTo>
                      <a:pt x="39079" y="8873"/>
                      <a:pt x="38857" y="8873"/>
                      <a:pt x="38635" y="8836"/>
                    </a:cubicBezTo>
                    <a:cubicBezTo>
                      <a:pt x="38635" y="8799"/>
                      <a:pt x="38598" y="8762"/>
                      <a:pt x="38598" y="8725"/>
                    </a:cubicBezTo>
                    <a:cubicBezTo>
                      <a:pt x="38191" y="7949"/>
                      <a:pt x="36861" y="7505"/>
                      <a:pt x="35382" y="7616"/>
                    </a:cubicBezTo>
                    <a:cubicBezTo>
                      <a:pt x="35640" y="7210"/>
                      <a:pt x="35677" y="6729"/>
                      <a:pt x="35456" y="6322"/>
                    </a:cubicBezTo>
                    <a:cubicBezTo>
                      <a:pt x="34901" y="5250"/>
                      <a:pt x="32757" y="4880"/>
                      <a:pt x="30686" y="5472"/>
                    </a:cubicBezTo>
                    <a:cubicBezTo>
                      <a:pt x="28875" y="5990"/>
                      <a:pt x="28172" y="2847"/>
                      <a:pt x="24438" y="3586"/>
                    </a:cubicBezTo>
                    <a:cubicBezTo>
                      <a:pt x="25030" y="2145"/>
                      <a:pt x="24438" y="740"/>
                      <a:pt x="23107" y="333"/>
                    </a:cubicBezTo>
                    <a:cubicBezTo>
                      <a:pt x="21887" y="0"/>
                      <a:pt x="20446" y="592"/>
                      <a:pt x="19521" y="1701"/>
                    </a:cubicBezTo>
                    <a:cubicBezTo>
                      <a:pt x="18967" y="1442"/>
                      <a:pt x="18375" y="1331"/>
                      <a:pt x="17747" y="1294"/>
                    </a:cubicBezTo>
                    <a:cubicBezTo>
                      <a:pt x="13014" y="998"/>
                      <a:pt x="12682" y="4215"/>
                      <a:pt x="14050" y="6396"/>
                    </a:cubicBezTo>
                    <a:cubicBezTo>
                      <a:pt x="8726" y="3734"/>
                      <a:pt x="5029" y="6137"/>
                      <a:pt x="4067" y="6988"/>
                    </a:cubicBezTo>
                    <a:cubicBezTo>
                      <a:pt x="2958" y="7986"/>
                      <a:pt x="3217" y="9576"/>
                      <a:pt x="4548" y="10944"/>
                    </a:cubicBezTo>
                    <a:cubicBezTo>
                      <a:pt x="2034" y="11239"/>
                      <a:pt x="149" y="12348"/>
                      <a:pt x="38" y="13716"/>
                    </a:cubicBezTo>
                    <a:cubicBezTo>
                      <a:pt x="1" y="13864"/>
                      <a:pt x="1" y="13975"/>
                      <a:pt x="38" y="14123"/>
                    </a:cubicBezTo>
                    <a:lnTo>
                      <a:pt x="58895" y="14123"/>
                    </a:lnTo>
                    <a:cubicBezTo>
                      <a:pt x="58895" y="14012"/>
                      <a:pt x="58895" y="13938"/>
                      <a:pt x="58895" y="13827"/>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1"/>
              <p:cNvSpPr/>
              <p:nvPr/>
            </p:nvSpPr>
            <p:spPr>
              <a:xfrm>
                <a:off x="1999750" y="2033050"/>
                <a:ext cx="957575" cy="285625"/>
              </a:xfrm>
              <a:custGeom>
                <a:avLst/>
                <a:gdLst/>
                <a:ahLst/>
                <a:cxnLst/>
                <a:rect l="l" t="t" r="r" b="b"/>
                <a:pathLst>
                  <a:path w="38303" h="11425" extrusionOk="0">
                    <a:moveTo>
                      <a:pt x="38302" y="11128"/>
                    </a:moveTo>
                    <a:cubicBezTo>
                      <a:pt x="38265" y="10056"/>
                      <a:pt x="37119" y="9243"/>
                      <a:pt x="35604" y="9021"/>
                    </a:cubicBezTo>
                    <a:cubicBezTo>
                      <a:pt x="36380" y="7986"/>
                      <a:pt x="36528" y="6803"/>
                      <a:pt x="35862" y="6063"/>
                    </a:cubicBezTo>
                    <a:cubicBezTo>
                      <a:pt x="35197" y="5287"/>
                      <a:pt x="33792" y="5176"/>
                      <a:pt x="32498" y="5731"/>
                    </a:cubicBezTo>
                    <a:cubicBezTo>
                      <a:pt x="32313" y="5398"/>
                      <a:pt x="32017" y="5139"/>
                      <a:pt x="31648" y="5028"/>
                    </a:cubicBezTo>
                    <a:cubicBezTo>
                      <a:pt x="30797" y="4769"/>
                      <a:pt x="29836" y="5324"/>
                      <a:pt x="29319" y="6322"/>
                    </a:cubicBezTo>
                    <a:cubicBezTo>
                      <a:pt x="29023" y="6211"/>
                      <a:pt x="28727" y="6100"/>
                      <a:pt x="28431" y="6063"/>
                    </a:cubicBezTo>
                    <a:cubicBezTo>
                      <a:pt x="27100" y="5878"/>
                      <a:pt x="25880" y="6359"/>
                      <a:pt x="25621" y="7172"/>
                    </a:cubicBezTo>
                    <a:cubicBezTo>
                      <a:pt x="25474" y="7172"/>
                      <a:pt x="25326" y="7172"/>
                      <a:pt x="25141" y="7135"/>
                    </a:cubicBezTo>
                    <a:cubicBezTo>
                      <a:pt x="25141" y="7099"/>
                      <a:pt x="25104" y="7062"/>
                      <a:pt x="25104" y="7025"/>
                    </a:cubicBezTo>
                    <a:cubicBezTo>
                      <a:pt x="24845" y="6396"/>
                      <a:pt x="23995" y="6063"/>
                      <a:pt x="23034" y="6137"/>
                    </a:cubicBezTo>
                    <a:cubicBezTo>
                      <a:pt x="23181" y="5805"/>
                      <a:pt x="23218" y="5435"/>
                      <a:pt x="23071" y="5102"/>
                    </a:cubicBezTo>
                    <a:cubicBezTo>
                      <a:pt x="22701" y="4252"/>
                      <a:pt x="21296" y="3919"/>
                      <a:pt x="19965" y="4400"/>
                    </a:cubicBezTo>
                    <a:cubicBezTo>
                      <a:pt x="19817" y="4474"/>
                      <a:pt x="19632" y="4548"/>
                      <a:pt x="19484" y="4621"/>
                    </a:cubicBezTo>
                    <a:cubicBezTo>
                      <a:pt x="19004" y="3586"/>
                      <a:pt x="18006" y="2884"/>
                      <a:pt x="16859" y="2773"/>
                    </a:cubicBezTo>
                    <a:cubicBezTo>
                      <a:pt x="16527" y="2773"/>
                      <a:pt x="16231" y="2773"/>
                      <a:pt x="15898" y="2884"/>
                    </a:cubicBezTo>
                    <a:cubicBezTo>
                      <a:pt x="16268" y="1701"/>
                      <a:pt x="15898" y="592"/>
                      <a:pt x="15011" y="296"/>
                    </a:cubicBezTo>
                    <a:cubicBezTo>
                      <a:pt x="14235" y="0"/>
                      <a:pt x="13310" y="481"/>
                      <a:pt x="12719" y="1368"/>
                    </a:cubicBezTo>
                    <a:cubicBezTo>
                      <a:pt x="12349" y="1183"/>
                      <a:pt x="11942" y="1072"/>
                      <a:pt x="11536" y="1035"/>
                    </a:cubicBezTo>
                    <a:cubicBezTo>
                      <a:pt x="8467" y="813"/>
                      <a:pt x="8245" y="3438"/>
                      <a:pt x="9133" y="5176"/>
                    </a:cubicBezTo>
                    <a:cubicBezTo>
                      <a:pt x="8652" y="4621"/>
                      <a:pt x="7913" y="4363"/>
                      <a:pt x="7210" y="4548"/>
                    </a:cubicBezTo>
                    <a:cubicBezTo>
                      <a:pt x="6803" y="4658"/>
                      <a:pt x="6471" y="4917"/>
                      <a:pt x="6286" y="5324"/>
                    </a:cubicBezTo>
                    <a:cubicBezTo>
                      <a:pt x="4881" y="4732"/>
                      <a:pt x="3402" y="4806"/>
                      <a:pt x="2663" y="5657"/>
                    </a:cubicBezTo>
                    <a:cubicBezTo>
                      <a:pt x="1923" y="6470"/>
                      <a:pt x="2108" y="7727"/>
                      <a:pt x="2921" y="8836"/>
                    </a:cubicBezTo>
                    <a:cubicBezTo>
                      <a:pt x="1295" y="9058"/>
                      <a:pt x="75" y="9982"/>
                      <a:pt x="1" y="11091"/>
                    </a:cubicBezTo>
                    <a:cubicBezTo>
                      <a:pt x="1" y="11202"/>
                      <a:pt x="1" y="11313"/>
                      <a:pt x="1" y="11424"/>
                    </a:cubicBezTo>
                    <a:lnTo>
                      <a:pt x="38265" y="11424"/>
                    </a:lnTo>
                    <a:cubicBezTo>
                      <a:pt x="38302" y="11313"/>
                      <a:pt x="38302" y="11239"/>
                      <a:pt x="38302" y="111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 name="Google Shape;1191;p11"/>
            <p:cNvGrpSpPr/>
            <p:nvPr/>
          </p:nvGrpSpPr>
          <p:grpSpPr>
            <a:xfrm>
              <a:off x="-4927" y="4595714"/>
              <a:ext cx="2518274" cy="606730"/>
              <a:chOff x="1683250" y="1346300"/>
              <a:chExt cx="759775" cy="183053"/>
            </a:xfrm>
          </p:grpSpPr>
          <p:sp>
            <p:nvSpPr>
              <p:cNvPr id="1192" name="Google Shape;1192;p11"/>
              <p:cNvSpPr/>
              <p:nvPr/>
            </p:nvSpPr>
            <p:spPr>
              <a:xfrm>
                <a:off x="1683250" y="1346300"/>
                <a:ext cx="759775" cy="182125"/>
              </a:xfrm>
              <a:custGeom>
                <a:avLst/>
                <a:gdLst/>
                <a:ahLst/>
                <a:cxnLst/>
                <a:rect l="l" t="t" r="r" b="b"/>
                <a:pathLst>
                  <a:path w="30391" h="7285" extrusionOk="0">
                    <a:moveTo>
                      <a:pt x="0" y="7099"/>
                    </a:moveTo>
                    <a:cubicBezTo>
                      <a:pt x="37" y="6434"/>
                      <a:pt x="962" y="5879"/>
                      <a:pt x="2145" y="5731"/>
                    </a:cubicBezTo>
                    <a:cubicBezTo>
                      <a:pt x="1553" y="5066"/>
                      <a:pt x="1405" y="4326"/>
                      <a:pt x="1960" y="3846"/>
                    </a:cubicBezTo>
                    <a:cubicBezTo>
                      <a:pt x="2477" y="3365"/>
                      <a:pt x="3587" y="3291"/>
                      <a:pt x="4622" y="3624"/>
                    </a:cubicBezTo>
                    <a:cubicBezTo>
                      <a:pt x="4770" y="3402"/>
                      <a:pt x="5028" y="3254"/>
                      <a:pt x="5324" y="3180"/>
                    </a:cubicBezTo>
                    <a:cubicBezTo>
                      <a:pt x="6027" y="3069"/>
                      <a:pt x="6766" y="3402"/>
                      <a:pt x="7173" y="3994"/>
                    </a:cubicBezTo>
                    <a:cubicBezTo>
                      <a:pt x="7395" y="3920"/>
                      <a:pt x="7616" y="3883"/>
                      <a:pt x="7875" y="3846"/>
                    </a:cubicBezTo>
                    <a:cubicBezTo>
                      <a:pt x="8910" y="3735"/>
                      <a:pt x="9872" y="4031"/>
                      <a:pt x="10093" y="4548"/>
                    </a:cubicBezTo>
                    <a:lnTo>
                      <a:pt x="10426" y="4548"/>
                    </a:lnTo>
                    <a:lnTo>
                      <a:pt x="10463" y="4474"/>
                    </a:lnTo>
                    <a:cubicBezTo>
                      <a:pt x="10685" y="4068"/>
                      <a:pt x="11350" y="3883"/>
                      <a:pt x="12127" y="3920"/>
                    </a:cubicBezTo>
                    <a:cubicBezTo>
                      <a:pt x="12016" y="3698"/>
                      <a:pt x="11979" y="3476"/>
                      <a:pt x="12090" y="3254"/>
                    </a:cubicBezTo>
                    <a:cubicBezTo>
                      <a:pt x="12386" y="2700"/>
                      <a:pt x="13495" y="2515"/>
                      <a:pt x="14567" y="2774"/>
                    </a:cubicBezTo>
                    <a:cubicBezTo>
                      <a:pt x="14678" y="2811"/>
                      <a:pt x="14789" y="2885"/>
                      <a:pt x="14900" y="2922"/>
                    </a:cubicBezTo>
                    <a:cubicBezTo>
                      <a:pt x="15380" y="2219"/>
                      <a:pt x="16157" y="1775"/>
                      <a:pt x="17007" y="1739"/>
                    </a:cubicBezTo>
                    <a:cubicBezTo>
                      <a:pt x="17266" y="1739"/>
                      <a:pt x="17525" y="1739"/>
                      <a:pt x="17783" y="1812"/>
                    </a:cubicBezTo>
                    <a:cubicBezTo>
                      <a:pt x="17414" y="1147"/>
                      <a:pt x="17746" y="334"/>
                      <a:pt x="18449" y="149"/>
                    </a:cubicBezTo>
                    <a:cubicBezTo>
                      <a:pt x="19151" y="1"/>
                      <a:pt x="19891" y="260"/>
                      <a:pt x="20297" y="851"/>
                    </a:cubicBezTo>
                    <a:cubicBezTo>
                      <a:pt x="20593" y="703"/>
                      <a:pt x="20926" y="629"/>
                      <a:pt x="21222" y="629"/>
                    </a:cubicBezTo>
                    <a:cubicBezTo>
                      <a:pt x="23699" y="482"/>
                      <a:pt x="23847" y="2145"/>
                      <a:pt x="23144" y="3254"/>
                    </a:cubicBezTo>
                    <a:cubicBezTo>
                      <a:pt x="23588" y="2922"/>
                      <a:pt x="24142" y="2774"/>
                      <a:pt x="24697" y="2848"/>
                    </a:cubicBezTo>
                    <a:cubicBezTo>
                      <a:pt x="24993" y="2922"/>
                      <a:pt x="25251" y="3106"/>
                      <a:pt x="25436" y="3365"/>
                    </a:cubicBezTo>
                    <a:cubicBezTo>
                      <a:pt x="26545" y="2996"/>
                      <a:pt x="27691" y="3032"/>
                      <a:pt x="28283" y="3587"/>
                    </a:cubicBezTo>
                    <a:cubicBezTo>
                      <a:pt x="28875" y="4105"/>
                      <a:pt x="28764" y="4918"/>
                      <a:pt x="28061" y="5620"/>
                    </a:cubicBezTo>
                    <a:cubicBezTo>
                      <a:pt x="29355" y="5768"/>
                      <a:pt x="30316" y="6360"/>
                      <a:pt x="30390" y="7062"/>
                    </a:cubicBezTo>
                    <a:cubicBezTo>
                      <a:pt x="30390" y="7136"/>
                      <a:pt x="30390" y="7210"/>
                      <a:pt x="30390" y="7284"/>
                    </a:cubicBezTo>
                    <a:lnTo>
                      <a:pt x="0" y="7284"/>
                    </a:lnTo>
                    <a:cubicBezTo>
                      <a:pt x="0" y="7210"/>
                      <a:pt x="0" y="7173"/>
                      <a:pt x="0" y="70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1"/>
              <p:cNvSpPr/>
              <p:nvPr/>
            </p:nvSpPr>
            <p:spPr>
              <a:xfrm>
                <a:off x="1862619" y="1423206"/>
                <a:ext cx="549042" cy="106147"/>
              </a:xfrm>
              <a:custGeom>
                <a:avLst/>
                <a:gdLst/>
                <a:ahLst/>
                <a:cxnLst/>
                <a:rect l="l" t="t" r="r" b="b"/>
                <a:pathLst>
                  <a:path w="25252" h="4882" extrusionOk="0">
                    <a:moveTo>
                      <a:pt x="1" y="4770"/>
                    </a:moveTo>
                    <a:cubicBezTo>
                      <a:pt x="75" y="4327"/>
                      <a:pt x="814" y="3957"/>
                      <a:pt x="1812" y="3846"/>
                    </a:cubicBezTo>
                    <a:cubicBezTo>
                      <a:pt x="1295" y="3402"/>
                      <a:pt x="1184" y="2885"/>
                      <a:pt x="1628" y="2589"/>
                    </a:cubicBezTo>
                    <a:cubicBezTo>
                      <a:pt x="2071" y="2256"/>
                      <a:pt x="2996" y="2182"/>
                      <a:pt x="3846" y="2441"/>
                    </a:cubicBezTo>
                    <a:cubicBezTo>
                      <a:pt x="3994" y="2256"/>
                      <a:pt x="4216" y="2145"/>
                      <a:pt x="4437" y="2108"/>
                    </a:cubicBezTo>
                    <a:cubicBezTo>
                      <a:pt x="4992" y="2034"/>
                      <a:pt x="5584" y="2256"/>
                      <a:pt x="5953" y="2663"/>
                    </a:cubicBezTo>
                    <a:cubicBezTo>
                      <a:pt x="6138" y="2626"/>
                      <a:pt x="6360" y="2589"/>
                      <a:pt x="6545" y="2589"/>
                    </a:cubicBezTo>
                    <a:cubicBezTo>
                      <a:pt x="7432" y="2478"/>
                      <a:pt x="8208" y="2700"/>
                      <a:pt x="8393" y="3033"/>
                    </a:cubicBezTo>
                    <a:lnTo>
                      <a:pt x="8689" y="3033"/>
                    </a:lnTo>
                    <a:cubicBezTo>
                      <a:pt x="8689" y="3033"/>
                      <a:pt x="8689" y="2996"/>
                      <a:pt x="8689" y="2996"/>
                    </a:cubicBezTo>
                    <a:cubicBezTo>
                      <a:pt x="8874" y="2737"/>
                      <a:pt x="9428" y="2589"/>
                      <a:pt x="10057" y="2626"/>
                    </a:cubicBezTo>
                    <a:cubicBezTo>
                      <a:pt x="9946" y="2478"/>
                      <a:pt x="9946" y="2293"/>
                      <a:pt x="10057" y="2182"/>
                    </a:cubicBezTo>
                    <a:cubicBezTo>
                      <a:pt x="10279" y="1813"/>
                      <a:pt x="11203" y="1665"/>
                      <a:pt x="12090" y="1886"/>
                    </a:cubicBezTo>
                    <a:cubicBezTo>
                      <a:pt x="12867" y="2071"/>
                      <a:pt x="13163" y="962"/>
                      <a:pt x="14752" y="1221"/>
                    </a:cubicBezTo>
                    <a:cubicBezTo>
                      <a:pt x="14493" y="740"/>
                      <a:pt x="14789" y="149"/>
                      <a:pt x="15344" y="112"/>
                    </a:cubicBezTo>
                    <a:cubicBezTo>
                      <a:pt x="15898" y="1"/>
                      <a:pt x="16453" y="186"/>
                      <a:pt x="16860" y="556"/>
                    </a:cubicBezTo>
                    <a:cubicBezTo>
                      <a:pt x="17118" y="482"/>
                      <a:pt x="17377" y="445"/>
                      <a:pt x="17636" y="408"/>
                    </a:cubicBezTo>
                    <a:cubicBezTo>
                      <a:pt x="19669" y="334"/>
                      <a:pt x="19817" y="1443"/>
                      <a:pt x="19226" y="2182"/>
                    </a:cubicBezTo>
                    <a:cubicBezTo>
                      <a:pt x="21518" y="1258"/>
                      <a:pt x="23108" y="2108"/>
                      <a:pt x="23514" y="2404"/>
                    </a:cubicBezTo>
                    <a:cubicBezTo>
                      <a:pt x="23921" y="2700"/>
                      <a:pt x="23847" y="3291"/>
                      <a:pt x="23292" y="3772"/>
                    </a:cubicBezTo>
                    <a:cubicBezTo>
                      <a:pt x="24402" y="3883"/>
                      <a:pt x="25178" y="4253"/>
                      <a:pt x="25252" y="4770"/>
                    </a:cubicBezTo>
                    <a:cubicBezTo>
                      <a:pt x="25252" y="4807"/>
                      <a:pt x="25252" y="4844"/>
                      <a:pt x="25252" y="4881"/>
                    </a:cubicBezTo>
                    <a:lnTo>
                      <a:pt x="38" y="4881"/>
                    </a:lnTo>
                    <a:cubicBezTo>
                      <a:pt x="1" y="4844"/>
                      <a:pt x="1" y="4807"/>
                      <a:pt x="1" y="4770"/>
                    </a:cubicBezTo>
                    <a:close/>
                  </a:path>
                </a:pathLst>
              </a:custGeom>
              <a:solidFill>
                <a:srgbClr val="4F5A6B">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195"/>
        <p:cNvGrpSpPr/>
        <p:nvPr/>
      </p:nvGrpSpPr>
      <p:grpSpPr>
        <a:xfrm>
          <a:off x="0" y="0"/>
          <a:ext cx="0" cy="0"/>
          <a:chOff x="0" y="0"/>
          <a:chExt cx="0" cy="0"/>
        </a:xfrm>
      </p:grpSpPr>
      <p:sp>
        <p:nvSpPr>
          <p:cNvPr id="1196" name="Google Shape;119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97" name="Google Shape;1197;p13"/>
          <p:cNvSpPr txBox="1">
            <a:spLocks noGrp="1"/>
          </p:cNvSpPr>
          <p:nvPr>
            <p:ph type="subTitle" idx="1"/>
          </p:nvPr>
        </p:nvSpPr>
        <p:spPr>
          <a:xfrm>
            <a:off x="908787" y="2178398"/>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98" name="Google Shape;1198;p13"/>
          <p:cNvSpPr txBox="1">
            <a:spLocks noGrp="1"/>
          </p:cNvSpPr>
          <p:nvPr>
            <p:ph type="subTitle" idx="2"/>
          </p:nvPr>
        </p:nvSpPr>
        <p:spPr>
          <a:xfrm>
            <a:off x="908787" y="3968001"/>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99" name="Google Shape;1199;p13"/>
          <p:cNvSpPr txBox="1">
            <a:spLocks noGrp="1"/>
          </p:cNvSpPr>
          <p:nvPr>
            <p:ph type="subTitle" idx="3"/>
          </p:nvPr>
        </p:nvSpPr>
        <p:spPr>
          <a:xfrm>
            <a:off x="3381437" y="3968001"/>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0" name="Google Shape;1200;p13"/>
          <p:cNvSpPr txBox="1">
            <a:spLocks noGrp="1"/>
          </p:cNvSpPr>
          <p:nvPr>
            <p:ph type="subTitle" idx="4"/>
          </p:nvPr>
        </p:nvSpPr>
        <p:spPr>
          <a:xfrm>
            <a:off x="3381437" y="2178398"/>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1" name="Google Shape;1201;p13"/>
          <p:cNvSpPr txBox="1">
            <a:spLocks noGrp="1"/>
          </p:cNvSpPr>
          <p:nvPr>
            <p:ph type="title" idx="5" hasCustomPrompt="1"/>
          </p:nvPr>
        </p:nvSpPr>
        <p:spPr>
          <a:xfrm>
            <a:off x="908787" y="1217000"/>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2" name="Google Shape;1202;p13"/>
          <p:cNvSpPr txBox="1">
            <a:spLocks noGrp="1"/>
          </p:cNvSpPr>
          <p:nvPr>
            <p:ph type="title" idx="6" hasCustomPrompt="1"/>
          </p:nvPr>
        </p:nvSpPr>
        <p:spPr>
          <a:xfrm>
            <a:off x="3381447" y="3006752"/>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3" name="Google Shape;1203;p13"/>
          <p:cNvSpPr txBox="1">
            <a:spLocks noGrp="1"/>
          </p:cNvSpPr>
          <p:nvPr>
            <p:ph type="title" idx="7" hasCustomPrompt="1"/>
          </p:nvPr>
        </p:nvSpPr>
        <p:spPr>
          <a:xfrm>
            <a:off x="908787" y="3006752"/>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4" name="Google Shape;1204;p13"/>
          <p:cNvSpPr txBox="1">
            <a:spLocks noGrp="1"/>
          </p:cNvSpPr>
          <p:nvPr>
            <p:ph type="title" idx="8" hasCustomPrompt="1"/>
          </p:nvPr>
        </p:nvSpPr>
        <p:spPr>
          <a:xfrm>
            <a:off x="3381447" y="1217000"/>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5" name="Google Shape;1205;p13"/>
          <p:cNvSpPr txBox="1">
            <a:spLocks noGrp="1"/>
          </p:cNvSpPr>
          <p:nvPr>
            <p:ph type="subTitle" idx="9"/>
          </p:nvPr>
        </p:nvSpPr>
        <p:spPr>
          <a:xfrm>
            <a:off x="5854113" y="3968001"/>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6" name="Google Shape;1206;p13"/>
          <p:cNvSpPr txBox="1">
            <a:spLocks noGrp="1"/>
          </p:cNvSpPr>
          <p:nvPr>
            <p:ph type="subTitle" idx="13"/>
          </p:nvPr>
        </p:nvSpPr>
        <p:spPr>
          <a:xfrm>
            <a:off x="5854113" y="2178398"/>
            <a:ext cx="23811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7" name="Google Shape;1207;p13"/>
          <p:cNvSpPr txBox="1">
            <a:spLocks noGrp="1"/>
          </p:cNvSpPr>
          <p:nvPr>
            <p:ph type="title" idx="14" hasCustomPrompt="1"/>
          </p:nvPr>
        </p:nvSpPr>
        <p:spPr>
          <a:xfrm>
            <a:off x="5854107" y="3006752"/>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8" name="Google Shape;1208;p13"/>
          <p:cNvSpPr txBox="1">
            <a:spLocks noGrp="1"/>
          </p:cNvSpPr>
          <p:nvPr>
            <p:ph type="title" idx="15" hasCustomPrompt="1"/>
          </p:nvPr>
        </p:nvSpPr>
        <p:spPr>
          <a:xfrm>
            <a:off x="5854107" y="1217000"/>
            <a:ext cx="899700" cy="6168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Font typeface="Be Vietnam Pro"/>
              <a:buNone/>
              <a:defRPr sz="3000"/>
            </a:lvl1pPr>
            <a:lvl2pPr lvl="1" rtl="0">
              <a:spcBef>
                <a:spcPts val="0"/>
              </a:spcBef>
              <a:spcAft>
                <a:spcPts val="0"/>
              </a:spcAft>
              <a:buSzPts val="3000"/>
              <a:buFont typeface="Be Vietnam Pro"/>
              <a:buNone/>
              <a:defRPr sz="3000">
                <a:latin typeface="Be Vietnam Pro"/>
                <a:ea typeface="Be Vietnam Pro"/>
                <a:cs typeface="Be Vietnam Pro"/>
                <a:sym typeface="Be Vietnam Pro"/>
              </a:defRPr>
            </a:lvl2pPr>
            <a:lvl3pPr lvl="2" rtl="0">
              <a:spcBef>
                <a:spcPts val="0"/>
              </a:spcBef>
              <a:spcAft>
                <a:spcPts val="0"/>
              </a:spcAft>
              <a:buSzPts val="3000"/>
              <a:buFont typeface="Be Vietnam Pro"/>
              <a:buNone/>
              <a:defRPr sz="3000">
                <a:latin typeface="Be Vietnam Pro"/>
                <a:ea typeface="Be Vietnam Pro"/>
                <a:cs typeface="Be Vietnam Pro"/>
                <a:sym typeface="Be Vietnam Pro"/>
              </a:defRPr>
            </a:lvl3pPr>
            <a:lvl4pPr lvl="3" rtl="0">
              <a:spcBef>
                <a:spcPts val="0"/>
              </a:spcBef>
              <a:spcAft>
                <a:spcPts val="0"/>
              </a:spcAft>
              <a:buSzPts val="3000"/>
              <a:buFont typeface="Be Vietnam Pro"/>
              <a:buNone/>
              <a:defRPr sz="3000">
                <a:latin typeface="Be Vietnam Pro"/>
                <a:ea typeface="Be Vietnam Pro"/>
                <a:cs typeface="Be Vietnam Pro"/>
                <a:sym typeface="Be Vietnam Pro"/>
              </a:defRPr>
            </a:lvl4pPr>
            <a:lvl5pPr lvl="4" rtl="0">
              <a:spcBef>
                <a:spcPts val="0"/>
              </a:spcBef>
              <a:spcAft>
                <a:spcPts val="0"/>
              </a:spcAft>
              <a:buSzPts val="3000"/>
              <a:buFont typeface="Be Vietnam Pro"/>
              <a:buNone/>
              <a:defRPr sz="3000">
                <a:latin typeface="Be Vietnam Pro"/>
                <a:ea typeface="Be Vietnam Pro"/>
                <a:cs typeface="Be Vietnam Pro"/>
                <a:sym typeface="Be Vietnam Pro"/>
              </a:defRPr>
            </a:lvl5pPr>
            <a:lvl6pPr lvl="5" rtl="0">
              <a:spcBef>
                <a:spcPts val="0"/>
              </a:spcBef>
              <a:spcAft>
                <a:spcPts val="0"/>
              </a:spcAft>
              <a:buSzPts val="3000"/>
              <a:buFont typeface="Be Vietnam Pro"/>
              <a:buNone/>
              <a:defRPr sz="3000">
                <a:latin typeface="Be Vietnam Pro"/>
                <a:ea typeface="Be Vietnam Pro"/>
                <a:cs typeface="Be Vietnam Pro"/>
                <a:sym typeface="Be Vietnam Pro"/>
              </a:defRPr>
            </a:lvl6pPr>
            <a:lvl7pPr lvl="6" rtl="0">
              <a:spcBef>
                <a:spcPts val="0"/>
              </a:spcBef>
              <a:spcAft>
                <a:spcPts val="0"/>
              </a:spcAft>
              <a:buSzPts val="3000"/>
              <a:buFont typeface="Be Vietnam Pro"/>
              <a:buNone/>
              <a:defRPr sz="3000">
                <a:latin typeface="Be Vietnam Pro"/>
                <a:ea typeface="Be Vietnam Pro"/>
                <a:cs typeface="Be Vietnam Pro"/>
                <a:sym typeface="Be Vietnam Pro"/>
              </a:defRPr>
            </a:lvl7pPr>
            <a:lvl8pPr lvl="7" rtl="0">
              <a:spcBef>
                <a:spcPts val="0"/>
              </a:spcBef>
              <a:spcAft>
                <a:spcPts val="0"/>
              </a:spcAft>
              <a:buSzPts val="3000"/>
              <a:buFont typeface="Be Vietnam Pro"/>
              <a:buNone/>
              <a:defRPr sz="3000">
                <a:latin typeface="Be Vietnam Pro"/>
                <a:ea typeface="Be Vietnam Pro"/>
                <a:cs typeface="Be Vietnam Pro"/>
                <a:sym typeface="Be Vietnam Pro"/>
              </a:defRPr>
            </a:lvl8pPr>
            <a:lvl9pPr lvl="8" rtl="0">
              <a:spcBef>
                <a:spcPts val="0"/>
              </a:spcBef>
              <a:spcAft>
                <a:spcPts val="0"/>
              </a:spcAft>
              <a:buSzPts val="3000"/>
              <a:buFont typeface="Be Vietnam Pro"/>
              <a:buNone/>
              <a:defRPr sz="3000">
                <a:latin typeface="Be Vietnam Pro"/>
                <a:ea typeface="Be Vietnam Pro"/>
                <a:cs typeface="Be Vietnam Pro"/>
                <a:sym typeface="Be Vietnam Pro"/>
              </a:defRPr>
            </a:lvl9pPr>
          </a:lstStyle>
          <a:p>
            <a:r>
              <a:t>xx%</a:t>
            </a:r>
          </a:p>
        </p:txBody>
      </p:sp>
      <p:sp>
        <p:nvSpPr>
          <p:cNvPr id="1209" name="Google Shape;1209;p13"/>
          <p:cNvSpPr txBox="1">
            <a:spLocks noGrp="1"/>
          </p:cNvSpPr>
          <p:nvPr>
            <p:ph type="subTitle" idx="16"/>
          </p:nvPr>
        </p:nvSpPr>
        <p:spPr>
          <a:xfrm>
            <a:off x="908787" y="1897000"/>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0" name="Google Shape;1210;p13"/>
          <p:cNvSpPr txBox="1">
            <a:spLocks noGrp="1"/>
          </p:cNvSpPr>
          <p:nvPr>
            <p:ph type="subTitle" idx="17"/>
          </p:nvPr>
        </p:nvSpPr>
        <p:spPr>
          <a:xfrm>
            <a:off x="908787" y="3686598"/>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1" name="Google Shape;1211;p13"/>
          <p:cNvSpPr txBox="1">
            <a:spLocks noGrp="1"/>
          </p:cNvSpPr>
          <p:nvPr>
            <p:ph type="subTitle" idx="18"/>
          </p:nvPr>
        </p:nvSpPr>
        <p:spPr>
          <a:xfrm>
            <a:off x="3381437" y="3686598"/>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2" name="Google Shape;1212;p13"/>
          <p:cNvSpPr txBox="1">
            <a:spLocks noGrp="1"/>
          </p:cNvSpPr>
          <p:nvPr>
            <p:ph type="subTitle" idx="19"/>
          </p:nvPr>
        </p:nvSpPr>
        <p:spPr>
          <a:xfrm>
            <a:off x="3381437" y="1897000"/>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3" name="Google Shape;1213;p13"/>
          <p:cNvSpPr txBox="1">
            <a:spLocks noGrp="1"/>
          </p:cNvSpPr>
          <p:nvPr>
            <p:ph type="subTitle" idx="20"/>
          </p:nvPr>
        </p:nvSpPr>
        <p:spPr>
          <a:xfrm>
            <a:off x="5854113" y="3686598"/>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4" name="Google Shape;1214;p13"/>
          <p:cNvSpPr txBox="1">
            <a:spLocks noGrp="1"/>
          </p:cNvSpPr>
          <p:nvPr>
            <p:ph type="subTitle" idx="21"/>
          </p:nvPr>
        </p:nvSpPr>
        <p:spPr>
          <a:xfrm>
            <a:off x="5854113" y="1897000"/>
            <a:ext cx="2381100" cy="38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b="1">
                <a:latin typeface="Allerta Stencil"/>
                <a:ea typeface="Allerta Stencil"/>
                <a:cs typeface="Allerta Stencil"/>
                <a:sym typeface="Allerta Stencil"/>
              </a:defRPr>
            </a:lvl1pPr>
            <a:lvl2pPr lvl="1" algn="ctr" rtl="0">
              <a:lnSpc>
                <a:spcPct val="115000"/>
              </a:lnSpc>
              <a:spcBef>
                <a:spcPts val="0"/>
              </a:spcBef>
              <a:spcAft>
                <a:spcPts val="0"/>
              </a:spcAft>
              <a:buSzPts val="2400"/>
              <a:buNone/>
              <a:defRPr sz="2400" b="1"/>
            </a:lvl2pPr>
            <a:lvl3pPr lvl="2" algn="ctr" rtl="0">
              <a:lnSpc>
                <a:spcPct val="115000"/>
              </a:lnSpc>
              <a:spcBef>
                <a:spcPts val="0"/>
              </a:spcBef>
              <a:spcAft>
                <a:spcPts val="0"/>
              </a:spcAft>
              <a:buSzPts val="2400"/>
              <a:buNone/>
              <a:defRPr sz="2400" b="1"/>
            </a:lvl3pPr>
            <a:lvl4pPr lvl="3" algn="ctr" rtl="0">
              <a:lnSpc>
                <a:spcPct val="115000"/>
              </a:lnSpc>
              <a:spcBef>
                <a:spcPts val="0"/>
              </a:spcBef>
              <a:spcAft>
                <a:spcPts val="0"/>
              </a:spcAft>
              <a:buSzPts val="2400"/>
              <a:buNone/>
              <a:defRPr sz="2400" b="1"/>
            </a:lvl4pPr>
            <a:lvl5pPr lvl="4" algn="ctr" rtl="0">
              <a:lnSpc>
                <a:spcPct val="115000"/>
              </a:lnSpc>
              <a:spcBef>
                <a:spcPts val="0"/>
              </a:spcBef>
              <a:spcAft>
                <a:spcPts val="0"/>
              </a:spcAft>
              <a:buSzPts val="2400"/>
              <a:buNone/>
              <a:defRPr sz="2400" b="1"/>
            </a:lvl5pPr>
            <a:lvl6pPr lvl="5" algn="ctr" rtl="0">
              <a:lnSpc>
                <a:spcPct val="115000"/>
              </a:lnSpc>
              <a:spcBef>
                <a:spcPts val="0"/>
              </a:spcBef>
              <a:spcAft>
                <a:spcPts val="0"/>
              </a:spcAft>
              <a:buSzPts val="2400"/>
              <a:buNone/>
              <a:defRPr sz="2400" b="1"/>
            </a:lvl6pPr>
            <a:lvl7pPr lvl="6" algn="ctr" rtl="0">
              <a:lnSpc>
                <a:spcPct val="115000"/>
              </a:lnSpc>
              <a:spcBef>
                <a:spcPts val="0"/>
              </a:spcBef>
              <a:spcAft>
                <a:spcPts val="0"/>
              </a:spcAft>
              <a:buSzPts val="2400"/>
              <a:buNone/>
              <a:defRPr sz="2400" b="1"/>
            </a:lvl7pPr>
            <a:lvl8pPr lvl="7" algn="ctr" rtl="0">
              <a:lnSpc>
                <a:spcPct val="115000"/>
              </a:lnSpc>
              <a:spcBef>
                <a:spcPts val="0"/>
              </a:spcBef>
              <a:spcAft>
                <a:spcPts val="0"/>
              </a:spcAft>
              <a:buSzPts val="2400"/>
              <a:buNone/>
              <a:defRPr sz="2400" b="1"/>
            </a:lvl8pPr>
            <a:lvl9pPr lvl="8" algn="ctr" rtl="0">
              <a:lnSpc>
                <a:spcPct val="115000"/>
              </a:lnSpc>
              <a:spcBef>
                <a:spcPts val="0"/>
              </a:spcBef>
              <a:spcAft>
                <a:spcPts val="0"/>
              </a:spcAft>
              <a:buSzPts val="2400"/>
              <a:buNone/>
              <a:defRPr sz="2400" b="1"/>
            </a:lvl9pPr>
          </a:lstStyle>
          <a:p>
            <a:endParaRPr/>
          </a:p>
        </p:txBody>
      </p:sp>
      <p:sp>
        <p:nvSpPr>
          <p:cNvPr id="1215" name="Google Shape;1215;p13"/>
          <p:cNvSpPr/>
          <p:nvPr/>
        </p:nvSpPr>
        <p:spPr>
          <a:xfrm flipH="1">
            <a:off x="1110666" y="-304831"/>
            <a:ext cx="8433990" cy="1885702"/>
          </a:xfrm>
          <a:custGeom>
            <a:avLst/>
            <a:gdLst/>
            <a:ahLst/>
            <a:cxnLst/>
            <a:rect l="l" t="t" r="r" b="b"/>
            <a:pathLst>
              <a:path w="166828" h="37300" extrusionOk="0">
                <a:moveTo>
                  <a:pt x="166827" y="0"/>
                </a:moveTo>
                <a:lnTo>
                  <a:pt x="1" y="931"/>
                </a:lnTo>
                <a:lnTo>
                  <a:pt x="1" y="931"/>
                </a:lnTo>
                <a:lnTo>
                  <a:pt x="1" y="36483"/>
                </a:lnTo>
                <a:cubicBezTo>
                  <a:pt x="1" y="36483"/>
                  <a:pt x="745" y="36726"/>
                  <a:pt x="6002" y="36726"/>
                </a:cubicBezTo>
                <a:cubicBezTo>
                  <a:pt x="7317" y="36726"/>
                  <a:pt x="8913" y="36711"/>
                  <a:pt x="10850" y="36673"/>
                </a:cubicBezTo>
                <a:cubicBezTo>
                  <a:pt x="11380" y="36663"/>
                  <a:pt x="11876" y="36658"/>
                  <a:pt x="12343" y="36658"/>
                </a:cubicBezTo>
                <a:cubicBezTo>
                  <a:pt x="17754" y="36658"/>
                  <a:pt x="19241" y="37300"/>
                  <a:pt x="23788" y="37300"/>
                </a:cubicBezTo>
                <a:cubicBezTo>
                  <a:pt x="26037" y="37300"/>
                  <a:pt x="29035" y="37143"/>
                  <a:pt x="33628" y="36673"/>
                </a:cubicBezTo>
                <a:cubicBezTo>
                  <a:pt x="43368" y="35677"/>
                  <a:pt x="47548" y="35509"/>
                  <a:pt x="51791" y="35509"/>
                </a:cubicBezTo>
                <a:cubicBezTo>
                  <a:pt x="53943" y="35509"/>
                  <a:pt x="56111" y="35552"/>
                  <a:pt x="59029" y="35552"/>
                </a:cubicBezTo>
                <a:cubicBezTo>
                  <a:pt x="67679" y="35552"/>
                  <a:pt x="68419" y="33860"/>
                  <a:pt x="77069" y="31449"/>
                </a:cubicBezTo>
                <a:cubicBezTo>
                  <a:pt x="80112" y="30603"/>
                  <a:pt x="82595" y="30322"/>
                  <a:pt x="84838" y="30322"/>
                </a:cubicBezTo>
                <a:cubicBezTo>
                  <a:pt x="88986" y="30322"/>
                  <a:pt x="92314" y="31283"/>
                  <a:pt x="96844" y="31407"/>
                </a:cubicBezTo>
                <a:cubicBezTo>
                  <a:pt x="97715" y="31431"/>
                  <a:pt x="98642" y="31443"/>
                  <a:pt x="99596" y="31443"/>
                </a:cubicBezTo>
                <a:cubicBezTo>
                  <a:pt x="106257" y="31443"/>
                  <a:pt x="114191" y="30862"/>
                  <a:pt x="113192" y="29715"/>
                </a:cubicBezTo>
                <a:cubicBezTo>
                  <a:pt x="112071" y="28404"/>
                  <a:pt x="95702" y="28763"/>
                  <a:pt x="91937" y="26331"/>
                </a:cubicBezTo>
                <a:cubicBezTo>
                  <a:pt x="88173" y="23899"/>
                  <a:pt x="93629" y="23497"/>
                  <a:pt x="100037" y="22566"/>
                </a:cubicBezTo>
                <a:cubicBezTo>
                  <a:pt x="106425" y="21636"/>
                  <a:pt x="106234" y="22397"/>
                  <a:pt x="112642" y="18252"/>
                </a:cubicBezTo>
                <a:cubicBezTo>
                  <a:pt x="115249" y="16569"/>
                  <a:pt x="116447" y="16136"/>
                  <a:pt x="117643" y="16136"/>
                </a:cubicBezTo>
                <a:cubicBezTo>
                  <a:pt x="118908" y="16136"/>
                  <a:pt x="120171" y="16620"/>
                  <a:pt x="123095" y="16620"/>
                </a:cubicBezTo>
                <a:cubicBezTo>
                  <a:pt x="124182" y="16620"/>
                  <a:pt x="125499" y="16553"/>
                  <a:pt x="127130" y="16370"/>
                </a:cubicBezTo>
                <a:cubicBezTo>
                  <a:pt x="137282" y="15249"/>
                  <a:pt x="130514" y="15249"/>
                  <a:pt x="132015" y="14297"/>
                </a:cubicBezTo>
                <a:cubicBezTo>
                  <a:pt x="133517" y="13366"/>
                  <a:pt x="138593" y="13937"/>
                  <a:pt x="138974" y="12245"/>
                </a:cubicBezTo>
                <a:cubicBezTo>
                  <a:pt x="139354" y="10554"/>
                  <a:pt x="132396" y="11674"/>
                  <a:pt x="133327" y="9792"/>
                </a:cubicBezTo>
                <a:cubicBezTo>
                  <a:pt x="134278" y="7910"/>
                  <a:pt x="137091" y="8100"/>
                  <a:pt x="141046" y="7339"/>
                </a:cubicBezTo>
                <a:cubicBezTo>
                  <a:pt x="142074" y="7146"/>
                  <a:pt x="142848" y="7080"/>
                  <a:pt x="143489" y="7080"/>
                </a:cubicBezTo>
                <a:cubicBezTo>
                  <a:pt x="144938" y="7080"/>
                  <a:pt x="145713" y="7420"/>
                  <a:pt x="147222" y="7420"/>
                </a:cubicBezTo>
                <a:cubicBezTo>
                  <a:pt x="147615" y="7420"/>
                  <a:pt x="148058" y="7397"/>
                  <a:pt x="148575" y="7339"/>
                </a:cubicBezTo>
                <a:cubicBezTo>
                  <a:pt x="151959" y="6958"/>
                  <a:pt x="150267" y="6768"/>
                  <a:pt x="154222" y="6028"/>
                </a:cubicBezTo>
                <a:cubicBezTo>
                  <a:pt x="158156" y="5266"/>
                  <a:pt x="166827" y="0"/>
                  <a:pt x="166827"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6" name="Google Shape;1216;p13"/>
          <p:cNvSpPr/>
          <p:nvPr/>
        </p:nvSpPr>
        <p:spPr>
          <a:xfrm flipH="1">
            <a:off x="4380395" y="3270101"/>
            <a:ext cx="4900853" cy="1105297"/>
          </a:xfrm>
          <a:custGeom>
            <a:avLst/>
            <a:gdLst/>
            <a:ahLst/>
            <a:cxnLst/>
            <a:rect l="l" t="t" r="r" b="b"/>
            <a:pathLst>
              <a:path w="83097" h="18741" extrusionOk="0">
                <a:moveTo>
                  <a:pt x="15544" y="0"/>
                </a:moveTo>
                <a:cubicBezTo>
                  <a:pt x="9862" y="0"/>
                  <a:pt x="0" y="895"/>
                  <a:pt x="0" y="895"/>
                </a:cubicBezTo>
                <a:cubicBezTo>
                  <a:pt x="0" y="895"/>
                  <a:pt x="1269" y="17561"/>
                  <a:pt x="1967" y="18111"/>
                </a:cubicBezTo>
                <a:cubicBezTo>
                  <a:pt x="2300" y="18375"/>
                  <a:pt x="3446" y="18486"/>
                  <a:pt x="5170" y="18486"/>
                </a:cubicBezTo>
                <a:cubicBezTo>
                  <a:pt x="7165" y="18486"/>
                  <a:pt x="9935" y="18338"/>
                  <a:pt x="13113" y="18111"/>
                </a:cubicBezTo>
                <a:cubicBezTo>
                  <a:pt x="16801" y="17847"/>
                  <a:pt x="18742" y="17256"/>
                  <a:pt x="21623" y="17256"/>
                </a:cubicBezTo>
                <a:cubicBezTo>
                  <a:pt x="23368" y="17256"/>
                  <a:pt x="25457" y="17473"/>
                  <a:pt x="28489" y="18111"/>
                </a:cubicBezTo>
                <a:cubicBezTo>
                  <a:pt x="30618" y="18558"/>
                  <a:pt x="32124" y="18741"/>
                  <a:pt x="33247" y="18741"/>
                </a:cubicBezTo>
                <a:cubicBezTo>
                  <a:pt x="36376" y="18741"/>
                  <a:pt x="36540" y="17323"/>
                  <a:pt x="38936" y="16250"/>
                </a:cubicBezTo>
                <a:cubicBezTo>
                  <a:pt x="42193" y="14790"/>
                  <a:pt x="42193" y="14008"/>
                  <a:pt x="46423" y="13860"/>
                </a:cubicBezTo>
                <a:cubicBezTo>
                  <a:pt x="46533" y="13857"/>
                  <a:pt x="46641" y="13855"/>
                  <a:pt x="46747" y="13855"/>
                </a:cubicBezTo>
                <a:cubicBezTo>
                  <a:pt x="50290" y="13855"/>
                  <a:pt x="51820" y="15640"/>
                  <a:pt x="55222" y="15640"/>
                </a:cubicBezTo>
                <a:cubicBezTo>
                  <a:pt x="55642" y="15640"/>
                  <a:pt x="56091" y="15613"/>
                  <a:pt x="56575" y="15552"/>
                </a:cubicBezTo>
                <a:cubicBezTo>
                  <a:pt x="58068" y="15370"/>
                  <a:pt x="59191" y="15295"/>
                  <a:pt x="60227" y="15295"/>
                </a:cubicBezTo>
                <a:cubicBezTo>
                  <a:pt x="62331" y="15295"/>
                  <a:pt x="64078" y="15606"/>
                  <a:pt x="67848" y="15975"/>
                </a:cubicBezTo>
                <a:cubicBezTo>
                  <a:pt x="69730" y="16165"/>
                  <a:pt x="72052" y="16229"/>
                  <a:pt x="74311" y="16229"/>
                </a:cubicBezTo>
                <a:cubicBezTo>
                  <a:pt x="78829" y="16229"/>
                  <a:pt x="83096" y="15975"/>
                  <a:pt x="83096" y="15975"/>
                </a:cubicBezTo>
                <a:cubicBezTo>
                  <a:pt x="83096" y="15975"/>
                  <a:pt x="75060" y="14283"/>
                  <a:pt x="70407" y="12993"/>
                </a:cubicBezTo>
                <a:cubicBezTo>
                  <a:pt x="65754" y="11703"/>
                  <a:pt x="66029" y="9355"/>
                  <a:pt x="61524" y="8784"/>
                </a:cubicBezTo>
                <a:cubicBezTo>
                  <a:pt x="56998" y="8234"/>
                  <a:pt x="55158" y="6965"/>
                  <a:pt x="53995" y="5125"/>
                </a:cubicBezTo>
                <a:cubicBezTo>
                  <a:pt x="52810" y="3285"/>
                  <a:pt x="40078" y="3137"/>
                  <a:pt x="34009" y="2587"/>
                </a:cubicBezTo>
                <a:cubicBezTo>
                  <a:pt x="27939" y="2016"/>
                  <a:pt x="22440" y="324"/>
                  <a:pt x="17512" y="49"/>
                </a:cubicBezTo>
                <a:cubicBezTo>
                  <a:pt x="16947" y="15"/>
                  <a:pt x="16280" y="0"/>
                  <a:pt x="15544"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7" name="Google Shape;1217;p13"/>
          <p:cNvSpPr/>
          <p:nvPr/>
        </p:nvSpPr>
        <p:spPr>
          <a:xfrm flipH="1">
            <a:off x="173871" y="1929850"/>
            <a:ext cx="7157534" cy="502499"/>
          </a:xfrm>
          <a:custGeom>
            <a:avLst/>
            <a:gdLst/>
            <a:ahLst/>
            <a:cxnLst/>
            <a:rect l="l" t="t" r="r" b="b"/>
            <a:pathLst>
              <a:path w="67997" h="4774" extrusionOk="0">
                <a:moveTo>
                  <a:pt x="44558" y="0"/>
                </a:moveTo>
                <a:cubicBezTo>
                  <a:pt x="42484" y="0"/>
                  <a:pt x="40443" y="445"/>
                  <a:pt x="39402" y="528"/>
                </a:cubicBezTo>
                <a:cubicBezTo>
                  <a:pt x="38044" y="653"/>
                  <a:pt x="34510" y="1775"/>
                  <a:pt x="30640" y="1775"/>
                </a:cubicBezTo>
                <a:cubicBezTo>
                  <a:pt x="29931" y="1775"/>
                  <a:pt x="29210" y="1737"/>
                  <a:pt x="28489" y="1649"/>
                </a:cubicBezTo>
                <a:cubicBezTo>
                  <a:pt x="25306" y="1272"/>
                  <a:pt x="21597" y="1213"/>
                  <a:pt x="19573" y="1213"/>
                </a:cubicBezTo>
                <a:cubicBezTo>
                  <a:pt x="18638" y="1213"/>
                  <a:pt x="18062" y="1226"/>
                  <a:pt x="18062" y="1226"/>
                </a:cubicBezTo>
                <a:lnTo>
                  <a:pt x="1" y="3362"/>
                </a:lnTo>
                <a:cubicBezTo>
                  <a:pt x="1" y="3362"/>
                  <a:pt x="4231" y="4461"/>
                  <a:pt x="11147" y="4673"/>
                </a:cubicBezTo>
                <a:cubicBezTo>
                  <a:pt x="12078" y="4701"/>
                  <a:pt x="13016" y="4713"/>
                  <a:pt x="13957" y="4713"/>
                </a:cubicBezTo>
                <a:cubicBezTo>
                  <a:pt x="18103" y="4713"/>
                  <a:pt x="22292" y="4488"/>
                  <a:pt x="26092" y="4488"/>
                </a:cubicBezTo>
                <a:cubicBezTo>
                  <a:pt x="27833" y="4488"/>
                  <a:pt x="29492" y="4535"/>
                  <a:pt x="31027" y="4673"/>
                </a:cubicBezTo>
                <a:cubicBezTo>
                  <a:pt x="31806" y="4743"/>
                  <a:pt x="32618" y="4774"/>
                  <a:pt x="33451" y="4774"/>
                </a:cubicBezTo>
                <a:cubicBezTo>
                  <a:pt x="38654" y="4774"/>
                  <a:pt x="44696" y="3580"/>
                  <a:pt x="48962" y="3362"/>
                </a:cubicBezTo>
                <a:cubicBezTo>
                  <a:pt x="51471" y="3222"/>
                  <a:pt x="54606" y="3147"/>
                  <a:pt x="57190" y="3147"/>
                </a:cubicBezTo>
                <a:cubicBezTo>
                  <a:pt x="59680" y="3147"/>
                  <a:pt x="61659" y="3216"/>
                  <a:pt x="62074" y="3362"/>
                </a:cubicBezTo>
                <a:cubicBezTo>
                  <a:pt x="62261" y="3422"/>
                  <a:pt x="62653" y="3446"/>
                  <a:pt x="63150" y="3446"/>
                </a:cubicBezTo>
                <a:cubicBezTo>
                  <a:pt x="64911" y="3446"/>
                  <a:pt x="67996" y="3150"/>
                  <a:pt x="67996" y="3150"/>
                </a:cubicBezTo>
                <a:cubicBezTo>
                  <a:pt x="67996" y="3150"/>
                  <a:pt x="63343" y="1649"/>
                  <a:pt x="58839" y="1522"/>
                </a:cubicBezTo>
                <a:cubicBezTo>
                  <a:pt x="54313" y="1374"/>
                  <a:pt x="50633" y="1649"/>
                  <a:pt x="47820" y="528"/>
                </a:cubicBezTo>
                <a:cubicBezTo>
                  <a:pt x="46828" y="132"/>
                  <a:pt x="45688" y="0"/>
                  <a:pt x="44558"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8" name="Google Shape;1218;p13"/>
          <p:cNvSpPr/>
          <p:nvPr/>
        </p:nvSpPr>
        <p:spPr>
          <a:xfrm flipH="1">
            <a:off x="-280887" y="2996500"/>
            <a:ext cx="3655736" cy="947466"/>
          </a:xfrm>
          <a:custGeom>
            <a:avLst/>
            <a:gdLst/>
            <a:ahLst/>
            <a:cxnLst/>
            <a:rect l="l" t="t" r="r" b="b"/>
            <a:pathLst>
              <a:path w="57273" h="14843" extrusionOk="0">
                <a:moveTo>
                  <a:pt x="34521" y="1"/>
                </a:moveTo>
                <a:cubicBezTo>
                  <a:pt x="34222" y="1"/>
                  <a:pt x="33905" y="12"/>
                  <a:pt x="33564" y="38"/>
                </a:cubicBezTo>
                <a:cubicBezTo>
                  <a:pt x="29631" y="313"/>
                  <a:pt x="28362" y="884"/>
                  <a:pt x="25105" y="2660"/>
                </a:cubicBezTo>
                <a:cubicBezTo>
                  <a:pt x="23916" y="3313"/>
                  <a:pt x="22708" y="3532"/>
                  <a:pt x="21319" y="3532"/>
                </a:cubicBezTo>
                <a:cubicBezTo>
                  <a:pt x="18927" y="3532"/>
                  <a:pt x="15999" y="2882"/>
                  <a:pt x="11717" y="2682"/>
                </a:cubicBezTo>
                <a:cubicBezTo>
                  <a:pt x="11284" y="2661"/>
                  <a:pt x="10858" y="2652"/>
                  <a:pt x="10440" y="2652"/>
                </a:cubicBezTo>
                <a:cubicBezTo>
                  <a:pt x="4319" y="2652"/>
                  <a:pt x="0" y="4691"/>
                  <a:pt x="0" y="4691"/>
                </a:cubicBezTo>
                <a:cubicBezTo>
                  <a:pt x="537" y="4485"/>
                  <a:pt x="1319" y="4391"/>
                  <a:pt x="2275" y="4391"/>
                </a:cubicBezTo>
                <a:cubicBezTo>
                  <a:pt x="5842" y="4391"/>
                  <a:pt x="11831" y="5701"/>
                  <a:pt x="16518" y="7419"/>
                </a:cubicBezTo>
                <a:cubicBezTo>
                  <a:pt x="22440" y="9597"/>
                  <a:pt x="20325" y="8498"/>
                  <a:pt x="26374" y="9196"/>
                </a:cubicBezTo>
                <a:cubicBezTo>
                  <a:pt x="32443" y="9893"/>
                  <a:pt x="31894" y="9048"/>
                  <a:pt x="35975" y="10888"/>
                </a:cubicBezTo>
                <a:cubicBezTo>
                  <a:pt x="40057" y="12728"/>
                  <a:pt x="41474" y="12876"/>
                  <a:pt x="46127" y="13150"/>
                </a:cubicBezTo>
                <a:cubicBezTo>
                  <a:pt x="50801" y="13425"/>
                  <a:pt x="57273" y="14842"/>
                  <a:pt x="57273" y="14842"/>
                </a:cubicBezTo>
                <a:lnTo>
                  <a:pt x="57273" y="588"/>
                </a:lnTo>
                <a:cubicBezTo>
                  <a:pt x="57273" y="588"/>
                  <a:pt x="48480" y="1449"/>
                  <a:pt x="43731" y="1449"/>
                </a:cubicBezTo>
                <a:cubicBezTo>
                  <a:pt x="43378" y="1449"/>
                  <a:pt x="43047" y="1444"/>
                  <a:pt x="42743" y="1434"/>
                </a:cubicBezTo>
                <a:cubicBezTo>
                  <a:pt x="38742" y="1318"/>
                  <a:pt x="37691" y="1"/>
                  <a:pt x="34521" y="1"/>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19" name="Google Shape;1219;p13"/>
          <p:cNvSpPr/>
          <p:nvPr/>
        </p:nvSpPr>
        <p:spPr>
          <a:xfrm flipH="1">
            <a:off x="-574242" y="352687"/>
            <a:ext cx="2119215" cy="334270"/>
          </a:xfrm>
          <a:custGeom>
            <a:avLst/>
            <a:gdLst/>
            <a:ahLst/>
            <a:cxnLst/>
            <a:rect l="l" t="t" r="r" b="b"/>
            <a:pathLst>
              <a:path w="41919" h="6612" extrusionOk="0">
                <a:moveTo>
                  <a:pt x="12255" y="0"/>
                </a:moveTo>
                <a:cubicBezTo>
                  <a:pt x="11536" y="0"/>
                  <a:pt x="10808" y="150"/>
                  <a:pt x="10026" y="541"/>
                </a:cubicBezTo>
                <a:cubicBezTo>
                  <a:pt x="7488" y="1810"/>
                  <a:pt x="1" y="3925"/>
                  <a:pt x="1" y="3925"/>
                </a:cubicBezTo>
                <a:cubicBezTo>
                  <a:pt x="1" y="3925"/>
                  <a:pt x="1003" y="4009"/>
                  <a:pt x="2515" y="4009"/>
                </a:cubicBezTo>
                <a:cubicBezTo>
                  <a:pt x="4404" y="4009"/>
                  <a:pt x="7088" y="3878"/>
                  <a:pt x="9603" y="3291"/>
                </a:cubicBezTo>
                <a:cubicBezTo>
                  <a:pt x="10740" y="3029"/>
                  <a:pt x="11546" y="2913"/>
                  <a:pt x="12195" y="2913"/>
                </a:cubicBezTo>
                <a:cubicBezTo>
                  <a:pt x="14114" y="2913"/>
                  <a:pt x="14654" y="3929"/>
                  <a:pt x="18337" y="5194"/>
                </a:cubicBezTo>
                <a:cubicBezTo>
                  <a:pt x="20064" y="5784"/>
                  <a:pt x="21222" y="5963"/>
                  <a:pt x="22129" y="5963"/>
                </a:cubicBezTo>
                <a:cubicBezTo>
                  <a:pt x="23516" y="5963"/>
                  <a:pt x="24319" y="5547"/>
                  <a:pt x="25675" y="5547"/>
                </a:cubicBezTo>
                <a:cubicBezTo>
                  <a:pt x="25975" y="5547"/>
                  <a:pt x="26303" y="5567"/>
                  <a:pt x="26670" y="5617"/>
                </a:cubicBezTo>
                <a:cubicBezTo>
                  <a:pt x="29779" y="6040"/>
                  <a:pt x="41919" y="6611"/>
                  <a:pt x="41919" y="6611"/>
                </a:cubicBezTo>
                <a:lnTo>
                  <a:pt x="41919" y="2931"/>
                </a:lnTo>
                <a:cubicBezTo>
                  <a:pt x="41919" y="2931"/>
                  <a:pt x="40840" y="2956"/>
                  <a:pt x="39432" y="2956"/>
                </a:cubicBezTo>
                <a:cubicBezTo>
                  <a:pt x="37422" y="2956"/>
                  <a:pt x="34743" y="2905"/>
                  <a:pt x="33586" y="2656"/>
                </a:cubicBezTo>
                <a:cubicBezTo>
                  <a:pt x="32141" y="2330"/>
                  <a:pt x="30456" y="1638"/>
                  <a:pt x="28430" y="1638"/>
                </a:cubicBezTo>
                <a:cubicBezTo>
                  <a:pt x="27699" y="1638"/>
                  <a:pt x="26924" y="1728"/>
                  <a:pt x="26099" y="1958"/>
                </a:cubicBezTo>
                <a:cubicBezTo>
                  <a:pt x="25181" y="2214"/>
                  <a:pt x="24313" y="2317"/>
                  <a:pt x="23469" y="2317"/>
                </a:cubicBezTo>
                <a:cubicBezTo>
                  <a:pt x="21454" y="2317"/>
                  <a:pt x="19578" y="1731"/>
                  <a:pt x="17491" y="1239"/>
                </a:cubicBezTo>
                <a:cubicBezTo>
                  <a:pt x="15443" y="756"/>
                  <a:pt x="13870" y="0"/>
                  <a:pt x="12255" y="0"/>
                </a:cubicBez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13"/>
          <p:cNvGrpSpPr/>
          <p:nvPr/>
        </p:nvGrpSpPr>
        <p:grpSpPr>
          <a:xfrm rot="10800000" flipH="1">
            <a:off x="5351206" y="6"/>
            <a:ext cx="3853644" cy="732319"/>
            <a:chOff x="4200950" y="2130100"/>
            <a:chExt cx="2188700" cy="415925"/>
          </a:xfrm>
        </p:grpSpPr>
        <p:sp>
          <p:nvSpPr>
            <p:cNvPr id="1221" name="Google Shape;1221;p13"/>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13"/>
          <p:cNvGrpSpPr/>
          <p:nvPr/>
        </p:nvGrpSpPr>
        <p:grpSpPr>
          <a:xfrm rot="1320915" flipH="1">
            <a:off x="-481063" y="3227658"/>
            <a:ext cx="1748146" cy="2053299"/>
            <a:chOff x="5368300" y="238125"/>
            <a:chExt cx="1021350" cy="1199700"/>
          </a:xfrm>
        </p:grpSpPr>
        <p:sp>
          <p:nvSpPr>
            <p:cNvPr id="1224" name="Google Shape;1224;p13"/>
            <p:cNvSpPr/>
            <p:nvPr/>
          </p:nvSpPr>
          <p:spPr>
            <a:xfrm>
              <a:off x="5371075" y="367500"/>
              <a:ext cx="1017650" cy="1070325"/>
            </a:xfrm>
            <a:custGeom>
              <a:avLst/>
              <a:gdLst/>
              <a:ahLst/>
              <a:cxnLst/>
              <a:rect l="l" t="t" r="r" b="b"/>
              <a:pathLst>
                <a:path w="40706" h="42813" extrusionOk="0">
                  <a:moveTo>
                    <a:pt x="148" y="42221"/>
                  </a:moveTo>
                  <a:cubicBezTo>
                    <a:pt x="148" y="40151"/>
                    <a:pt x="1" y="40299"/>
                    <a:pt x="1664" y="39486"/>
                  </a:cubicBezTo>
                  <a:cubicBezTo>
                    <a:pt x="2588" y="39227"/>
                    <a:pt x="3550" y="39042"/>
                    <a:pt x="4511" y="38931"/>
                  </a:cubicBezTo>
                  <a:cubicBezTo>
                    <a:pt x="6470" y="38709"/>
                    <a:pt x="3772" y="37600"/>
                    <a:pt x="5435" y="37600"/>
                  </a:cubicBezTo>
                  <a:lnTo>
                    <a:pt x="7136" y="37600"/>
                  </a:lnTo>
                  <a:cubicBezTo>
                    <a:pt x="8060" y="37600"/>
                    <a:pt x="8393" y="37526"/>
                    <a:pt x="8615" y="36491"/>
                  </a:cubicBezTo>
                  <a:cubicBezTo>
                    <a:pt x="9428" y="37193"/>
                    <a:pt x="8947" y="36898"/>
                    <a:pt x="9983" y="36491"/>
                  </a:cubicBezTo>
                  <a:cubicBezTo>
                    <a:pt x="11055" y="36047"/>
                    <a:pt x="11757" y="36269"/>
                    <a:pt x="12866" y="36084"/>
                  </a:cubicBezTo>
                  <a:cubicBezTo>
                    <a:pt x="15713" y="35641"/>
                    <a:pt x="14530" y="34569"/>
                    <a:pt x="13051" y="33644"/>
                  </a:cubicBezTo>
                  <a:cubicBezTo>
                    <a:pt x="12755" y="33459"/>
                    <a:pt x="11794" y="33681"/>
                    <a:pt x="12645" y="33238"/>
                  </a:cubicBezTo>
                  <a:cubicBezTo>
                    <a:pt x="13347" y="32905"/>
                    <a:pt x="15306" y="32387"/>
                    <a:pt x="13791" y="31907"/>
                  </a:cubicBezTo>
                  <a:cubicBezTo>
                    <a:pt x="12423" y="31500"/>
                    <a:pt x="10907" y="30945"/>
                    <a:pt x="9613" y="30576"/>
                  </a:cubicBezTo>
                  <a:cubicBezTo>
                    <a:pt x="6914" y="29799"/>
                    <a:pt x="9465" y="29282"/>
                    <a:pt x="11129" y="29060"/>
                  </a:cubicBezTo>
                  <a:cubicBezTo>
                    <a:pt x="11609" y="28986"/>
                    <a:pt x="13014" y="28690"/>
                    <a:pt x="13236" y="28505"/>
                  </a:cubicBezTo>
                  <a:cubicBezTo>
                    <a:pt x="13680" y="28025"/>
                    <a:pt x="14271" y="27655"/>
                    <a:pt x="14345" y="28431"/>
                  </a:cubicBezTo>
                  <a:cubicBezTo>
                    <a:pt x="16268" y="28210"/>
                    <a:pt x="16268" y="27729"/>
                    <a:pt x="18190" y="27729"/>
                  </a:cubicBezTo>
                  <a:cubicBezTo>
                    <a:pt x="19632" y="27766"/>
                    <a:pt x="21074" y="27470"/>
                    <a:pt x="22368" y="26805"/>
                  </a:cubicBezTo>
                  <a:cubicBezTo>
                    <a:pt x="23514" y="26213"/>
                    <a:pt x="21074" y="25067"/>
                    <a:pt x="20445" y="24512"/>
                  </a:cubicBezTo>
                  <a:cubicBezTo>
                    <a:pt x="18930" y="23108"/>
                    <a:pt x="21444" y="23329"/>
                    <a:pt x="22553" y="23182"/>
                  </a:cubicBezTo>
                  <a:cubicBezTo>
                    <a:pt x="22922" y="23145"/>
                    <a:pt x="24586" y="23034"/>
                    <a:pt x="24253" y="22627"/>
                  </a:cubicBezTo>
                  <a:cubicBezTo>
                    <a:pt x="23144" y="21111"/>
                    <a:pt x="23958" y="20224"/>
                    <a:pt x="25991" y="20705"/>
                  </a:cubicBezTo>
                  <a:cubicBezTo>
                    <a:pt x="25621" y="19263"/>
                    <a:pt x="25954" y="19004"/>
                    <a:pt x="24438" y="18819"/>
                  </a:cubicBezTo>
                  <a:cubicBezTo>
                    <a:pt x="22516" y="18560"/>
                    <a:pt x="25362" y="17303"/>
                    <a:pt x="25399" y="17303"/>
                  </a:cubicBezTo>
                  <a:cubicBezTo>
                    <a:pt x="26952" y="16601"/>
                    <a:pt x="28653" y="16268"/>
                    <a:pt x="30353" y="16342"/>
                  </a:cubicBezTo>
                  <a:cubicBezTo>
                    <a:pt x="33718" y="16342"/>
                    <a:pt x="28912" y="13347"/>
                    <a:pt x="28246" y="12534"/>
                  </a:cubicBezTo>
                  <a:cubicBezTo>
                    <a:pt x="28024" y="12238"/>
                    <a:pt x="27950" y="3846"/>
                    <a:pt x="30908" y="6619"/>
                  </a:cubicBezTo>
                  <a:cubicBezTo>
                    <a:pt x="34014" y="9576"/>
                    <a:pt x="32128" y="6212"/>
                    <a:pt x="35308" y="6619"/>
                  </a:cubicBezTo>
                  <a:cubicBezTo>
                    <a:pt x="37822" y="6951"/>
                    <a:pt x="33126" y="2478"/>
                    <a:pt x="33200" y="1886"/>
                  </a:cubicBezTo>
                  <a:cubicBezTo>
                    <a:pt x="33274" y="1295"/>
                    <a:pt x="36675" y="2885"/>
                    <a:pt x="36823" y="3032"/>
                  </a:cubicBezTo>
                  <a:cubicBezTo>
                    <a:pt x="37119" y="3291"/>
                    <a:pt x="38857" y="1258"/>
                    <a:pt x="40705" y="1"/>
                  </a:cubicBezTo>
                  <a:lnTo>
                    <a:pt x="40705" y="29577"/>
                  </a:lnTo>
                  <a:cubicBezTo>
                    <a:pt x="37082" y="30502"/>
                    <a:pt x="35751" y="26768"/>
                    <a:pt x="32461" y="26768"/>
                  </a:cubicBezTo>
                  <a:cubicBezTo>
                    <a:pt x="29947" y="26768"/>
                    <a:pt x="26287" y="27285"/>
                    <a:pt x="30723" y="28653"/>
                  </a:cubicBezTo>
                  <a:cubicBezTo>
                    <a:pt x="33496" y="29504"/>
                    <a:pt x="30169" y="30428"/>
                    <a:pt x="29023" y="30576"/>
                  </a:cubicBezTo>
                  <a:cubicBezTo>
                    <a:pt x="27211" y="30761"/>
                    <a:pt x="26472" y="30280"/>
                    <a:pt x="24660" y="29614"/>
                  </a:cubicBezTo>
                  <a:cubicBezTo>
                    <a:pt x="24475" y="29541"/>
                    <a:pt x="19151" y="31204"/>
                    <a:pt x="19706" y="31500"/>
                  </a:cubicBezTo>
                  <a:cubicBezTo>
                    <a:pt x="22553" y="33127"/>
                    <a:pt x="20187" y="33607"/>
                    <a:pt x="18190" y="34162"/>
                  </a:cubicBezTo>
                  <a:cubicBezTo>
                    <a:pt x="17451" y="34569"/>
                    <a:pt x="15565" y="35715"/>
                    <a:pt x="15713" y="36639"/>
                  </a:cubicBezTo>
                  <a:cubicBezTo>
                    <a:pt x="15750" y="37156"/>
                    <a:pt x="16453" y="37083"/>
                    <a:pt x="16453" y="37970"/>
                  </a:cubicBezTo>
                  <a:cubicBezTo>
                    <a:pt x="16453" y="39264"/>
                    <a:pt x="13791" y="38598"/>
                    <a:pt x="12866" y="38746"/>
                  </a:cubicBezTo>
                  <a:cubicBezTo>
                    <a:pt x="12312" y="38820"/>
                    <a:pt x="13051" y="38783"/>
                    <a:pt x="12866" y="39116"/>
                  </a:cubicBezTo>
                  <a:cubicBezTo>
                    <a:pt x="12460" y="39707"/>
                    <a:pt x="10870" y="39744"/>
                    <a:pt x="10204" y="40262"/>
                  </a:cubicBezTo>
                  <a:cubicBezTo>
                    <a:pt x="9835" y="40262"/>
                    <a:pt x="7358" y="40040"/>
                    <a:pt x="6951" y="40447"/>
                  </a:cubicBezTo>
                  <a:cubicBezTo>
                    <a:pt x="6433" y="40964"/>
                    <a:pt x="5509" y="40817"/>
                    <a:pt x="4474" y="40817"/>
                  </a:cubicBezTo>
                  <a:cubicBezTo>
                    <a:pt x="3106" y="40817"/>
                    <a:pt x="4881" y="41519"/>
                    <a:pt x="3735" y="41223"/>
                  </a:cubicBezTo>
                  <a:cubicBezTo>
                    <a:pt x="2404" y="40854"/>
                    <a:pt x="1073" y="39190"/>
                    <a:pt x="1073" y="41038"/>
                  </a:cubicBezTo>
                  <a:cubicBezTo>
                    <a:pt x="1073" y="41667"/>
                    <a:pt x="666" y="41630"/>
                    <a:pt x="666" y="42148"/>
                  </a:cubicBezTo>
                  <a:cubicBezTo>
                    <a:pt x="703" y="42813"/>
                    <a:pt x="777" y="42554"/>
                    <a:pt x="148" y="42221"/>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sp>
          <p:nvSpPr>
            <p:cNvPr id="1225" name="Google Shape;1225;p13"/>
            <p:cNvSpPr/>
            <p:nvPr/>
          </p:nvSpPr>
          <p:spPr>
            <a:xfrm>
              <a:off x="5368300" y="238125"/>
              <a:ext cx="1021350" cy="1157200"/>
            </a:xfrm>
            <a:custGeom>
              <a:avLst/>
              <a:gdLst/>
              <a:ahLst/>
              <a:cxnLst/>
              <a:rect l="l" t="t" r="r" b="b"/>
              <a:pathLst>
                <a:path w="40854" h="46288" extrusionOk="0">
                  <a:moveTo>
                    <a:pt x="333" y="45659"/>
                  </a:moveTo>
                  <a:cubicBezTo>
                    <a:pt x="1" y="43515"/>
                    <a:pt x="2515" y="43256"/>
                    <a:pt x="4141" y="42405"/>
                  </a:cubicBezTo>
                  <a:cubicBezTo>
                    <a:pt x="5066" y="42110"/>
                    <a:pt x="6027" y="41925"/>
                    <a:pt x="7025" y="41814"/>
                  </a:cubicBezTo>
                  <a:cubicBezTo>
                    <a:pt x="9021" y="41592"/>
                    <a:pt x="6027" y="40409"/>
                    <a:pt x="7801" y="40409"/>
                  </a:cubicBezTo>
                  <a:lnTo>
                    <a:pt x="9576" y="40409"/>
                  </a:lnTo>
                  <a:cubicBezTo>
                    <a:pt x="10574" y="40409"/>
                    <a:pt x="10870" y="40335"/>
                    <a:pt x="10944" y="39263"/>
                  </a:cubicBezTo>
                  <a:cubicBezTo>
                    <a:pt x="11905" y="40002"/>
                    <a:pt x="11351" y="39707"/>
                    <a:pt x="12386" y="39226"/>
                  </a:cubicBezTo>
                  <a:cubicBezTo>
                    <a:pt x="13421" y="38745"/>
                    <a:pt x="14197" y="39004"/>
                    <a:pt x="15307" y="38819"/>
                  </a:cubicBezTo>
                  <a:cubicBezTo>
                    <a:pt x="18227" y="38376"/>
                    <a:pt x="16822" y="37230"/>
                    <a:pt x="15085" y="36231"/>
                  </a:cubicBezTo>
                  <a:cubicBezTo>
                    <a:pt x="14752" y="36046"/>
                    <a:pt x="13791" y="36305"/>
                    <a:pt x="14641" y="35825"/>
                  </a:cubicBezTo>
                  <a:cubicBezTo>
                    <a:pt x="15270" y="35492"/>
                    <a:pt x="16785" y="35788"/>
                    <a:pt x="15602" y="34457"/>
                  </a:cubicBezTo>
                  <a:cubicBezTo>
                    <a:pt x="10759" y="29022"/>
                    <a:pt x="16527" y="30057"/>
                    <a:pt x="19484" y="30057"/>
                  </a:cubicBezTo>
                  <a:cubicBezTo>
                    <a:pt x="21222" y="30057"/>
                    <a:pt x="22479" y="29872"/>
                    <a:pt x="23699" y="29059"/>
                  </a:cubicBezTo>
                  <a:cubicBezTo>
                    <a:pt x="25917" y="27617"/>
                    <a:pt x="21185" y="24770"/>
                    <a:pt x="22368" y="21961"/>
                  </a:cubicBezTo>
                  <a:cubicBezTo>
                    <a:pt x="23107" y="20186"/>
                    <a:pt x="25215" y="19114"/>
                    <a:pt x="25289" y="19114"/>
                  </a:cubicBezTo>
                  <a:cubicBezTo>
                    <a:pt x="26730" y="18374"/>
                    <a:pt x="28283" y="18116"/>
                    <a:pt x="30317" y="18116"/>
                  </a:cubicBezTo>
                  <a:cubicBezTo>
                    <a:pt x="33829" y="18116"/>
                    <a:pt x="28283" y="14973"/>
                    <a:pt x="27470" y="14123"/>
                  </a:cubicBezTo>
                  <a:cubicBezTo>
                    <a:pt x="27174" y="13790"/>
                    <a:pt x="25695" y="5028"/>
                    <a:pt x="29244" y="7949"/>
                  </a:cubicBezTo>
                  <a:cubicBezTo>
                    <a:pt x="33015" y="11017"/>
                    <a:pt x="30464" y="7505"/>
                    <a:pt x="33829" y="7949"/>
                  </a:cubicBezTo>
                  <a:cubicBezTo>
                    <a:pt x="36528" y="8281"/>
                    <a:pt x="30871" y="3586"/>
                    <a:pt x="30834" y="2958"/>
                  </a:cubicBezTo>
                  <a:cubicBezTo>
                    <a:pt x="30834" y="2292"/>
                    <a:pt x="34642" y="4030"/>
                    <a:pt x="34864" y="4178"/>
                  </a:cubicBezTo>
                  <a:cubicBezTo>
                    <a:pt x="35345" y="4547"/>
                    <a:pt x="37933" y="407"/>
                    <a:pt x="40410" y="0"/>
                  </a:cubicBezTo>
                  <a:lnTo>
                    <a:pt x="40853" y="0"/>
                  </a:lnTo>
                  <a:lnTo>
                    <a:pt x="40853" y="30908"/>
                  </a:lnTo>
                  <a:cubicBezTo>
                    <a:pt x="39485" y="29281"/>
                    <a:pt x="38450" y="26471"/>
                    <a:pt x="36010" y="25953"/>
                  </a:cubicBezTo>
                  <a:cubicBezTo>
                    <a:pt x="33348" y="25362"/>
                    <a:pt x="30982" y="30168"/>
                    <a:pt x="35862" y="31610"/>
                  </a:cubicBezTo>
                  <a:cubicBezTo>
                    <a:pt x="38894" y="32497"/>
                    <a:pt x="32498" y="32904"/>
                    <a:pt x="31315" y="33052"/>
                  </a:cubicBezTo>
                  <a:cubicBezTo>
                    <a:pt x="29466" y="33274"/>
                    <a:pt x="28616" y="32793"/>
                    <a:pt x="26583" y="32054"/>
                  </a:cubicBezTo>
                  <a:cubicBezTo>
                    <a:pt x="26398" y="32017"/>
                    <a:pt x="21111" y="33754"/>
                    <a:pt x="21702" y="34050"/>
                  </a:cubicBezTo>
                  <a:cubicBezTo>
                    <a:pt x="24956" y="35751"/>
                    <a:pt x="22590" y="36231"/>
                    <a:pt x="20593" y="36823"/>
                  </a:cubicBezTo>
                  <a:cubicBezTo>
                    <a:pt x="19891" y="37266"/>
                    <a:pt x="18116" y="38450"/>
                    <a:pt x="18412" y="39448"/>
                  </a:cubicBezTo>
                  <a:cubicBezTo>
                    <a:pt x="18560" y="39965"/>
                    <a:pt x="19262" y="39891"/>
                    <a:pt x="19410" y="40816"/>
                  </a:cubicBezTo>
                  <a:cubicBezTo>
                    <a:pt x="19632" y="42147"/>
                    <a:pt x="16711" y="41481"/>
                    <a:pt x="15750" y="41629"/>
                  </a:cubicBezTo>
                  <a:cubicBezTo>
                    <a:pt x="15196" y="41703"/>
                    <a:pt x="16009" y="41666"/>
                    <a:pt x="15824" y="42036"/>
                  </a:cubicBezTo>
                  <a:cubicBezTo>
                    <a:pt x="15528" y="42627"/>
                    <a:pt x="13865" y="42664"/>
                    <a:pt x="13236" y="43219"/>
                  </a:cubicBezTo>
                  <a:cubicBezTo>
                    <a:pt x="12866" y="43219"/>
                    <a:pt x="10242" y="42997"/>
                    <a:pt x="9872" y="43404"/>
                  </a:cubicBezTo>
                  <a:cubicBezTo>
                    <a:pt x="9391" y="43958"/>
                    <a:pt x="8393" y="43810"/>
                    <a:pt x="7358" y="43810"/>
                  </a:cubicBezTo>
                  <a:cubicBezTo>
                    <a:pt x="5916" y="43810"/>
                    <a:pt x="7875" y="44550"/>
                    <a:pt x="6618" y="44217"/>
                  </a:cubicBezTo>
                  <a:cubicBezTo>
                    <a:pt x="5177" y="43847"/>
                    <a:pt x="3476" y="42110"/>
                    <a:pt x="3772" y="44032"/>
                  </a:cubicBezTo>
                  <a:cubicBezTo>
                    <a:pt x="3883" y="44698"/>
                    <a:pt x="851" y="45030"/>
                    <a:pt x="925" y="45585"/>
                  </a:cubicBezTo>
                  <a:cubicBezTo>
                    <a:pt x="1036" y="46287"/>
                    <a:pt x="1073" y="45992"/>
                    <a:pt x="333" y="456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Be Vietnam Pro"/>
                <a:ea typeface="Be Vietnam Pro"/>
                <a:cs typeface="Be Vietnam Pro"/>
                <a:sym typeface="Be Vietnam Pro"/>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9">
    <p:spTree>
      <p:nvGrpSpPr>
        <p:cNvPr id="1" name="Shape 1383"/>
        <p:cNvGrpSpPr/>
        <p:nvPr/>
      </p:nvGrpSpPr>
      <p:grpSpPr>
        <a:xfrm>
          <a:off x="0" y="0"/>
          <a:ext cx="0" cy="0"/>
          <a:chOff x="0" y="0"/>
          <a:chExt cx="0" cy="0"/>
        </a:xfrm>
      </p:grpSpPr>
      <p:sp>
        <p:nvSpPr>
          <p:cNvPr id="1384" name="Google Shape;1384;p15"/>
          <p:cNvSpPr/>
          <p:nvPr/>
        </p:nvSpPr>
        <p:spPr>
          <a:xfrm>
            <a:off x="-1246675" y="-60067"/>
            <a:ext cx="10390669" cy="1768199"/>
          </a:xfrm>
          <a:custGeom>
            <a:avLst/>
            <a:gdLst/>
            <a:ahLst/>
            <a:cxnLst/>
            <a:rect l="l" t="t" r="r" b="b"/>
            <a:pathLst>
              <a:path w="53017" h="9022" extrusionOk="0">
                <a:moveTo>
                  <a:pt x="0" y="2699"/>
                </a:moveTo>
                <a:lnTo>
                  <a:pt x="15491" y="2736"/>
                </a:lnTo>
                <a:cubicBezTo>
                  <a:pt x="16489" y="2736"/>
                  <a:pt x="20260" y="2773"/>
                  <a:pt x="17783" y="3919"/>
                </a:cubicBezTo>
                <a:cubicBezTo>
                  <a:pt x="16415" y="4585"/>
                  <a:pt x="11128" y="4991"/>
                  <a:pt x="9465" y="5102"/>
                </a:cubicBezTo>
                <a:cubicBezTo>
                  <a:pt x="7357" y="5250"/>
                  <a:pt x="40927" y="5324"/>
                  <a:pt x="24586" y="7395"/>
                </a:cubicBezTo>
                <a:cubicBezTo>
                  <a:pt x="19558" y="8060"/>
                  <a:pt x="29392" y="8615"/>
                  <a:pt x="30131" y="8578"/>
                </a:cubicBezTo>
                <a:cubicBezTo>
                  <a:pt x="44809" y="8208"/>
                  <a:pt x="50872" y="9021"/>
                  <a:pt x="53016" y="8319"/>
                </a:cubicBezTo>
                <a:lnTo>
                  <a:pt x="53016" y="4548"/>
                </a:lnTo>
                <a:cubicBezTo>
                  <a:pt x="52166" y="4659"/>
                  <a:pt x="51020" y="4511"/>
                  <a:pt x="49652" y="4511"/>
                </a:cubicBezTo>
                <a:cubicBezTo>
                  <a:pt x="49319" y="4511"/>
                  <a:pt x="45326" y="4511"/>
                  <a:pt x="45807" y="4178"/>
                </a:cubicBezTo>
                <a:cubicBezTo>
                  <a:pt x="46029" y="4067"/>
                  <a:pt x="49393" y="3513"/>
                  <a:pt x="48247" y="3180"/>
                </a:cubicBezTo>
                <a:cubicBezTo>
                  <a:pt x="46435" y="2736"/>
                  <a:pt x="44217" y="2884"/>
                  <a:pt x="42295" y="2884"/>
                </a:cubicBezTo>
                <a:cubicBezTo>
                  <a:pt x="39226" y="2884"/>
                  <a:pt x="36379" y="2108"/>
                  <a:pt x="33422" y="2108"/>
                </a:cubicBezTo>
                <a:cubicBezTo>
                  <a:pt x="33200" y="2108"/>
                  <a:pt x="32054" y="2071"/>
                  <a:pt x="32165" y="1923"/>
                </a:cubicBezTo>
                <a:cubicBezTo>
                  <a:pt x="32497" y="1368"/>
                  <a:pt x="35936" y="1442"/>
                  <a:pt x="36675" y="1553"/>
                </a:cubicBezTo>
                <a:cubicBezTo>
                  <a:pt x="42036" y="2367"/>
                  <a:pt x="47692" y="1442"/>
                  <a:pt x="53016" y="1294"/>
                </a:cubicBezTo>
                <a:lnTo>
                  <a:pt x="53016" y="0"/>
                </a:lnTo>
                <a:lnTo>
                  <a:pt x="0" y="0"/>
                </a:lnTo>
                <a:close/>
              </a:path>
            </a:pathLst>
          </a:custGeom>
          <a:solidFill>
            <a:srgbClr val="D4B594">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5" name="Google Shape;1385;p15"/>
          <p:cNvGrpSpPr/>
          <p:nvPr/>
        </p:nvGrpSpPr>
        <p:grpSpPr>
          <a:xfrm>
            <a:off x="5297474" y="4505238"/>
            <a:ext cx="3846599" cy="638255"/>
            <a:chOff x="4200950" y="2130100"/>
            <a:chExt cx="2188700" cy="415925"/>
          </a:xfrm>
        </p:grpSpPr>
        <p:sp>
          <p:nvSpPr>
            <p:cNvPr id="1386" name="Google Shape;1386;p15"/>
            <p:cNvSpPr/>
            <p:nvPr/>
          </p:nvSpPr>
          <p:spPr>
            <a:xfrm>
              <a:off x="4200950" y="2130100"/>
              <a:ext cx="2188700" cy="415925"/>
            </a:xfrm>
            <a:custGeom>
              <a:avLst/>
              <a:gdLst/>
              <a:ahLst/>
              <a:cxnLst/>
              <a:rect l="l" t="t" r="r" b="b"/>
              <a:pathLst>
                <a:path w="87548" h="16637" extrusionOk="0">
                  <a:moveTo>
                    <a:pt x="1" y="16378"/>
                  </a:moveTo>
                  <a:cubicBezTo>
                    <a:pt x="1590" y="16304"/>
                    <a:pt x="75" y="16452"/>
                    <a:pt x="888" y="15971"/>
                  </a:cubicBezTo>
                  <a:cubicBezTo>
                    <a:pt x="1147" y="15824"/>
                    <a:pt x="1701" y="15639"/>
                    <a:pt x="2034" y="15454"/>
                  </a:cubicBezTo>
                  <a:cubicBezTo>
                    <a:pt x="2847" y="15010"/>
                    <a:pt x="6360" y="15084"/>
                    <a:pt x="5324" y="15491"/>
                  </a:cubicBezTo>
                  <a:cubicBezTo>
                    <a:pt x="5879" y="15639"/>
                    <a:pt x="5990" y="15713"/>
                    <a:pt x="6323" y="15232"/>
                  </a:cubicBezTo>
                  <a:cubicBezTo>
                    <a:pt x="7506" y="13420"/>
                    <a:pt x="10131" y="14493"/>
                    <a:pt x="11720" y="14086"/>
                  </a:cubicBezTo>
                  <a:cubicBezTo>
                    <a:pt x="12571" y="13642"/>
                    <a:pt x="14123" y="12755"/>
                    <a:pt x="14863" y="13827"/>
                  </a:cubicBezTo>
                  <a:cubicBezTo>
                    <a:pt x="17081" y="10019"/>
                    <a:pt x="23033" y="7209"/>
                    <a:pt x="26657" y="11461"/>
                  </a:cubicBezTo>
                  <a:cubicBezTo>
                    <a:pt x="27137" y="10426"/>
                    <a:pt x="29281" y="8984"/>
                    <a:pt x="30243" y="10574"/>
                  </a:cubicBezTo>
                  <a:cubicBezTo>
                    <a:pt x="30908" y="8762"/>
                    <a:pt x="32720" y="5804"/>
                    <a:pt x="34864" y="5657"/>
                  </a:cubicBezTo>
                  <a:cubicBezTo>
                    <a:pt x="37230" y="5472"/>
                    <a:pt x="38007" y="6433"/>
                    <a:pt x="39744" y="7320"/>
                  </a:cubicBezTo>
                  <a:cubicBezTo>
                    <a:pt x="39744" y="7320"/>
                    <a:pt x="40262" y="4178"/>
                    <a:pt x="41704" y="5841"/>
                  </a:cubicBezTo>
                  <a:cubicBezTo>
                    <a:pt x="44550" y="1849"/>
                    <a:pt x="48506" y="0"/>
                    <a:pt x="53091" y="1701"/>
                  </a:cubicBezTo>
                  <a:cubicBezTo>
                    <a:pt x="54939" y="2403"/>
                    <a:pt x="55752" y="3919"/>
                    <a:pt x="55752" y="5767"/>
                  </a:cubicBezTo>
                  <a:cubicBezTo>
                    <a:pt x="58488" y="4769"/>
                    <a:pt x="59228" y="4658"/>
                    <a:pt x="61927" y="5657"/>
                  </a:cubicBezTo>
                  <a:cubicBezTo>
                    <a:pt x="62555" y="5878"/>
                    <a:pt x="63147" y="6211"/>
                    <a:pt x="63627" y="6729"/>
                  </a:cubicBezTo>
                  <a:cubicBezTo>
                    <a:pt x="63775" y="6914"/>
                    <a:pt x="63923" y="7320"/>
                    <a:pt x="64034" y="7357"/>
                  </a:cubicBezTo>
                  <a:cubicBezTo>
                    <a:pt x="66252" y="5804"/>
                    <a:pt x="68951" y="4732"/>
                    <a:pt x="71724" y="5546"/>
                  </a:cubicBezTo>
                  <a:cubicBezTo>
                    <a:pt x="73018" y="5915"/>
                    <a:pt x="73942" y="6951"/>
                    <a:pt x="73942" y="8318"/>
                  </a:cubicBezTo>
                  <a:cubicBezTo>
                    <a:pt x="75680" y="6433"/>
                    <a:pt x="76715" y="3808"/>
                    <a:pt x="78970" y="2477"/>
                  </a:cubicBezTo>
                  <a:cubicBezTo>
                    <a:pt x="79562" y="2107"/>
                    <a:pt x="82297" y="1738"/>
                    <a:pt x="82556" y="3919"/>
                  </a:cubicBezTo>
                  <a:cubicBezTo>
                    <a:pt x="85070" y="3660"/>
                    <a:pt x="86327" y="2477"/>
                    <a:pt x="87547" y="3327"/>
                  </a:cubicBezTo>
                  <a:lnTo>
                    <a:pt x="87547" y="16637"/>
                  </a:lnTo>
                  <a:lnTo>
                    <a:pt x="222" y="16637"/>
                  </a:lnTo>
                  <a:cubicBezTo>
                    <a:pt x="149" y="16526"/>
                    <a:pt x="75" y="16452"/>
                    <a:pt x="1" y="16378"/>
                  </a:cubicBezTo>
                  <a:close/>
                </a:path>
              </a:pathLst>
            </a:custGeom>
            <a:solidFill>
              <a:srgbClr val="A07950">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4263800" y="2218825"/>
              <a:ext cx="2124000" cy="326275"/>
            </a:xfrm>
            <a:custGeom>
              <a:avLst/>
              <a:gdLst/>
              <a:ahLst/>
              <a:cxnLst/>
              <a:rect l="l" t="t" r="r" b="b"/>
              <a:pathLst>
                <a:path w="84960" h="13051" extrusionOk="0">
                  <a:moveTo>
                    <a:pt x="1" y="12866"/>
                  </a:moveTo>
                  <a:cubicBezTo>
                    <a:pt x="1738" y="12829"/>
                    <a:pt x="38" y="12940"/>
                    <a:pt x="925" y="12570"/>
                  </a:cubicBezTo>
                  <a:cubicBezTo>
                    <a:pt x="1221" y="12459"/>
                    <a:pt x="1812" y="12311"/>
                    <a:pt x="2219" y="12164"/>
                  </a:cubicBezTo>
                  <a:cubicBezTo>
                    <a:pt x="3069" y="11794"/>
                    <a:pt x="6914" y="11868"/>
                    <a:pt x="5768" y="12201"/>
                  </a:cubicBezTo>
                  <a:cubicBezTo>
                    <a:pt x="6397" y="12311"/>
                    <a:pt x="6507" y="12385"/>
                    <a:pt x="6840" y="11979"/>
                  </a:cubicBezTo>
                  <a:cubicBezTo>
                    <a:pt x="8171" y="10537"/>
                    <a:pt x="11018" y="11424"/>
                    <a:pt x="12792" y="11054"/>
                  </a:cubicBezTo>
                  <a:cubicBezTo>
                    <a:pt x="13717" y="10722"/>
                    <a:pt x="15380" y="10019"/>
                    <a:pt x="16231" y="10870"/>
                  </a:cubicBezTo>
                  <a:cubicBezTo>
                    <a:pt x="18634" y="7875"/>
                    <a:pt x="25141" y="5657"/>
                    <a:pt x="29060" y="9021"/>
                  </a:cubicBezTo>
                  <a:cubicBezTo>
                    <a:pt x="29614" y="8208"/>
                    <a:pt x="31943" y="7062"/>
                    <a:pt x="33015" y="8319"/>
                  </a:cubicBezTo>
                  <a:cubicBezTo>
                    <a:pt x="33718" y="6877"/>
                    <a:pt x="35677" y="4585"/>
                    <a:pt x="38043" y="4437"/>
                  </a:cubicBezTo>
                  <a:cubicBezTo>
                    <a:pt x="40594" y="4326"/>
                    <a:pt x="41482" y="5065"/>
                    <a:pt x="43367" y="5768"/>
                  </a:cubicBezTo>
                  <a:cubicBezTo>
                    <a:pt x="43367" y="5768"/>
                    <a:pt x="43885" y="3291"/>
                    <a:pt x="45475" y="4585"/>
                  </a:cubicBezTo>
                  <a:cubicBezTo>
                    <a:pt x="48617" y="1479"/>
                    <a:pt x="52906" y="0"/>
                    <a:pt x="57897" y="1368"/>
                  </a:cubicBezTo>
                  <a:cubicBezTo>
                    <a:pt x="59967" y="1923"/>
                    <a:pt x="60817" y="3069"/>
                    <a:pt x="60817" y="4511"/>
                  </a:cubicBezTo>
                  <a:cubicBezTo>
                    <a:pt x="63812" y="3771"/>
                    <a:pt x="64625" y="3660"/>
                    <a:pt x="67583" y="4437"/>
                  </a:cubicBezTo>
                  <a:cubicBezTo>
                    <a:pt x="68249" y="4585"/>
                    <a:pt x="68877" y="4880"/>
                    <a:pt x="69432" y="5287"/>
                  </a:cubicBezTo>
                  <a:cubicBezTo>
                    <a:pt x="69580" y="5435"/>
                    <a:pt x="69727" y="5731"/>
                    <a:pt x="69875" y="5768"/>
                  </a:cubicBezTo>
                  <a:cubicBezTo>
                    <a:pt x="72278" y="4585"/>
                    <a:pt x="75199" y="3734"/>
                    <a:pt x="78268" y="4363"/>
                  </a:cubicBezTo>
                  <a:cubicBezTo>
                    <a:pt x="79673" y="4659"/>
                    <a:pt x="80708" y="5435"/>
                    <a:pt x="80708" y="6544"/>
                  </a:cubicBezTo>
                  <a:cubicBezTo>
                    <a:pt x="82260" y="5324"/>
                    <a:pt x="83296" y="3697"/>
                    <a:pt x="84959" y="2588"/>
                  </a:cubicBezTo>
                  <a:lnTo>
                    <a:pt x="84959" y="13051"/>
                  </a:lnTo>
                  <a:lnTo>
                    <a:pt x="259" y="13051"/>
                  </a:lnTo>
                  <a:cubicBezTo>
                    <a:pt x="185" y="13014"/>
                    <a:pt x="75" y="12940"/>
                    <a:pt x="1" y="1286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8" name="Google Shape;1388;p15"/>
          <p:cNvSpPr txBox="1">
            <a:spLocks noGrp="1"/>
          </p:cNvSpPr>
          <p:nvPr>
            <p:ph type="title"/>
          </p:nvPr>
        </p:nvSpPr>
        <p:spPr>
          <a:xfrm>
            <a:off x="713225" y="734200"/>
            <a:ext cx="3496200" cy="1731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9" name="Google Shape;1389;p15"/>
          <p:cNvSpPr txBox="1">
            <a:spLocks noGrp="1"/>
          </p:cNvSpPr>
          <p:nvPr>
            <p:ph type="subTitle" idx="1"/>
          </p:nvPr>
        </p:nvSpPr>
        <p:spPr>
          <a:xfrm>
            <a:off x="713225" y="2524150"/>
            <a:ext cx="34962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0" name="Google Shape;1390;p15"/>
          <p:cNvSpPr>
            <a:spLocks noGrp="1"/>
          </p:cNvSpPr>
          <p:nvPr>
            <p:ph type="pic" idx="2"/>
          </p:nvPr>
        </p:nvSpPr>
        <p:spPr>
          <a:xfrm>
            <a:off x="4608975" y="533875"/>
            <a:ext cx="4535100" cy="40758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llerta Stencil"/>
              <a:buNone/>
              <a:defRPr sz="3000" b="1">
                <a:solidFill>
                  <a:schemeClr val="dk1"/>
                </a:solidFill>
                <a:latin typeface="Allerta Stencil"/>
                <a:ea typeface="Allerta Stencil"/>
                <a:cs typeface="Allerta Stencil"/>
                <a:sym typeface="Allerta Stencil"/>
              </a:defRPr>
            </a:lvl1pPr>
            <a:lvl2pPr lvl="1"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2pPr>
            <a:lvl3pPr lvl="2"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3pPr>
            <a:lvl4pPr lvl="3"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4pPr>
            <a:lvl5pPr lvl="4"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5pPr>
            <a:lvl6pPr lvl="5"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6pPr>
            <a:lvl7pPr lvl="6"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7pPr>
            <a:lvl8pPr lvl="7"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8pPr>
            <a:lvl9pPr lvl="8"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710" r:id="rId4"/>
    <p:sldLayoutId id="2147483654" r:id="rId5"/>
    <p:sldLayoutId id="2147483656" r:id="rId6"/>
    <p:sldLayoutId id="2147483657" r:id="rId7"/>
    <p:sldLayoutId id="2147483659" r:id="rId8"/>
    <p:sldLayoutId id="2147483661" r:id="rId9"/>
    <p:sldLayoutId id="2147483662" r:id="rId10"/>
    <p:sldLayoutId id="2147483667" r:id="rId11"/>
    <p:sldLayoutId id="2147483668" r:id="rId12"/>
    <p:sldLayoutId id="2147483671" r:id="rId13"/>
    <p:sldLayoutId id="2147483673" r:id="rId14"/>
    <p:sldLayoutId id="2147483674" r:id="rId15"/>
    <p:sldLayoutId id="2147483678" r:id="rId16"/>
    <p:sldLayoutId id="214748367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llerta Stencil"/>
              <a:buNone/>
              <a:defRPr sz="3000" b="1">
                <a:solidFill>
                  <a:schemeClr val="dk1"/>
                </a:solidFill>
                <a:latin typeface="Allerta Stencil"/>
                <a:ea typeface="Allerta Stencil"/>
                <a:cs typeface="Allerta Stencil"/>
                <a:sym typeface="Allerta Stencil"/>
              </a:defRPr>
            </a:lvl1pPr>
            <a:lvl2pPr lvl="1"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2pPr>
            <a:lvl3pPr lvl="2"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3pPr>
            <a:lvl4pPr lvl="3"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4pPr>
            <a:lvl5pPr lvl="4"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5pPr>
            <a:lvl6pPr lvl="5"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6pPr>
            <a:lvl7pPr lvl="6"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7pPr>
            <a:lvl8pPr lvl="7"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8pPr>
            <a:lvl9pPr lvl="8" rtl="0">
              <a:spcBef>
                <a:spcPts val="0"/>
              </a:spcBef>
              <a:spcAft>
                <a:spcPts val="0"/>
              </a:spcAft>
              <a:buClr>
                <a:schemeClr val="dk1"/>
              </a:buClr>
              <a:buSzPts val="3000"/>
              <a:buFont typeface="Arvo"/>
              <a:buNone/>
              <a:defRPr sz="30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13400"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extLst>
      <p:ext uri="{BB962C8B-B14F-4D97-AF65-F5344CB8AC3E}">
        <p14:creationId xmlns:p14="http://schemas.microsoft.com/office/powerpoint/2010/main" val="2351453365"/>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7" r:id="rId3"/>
    <p:sldLayoutId id="2147483698" r:id="rId4"/>
    <p:sldLayoutId id="2147483700" r:id="rId5"/>
    <p:sldLayoutId id="2147483701"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5.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30.sv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5" Type="http://schemas.openxmlformats.org/officeDocument/2006/relationships/image" Target="../media/image37.jp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95"/>
        <p:cNvGrpSpPr/>
        <p:nvPr/>
      </p:nvGrpSpPr>
      <p:grpSpPr>
        <a:xfrm>
          <a:off x="0" y="0"/>
          <a:ext cx="0" cy="0"/>
          <a:chOff x="0" y="0"/>
          <a:chExt cx="0" cy="0"/>
        </a:xfrm>
      </p:grpSpPr>
      <p:sp>
        <p:nvSpPr>
          <p:cNvPr id="4" name="TextBox 10">
            <a:extLst>
              <a:ext uri="{FF2B5EF4-FFF2-40B4-BE49-F238E27FC236}">
                <a16:creationId xmlns:a16="http://schemas.microsoft.com/office/drawing/2014/main" id="{9E435726-06BF-A3BD-3312-9F936677F999}"/>
              </a:ext>
            </a:extLst>
          </p:cNvPr>
          <p:cNvSpPr txBox="1"/>
          <p:nvPr/>
        </p:nvSpPr>
        <p:spPr>
          <a:xfrm>
            <a:off x="2928511" y="222226"/>
            <a:ext cx="3286978" cy="553998"/>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3600" b="1" kern="1200" dirty="0">
                <a:solidFill>
                  <a:schemeClr val="accent5">
                    <a:lumMod val="75000"/>
                  </a:schemeClr>
                </a:solidFill>
                <a:latin typeface="Arial" panose="020B0604020202020204" pitchFamily="34" charset="0"/>
                <a:ea typeface="+mn-ea"/>
                <a:cs typeface="Arial" panose="020B0604020202020204" pitchFamily="34" charset="0"/>
              </a:rPr>
              <a:t>KHỞI ĐỘNG</a:t>
            </a:r>
            <a:endParaRPr kumimoji="0" lang="en-US" sz="36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1C015E00-7BAE-831B-DFB1-F394007171BC}"/>
              </a:ext>
            </a:extLst>
          </p:cNvPr>
          <p:cNvSpPr txBox="1"/>
          <p:nvPr/>
        </p:nvSpPr>
        <p:spPr>
          <a:xfrm>
            <a:off x="572468" y="1630755"/>
            <a:ext cx="3441593" cy="1881990"/>
          </a:xfrm>
          <a:prstGeom prst="rect">
            <a:avLst/>
          </a:prstGeom>
          <a:noFill/>
        </p:spPr>
        <p:txBody>
          <a:bodyPr wrap="square">
            <a:spAutoFit/>
          </a:bodyPr>
          <a:lstStyle/>
          <a:p>
            <a:pPr algn="just">
              <a:lnSpc>
                <a:spcPct val="150000"/>
              </a:lnSpc>
            </a:pPr>
            <a:r>
              <a:rPr lang="vi-VN" sz="2000"/>
              <a:t>Hình ảnh </a:t>
            </a:r>
            <a:r>
              <a:rPr lang="en-US" sz="2000"/>
              <a:t>bên đã </a:t>
            </a:r>
            <a:r>
              <a:rPr lang="vi-VN" sz="2000"/>
              <a:t>tái hiện một phần chiến thắng Điện Biên Phủ “lừng lẫy năm châu, chấn động địa cầu”.</a:t>
            </a:r>
            <a:endParaRPr lang="en-US" sz="2000"/>
          </a:p>
        </p:txBody>
      </p:sp>
      <p:grpSp>
        <p:nvGrpSpPr>
          <p:cNvPr id="9" name="Group 8">
            <a:extLst>
              <a:ext uri="{FF2B5EF4-FFF2-40B4-BE49-F238E27FC236}">
                <a16:creationId xmlns:a16="http://schemas.microsoft.com/office/drawing/2014/main" id="{4C3AD916-E168-EF10-CC12-0AF276A9EF85}"/>
              </a:ext>
            </a:extLst>
          </p:cNvPr>
          <p:cNvGrpSpPr/>
          <p:nvPr/>
        </p:nvGrpSpPr>
        <p:grpSpPr>
          <a:xfrm>
            <a:off x="4352354" y="892461"/>
            <a:ext cx="4588080" cy="4125747"/>
            <a:chOff x="6817543" y="-427075"/>
            <a:chExt cx="2508814" cy="2362575"/>
          </a:xfrm>
        </p:grpSpPr>
        <p:pic>
          <p:nvPicPr>
            <p:cNvPr id="11" name="Picture 2">
              <a:extLst>
                <a:ext uri="{FF2B5EF4-FFF2-40B4-BE49-F238E27FC236}">
                  <a16:creationId xmlns:a16="http://schemas.microsoft.com/office/drawing/2014/main" id="{0C72CD78-A487-2139-4434-3CB7DBCA1FFC}"/>
                </a:ext>
              </a:extLst>
            </p:cNvPr>
            <p:cNvPicPr>
              <a:picLocks noChangeAspect="1" noChangeArrowheads="1"/>
            </p:cNvPicPr>
            <p:nvPr/>
          </p:nvPicPr>
          <p:blipFill>
            <a:blip r:embed="rId3"/>
            <a:srcRect/>
            <a:stretch/>
          </p:blipFill>
          <p:spPr bwMode="auto">
            <a:xfrm>
              <a:off x="6817543" y="-427075"/>
              <a:ext cx="2474916" cy="17261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151112E-898B-32F2-6F7E-2D91B173CD6B}"/>
                </a:ext>
              </a:extLst>
            </p:cNvPr>
            <p:cNvSpPr txBox="1"/>
            <p:nvPr/>
          </p:nvSpPr>
          <p:spPr>
            <a:xfrm>
              <a:off x="6851441" y="1274285"/>
              <a:ext cx="2474916" cy="661215"/>
            </a:xfrm>
            <a:prstGeom prst="rect">
              <a:avLst/>
            </a:prstGeom>
            <a:noFill/>
          </p:spPr>
          <p:txBody>
            <a:bodyPr wrap="square" anchor="ctr">
              <a:spAutoFit/>
            </a:bodyPr>
            <a:lstStyle/>
            <a:p>
              <a:pPr algn="ctr">
                <a:lnSpc>
                  <a:spcPct val="150000"/>
                </a:lnSpc>
              </a:pPr>
              <a:r>
                <a:rPr lang="vi-VN" sz="1600" b="0">
                  <a:effectLst/>
                  <a:latin typeface="Arial" panose="020B0604020202020204" pitchFamily="34" charset="0"/>
                  <a:cs typeface="Arial" panose="020B0604020202020204" pitchFamily="34" charset="0"/>
                </a:rPr>
                <a:t>Hình 15.1. Một phần của bức tranh toàn cảnh về chiến dịch Điện Biên Phủ (được trưng bày ở Bảo tàng Chiến thắng lịch sử Điện Biên Phủ)</a:t>
              </a:r>
            </a:p>
          </p:txBody>
        </p:sp>
      </p:grpSp>
    </p:spTree>
    <p:extLst>
      <p:ext uri="{BB962C8B-B14F-4D97-AF65-F5344CB8AC3E}">
        <p14:creationId xmlns:p14="http://schemas.microsoft.com/office/powerpoint/2010/main" val="263733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33"/>
        <p:cNvGrpSpPr/>
        <p:nvPr/>
      </p:nvGrpSpPr>
      <p:grpSpPr>
        <a:xfrm>
          <a:off x="0" y="0"/>
          <a:ext cx="0" cy="0"/>
          <a:chOff x="0" y="0"/>
          <a:chExt cx="0" cy="0"/>
        </a:xfrm>
      </p:grpSpPr>
      <p:grpSp>
        <p:nvGrpSpPr>
          <p:cNvPr id="3" name="Group 2">
            <a:extLst>
              <a:ext uri="{FF2B5EF4-FFF2-40B4-BE49-F238E27FC236}">
                <a16:creationId xmlns:a16="http://schemas.microsoft.com/office/drawing/2014/main" id="{0D8B449D-594E-C640-089E-14F6CB6349F7}"/>
              </a:ext>
            </a:extLst>
          </p:cNvPr>
          <p:cNvGrpSpPr/>
          <p:nvPr/>
        </p:nvGrpSpPr>
        <p:grpSpPr>
          <a:xfrm>
            <a:off x="2308911" y="208303"/>
            <a:ext cx="4526177" cy="809656"/>
            <a:chOff x="4172426" y="218262"/>
            <a:chExt cx="4526177" cy="809656"/>
          </a:xfrm>
        </p:grpSpPr>
        <p:sp>
          <p:nvSpPr>
            <p:cNvPr id="4" name="Rectangle: Diagonal Corners Rounded 3">
              <a:extLst>
                <a:ext uri="{FF2B5EF4-FFF2-40B4-BE49-F238E27FC236}">
                  <a16:creationId xmlns:a16="http://schemas.microsoft.com/office/drawing/2014/main" id="{719EB251-C2C8-66B7-2633-CB63EAB694FD}"/>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9E599440-8E41-F91D-C0F1-B35D83D1D85C}"/>
                </a:ext>
              </a:extLst>
            </p:cNvPr>
            <p:cNvGrpSpPr/>
            <p:nvPr/>
          </p:nvGrpSpPr>
          <p:grpSpPr>
            <a:xfrm>
              <a:off x="4172426" y="218262"/>
              <a:ext cx="4526177" cy="759744"/>
              <a:chOff x="8966520" y="1090935"/>
              <a:chExt cx="9052353" cy="2319802"/>
            </a:xfrm>
          </p:grpSpPr>
          <p:sp>
            <p:nvSpPr>
              <p:cNvPr id="6" name="Rectangle: Diagonal Corners Rounded 5">
                <a:extLst>
                  <a:ext uri="{FF2B5EF4-FFF2-40B4-BE49-F238E27FC236}">
                    <a16:creationId xmlns:a16="http://schemas.microsoft.com/office/drawing/2014/main" id="{309D97B1-92E7-C42A-739D-BBB3C484529B}"/>
                  </a:ext>
                </a:extLst>
              </p:cNvPr>
              <p:cNvSpPr/>
              <p:nvPr/>
            </p:nvSpPr>
            <p:spPr>
              <a:xfrm>
                <a:off x="8966520" y="1638300"/>
                <a:ext cx="8278491" cy="1772437"/>
              </a:xfrm>
              <a:prstGeom prst="round2DiagRect">
                <a:avLst/>
              </a:prstGeom>
              <a:solidFill>
                <a:srgbClr val="993366"/>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1. Chính trị</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7" name="Freeform 4">
                <a:extLst>
                  <a:ext uri="{FF2B5EF4-FFF2-40B4-BE49-F238E27FC236}">
                    <a16:creationId xmlns:a16="http://schemas.microsoft.com/office/drawing/2014/main" id="{15DE3DB7-79A4-B86E-D675-A85016F12EF5}"/>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cxnSp>
        <p:nvCxnSpPr>
          <p:cNvPr id="9" name="Straight Connector 8">
            <a:extLst>
              <a:ext uri="{FF2B5EF4-FFF2-40B4-BE49-F238E27FC236}">
                <a16:creationId xmlns:a16="http://schemas.microsoft.com/office/drawing/2014/main" id="{E438EA71-FEAE-8CA4-B30C-F2CA1550CDB1}"/>
              </a:ext>
            </a:extLst>
          </p:cNvPr>
          <p:cNvCxnSpPr>
            <a:cxnSpLocks/>
            <a:stCxn id="15" idx="4"/>
            <a:endCxn id="16" idx="0"/>
          </p:cNvCxnSpPr>
          <p:nvPr/>
        </p:nvCxnSpPr>
        <p:spPr>
          <a:xfrm>
            <a:off x="2308911" y="1810391"/>
            <a:ext cx="0" cy="149184"/>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F7726ED-3BED-D0C3-9F73-DB291E6018F9}"/>
              </a:ext>
            </a:extLst>
          </p:cNvPr>
          <p:cNvCxnSpPr>
            <a:cxnSpLocks/>
          </p:cNvCxnSpPr>
          <p:nvPr/>
        </p:nvCxnSpPr>
        <p:spPr>
          <a:xfrm>
            <a:off x="530685" y="1577849"/>
            <a:ext cx="3640827" cy="0"/>
          </a:xfrm>
          <a:prstGeom prst="straightConnector1">
            <a:avLst/>
          </a:prstGeom>
          <a:noFill/>
          <a:ln w="38100" cap="flat" cmpd="sng" algn="ctr">
            <a:solidFill>
              <a:schemeClr val="tx1">
                <a:lumMod val="50000"/>
                <a:lumOff val="50000"/>
              </a:schemeClr>
            </a:solidFill>
            <a:prstDash val="solid"/>
            <a:headEnd type="oval" w="med" len="med"/>
            <a:tailEnd type="arrow" w="med" len="med"/>
          </a:ln>
          <a:effectLst/>
        </p:spPr>
      </p:cxnSp>
      <p:sp>
        <p:nvSpPr>
          <p:cNvPr id="15" name="Flowchart: Connector 14">
            <a:extLst>
              <a:ext uri="{FF2B5EF4-FFF2-40B4-BE49-F238E27FC236}">
                <a16:creationId xmlns:a16="http://schemas.microsoft.com/office/drawing/2014/main" id="{98245AD4-97A5-489D-FA5C-58EAF4E85053}"/>
              </a:ext>
            </a:extLst>
          </p:cNvPr>
          <p:cNvSpPr/>
          <p:nvPr/>
        </p:nvSpPr>
        <p:spPr>
          <a:xfrm>
            <a:off x="2076369" y="1345308"/>
            <a:ext cx="465083" cy="465083"/>
          </a:xfrm>
          <a:prstGeom prst="flowChartConnector">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FFFF"/>
                </a:solidFill>
              </a:rPr>
              <a:t>1</a:t>
            </a:r>
          </a:p>
        </p:txBody>
      </p:sp>
      <p:sp>
        <p:nvSpPr>
          <p:cNvPr id="16" name="Rectangle: Rounded Corners 15">
            <a:extLst>
              <a:ext uri="{FF2B5EF4-FFF2-40B4-BE49-F238E27FC236}">
                <a16:creationId xmlns:a16="http://schemas.microsoft.com/office/drawing/2014/main" id="{0D3D83AD-108A-86D7-8ED3-920EECDEB06F}"/>
              </a:ext>
            </a:extLst>
          </p:cNvPr>
          <p:cNvSpPr/>
          <p:nvPr/>
        </p:nvSpPr>
        <p:spPr>
          <a:xfrm>
            <a:off x="446309" y="1959575"/>
            <a:ext cx="3725203" cy="666941"/>
          </a:xfrm>
          <a:prstGeom prst="roundRect">
            <a:avLst>
              <a:gd name="adj" fmla="val 15290"/>
            </a:avLst>
          </a:prstGeom>
          <a:solidFill>
            <a:schemeClr val="accent6">
              <a:lumMod val="20000"/>
              <a:lumOff val="8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200" dirty="0" err="1">
                <a:solidFill>
                  <a:srgbClr val="000000"/>
                </a:solidFill>
              </a:rPr>
              <a:t>Tháng</a:t>
            </a:r>
            <a:r>
              <a:rPr lang="en-US" sz="2200" dirty="0">
                <a:solidFill>
                  <a:srgbClr val="000000"/>
                </a:solidFill>
              </a:rPr>
              <a:t> 2/1951</a:t>
            </a:r>
            <a:endParaRPr lang="vi-VN" sz="2200" dirty="0">
              <a:solidFill>
                <a:srgbClr val="000000"/>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A4DCF580-B98B-9DFD-3709-851396908A4D}"/>
              </a:ext>
            </a:extLst>
          </p:cNvPr>
          <p:cNvSpPr/>
          <p:nvPr/>
        </p:nvSpPr>
        <p:spPr>
          <a:xfrm>
            <a:off x="302614" y="3008241"/>
            <a:ext cx="4139246" cy="1154675"/>
          </a:xfrm>
          <a:prstGeom prst="roundRect">
            <a:avLst>
              <a:gd name="adj" fmla="val 7133"/>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000000"/>
                </a:solidFill>
                <a:cs typeface="Arial" panose="020B0604020202020204" pitchFamily="34" charset="0"/>
              </a:rPr>
              <a:t>Đại hội đại biểu lần thứ II của Đảng Cộng sản Đông Dương họp</a:t>
            </a:r>
            <a:r>
              <a:rPr lang="en-US" sz="2000">
                <a:solidFill>
                  <a:srgbClr val="000000"/>
                </a:solidFill>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grpSp>
        <p:nvGrpSpPr>
          <p:cNvPr id="2055" name="Group 2054">
            <a:extLst>
              <a:ext uri="{FF2B5EF4-FFF2-40B4-BE49-F238E27FC236}">
                <a16:creationId xmlns:a16="http://schemas.microsoft.com/office/drawing/2014/main" id="{2B0B1B7E-4D96-0641-E385-536684EFE4DE}"/>
              </a:ext>
            </a:extLst>
          </p:cNvPr>
          <p:cNvGrpSpPr/>
          <p:nvPr/>
        </p:nvGrpSpPr>
        <p:grpSpPr>
          <a:xfrm>
            <a:off x="4572000" y="1147311"/>
            <a:ext cx="4269386" cy="3843092"/>
            <a:chOff x="4723728" y="847518"/>
            <a:chExt cx="3993832" cy="3655908"/>
          </a:xfrm>
          <a:noFill/>
        </p:grpSpPr>
        <p:pic>
          <p:nvPicPr>
            <p:cNvPr id="2056" name="Picture 2">
              <a:extLst>
                <a:ext uri="{FF2B5EF4-FFF2-40B4-BE49-F238E27FC236}">
                  <a16:creationId xmlns:a16="http://schemas.microsoft.com/office/drawing/2014/main" id="{079787F0-0B72-EBDB-D536-C6AE256E4F3A}"/>
                </a:ext>
              </a:extLst>
            </p:cNvPr>
            <p:cNvPicPr>
              <a:picLocks noChangeAspect="1" noChangeArrowheads="1"/>
            </p:cNvPicPr>
            <p:nvPr/>
          </p:nvPicPr>
          <p:blipFill>
            <a:blip r:embed="rId5"/>
            <a:srcRect/>
            <a:stretch/>
          </p:blipFill>
          <p:spPr bwMode="auto">
            <a:xfrm>
              <a:off x="4723728" y="847518"/>
              <a:ext cx="3993832" cy="2557473"/>
            </a:xfrm>
            <a:prstGeom prst="rect">
              <a:avLst/>
            </a:prstGeom>
            <a:grpFill/>
          </p:spPr>
        </p:pic>
        <p:sp>
          <p:nvSpPr>
            <p:cNvPr id="2057" name="TextBox 2056">
              <a:extLst>
                <a:ext uri="{FF2B5EF4-FFF2-40B4-BE49-F238E27FC236}">
                  <a16:creationId xmlns:a16="http://schemas.microsoft.com/office/drawing/2014/main" id="{C8DC089E-DAEB-8F64-6FD4-6F69DA1AD788}"/>
                </a:ext>
              </a:extLst>
            </p:cNvPr>
            <p:cNvSpPr txBox="1"/>
            <p:nvPr/>
          </p:nvSpPr>
          <p:spPr>
            <a:xfrm>
              <a:off x="4942556" y="3404991"/>
              <a:ext cx="3556175" cy="1098435"/>
            </a:xfrm>
            <a:prstGeom prst="rect">
              <a:avLst/>
            </a:prstGeom>
            <a:grpFill/>
          </p:spPr>
          <p:txBody>
            <a:bodyPr wrap="square" anchor="ctr">
              <a:spAutoFit/>
            </a:bodyPr>
            <a:lstStyle/>
            <a:p>
              <a:pPr algn="ctr">
                <a:lnSpc>
                  <a:spcPct val="150000"/>
                </a:lnSpc>
                <a:spcBef>
                  <a:spcPts val="100"/>
                </a:spcBef>
                <a:spcAft>
                  <a:spcPts val="100"/>
                </a:spcAft>
              </a:pPr>
              <a:r>
                <a:rPr lang="vi-VN" sz="1600" b="0" dirty="0">
                  <a:effectLst/>
                  <a:latin typeface="Arial" panose="020B0604020202020204" pitchFamily="34" charset="0"/>
                  <a:cs typeface="Arial" panose="020B0604020202020204" pitchFamily="34" charset="0"/>
                </a:rPr>
                <a:t>Đồng chí Trường Chinh đọc báo cáo Bàn về cách mạng Việt Nam tại Đại hội đại biểu toàn quốc lần thứ II, 2/1951</a:t>
              </a:r>
              <a:endParaRPr lang="vi-VN" sz="12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randombar(horizontal)">
                                      <p:cBhvr>
                                        <p:cTn id="12"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1874E4-8C46-DF91-74B3-EB3AD37A2E88}"/>
              </a:ext>
            </a:extLst>
          </p:cNvPr>
          <p:cNvGrpSpPr/>
          <p:nvPr/>
        </p:nvGrpSpPr>
        <p:grpSpPr>
          <a:xfrm>
            <a:off x="923054" y="487990"/>
            <a:ext cx="4580279" cy="979204"/>
            <a:chOff x="2835483" y="1897720"/>
            <a:chExt cx="4580279" cy="979204"/>
          </a:xfrm>
        </p:grpSpPr>
        <p:sp>
          <p:nvSpPr>
            <p:cNvPr id="3" name="Rectangle: Rounded Corners 2">
              <a:extLst>
                <a:ext uri="{FF2B5EF4-FFF2-40B4-BE49-F238E27FC236}">
                  <a16:creationId xmlns:a16="http://schemas.microsoft.com/office/drawing/2014/main" id="{92D808A8-0798-DA5D-BE4E-037939822038}"/>
                </a:ext>
              </a:extLst>
            </p:cNvPr>
            <p:cNvSpPr/>
            <p:nvPr/>
          </p:nvSpPr>
          <p:spPr>
            <a:xfrm>
              <a:off x="3396652" y="1897720"/>
              <a:ext cx="4019110" cy="979204"/>
            </a:xfrm>
            <a:prstGeom prst="roundRect">
              <a:avLst>
                <a:gd name="adj" fmla="val 9885"/>
              </a:avLst>
            </a:prstGeom>
            <a:solidFill>
              <a:schemeClr val="tx1">
                <a:lumMod val="25000"/>
                <a:lumOff val="75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Khẳng định đường lối kháng chiến chống Pháp của Đảng. </a:t>
              </a:r>
              <a:endParaRPr lang="vi-VN" sz="2800">
                <a:solidFill>
                  <a:srgbClr val="000000"/>
                </a:solidFill>
                <a:latin typeface="Arial" panose="020B0604020202020204" pitchFamily="34" charset="0"/>
                <a:cs typeface="Arial" panose="020B0604020202020204" pitchFamily="34" charset="0"/>
              </a:endParaRPr>
            </a:p>
          </p:txBody>
        </p:sp>
        <p:sp>
          <p:nvSpPr>
            <p:cNvPr id="4" name="Arrow: Right 3">
              <a:extLst>
                <a:ext uri="{FF2B5EF4-FFF2-40B4-BE49-F238E27FC236}">
                  <a16:creationId xmlns:a16="http://schemas.microsoft.com/office/drawing/2014/main" id="{4FF10A55-5D72-8EE5-3C3A-6C8DA630264D}"/>
                </a:ext>
              </a:extLst>
            </p:cNvPr>
            <p:cNvSpPr/>
            <p:nvPr/>
          </p:nvSpPr>
          <p:spPr>
            <a:xfrm>
              <a:off x="2835483" y="2210845"/>
              <a:ext cx="469303" cy="3529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 name="Group 4">
            <a:extLst>
              <a:ext uri="{FF2B5EF4-FFF2-40B4-BE49-F238E27FC236}">
                <a16:creationId xmlns:a16="http://schemas.microsoft.com/office/drawing/2014/main" id="{EF630350-2B0B-8B8A-4AC6-C6AC887C1930}"/>
              </a:ext>
            </a:extLst>
          </p:cNvPr>
          <p:cNvGrpSpPr/>
          <p:nvPr/>
        </p:nvGrpSpPr>
        <p:grpSpPr>
          <a:xfrm>
            <a:off x="923054" y="1703431"/>
            <a:ext cx="4580279" cy="2047302"/>
            <a:chOff x="2835483" y="1897720"/>
            <a:chExt cx="4580279" cy="2047302"/>
          </a:xfrm>
        </p:grpSpPr>
        <p:sp>
          <p:nvSpPr>
            <p:cNvPr id="6" name="Rectangle: Rounded Corners 5">
              <a:extLst>
                <a:ext uri="{FF2B5EF4-FFF2-40B4-BE49-F238E27FC236}">
                  <a16:creationId xmlns:a16="http://schemas.microsoft.com/office/drawing/2014/main" id="{5AD00ECB-03A1-1D9F-81E3-C3868927C777}"/>
                </a:ext>
              </a:extLst>
            </p:cNvPr>
            <p:cNvSpPr/>
            <p:nvPr/>
          </p:nvSpPr>
          <p:spPr>
            <a:xfrm>
              <a:off x="3396652" y="1897720"/>
              <a:ext cx="4019110" cy="2047302"/>
            </a:xfrm>
            <a:prstGeom prst="roundRect">
              <a:avLst>
                <a:gd name="adj" fmla="val 5749"/>
              </a:avLst>
            </a:prstGeom>
            <a:solidFill>
              <a:schemeClr val="tx1">
                <a:lumMod val="25000"/>
                <a:lumOff val="75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Là mốc đánh dấu bước phát triển mới trong quá trình trưởng thành và lãnh đạo cách mạng của Đảng ta</a:t>
              </a: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800">
                <a:solidFill>
                  <a:srgbClr val="000000"/>
                </a:solidFill>
                <a:latin typeface="Arial" panose="020B060402020202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A0C7B16F-4F0B-9148-AE2C-B0FFE8FB67F1}"/>
                </a:ext>
              </a:extLst>
            </p:cNvPr>
            <p:cNvSpPr/>
            <p:nvPr/>
          </p:nvSpPr>
          <p:spPr>
            <a:xfrm>
              <a:off x="2835483" y="2744894"/>
              <a:ext cx="469303" cy="3529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8" name="Group 7">
            <a:extLst>
              <a:ext uri="{FF2B5EF4-FFF2-40B4-BE49-F238E27FC236}">
                <a16:creationId xmlns:a16="http://schemas.microsoft.com/office/drawing/2014/main" id="{276C19E6-2F4B-08EE-F468-E7C275BFC923}"/>
              </a:ext>
            </a:extLst>
          </p:cNvPr>
          <p:cNvGrpSpPr/>
          <p:nvPr/>
        </p:nvGrpSpPr>
        <p:grpSpPr>
          <a:xfrm>
            <a:off x="923054" y="3984016"/>
            <a:ext cx="4580279" cy="716738"/>
            <a:chOff x="2835483" y="2028953"/>
            <a:chExt cx="4580279" cy="716738"/>
          </a:xfrm>
        </p:grpSpPr>
        <p:sp>
          <p:nvSpPr>
            <p:cNvPr id="9" name="Rectangle: Rounded Corners 8">
              <a:extLst>
                <a:ext uri="{FF2B5EF4-FFF2-40B4-BE49-F238E27FC236}">
                  <a16:creationId xmlns:a16="http://schemas.microsoft.com/office/drawing/2014/main" id="{B04C9512-E9AB-3D84-9E9B-02D196B04791}"/>
                </a:ext>
              </a:extLst>
            </p:cNvPr>
            <p:cNvSpPr/>
            <p:nvPr/>
          </p:nvSpPr>
          <p:spPr>
            <a:xfrm>
              <a:off x="3396652" y="2028953"/>
              <a:ext cx="4019110" cy="716738"/>
            </a:xfrm>
            <a:prstGeom prst="roundRect">
              <a:avLst>
                <a:gd name="adj" fmla="val 9885"/>
              </a:avLst>
            </a:prstGeom>
            <a:solidFill>
              <a:schemeClr val="tx1">
                <a:lumMod val="25000"/>
                <a:lumOff val="75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L</a:t>
              </a: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à Đại hội kháng chiến thắng lợi.</a:t>
              </a:r>
              <a:endParaRPr lang="vi-VN" sz="2800">
                <a:solidFill>
                  <a:srgbClr val="000000"/>
                </a:solidFill>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E6E7CE7D-1A6E-2EC7-F615-D7627B313495}"/>
                </a:ext>
              </a:extLst>
            </p:cNvPr>
            <p:cNvSpPr/>
            <p:nvPr/>
          </p:nvSpPr>
          <p:spPr>
            <a:xfrm>
              <a:off x="2835483" y="2210845"/>
              <a:ext cx="469303" cy="3529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 name="Group 14">
            <a:extLst>
              <a:ext uri="{FF2B5EF4-FFF2-40B4-BE49-F238E27FC236}">
                <a16:creationId xmlns:a16="http://schemas.microsoft.com/office/drawing/2014/main" id="{55C8E13B-1872-4DFE-A24F-9341766B63F3}"/>
              </a:ext>
            </a:extLst>
          </p:cNvPr>
          <p:cNvGrpSpPr/>
          <p:nvPr/>
        </p:nvGrpSpPr>
        <p:grpSpPr>
          <a:xfrm>
            <a:off x="5625968" y="487990"/>
            <a:ext cx="3263845" cy="4313155"/>
            <a:chOff x="5649206" y="656475"/>
            <a:chExt cx="3263845" cy="4313155"/>
          </a:xfrm>
        </p:grpSpPr>
        <p:pic>
          <p:nvPicPr>
            <p:cNvPr id="12" name="Picture 11" descr="A person reading a book in a room&#10;&#10;Description automatically generated">
              <a:extLst>
                <a:ext uri="{FF2B5EF4-FFF2-40B4-BE49-F238E27FC236}">
                  <a16:creationId xmlns:a16="http://schemas.microsoft.com/office/drawing/2014/main" id="{D40F522D-E1B8-E1CF-CFF9-D502E4A6CA2C}"/>
                </a:ext>
              </a:extLst>
            </p:cNvPr>
            <p:cNvPicPr>
              <a:picLocks noChangeAspect="1"/>
            </p:cNvPicPr>
            <p:nvPr/>
          </p:nvPicPr>
          <p:blipFill>
            <a:blip r:embed="rId2"/>
            <a:stretch>
              <a:fillRect/>
            </a:stretch>
          </p:blipFill>
          <p:spPr>
            <a:xfrm>
              <a:off x="5649206" y="656475"/>
              <a:ext cx="3263845" cy="3291272"/>
            </a:xfrm>
            <a:prstGeom prst="rect">
              <a:avLst/>
            </a:prstGeom>
          </p:spPr>
        </p:pic>
        <p:sp>
          <p:nvSpPr>
            <p:cNvPr id="14" name="TextBox 13">
              <a:extLst>
                <a:ext uri="{FF2B5EF4-FFF2-40B4-BE49-F238E27FC236}">
                  <a16:creationId xmlns:a16="http://schemas.microsoft.com/office/drawing/2014/main" id="{20124174-A5C8-5D1A-1A86-018EA83F62CA}"/>
                </a:ext>
              </a:extLst>
            </p:cNvPr>
            <p:cNvSpPr txBox="1"/>
            <p:nvPr/>
          </p:nvSpPr>
          <p:spPr>
            <a:xfrm>
              <a:off x="5766874" y="3947747"/>
              <a:ext cx="3028511" cy="1021883"/>
            </a:xfrm>
            <a:prstGeom prst="rect">
              <a:avLst/>
            </a:prstGeom>
            <a:noFill/>
          </p:spPr>
          <p:txBody>
            <a:bodyPr wrap="square">
              <a:spAutoFit/>
            </a:bodyPr>
            <a:lstStyle/>
            <a:p>
              <a:pPr algn="ctr">
                <a:lnSpc>
                  <a:spcPct val="150000"/>
                </a:lnSpc>
              </a:pPr>
              <a:r>
                <a:rPr lang="en-US" b="0" i="0">
                  <a:solidFill>
                    <a:srgbClr val="111111"/>
                  </a:solidFill>
                  <a:effectLst/>
                  <a:latin typeface="+mj-lt"/>
                </a:rPr>
                <a:t>Chủ tịch Hồ Chí Minh đọc báo cáo chính trị tại Đại hội đại biểu toàn quốc lần thứ II, tháng 2/1951</a:t>
              </a:r>
              <a:endParaRPr lang="en-US">
                <a:latin typeface="+mj-lt"/>
              </a:endParaRPr>
            </a:p>
          </p:txBody>
        </p:sp>
      </p:grpSp>
      <p:sp>
        <p:nvSpPr>
          <p:cNvPr id="16" name="Rectangle: Rounded Corners 15">
            <a:extLst>
              <a:ext uri="{FF2B5EF4-FFF2-40B4-BE49-F238E27FC236}">
                <a16:creationId xmlns:a16="http://schemas.microsoft.com/office/drawing/2014/main" id="{58F07D98-7015-598D-53F6-4FC1D9EBD3F8}"/>
              </a:ext>
            </a:extLst>
          </p:cNvPr>
          <p:cNvSpPr/>
          <p:nvPr/>
        </p:nvSpPr>
        <p:spPr>
          <a:xfrm>
            <a:off x="254187" y="487991"/>
            <a:ext cx="507813" cy="4212763"/>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b="1"/>
              <a:t>Ý NGHĨA</a:t>
            </a:r>
          </a:p>
        </p:txBody>
      </p:sp>
    </p:spTree>
    <p:extLst>
      <p:ext uri="{BB962C8B-B14F-4D97-AF65-F5344CB8AC3E}">
        <p14:creationId xmlns:p14="http://schemas.microsoft.com/office/powerpoint/2010/main" val="19698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6DE04BF-E201-5CA7-841C-FE479A91F796}"/>
              </a:ext>
            </a:extLst>
          </p:cNvPr>
          <p:cNvCxnSpPr>
            <a:cxnSpLocks/>
            <a:stCxn id="4" idx="4"/>
            <a:endCxn id="5" idx="0"/>
          </p:cNvCxnSpPr>
          <p:nvPr/>
        </p:nvCxnSpPr>
        <p:spPr>
          <a:xfrm>
            <a:off x="2241178" y="760524"/>
            <a:ext cx="0" cy="149184"/>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8C75BB2-955C-7B0C-8E24-F51743C304E9}"/>
              </a:ext>
            </a:extLst>
          </p:cNvPr>
          <p:cNvCxnSpPr>
            <a:cxnSpLocks/>
          </p:cNvCxnSpPr>
          <p:nvPr/>
        </p:nvCxnSpPr>
        <p:spPr>
          <a:xfrm>
            <a:off x="462952" y="527982"/>
            <a:ext cx="3640827" cy="0"/>
          </a:xfrm>
          <a:prstGeom prst="straightConnector1">
            <a:avLst/>
          </a:prstGeom>
          <a:noFill/>
          <a:ln w="38100" cap="flat" cmpd="sng" algn="ctr">
            <a:solidFill>
              <a:schemeClr val="tx1">
                <a:lumMod val="50000"/>
                <a:lumOff val="50000"/>
              </a:schemeClr>
            </a:solidFill>
            <a:prstDash val="solid"/>
            <a:headEnd type="oval" w="med" len="med"/>
            <a:tailEnd type="arrow" w="med" len="med"/>
          </a:ln>
          <a:effectLst/>
        </p:spPr>
      </p:cxnSp>
      <p:sp>
        <p:nvSpPr>
          <p:cNvPr id="4" name="Flowchart: Connector 3">
            <a:extLst>
              <a:ext uri="{FF2B5EF4-FFF2-40B4-BE49-F238E27FC236}">
                <a16:creationId xmlns:a16="http://schemas.microsoft.com/office/drawing/2014/main" id="{0F88D0BA-3FD7-2094-5E70-91D75FF6EC75}"/>
              </a:ext>
            </a:extLst>
          </p:cNvPr>
          <p:cNvSpPr/>
          <p:nvPr/>
        </p:nvSpPr>
        <p:spPr>
          <a:xfrm>
            <a:off x="2008636" y="295441"/>
            <a:ext cx="465083" cy="465083"/>
          </a:xfrm>
          <a:prstGeom prst="flowChartConnector">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rPr>
              <a:t>2</a:t>
            </a:r>
            <a:endParaRPr lang="vi-VN" sz="2800" b="1" dirty="0">
              <a:solidFill>
                <a:srgbClr val="FFFFFF"/>
              </a:solidFill>
            </a:endParaRPr>
          </a:p>
        </p:txBody>
      </p:sp>
      <p:sp>
        <p:nvSpPr>
          <p:cNvPr id="5" name="Rectangle: Rounded Corners 4">
            <a:extLst>
              <a:ext uri="{FF2B5EF4-FFF2-40B4-BE49-F238E27FC236}">
                <a16:creationId xmlns:a16="http://schemas.microsoft.com/office/drawing/2014/main" id="{E2841DC4-C10D-34CE-FD45-806075489C53}"/>
              </a:ext>
            </a:extLst>
          </p:cNvPr>
          <p:cNvSpPr/>
          <p:nvPr/>
        </p:nvSpPr>
        <p:spPr>
          <a:xfrm>
            <a:off x="378576" y="909708"/>
            <a:ext cx="3725203" cy="666941"/>
          </a:xfrm>
          <a:prstGeom prst="roundRect">
            <a:avLst>
              <a:gd name="adj" fmla="val 15290"/>
            </a:avLst>
          </a:prstGeom>
          <a:solidFill>
            <a:schemeClr val="accent6">
              <a:lumMod val="20000"/>
              <a:lumOff val="8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200" err="1">
                <a:solidFill>
                  <a:srgbClr val="000000"/>
                </a:solidFill>
              </a:rPr>
              <a:t>Tháng</a:t>
            </a:r>
            <a:r>
              <a:rPr lang="en-US" sz="2200">
                <a:solidFill>
                  <a:srgbClr val="000000"/>
                </a:solidFill>
              </a:rPr>
              <a:t> 3/1951</a:t>
            </a:r>
            <a:endParaRPr lang="vi-VN" sz="2200" dirty="0">
              <a:solidFill>
                <a:srgbClr val="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33F0155-BEF7-D823-CD2E-43AD3265BA4C}"/>
              </a:ext>
            </a:extLst>
          </p:cNvPr>
          <p:cNvSpPr/>
          <p:nvPr/>
        </p:nvSpPr>
        <p:spPr>
          <a:xfrm>
            <a:off x="306728" y="1899107"/>
            <a:ext cx="3868898" cy="1608475"/>
          </a:xfrm>
          <a:prstGeom prst="roundRect">
            <a:avLst>
              <a:gd name="adj" fmla="val 7133"/>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000000"/>
                </a:solidFill>
                <a:cs typeface="Arial" panose="020B0604020202020204" pitchFamily="34" charset="0"/>
              </a:rPr>
              <a:t>Mặt trận Liên Việt được thành lập trên cơ sở hợp nhất Mặt trận Việt Minh và Hội Liên Việt.</a:t>
            </a:r>
            <a:endParaRPr lang="vi-VN" sz="2000" dirty="0">
              <a:solidFill>
                <a:srgbClr val="00000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8F4F3AEA-7230-71CB-D7A0-BE7476FAE13B}"/>
              </a:ext>
            </a:extLst>
          </p:cNvPr>
          <p:cNvGrpSpPr/>
          <p:nvPr/>
        </p:nvGrpSpPr>
        <p:grpSpPr>
          <a:xfrm>
            <a:off x="4408168" y="356293"/>
            <a:ext cx="4473819" cy="4430913"/>
            <a:chOff x="4620271" y="149975"/>
            <a:chExt cx="4185070" cy="4215097"/>
          </a:xfrm>
        </p:grpSpPr>
        <p:pic>
          <p:nvPicPr>
            <p:cNvPr id="8" name="Picture 2">
              <a:extLst>
                <a:ext uri="{FF2B5EF4-FFF2-40B4-BE49-F238E27FC236}">
                  <a16:creationId xmlns:a16="http://schemas.microsoft.com/office/drawing/2014/main" id="{94F4E977-6299-D204-6616-71891048D1BC}"/>
                </a:ext>
              </a:extLst>
            </p:cNvPr>
            <p:cNvPicPr>
              <a:picLocks noChangeAspect="1" noChangeArrowheads="1"/>
            </p:cNvPicPr>
            <p:nvPr/>
          </p:nvPicPr>
          <p:blipFill>
            <a:blip r:embed="rId2"/>
            <a:srcRect l="4314" r="4314"/>
            <a:stretch/>
          </p:blipFill>
          <p:spPr bwMode="auto">
            <a:xfrm>
              <a:off x="4620271" y="149975"/>
              <a:ext cx="4185070" cy="3242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F778A2-A224-1259-5D83-C4A2AD551E41}"/>
                </a:ext>
              </a:extLst>
            </p:cNvPr>
            <p:cNvSpPr txBox="1"/>
            <p:nvPr/>
          </p:nvSpPr>
          <p:spPr>
            <a:xfrm>
              <a:off x="4620271" y="3392962"/>
              <a:ext cx="4185070" cy="972110"/>
            </a:xfrm>
            <a:prstGeom prst="rect">
              <a:avLst/>
            </a:prstGeom>
            <a:noFill/>
          </p:spPr>
          <p:txBody>
            <a:bodyPr wrap="square" anchor="ctr">
              <a:spAutoFit/>
            </a:bodyPr>
            <a:lstStyle/>
            <a:p>
              <a:pPr algn="ctr" fontAlgn="base">
                <a:lnSpc>
                  <a:spcPct val="150000"/>
                </a:lnSpc>
              </a:pPr>
              <a:r>
                <a:rPr lang="vi-VN" b="0" i="0" u="none" strike="noStrike">
                  <a:effectLst/>
                  <a:latin typeface="Arial" panose="020B0604020202020204" pitchFamily="34" charset="0"/>
                </a:rPr>
                <a:t>Chủ tịch Hồ Chí Minh, đồng chí Tôn Đức Thắng, cùng các đại biểu chụp ảnh lưu niệm tại Hội trường tổ chức Đại hội toàn quốc thống nhất Việt Minh - Hội Liên Việt.</a:t>
              </a:r>
              <a:endParaRPr lang="vi-VN" b="0" i="0" u="none" strike="noStrike" dirty="0">
                <a:effectLst/>
                <a:latin typeface="Arial" panose="020B0604020202020204" pitchFamily="34" charset="0"/>
              </a:endParaRPr>
            </a:p>
          </p:txBody>
        </p:sp>
      </p:grpSp>
      <p:pic>
        <p:nvPicPr>
          <p:cNvPr id="10" name="Picture 9">
            <a:extLst>
              <a:ext uri="{FF2B5EF4-FFF2-40B4-BE49-F238E27FC236}">
                <a16:creationId xmlns:a16="http://schemas.microsoft.com/office/drawing/2014/main" id="{951B120E-48E6-4A8E-0964-496DA47DD8F9}"/>
              </a:ext>
            </a:extLst>
          </p:cNvPr>
          <p:cNvPicPr>
            <a:picLocks noChangeAspect="1"/>
          </p:cNvPicPr>
          <p:nvPr/>
        </p:nvPicPr>
        <p:blipFill>
          <a:blip r:embed="rId3"/>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345585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74DC-3C10-D0B6-60C4-A127A7874744}"/>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F5B65D2-5AF8-93B4-63B3-3FCACD04227C}"/>
              </a:ext>
            </a:extLst>
          </p:cNvPr>
          <p:cNvCxnSpPr>
            <a:cxnSpLocks/>
            <a:stCxn id="4" idx="4"/>
            <a:endCxn id="5" idx="0"/>
          </p:cNvCxnSpPr>
          <p:nvPr/>
        </p:nvCxnSpPr>
        <p:spPr>
          <a:xfrm>
            <a:off x="2241178" y="760524"/>
            <a:ext cx="0" cy="149184"/>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5C49143-003E-5C73-06EC-39AABECB1B23}"/>
              </a:ext>
            </a:extLst>
          </p:cNvPr>
          <p:cNvCxnSpPr>
            <a:cxnSpLocks/>
          </p:cNvCxnSpPr>
          <p:nvPr/>
        </p:nvCxnSpPr>
        <p:spPr>
          <a:xfrm>
            <a:off x="462952" y="527982"/>
            <a:ext cx="3640827" cy="0"/>
          </a:xfrm>
          <a:prstGeom prst="straightConnector1">
            <a:avLst/>
          </a:prstGeom>
          <a:noFill/>
          <a:ln w="38100" cap="flat" cmpd="sng" algn="ctr">
            <a:solidFill>
              <a:schemeClr val="tx1">
                <a:lumMod val="50000"/>
                <a:lumOff val="50000"/>
              </a:schemeClr>
            </a:solidFill>
            <a:prstDash val="solid"/>
            <a:headEnd type="oval" w="med" len="med"/>
            <a:tailEnd type="arrow" w="med" len="med"/>
          </a:ln>
          <a:effectLst/>
        </p:spPr>
      </p:cxnSp>
      <p:sp>
        <p:nvSpPr>
          <p:cNvPr id="4" name="Flowchart: Connector 3">
            <a:extLst>
              <a:ext uri="{FF2B5EF4-FFF2-40B4-BE49-F238E27FC236}">
                <a16:creationId xmlns:a16="http://schemas.microsoft.com/office/drawing/2014/main" id="{43D58BE4-ADB3-2D18-3C17-31C6A836B3DC}"/>
              </a:ext>
            </a:extLst>
          </p:cNvPr>
          <p:cNvSpPr/>
          <p:nvPr/>
        </p:nvSpPr>
        <p:spPr>
          <a:xfrm>
            <a:off x="2008636" y="295441"/>
            <a:ext cx="465083" cy="465083"/>
          </a:xfrm>
          <a:prstGeom prst="flowChartConnector">
            <a:avLst/>
          </a:prstGeom>
          <a:solidFill>
            <a:schemeClr val="accent6"/>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rPr>
              <a:t>2</a:t>
            </a:r>
            <a:endParaRPr lang="vi-VN" sz="2800" b="1" dirty="0">
              <a:solidFill>
                <a:srgbClr val="FFFFFF"/>
              </a:solidFill>
            </a:endParaRPr>
          </a:p>
        </p:txBody>
      </p:sp>
      <p:sp>
        <p:nvSpPr>
          <p:cNvPr id="5" name="Rectangle: Rounded Corners 4">
            <a:extLst>
              <a:ext uri="{FF2B5EF4-FFF2-40B4-BE49-F238E27FC236}">
                <a16:creationId xmlns:a16="http://schemas.microsoft.com/office/drawing/2014/main" id="{6C59003D-2873-774C-996E-C1B78CCEC654}"/>
              </a:ext>
            </a:extLst>
          </p:cNvPr>
          <p:cNvSpPr/>
          <p:nvPr/>
        </p:nvSpPr>
        <p:spPr>
          <a:xfrm>
            <a:off x="378576" y="909708"/>
            <a:ext cx="3725203" cy="666941"/>
          </a:xfrm>
          <a:prstGeom prst="roundRect">
            <a:avLst>
              <a:gd name="adj" fmla="val 15290"/>
            </a:avLst>
          </a:prstGeom>
          <a:solidFill>
            <a:schemeClr val="accent6">
              <a:lumMod val="20000"/>
              <a:lumOff val="80000"/>
            </a:schemeClr>
          </a:solidFill>
          <a:ln w="1270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2200">
                <a:solidFill>
                  <a:srgbClr val="000000"/>
                </a:solidFill>
                <a:latin typeface="Arial" panose="020B0604020202020204" pitchFamily="34" charset="0"/>
                <a:cs typeface="Arial" panose="020B0604020202020204" pitchFamily="34" charset="0"/>
              </a:rPr>
              <a:t>Năm 1952</a:t>
            </a:r>
            <a:endParaRPr lang="vi-VN" sz="2200" dirty="0">
              <a:solidFill>
                <a:srgbClr val="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202E472-A4C0-50D9-3296-CAB5136115EB}"/>
              </a:ext>
            </a:extLst>
          </p:cNvPr>
          <p:cNvSpPr/>
          <p:nvPr/>
        </p:nvSpPr>
        <p:spPr>
          <a:xfrm>
            <a:off x="348916" y="1742765"/>
            <a:ext cx="3868898" cy="1428292"/>
          </a:xfrm>
          <a:prstGeom prst="roundRect">
            <a:avLst>
              <a:gd name="adj" fmla="val 7133"/>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000">
                <a:solidFill>
                  <a:srgbClr val="000000"/>
                </a:solidFill>
                <a:cs typeface="Arial" panose="020B0604020202020204" pitchFamily="34" charset="0"/>
              </a:rPr>
              <a:t>Đại hội Chiến sĩ thi đua và Cán bộ gương mẫu toàn quốc lần thứ nhất được tổ chức</a:t>
            </a:r>
            <a:r>
              <a:rPr lang="en-US" sz="2000">
                <a:solidFill>
                  <a:srgbClr val="000000"/>
                </a:solidFill>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4F79BB3F-9366-CC67-A0C7-6D2EBF0F409B}"/>
              </a:ext>
            </a:extLst>
          </p:cNvPr>
          <p:cNvGrpSpPr/>
          <p:nvPr/>
        </p:nvGrpSpPr>
        <p:grpSpPr>
          <a:xfrm>
            <a:off x="211551" y="3320162"/>
            <a:ext cx="4006263" cy="1513611"/>
            <a:chOff x="2835483" y="1630516"/>
            <a:chExt cx="4006263" cy="1513611"/>
          </a:xfrm>
        </p:grpSpPr>
        <p:sp>
          <p:nvSpPr>
            <p:cNvPr id="11" name="Rectangle: Rounded Corners 10">
              <a:extLst>
                <a:ext uri="{FF2B5EF4-FFF2-40B4-BE49-F238E27FC236}">
                  <a16:creationId xmlns:a16="http://schemas.microsoft.com/office/drawing/2014/main" id="{1EC3184A-E12B-C2B7-B296-5C365E75D68D}"/>
                </a:ext>
              </a:extLst>
            </p:cNvPr>
            <p:cNvSpPr/>
            <p:nvPr/>
          </p:nvSpPr>
          <p:spPr>
            <a:xfrm>
              <a:off x="3417043" y="1630516"/>
              <a:ext cx="3424703" cy="1513611"/>
            </a:xfrm>
            <a:prstGeom prst="roundRect">
              <a:avLst>
                <a:gd name="adj" fmla="val 9885"/>
              </a:avLst>
            </a:prstGeom>
            <a:solidFill>
              <a:schemeClr val="tx1">
                <a:lumMod val="25000"/>
                <a:lumOff val="75000"/>
              </a:schemeClr>
            </a:solidFill>
            <a:ln w="9525">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2000">
                  <a:solidFill>
                    <a:srgbClr val="000000"/>
                  </a:solidFill>
                  <a:latin typeface="Arial" panose="020B0604020202020204" pitchFamily="34" charset="0"/>
                  <a:ea typeface="Calibri" panose="020F0502020204030204" pitchFamily="34" charset="0"/>
                  <a:cs typeface="Arial" panose="020B0604020202020204" pitchFamily="34" charset="0"/>
                </a:rPr>
                <a:t>ổng kết, biểu dương thành tích trong sản xuất và chiến đấu của quân dân ta.</a:t>
              </a:r>
              <a:endParaRPr lang="vi-VN" sz="2800">
                <a:solidFill>
                  <a:srgbClr val="000000"/>
                </a:solidFill>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28CA08FB-99DE-D580-4183-77D7C617920D}"/>
                </a:ext>
              </a:extLst>
            </p:cNvPr>
            <p:cNvSpPr/>
            <p:nvPr/>
          </p:nvSpPr>
          <p:spPr>
            <a:xfrm>
              <a:off x="2835483" y="2210845"/>
              <a:ext cx="469303" cy="35295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3" name="Group 12">
            <a:extLst>
              <a:ext uri="{FF2B5EF4-FFF2-40B4-BE49-F238E27FC236}">
                <a16:creationId xmlns:a16="http://schemas.microsoft.com/office/drawing/2014/main" id="{2BDDC500-2E92-5137-5DC8-9F5E61854EC6}"/>
              </a:ext>
            </a:extLst>
          </p:cNvPr>
          <p:cNvGrpSpPr/>
          <p:nvPr/>
        </p:nvGrpSpPr>
        <p:grpSpPr>
          <a:xfrm>
            <a:off x="4396140" y="835116"/>
            <a:ext cx="4536309" cy="3767182"/>
            <a:chOff x="4301664" y="1103930"/>
            <a:chExt cx="4532955" cy="3828121"/>
          </a:xfrm>
          <a:noFill/>
        </p:grpSpPr>
        <p:pic>
          <p:nvPicPr>
            <p:cNvPr id="14" name="Picture 2">
              <a:extLst>
                <a:ext uri="{FF2B5EF4-FFF2-40B4-BE49-F238E27FC236}">
                  <a16:creationId xmlns:a16="http://schemas.microsoft.com/office/drawing/2014/main" id="{14D97080-E35D-41ED-5947-79AFE76E1290}"/>
                </a:ext>
              </a:extLst>
            </p:cNvPr>
            <p:cNvPicPr>
              <a:picLocks noChangeAspect="1" noChangeArrowheads="1"/>
            </p:cNvPicPr>
            <p:nvPr/>
          </p:nvPicPr>
          <p:blipFill>
            <a:blip r:embed="rId2"/>
            <a:srcRect/>
            <a:stretch/>
          </p:blipFill>
          <p:spPr bwMode="auto">
            <a:xfrm>
              <a:off x="4301664" y="1103930"/>
              <a:ext cx="4532955" cy="3074087"/>
            </a:xfrm>
            <a:prstGeom prst="rect">
              <a:avLst/>
            </a:prstGeom>
            <a:grpFill/>
          </p:spPr>
        </p:pic>
        <p:sp>
          <p:nvSpPr>
            <p:cNvPr id="15" name="TextBox 14">
              <a:extLst>
                <a:ext uri="{FF2B5EF4-FFF2-40B4-BE49-F238E27FC236}">
                  <a16:creationId xmlns:a16="http://schemas.microsoft.com/office/drawing/2014/main" id="{E3379526-AEE1-2D95-E793-A071F74F0DED}"/>
                </a:ext>
              </a:extLst>
            </p:cNvPr>
            <p:cNvSpPr txBox="1"/>
            <p:nvPr/>
          </p:nvSpPr>
          <p:spPr>
            <a:xfrm>
              <a:off x="4301664" y="4134004"/>
              <a:ext cx="4532955" cy="798047"/>
            </a:xfrm>
            <a:prstGeom prst="rect">
              <a:avLst/>
            </a:prstGeom>
            <a:grpFill/>
          </p:spPr>
          <p:txBody>
            <a:bodyPr wrap="square" anchor="ctr">
              <a:spAutoFit/>
            </a:bodyPr>
            <a:lstStyle/>
            <a:p>
              <a:pPr algn="ctr" fontAlgn="base">
                <a:lnSpc>
                  <a:spcPct val="150000"/>
                </a:lnSpc>
              </a:pPr>
              <a:r>
                <a:rPr lang="vi-VN" sz="1600" b="0" i="0" u="none" strike="noStrike">
                  <a:effectLst/>
                  <a:latin typeface="Arial" panose="020B0604020202020204" pitchFamily="34" charset="0"/>
                </a:rPr>
                <a:t>Bác Hồ phát biểu tại Đại hội chiến sĩ thi đua toàn quốc lần thứ I tại Việt Bắc, tháng 5/1952.</a:t>
              </a:r>
              <a:endParaRPr lang="vi-VN" sz="1600" b="0" i="0" u="none" strike="noStrike" dirty="0">
                <a:effectLst/>
                <a:latin typeface="Arial" panose="020B0604020202020204" pitchFamily="34" charset="0"/>
              </a:endParaRPr>
            </a:p>
          </p:txBody>
        </p:sp>
      </p:grpSp>
    </p:spTree>
    <p:extLst>
      <p:ext uri="{BB962C8B-B14F-4D97-AF65-F5344CB8AC3E}">
        <p14:creationId xmlns:p14="http://schemas.microsoft.com/office/powerpoint/2010/main" val="242481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12"/>
        <p:cNvGrpSpPr/>
        <p:nvPr/>
      </p:nvGrpSpPr>
      <p:grpSpPr>
        <a:xfrm>
          <a:off x="0" y="0"/>
          <a:ext cx="0" cy="0"/>
          <a:chOff x="0" y="0"/>
          <a:chExt cx="0" cy="0"/>
        </a:xfrm>
      </p:grpSpPr>
      <p:sp>
        <p:nvSpPr>
          <p:cNvPr id="3" name="Title 2">
            <a:extLst>
              <a:ext uri="{FF2B5EF4-FFF2-40B4-BE49-F238E27FC236}">
                <a16:creationId xmlns:a16="http://schemas.microsoft.com/office/drawing/2014/main" id="{1FC90337-6C81-2866-35EC-4013E590224F}"/>
              </a:ext>
            </a:extLst>
          </p:cNvPr>
          <p:cNvSpPr>
            <a:spLocks noGrp="1"/>
          </p:cNvSpPr>
          <p:nvPr>
            <p:ph type="title"/>
          </p:nvPr>
        </p:nvSpPr>
        <p:spPr>
          <a:xfrm>
            <a:off x="245564" y="148041"/>
            <a:ext cx="8652871" cy="558154"/>
          </a:xfrm>
        </p:spPr>
        <p:txBody>
          <a:bodyPr anchor="ctr"/>
          <a:lstStyle/>
          <a:p>
            <a:pPr algn="ctr"/>
            <a:r>
              <a:rPr lang="vi-VN" sz="22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Phong trào thi đua trong kháng chiến chống thực dân Pháp</a:t>
            </a:r>
            <a:endParaRPr lang="vi-VN" sz="2200" dirty="0">
              <a:solidFill>
                <a:schemeClr val="accent6"/>
              </a:solidFill>
            </a:endParaRPr>
          </a:p>
        </p:txBody>
      </p:sp>
      <p:sp>
        <p:nvSpPr>
          <p:cNvPr id="4" name="Rectangle: Rounded Corners 3">
            <a:extLst>
              <a:ext uri="{FF2B5EF4-FFF2-40B4-BE49-F238E27FC236}">
                <a16:creationId xmlns:a16="http://schemas.microsoft.com/office/drawing/2014/main" id="{067DC2F4-F0DB-194F-ECBF-8FE1494D2542}"/>
              </a:ext>
            </a:extLst>
          </p:cNvPr>
          <p:cNvSpPr/>
          <p:nvPr/>
        </p:nvSpPr>
        <p:spPr>
          <a:xfrm>
            <a:off x="500543" y="706195"/>
            <a:ext cx="2031354" cy="4152004"/>
          </a:xfrm>
          <a:prstGeom prst="roundRect">
            <a:avLst>
              <a:gd name="adj" fmla="val 7781"/>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Phong trào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thi đua là một hình thức động viên nhân dân ra sức phấn đấu cho thắng lợi của cuộc kháng chiến. </a:t>
            </a:r>
          </a:p>
        </p:txBody>
      </p:sp>
      <p:grpSp>
        <p:nvGrpSpPr>
          <p:cNvPr id="5" name="Group 4">
            <a:extLst>
              <a:ext uri="{FF2B5EF4-FFF2-40B4-BE49-F238E27FC236}">
                <a16:creationId xmlns:a16="http://schemas.microsoft.com/office/drawing/2014/main" id="{56DC92CE-9650-1EEC-17E6-56D3D2C09FFF}"/>
              </a:ext>
            </a:extLst>
          </p:cNvPr>
          <p:cNvGrpSpPr/>
          <p:nvPr/>
        </p:nvGrpSpPr>
        <p:grpSpPr>
          <a:xfrm>
            <a:off x="3352220" y="843455"/>
            <a:ext cx="4183697" cy="558154"/>
            <a:chOff x="2265694" y="-1628603"/>
            <a:chExt cx="2451069" cy="12895376"/>
          </a:xfrm>
        </p:grpSpPr>
        <p:sp>
          <p:nvSpPr>
            <p:cNvPr id="6" name="Arrow: Up 5">
              <a:extLst>
                <a:ext uri="{FF2B5EF4-FFF2-40B4-BE49-F238E27FC236}">
                  <a16:creationId xmlns:a16="http://schemas.microsoft.com/office/drawing/2014/main" id="{A3F3989E-807D-D23B-A54E-F8EF0CE036DC}"/>
                </a:ext>
              </a:extLst>
            </p:cNvPr>
            <p:cNvSpPr/>
            <p:nvPr/>
          </p:nvSpPr>
          <p:spPr>
            <a:xfrm rot="5400000">
              <a:off x="-868954" y="4524024"/>
              <a:ext cx="6503391" cy="234095"/>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2EEE0"/>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3E8E209F-A2ED-63E8-7764-993D0521C564}"/>
                </a:ext>
              </a:extLst>
            </p:cNvPr>
            <p:cNvSpPr/>
            <p:nvPr/>
          </p:nvSpPr>
          <p:spPr>
            <a:xfrm>
              <a:off x="2585773" y="-1628603"/>
              <a:ext cx="2130990" cy="12895376"/>
            </a:xfrm>
            <a:prstGeom prst="rect">
              <a:avLst/>
            </a:prstGeom>
            <a:solidFill>
              <a:srgbClr val="FFD13F"/>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sym typeface="Arial"/>
                </a:rPr>
                <a:t>Ba anh hùng lao động</a:t>
              </a:r>
              <a:endParaRPr kumimoji="0" lang="en-US" sz="2000" b="0"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grpSp>
      <p:grpSp>
        <p:nvGrpSpPr>
          <p:cNvPr id="11" name="Group 10">
            <a:extLst>
              <a:ext uri="{FF2B5EF4-FFF2-40B4-BE49-F238E27FC236}">
                <a16:creationId xmlns:a16="http://schemas.microsoft.com/office/drawing/2014/main" id="{8234467A-97B6-FF55-FC89-B8A2D67DFC5B}"/>
              </a:ext>
            </a:extLst>
          </p:cNvPr>
          <p:cNvGrpSpPr/>
          <p:nvPr/>
        </p:nvGrpSpPr>
        <p:grpSpPr>
          <a:xfrm>
            <a:off x="2678662" y="1739577"/>
            <a:ext cx="1581795" cy="2968277"/>
            <a:chOff x="7713875" y="-407959"/>
            <a:chExt cx="1077487" cy="2212305"/>
          </a:xfrm>
        </p:grpSpPr>
        <p:pic>
          <p:nvPicPr>
            <p:cNvPr id="12" name="Picture 2">
              <a:extLst>
                <a:ext uri="{FF2B5EF4-FFF2-40B4-BE49-F238E27FC236}">
                  <a16:creationId xmlns:a16="http://schemas.microsoft.com/office/drawing/2014/main" id="{A8A18814-B75B-FF28-1013-DE167957ED2A}"/>
                </a:ext>
              </a:extLst>
            </p:cNvPr>
            <p:cNvPicPr>
              <a:picLocks noChangeAspect="1" noChangeArrowheads="1"/>
            </p:cNvPicPr>
            <p:nvPr/>
          </p:nvPicPr>
          <p:blipFill>
            <a:blip r:embed="rId3"/>
            <a:srcRect/>
            <a:stretch/>
          </p:blipFill>
          <p:spPr bwMode="auto">
            <a:xfrm>
              <a:off x="7713875" y="-407959"/>
              <a:ext cx="1077487" cy="1889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E18806E-A6DB-292E-8DEE-887EF554560C}"/>
                </a:ext>
              </a:extLst>
            </p:cNvPr>
            <p:cNvSpPr txBox="1"/>
            <p:nvPr/>
          </p:nvSpPr>
          <p:spPr>
            <a:xfrm>
              <a:off x="7713876" y="1563111"/>
              <a:ext cx="1077486" cy="241235"/>
            </a:xfrm>
            <a:prstGeom prst="rect">
              <a:avLst/>
            </a:prstGeom>
            <a:solidFill>
              <a:schemeClr val="bg2">
                <a:lumMod val="20000"/>
                <a:lumOff val="80000"/>
              </a:schemeClr>
            </a:solid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Ngô Gia Khảm</a:t>
              </a:r>
              <a:endPar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14" name="Group 13">
            <a:extLst>
              <a:ext uri="{FF2B5EF4-FFF2-40B4-BE49-F238E27FC236}">
                <a16:creationId xmlns:a16="http://schemas.microsoft.com/office/drawing/2014/main" id="{4654515B-BDE1-D788-E058-4B8A3D2062B3}"/>
              </a:ext>
            </a:extLst>
          </p:cNvPr>
          <p:cNvGrpSpPr/>
          <p:nvPr/>
        </p:nvGrpSpPr>
        <p:grpSpPr>
          <a:xfrm>
            <a:off x="4687359" y="1739577"/>
            <a:ext cx="1960548" cy="2968277"/>
            <a:chOff x="7614120" y="-407959"/>
            <a:chExt cx="1276998" cy="2212305"/>
          </a:xfrm>
        </p:grpSpPr>
        <p:pic>
          <p:nvPicPr>
            <p:cNvPr id="15" name="Picture 2">
              <a:extLst>
                <a:ext uri="{FF2B5EF4-FFF2-40B4-BE49-F238E27FC236}">
                  <a16:creationId xmlns:a16="http://schemas.microsoft.com/office/drawing/2014/main" id="{E9B6FFBD-DD6D-2F38-94E3-7791B7A79BEA}"/>
                </a:ext>
              </a:extLst>
            </p:cNvPr>
            <p:cNvPicPr>
              <a:picLocks noChangeAspect="1" noChangeArrowheads="1"/>
            </p:cNvPicPr>
            <p:nvPr/>
          </p:nvPicPr>
          <p:blipFill>
            <a:blip r:embed="rId4"/>
            <a:srcRect/>
            <a:stretch/>
          </p:blipFill>
          <p:spPr bwMode="auto">
            <a:xfrm>
              <a:off x="7614120" y="-407959"/>
              <a:ext cx="1276997" cy="18890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57DE918-3911-8EB2-A99F-54FA732640C9}"/>
                </a:ext>
              </a:extLst>
            </p:cNvPr>
            <p:cNvSpPr txBox="1"/>
            <p:nvPr/>
          </p:nvSpPr>
          <p:spPr>
            <a:xfrm>
              <a:off x="7614121" y="1563111"/>
              <a:ext cx="1276997" cy="241235"/>
            </a:xfrm>
            <a:prstGeom prst="rect">
              <a:avLst/>
            </a:prstGeom>
            <a:solidFill>
              <a:schemeClr val="bg2">
                <a:lumMod val="20000"/>
                <a:lumOff val="80000"/>
              </a:schemeClr>
            </a:solid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Trần Đại Nghĩa</a:t>
              </a:r>
            </a:p>
          </p:txBody>
        </p:sp>
      </p:grpSp>
      <p:grpSp>
        <p:nvGrpSpPr>
          <p:cNvPr id="20" name="Group 19">
            <a:extLst>
              <a:ext uri="{FF2B5EF4-FFF2-40B4-BE49-F238E27FC236}">
                <a16:creationId xmlns:a16="http://schemas.microsoft.com/office/drawing/2014/main" id="{93078D2D-329E-B656-389B-79066CF5FF54}"/>
              </a:ext>
            </a:extLst>
          </p:cNvPr>
          <p:cNvGrpSpPr/>
          <p:nvPr/>
        </p:nvGrpSpPr>
        <p:grpSpPr>
          <a:xfrm>
            <a:off x="7074807" y="1739577"/>
            <a:ext cx="1767251" cy="2975721"/>
            <a:chOff x="7677071" y="-407959"/>
            <a:chExt cx="1151095" cy="2217853"/>
          </a:xfrm>
        </p:grpSpPr>
        <p:pic>
          <p:nvPicPr>
            <p:cNvPr id="21" name="Picture 2">
              <a:extLst>
                <a:ext uri="{FF2B5EF4-FFF2-40B4-BE49-F238E27FC236}">
                  <a16:creationId xmlns:a16="http://schemas.microsoft.com/office/drawing/2014/main" id="{8CEF5AB4-5C64-620B-A928-77F1DB41971B}"/>
                </a:ext>
              </a:extLst>
            </p:cNvPr>
            <p:cNvPicPr>
              <a:picLocks noChangeAspect="1" noChangeArrowheads="1"/>
            </p:cNvPicPr>
            <p:nvPr/>
          </p:nvPicPr>
          <p:blipFill>
            <a:blip r:embed="rId5"/>
            <a:srcRect/>
            <a:stretch/>
          </p:blipFill>
          <p:spPr bwMode="auto">
            <a:xfrm>
              <a:off x="7677071" y="-407959"/>
              <a:ext cx="1151094" cy="18890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3221E3C-0606-838F-BE42-CB25698F79FC}"/>
                </a:ext>
              </a:extLst>
            </p:cNvPr>
            <p:cNvSpPr txBox="1"/>
            <p:nvPr/>
          </p:nvSpPr>
          <p:spPr>
            <a:xfrm>
              <a:off x="7677074" y="1557564"/>
              <a:ext cx="1151092" cy="252330"/>
            </a:xfrm>
            <a:prstGeom prst="rect">
              <a:avLst/>
            </a:prstGeom>
            <a:solidFill>
              <a:schemeClr val="bg2">
                <a:lumMod val="20000"/>
                <a:lumOff val="80000"/>
              </a:schemeClr>
            </a:solid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Hoàng Hanh</a:t>
              </a:r>
              <a:endPar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Tree>
    <p:extLst>
      <p:ext uri="{BB962C8B-B14F-4D97-AF65-F5344CB8AC3E}">
        <p14:creationId xmlns:p14="http://schemas.microsoft.com/office/powerpoint/2010/main" val="135815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12"/>
        <p:cNvGrpSpPr/>
        <p:nvPr/>
      </p:nvGrpSpPr>
      <p:grpSpPr>
        <a:xfrm>
          <a:off x="0" y="0"/>
          <a:ext cx="0" cy="0"/>
          <a:chOff x="0" y="0"/>
          <a:chExt cx="0" cy="0"/>
        </a:xfrm>
      </p:grpSpPr>
      <p:sp>
        <p:nvSpPr>
          <p:cNvPr id="3" name="Title 2">
            <a:extLst>
              <a:ext uri="{FF2B5EF4-FFF2-40B4-BE49-F238E27FC236}">
                <a16:creationId xmlns:a16="http://schemas.microsoft.com/office/drawing/2014/main" id="{1FC90337-6C81-2866-35EC-4013E590224F}"/>
              </a:ext>
            </a:extLst>
          </p:cNvPr>
          <p:cNvSpPr>
            <a:spLocks noGrp="1"/>
          </p:cNvSpPr>
          <p:nvPr>
            <p:ph type="title"/>
          </p:nvPr>
        </p:nvSpPr>
        <p:spPr>
          <a:xfrm>
            <a:off x="245564" y="148041"/>
            <a:ext cx="8652871" cy="558154"/>
          </a:xfrm>
        </p:spPr>
        <p:txBody>
          <a:bodyPr anchor="ctr"/>
          <a:lstStyle/>
          <a:p>
            <a:pPr algn="ctr"/>
            <a:r>
              <a:rPr lang="vi-VN" sz="2200" b="1" dirty="0">
                <a:solidFill>
                  <a:schemeClr val="accent6"/>
                </a:solidFill>
                <a:effectLst/>
                <a:latin typeface="Arial" panose="020B0604020202020204" pitchFamily="34" charset="0"/>
                <a:ea typeface="Times New Roman" panose="02020603050405020304" pitchFamily="18" charset="0"/>
                <a:cs typeface="Arial" panose="020B0604020202020204" pitchFamily="34" charset="0"/>
              </a:rPr>
              <a:t>Phong trào thi đua trong kháng chiến chống thực dân Pháp</a:t>
            </a:r>
            <a:endParaRPr lang="vi-VN" sz="2200" dirty="0">
              <a:solidFill>
                <a:schemeClr val="accent6"/>
              </a:solidFill>
            </a:endParaRPr>
          </a:p>
        </p:txBody>
      </p:sp>
      <p:grpSp>
        <p:nvGrpSpPr>
          <p:cNvPr id="5" name="Group 4">
            <a:extLst>
              <a:ext uri="{FF2B5EF4-FFF2-40B4-BE49-F238E27FC236}">
                <a16:creationId xmlns:a16="http://schemas.microsoft.com/office/drawing/2014/main" id="{56DC92CE-9650-1EEC-17E6-56D3D2C09FFF}"/>
              </a:ext>
            </a:extLst>
          </p:cNvPr>
          <p:cNvGrpSpPr/>
          <p:nvPr/>
        </p:nvGrpSpPr>
        <p:grpSpPr>
          <a:xfrm>
            <a:off x="2474399" y="797385"/>
            <a:ext cx="4183697" cy="558154"/>
            <a:chOff x="2265694" y="-1628603"/>
            <a:chExt cx="2451069" cy="12895376"/>
          </a:xfrm>
        </p:grpSpPr>
        <p:sp>
          <p:nvSpPr>
            <p:cNvPr id="6" name="Arrow: Up 5">
              <a:extLst>
                <a:ext uri="{FF2B5EF4-FFF2-40B4-BE49-F238E27FC236}">
                  <a16:creationId xmlns:a16="http://schemas.microsoft.com/office/drawing/2014/main" id="{A3F3989E-807D-D23B-A54E-F8EF0CE036DC}"/>
                </a:ext>
              </a:extLst>
            </p:cNvPr>
            <p:cNvSpPr/>
            <p:nvPr/>
          </p:nvSpPr>
          <p:spPr>
            <a:xfrm rot="5400000">
              <a:off x="-868954" y="4524024"/>
              <a:ext cx="6503391" cy="234095"/>
            </a:xfrm>
            <a:prstGeom prst="up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2EEE0"/>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id="{3E8E209F-A2ED-63E8-7764-993D0521C564}"/>
                </a:ext>
              </a:extLst>
            </p:cNvPr>
            <p:cNvSpPr/>
            <p:nvPr/>
          </p:nvSpPr>
          <p:spPr>
            <a:xfrm>
              <a:off x="2585773" y="-1628603"/>
              <a:ext cx="2130990" cy="12895376"/>
            </a:xfrm>
            <a:prstGeom prst="rect">
              <a:avLst/>
            </a:prstGeom>
            <a:solidFill>
              <a:srgbClr val="FFD13F"/>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4 Anh hùng Quân đội</a:t>
              </a:r>
              <a:endParaRPr kumimoji="0" lang="en-US" sz="2000" b="0" i="0" u="none" strike="noStrike" kern="0" cap="none" spc="0" normalizeH="0" baseline="0" noProof="0" dirty="0">
                <a:ln>
                  <a:noFill/>
                </a:ln>
                <a:solidFill>
                  <a:sysClr val="windowText" lastClr="000000"/>
                </a:solidFill>
                <a:effectLst/>
                <a:uLnTx/>
                <a:uFillTx/>
                <a:latin typeface="Arial"/>
                <a:ea typeface="+mn-ea"/>
                <a:cs typeface="+mn-cs"/>
                <a:sym typeface="Arial"/>
              </a:endParaRPr>
            </a:p>
          </p:txBody>
        </p:sp>
      </p:grpSp>
      <p:grpSp>
        <p:nvGrpSpPr>
          <p:cNvPr id="11" name="Group 10">
            <a:extLst>
              <a:ext uri="{FF2B5EF4-FFF2-40B4-BE49-F238E27FC236}">
                <a16:creationId xmlns:a16="http://schemas.microsoft.com/office/drawing/2014/main" id="{8234467A-97B6-FF55-FC89-B8A2D67DFC5B}"/>
              </a:ext>
            </a:extLst>
          </p:cNvPr>
          <p:cNvGrpSpPr/>
          <p:nvPr/>
        </p:nvGrpSpPr>
        <p:grpSpPr>
          <a:xfrm>
            <a:off x="245564" y="1501372"/>
            <a:ext cx="2021889" cy="2975719"/>
            <a:chOff x="7563984" y="-407957"/>
            <a:chExt cx="1377270" cy="2217851"/>
          </a:xfrm>
        </p:grpSpPr>
        <p:pic>
          <p:nvPicPr>
            <p:cNvPr id="12" name="Picture 2">
              <a:extLst>
                <a:ext uri="{FF2B5EF4-FFF2-40B4-BE49-F238E27FC236}">
                  <a16:creationId xmlns:a16="http://schemas.microsoft.com/office/drawing/2014/main" id="{A8A18814-B75B-FF28-1013-DE167957ED2A}"/>
                </a:ext>
              </a:extLst>
            </p:cNvPr>
            <p:cNvPicPr>
              <a:picLocks noChangeAspect="1" noChangeArrowheads="1"/>
            </p:cNvPicPr>
            <p:nvPr/>
          </p:nvPicPr>
          <p:blipFill>
            <a:blip r:embed="rId3"/>
            <a:srcRect/>
            <a:stretch/>
          </p:blipFill>
          <p:spPr bwMode="auto">
            <a:xfrm>
              <a:off x="7563984" y="-407957"/>
              <a:ext cx="1377270" cy="18890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E18806E-A6DB-292E-8DEE-887EF554560C}"/>
                </a:ext>
              </a:extLst>
            </p:cNvPr>
            <p:cNvSpPr txBox="1"/>
            <p:nvPr/>
          </p:nvSpPr>
          <p:spPr>
            <a:xfrm>
              <a:off x="7713876" y="1557564"/>
              <a:ext cx="1077486" cy="252330"/>
            </a:xfrm>
            <a:prstGeom prst="rect">
              <a:avLst/>
            </a:prstGeom>
            <a:solidFill>
              <a:schemeClr val="bg2">
                <a:lumMod val="20000"/>
                <a:lumOff val="80000"/>
              </a:schemeClr>
            </a:solid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Cù Chính Lan</a:t>
              </a:r>
            </a:p>
          </p:txBody>
        </p:sp>
      </p:grpSp>
      <p:grpSp>
        <p:nvGrpSpPr>
          <p:cNvPr id="14" name="Group 13">
            <a:extLst>
              <a:ext uri="{FF2B5EF4-FFF2-40B4-BE49-F238E27FC236}">
                <a16:creationId xmlns:a16="http://schemas.microsoft.com/office/drawing/2014/main" id="{4654515B-BDE1-D788-E058-4B8A3D2062B3}"/>
              </a:ext>
            </a:extLst>
          </p:cNvPr>
          <p:cNvGrpSpPr/>
          <p:nvPr/>
        </p:nvGrpSpPr>
        <p:grpSpPr>
          <a:xfrm>
            <a:off x="2568510" y="1501370"/>
            <a:ext cx="1960546" cy="2975721"/>
            <a:chOff x="7614121" y="-407959"/>
            <a:chExt cx="1276997" cy="2217853"/>
          </a:xfrm>
        </p:grpSpPr>
        <p:pic>
          <p:nvPicPr>
            <p:cNvPr id="15" name="Picture 2">
              <a:extLst>
                <a:ext uri="{FF2B5EF4-FFF2-40B4-BE49-F238E27FC236}">
                  <a16:creationId xmlns:a16="http://schemas.microsoft.com/office/drawing/2014/main" id="{E9B6FFBD-DD6D-2F38-94E3-7791B7A79BEA}"/>
                </a:ext>
              </a:extLst>
            </p:cNvPr>
            <p:cNvPicPr>
              <a:picLocks noChangeAspect="1" noChangeArrowheads="1"/>
            </p:cNvPicPr>
            <p:nvPr/>
          </p:nvPicPr>
          <p:blipFill>
            <a:blip r:embed="rId4"/>
            <a:srcRect/>
            <a:stretch/>
          </p:blipFill>
          <p:spPr bwMode="auto">
            <a:xfrm>
              <a:off x="7615499" y="-407959"/>
              <a:ext cx="1274239" cy="188903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57DE918-3911-8EB2-A99F-54FA732640C9}"/>
                </a:ext>
              </a:extLst>
            </p:cNvPr>
            <p:cNvSpPr txBox="1"/>
            <p:nvPr/>
          </p:nvSpPr>
          <p:spPr>
            <a:xfrm>
              <a:off x="7614121" y="1557564"/>
              <a:ext cx="1276997" cy="252330"/>
            </a:xfrm>
            <a:prstGeom prst="rect">
              <a:avLst/>
            </a:prstGeom>
            <a:solidFill>
              <a:schemeClr val="bg2">
                <a:lumMod val="20000"/>
                <a:lumOff val="80000"/>
              </a:schemeClr>
            </a:solid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La Văn Cầu</a:t>
              </a:r>
            </a:p>
          </p:txBody>
        </p:sp>
      </p:grpSp>
      <p:grpSp>
        <p:nvGrpSpPr>
          <p:cNvPr id="20" name="Group 19">
            <a:extLst>
              <a:ext uri="{FF2B5EF4-FFF2-40B4-BE49-F238E27FC236}">
                <a16:creationId xmlns:a16="http://schemas.microsoft.com/office/drawing/2014/main" id="{93078D2D-329E-B656-389B-79066CF5FF54}"/>
              </a:ext>
            </a:extLst>
          </p:cNvPr>
          <p:cNvGrpSpPr/>
          <p:nvPr/>
        </p:nvGrpSpPr>
        <p:grpSpPr>
          <a:xfrm>
            <a:off x="7068488" y="1629136"/>
            <a:ext cx="1767251" cy="2847955"/>
            <a:chOff x="7677071" y="-312733"/>
            <a:chExt cx="1151095" cy="2122627"/>
          </a:xfrm>
        </p:grpSpPr>
        <p:pic>
          <p:nvPicPr>
            <p:cNvPr id="21" name="Picture 2">
              <a:extLst>
                <a:ext uri="{FF2B5EF4-FFF2-40B4-BE49-F238E27FC236}">
                  <a16:creationId xmlns:a16="http://schemas.microsoft.com/office/drawing/2014/main" id="{8CEF5AB4-5C64-620B-A928-77F1DB41971B}"/>
                </a:ext>
              </a:extLst>
            </p:cNvPr>
            <p:cNvPicPr>
              <a:picLocks noChangeAspect="1" noChangeArrowheads="1"/>
            </p:cNvPicPr>
            <p:nvPr/>
          </p:nvPicPr>
          <p:blipFill rotWithShape="1">
            <a:blip r:embed="rId5"/>
            <a:srcRect b="8227"/>
            <a:stretch/>
          </p:blipFill>
          <p:spPr bwMode="auto">
            <a:xfrm>
              <a:off x="7677071" y="-312733"/>
              <a:ext cx="1151094" cy="179381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3221E3C-0606-838F-BE42-CB25698F79FC}"/>
                </a:ext>
              </a:extLst>
            </p:cNvPr>
            <p:cNvSpPr txBox="1"/>
            <p:nvPr/>
          </p:nvSpPr>
          <p:spPr>
            <a:xfrm>
              <a:off x="7677074" y="1557564"/>
              <a:ext cx="1151092" cy="252330"/>
            </a:xfrm>
            <a:prstGeom prst="rect">
              <a:avLst/>
            </a:prstGeom>
            <a:solidFill>
              <a:schemeClr val="bg2">
                <a:lumMod val="20000"/>
                <a:lumOff val="80000"/>
              </a:schemeClr>
            </a:solid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Nguyễn Quốc Trị</a:t>
              </a:r>
            </a:p>
          </p:txBody>
        </p:sp>
      </p:grpSp>
      <p:grpSp>
        <p:nvGrpSpPr>
          <p:cNvPr id="2" name="Group 1">
            <a:extLst>
              <a:ext uri="{FF2B5EF4-FFF2-40B4-BE49-F238E27FC236}">
                <a16:creationId xmlns:a16="http://schemas.microsoft.com/office/drawing/2014/main" id="{CB6C95C4-7119-B2F2-1DFB-1D7DB1AFD1C8}"/>
              </a:ext>
            </a:extLst>
          </p:cNvPr>
          <p:cNvGrpSpPr/>
          <p:nvPr/>
        </p:nvGrpSpPr>
        <p:grpSpPr>
          <a:xfrm>
            <a:off x="4839417" y="1501370"/>
            <a:ext cx="1960546" cy="2975721"/>
            <a:chOff x="7614121" y="-407959"/>
            <a:chExt cx="1276997" cy="2217853"/>
          </a:xfrm>
        </p:grpSpPr>
        <p:pic>
          <p:nvPicPr>
            <p:cNvPr id="8" name="Picture 2">
              <a:extLst>
                <a:ext uri="{FF2B5EF4-FFF2-40B4-BE49-F238E27FC236}">
                  <a16:creationId xmlns:a16="http://schemas.microsoft.com/office/drawing/2014/main" id="{36AE57DD-96EB-1013-44CB-D1CE372FCBEA}"/>
                </a:ext>
              </a:extLst>
            </p:cNvPr>
            <p:cNvPicPr>
              <a:picLocks noChangeAspect="1" noChangeArrowheads="1"/>
            </p:cNvPicPr>
            <p:nvPr/>
          </p:nvPicPr>
          <p:blipFill>
            <a:blip r:embed="rId6"/>
            <a:srcRect/>
            <a:stretch/>
          </p:blipFill>
          <p:spPr bwMode="auto">
            <a:xfrm>
              <a:off x="7724340" y="-407959"/>
              <a:ext cx="1056557" cy="18890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A84E0E-15EC-64B3-7A02-3C4EB5A69883}"/>
                </a:ext>
              </a:extLst>
            </p:cNvPr>
            <p:cNvSpPr txBox="1"/>
            <p:nvPr/>
          </p:nvSpPr>
          <p:spPr>
            <a:xfrm>
              <a:off x="7614121" y="1557564"/>
              <a:ext cx="1276997" cy="252330"/>
            </a:xfrm>
            <a:prstGeom prst="rect">
              <a:avLst/>
            </a:prstGeom>
            <a:solidFill>
              <a:schemeClr val="bg2">
                <a:lumMod val="20000"/>
                <a:lumOff val="80000"/>
              </a:schemeClr>
            </a:solidFill>
          </p:spPr>
          <p:txBody>
            <a:bodyPr wrap="square" anchor="ctr">
              <a:sp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Nguyễn Thị Chiên</a:t>
              </a:r>
            </a:p>
          </p:txBody>
        </p:sp>
      </p:grpSp>
      <p:grpSp>
        <p:nvGrpSpPr>
          <p:cNvPr id="10" name="Group 9">
            <a:extLst>
              <a:ext uri="{FF2B5EF4-FFF2-40B4-BE49-F238E27FC236}">
                <a16:creationId xmlns:a16="http://schemas.microsoft.com/office/drawing/2014/main" id="{0D605CE8-EF50-E0F5-070F-59C5CBDD3E12}"/>
              </a:ext>
            </a:extLst>
          </p:cNvPr>
          <p:cNvGrpSpPr/>
          <p:nvPr/>
        </p:nvGrpSpPr>
        <p:grpSpPr>
          <a:xfrm>
            <a:off x="615992" y="3543900"/>
            <a:ext cx="7905270" cy="1458312"/>
            <a:chOff x="2193198" y="3565864"/>
            <a:chExt cx="8500458" cy="1588620"/>
          </a:xfrm>
        </p:grpSpPr>
        <p:sp>
          <p:nvSpPr>
            <p:cNvPr id="17" name="Arrow: Right 16">
              <a:extLst>
                <a:ext uri="{FF2B5EF4-FFF2-40B4-BE49-F238E27FC236}">
                  <a16:creationId xmlns:a16="http://schemas.microsoft.com/office/drawing/2014/main" id="{D45551D1-5335-BB9A-05A4-B3B1AB96DD50}"/>
                </a:ext>
              </a:extLst>
            </p:cNvPr>
            <p:cNvSpPr/>
            <p:nvPr/>
          </p:nvSpPr>
          <p:spPr>
            <a:xfrm rot="5400000">
              <a:off x="6262525" y="3601567"/>
              <a:ext cx="361801" cy="29039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BEBE8"/>
                </a:solidFill>
                <a:effectLst/>
                <a:uLnTx/>
                <a:uFillTx/>
                <a:latin typeface="Arial" panose="020B0604020202020204" pitchFamily="34" charset="0"/>
                <a:ea typeface="+mn-ea"/>
                <a:cs typeface="Arial" panose="020B0604020202020204" pitchFamily="34" charset="0"/>
                <a:sym typeface="Arial"/>
              </a:endParaRPr>
            </a:p>
          </p:txBody>
        </p:sp>
        <p:sp>
          <p:nvSpPr>
            <p:cNvPr id="18" name="Rectangle: Rounded Corners 17">
              <a:extLst>
                <a:ext uri="{FF2B5EF4-FFF2-40B4-BE49-F238E27FC236}">
                  <a16:creationId xmlns:a16="http://schemas.microsoft.com/office/drawing/2014/main" id="{3B49B10E-B446-A7E6-E08A-8307FDD9D554}"/>
                </a:ext>
              </a:extLst>
            </p:cNvPr>
            <p:cNvSpPr/>
            <p:nvPr/>
          </p:nvSpPr>
          <p:spPr>
            <a:xfrm>
              <a:off x="2193198" y="4060166"/>
              <a:ext cx="8500458" cy="1094318"/>
            </a:xfrm>
            <a:prstGeom prst="roundRect">
              <a:avLst>
                <a:gd name="adj" fmla="val 11304"/>
              </a:avLst>
            </a:prstGeom>
            <a:solidFill>
              <a:srgbClr val="F8F8F8"/>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000" b="0" i="0" u="none" strike="noStrike" kern="0" cap="none" spc="0" normalizeH="0" baseline="0" noProof="0" dirty="0">
                  <a:ln>
                    <a:noFill/>
                  </a:ln>
                  <a:solidFill>
                    <a:srgbClr val="0D0D0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7 anh hùng đầu tiên tiêu biểu cho phong trào thi đua yêu nước của nhân dân Việt Nam.</a:t>
              </a:r>
              <a:endParaRPr kumimoji="0" lang="vi-VN" sz="2000" b="0" i="0" u="none" strike="noStrike" kern="0" cap="none" spc="0" normalizeH="0" baseline="0" noProof="0" dirty="0">
                <a:ln>
                  <a:noFill/>
                </a:ln>
                <a:solidFill>
                  <a:srgbClr val="F2EEE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spTree>
    <p:extLst>
      <p:ext uri="{BB962C8B-B14F-4D97-AF65-F5344CB8AC3E}">
        <p14:creationId xmlns:p14="http://schemas.microsoft.com/office/powerpoint/2010/main" val="171814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111435-F1B0-FE73-7A06-CE8F2773E577}"/>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8B7FEB77-C2AC-FB1D-1711-FC463CBF9BF9}"/>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87D4D56-CCB4-9805-9816-CB990DA0DA00}"/>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151C4F21-E8E0-21EF-3579-CEAECCBD168C}"/>
                  </a:ext>
                </a:extLst>
              </p:cNvPr>
              <p:cNvSpPr/>
              <p:nvPr/>
            </p:nvSpPr>
            <p:spPr>
              <a:xfrm>
                <a:off x="8966520" y="1638300"/>
                <a:ext cx="8278491" cy="1772437"/>
              </a:xfrm>
              <a:prstGeom prst="round2DiagRect">
                <a:avLst/>
              </a:prstGeom>
              <a:solidFill>
                <a:schemeClr val="accent6">
                  <a:lumMod val="75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2. Kinh tế</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D519272C-714E-6E35-0C97-AB176027E113}"/>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7" name="Rectangle: Rounded Corners 6">
            <a:extLst>
              <a:ext uri="{FF2B5EF4-FFF2-40B4-BE49-F238E27FC236}">
                <a16:creationId xmlns:a16="http://schemas.microsoft.com/office/drawing/2014/main" id="{317EFA01-3AA9-965D-AB42-1AFD63CC0CBB}"/>
              </a:ext>
            </a:extLst>
          </p:cNvPr>
          <p:cNvSpPr/>
          <p:nvPr/>
        </p:nvSpPr>
        <p:spPr>
          <a:xfrm>
            <a:off x="380603" y="1330356"/>
            <a:ext cx="4253453" cy="1899745"/>
          </a:xfrm>
          <a:prstGeom prst="roundRect">
            <a:avLst>
              <a:gd name="adj" fmla="val 7781"/>
            </a:avLst>
          </a:prstGeom>
          <a:solidFill>
            <a:schemeClr val="tx1">
              <a:lumMod val="10000"/>
              <a:lumOff val="90000"/>
            </a:schemeClr>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Phong trào thi đua, vận động sản xuất và thực hành tiết kiệm được triển khai rộng, tăng cường tiềm lực vật chất cho cuộc kháng chiến.</a:t>
            </a:r>
            <a:endParaRPr lang="vi-VN" sz="2000" dirty="0">
              <a:solidFill>
                <a:srgbClr val="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AD4DCAC3-F3D4-AA3C-A16E-C261B1E81E8B}"/>
              </a:ext>
            </a:extLst>
          </p:cNvPr>
          <p:cNvSpPr/>
          <p:nvPr/>
        </p:nvSpPr>
        <p:spPr>
          <a:xfrm>
            <a:off x="380602" y="3354192"/>
            <a:ext cx="4253453" cy="1379045"/>
          </a:xfrm>
          <a:prstGeom prst="roundRect">
            <a:avLst>
              <a:gd name="adj" fmla="val 7781"/>
            </a:avLst>
          </a:prstGeom>
          <a:solidFill>
            <a:schemeClr val="tx1">
              <a:lumMod val="10000"/>
              <a:lumOff val="90000"/>
            </a:schemeClr>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Nhận được nguồn viện trợ vật chất từ nhiều nước trên thế giới như: Trung Quốc, Liên Xô...</a:t>
            </a:r>
            <a:endParaRPr lang="vi-VN" sz="2000" dirty="0">
              <a:solidFill>
                <a:srgbClr val="0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669248F-32D3-F1ED-1E79-B38072E5CC94}"/>
              </a:ext>
            </a:extLst>
          </p:cNvPr>
          <p:cNvGrpSpPr/>
          <p:nvPr/>
        </p:nvGrpSpPr>
        <p:grpSpPr>
          <a:xfrm>
            <a:off x="4799486" y="1552133"/>
            <a:ext cx="4071204" cy="3080371"/>
            <a:chOff x="4911835" y="1560600"/>
            <a:chExt cx="4071204" cy="3080371"/>
          </a:xfrm>
        </p:grpSpPr>
        <p:pic>
          <p:nvPicPr>
            <p:cNvPr id="10" name="Picture 9" descr="A painting of people in a market&#10;&#10;Description automatically generated">
              <a:extLst>
                <a:ext uri="{FF2B5EF4-FFF2-40B4-BE49-F238E27FC236}">
                  <a16:creationId xmlns:a16="http://schemas.microsoft.com/office/drawing/2014/main" id="{20B193E9-8200-5A6D-02CA-85153368D787}"/>
                </a:ext>
              </a:extLst>
            </p:cNvPr>
            <p:cNvPicPr>
              <a:picLocks noChangeAspect="1"/>
            </p:cNvPicPr>
            <p:nvPr/>
          </p:nvPicPr>
          <p:blipFill>
            <a:blip r:embed="rId4"/>
            <a:stretch>
              <a:fillRect/>
            </a:stretch>
          </p:blipFill>
          <p:spPr>
            <a:xfrm>
              <a:off x="4911835" y="1560600"/>
              <a:ext cx="4071204" cy="2381654"/>
            </a:xfrm>
            <a:prstGeom prst="rect">
              <a:avLst/>
            </a:prstGeom>
          </p:spPr>
        </p:pic>
        <p:sp>
          <p:nvSpPr>
            <p:cNvPr id="12" name="TextBox 11">
              <a:extLst>
                <a:ext uri="{FF2B5EF4-FFF2-40B4-BE49-F238E27FC236}">
                  <a16:creationId xmlns:a16="http://schemas.microsoft.com/office/drawing/2014/main" id="{E5D9DAB1-BD27-CB10-A9A2-25F8B9DA395A}"/>
                </a:ext>
              </a:extLst>
            </p:cNvPr>
            <p:cNvSpPr txBox="1"/>
            <p:nvPr/>
          </p:nvSpPr>
          <p:spPr>
            <a:xfrm>
              <a:off x="5543742" y="3942254"/>
              <a:ext cx="2807390" cy="698717"/>
            </a:xfrm>
            <a:prstGeom prst="rect">
              <a:avLst/>
            </a:prstGeom>
            <a:noFill/>
          </p:spPr>
          <p:txBody>
            <a:bodyPr wrap="square">
              <a:spAutoFit/>
            </a:bodyPr>
            <a:lstStyle/>
            <a:p>
              <a:pPr algn="ctr">
                <a:lnSpc>
                  <a:spcPct val="150000"/>
                </a:lnSpc>
              </a:pPr>
              <a:r>
                <a:rPr lang="en-US"/>
                <a:t>Tranh tuyên truyền tình hữu nghị Việt – Trung – Xô</a:t>
              </a:r>
            </a:p>
          </p:txBody>
        </p:sp>
      </p:grpSp>
    </p:spTree>
    <p:extLst>
      <p:ext uri="{BB962C8B-B14F-4D97-AF65-F5344CB8AC3E}">
        <p14:creationId xmlns:p14="http://schemas.microsoft.com/office/powerpoint/2010/main" val="23569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581A9-75D9-9EFE-94D3-A5A5431389B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428782E-28DD-4855-EE27-561E62DCADAA}"/>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ADBE0D80-BC1F-89AE-0FE8-F3253616CE0B}"/>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77B90E2-2027-43AA-0AFB-221585A872E4}"/>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8AFF18B4-6125-2FF2-C678-C5BA47A972CC}"/>
                  </a:ext>
                </a:extLst>
              </p:cNvPr>
              <p:cNvSpPr/>
              <p:nvPr/>
            </p:nvSpPr>
            <p:spPr>
              <a:xfrm>
                <a:off x="8966520" y="1638300"/>
                <a:ext cx="8278491" cy="1772437"/>
              </a:xfrm>
              <a:prstGeom prst="round2DiagRect">
                <a:avLst/>
              </a:prstGeom>
              <a:solidFill>
                <a:schemeClr val="accent5"/>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3. Văn hóa</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9A36DE91-DA6C-9247-29BD-DE913C755969}"/>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7" name="Rectangle: Rounded Corners 6">
            <a:extLst>
              <a:ext uri="{FF2B5EF4-FFF2-40B4-BE49-F238E27FC236}">
                <a16:creationId xmlns:a16="http://schemas.microsoft.com/office/drawing/2014/main" id="{CEDA0EBF-B912-D7A7-A6E9-590C3C2EB258}"/>
              </a:ext>
            </a:extLst>
          </p:cNvPr>
          <p:cNvSpPr/>
          <p:nvPr/>
        </p:nvSpPr>
        <p:spPr>
          <a:xfrm>
            <a:off x="256286" y="1330357"/>
            <a:ext cx="4589330" cy="1379045"/>
          </a:xfrm>
          <a:prstGeom prst="roundRect">
            <a:avLst>
              <a:gd name="adj" fmla="val 7781"/>
            </a:avLst>
          </a:prstGeom>
          <a:solidFill>
            <a:schemeClr val="tx1">
              <a:lumMod val="10000"/>
              <a:lumOff val="90000"/>
            </a:schemeClr>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Cải cách giáo dục được triển khai với phương châm “phục vụ kháng chiến, phục vụ dân sinh, phục vụ sản xuất”:</a:t>
            </a:r>
            <a:endParaRPr lang="vi-VN" sz="2000" dirty="0">
              <a:solidFill>
                <a:srgbClr val="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9ABBE341-ACA9-9F44-BCD1-BBE34775EE79}"/>
              </a:ext>
            </a:extLst>
          </p:cNvPr>
          <p:cNvSpPr/>
          <p:nvPr/>
        </p:nvSpPr>
        <p:spPr>
          <a:xfrm>
            <a:off x="256286" y="2794001"/>
            <a:ext cx="2692798" cy="1939237"/>
          </a:xfrm>
          <a:prstGeom prst="roundRect">
            <a:avLst>
              <a:gd name="adj" fmla="val 7781"/>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Nhiều trường chuyên nghiệp, trường sư phạm, trường đại học được thành lập.</a:t>
            </a:r>
            <a:endParaRPr lang="vi-VN" sz="2000" dirty="0">
              <a:solidFill>
                <a:srgbClr val="000000"/>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2C006321-5C38-CE76-2AE2-6214523C116D}"/>
              </a:ext>
            </a:extLst>
          </p:cNvPr>
          <p:cNvSpPr/>
          <p:nvPr/>
        </p:nvSpPr>
        <p:spPr>
          <a:xfrm>
            <a:off x="3101284" y="2794000"/>
            <a:ext cx="1744332" cy="1939237"/>
          </a:xfrm>
          <a:prstGeom prst="roundRect">
            <a:avLst>
              <a:gd name="adj" fmla="val 7781"/>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Đào tạo cán bộ kháng chiến, kiến quốc.</a:t>
            </a:r>
            <a:endParaRPr lang="vi-VN" sz="2000" dirty="0">
              <a:solidFill>
                <a:srgbClr val="00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1B63FD4C-D920-7554-AA86-5CA5DE9FA439}"/>
              </a:ext>
            </a:extLst>
          </p:cNvPr>
          <p:cNvGrpSpPr/>
          <p:nvPr/>
        </p:nvGrpSpPr>
        <p:grpSpPr>
          <a:xfrm>
            <a:off x="4997816" y="1260830"/>
            <a:ext cx="4015899" cy="3701583"/>
            <a:chOff x="5122133" y="1330356"/>
            <a:chExt cx="4015899" cy="3701583"/>
          </a:xfrm>
        </p:grpSpPr>
        <p:pic>
          <p:nvPicPr>
            <p:cNvPr id="14" name="Picture 13" descr="A person standing at a table with people looking at papers&#10;&#10;Description automatically generated">
              <a:extLst>
                <a:ext uri="{FF2B5EF4-FFF2-40B4-BE49-F238E27FC236}">
                  <a16:creationId xmlns:a16="http://schemas.microsoft.com/office/drawing/2014/main" id="{B89E397B-6B3B-0021-44AC-885F599DD465}"/>
                </a:ext>
              </a:extLst>
            </p:cNvPr>
            <p:cNvPicPr>
              <a:picLocks noChangeAspect="1"/>
            </p:cNvPicPr>
            <p:nvPr/>
          </p:nvPicPr>
          <p:blipFill>
            <a:blip r:embed="rId4"/>
            <a:stretch>
              <a:fillRect/>
            </a:stretch>
          </p:blipFill>
          <p:spPr>
            <a:xfrm>
              <a:off x="5122133" y="1330356"/>
              <a:ext cx="4015899" cy="2679700"/>
            </a:xfrm>
            <a:prstGeom prst="rect">
              <a:avLst/>
            </a:prstGeom>
          </p:spPr>
        </p:pic>
        <p:sp>
          <p:nvSpPr>
            <p:cNvPr id="16" name="TextBox 15">
              <a:extLst>
                <a:ext uri="{FF2B5EF4-FFF2-40B4-BE49-F238E27FC236}">
                  <a16:creationId xmlns:a16="http://schemas.microsoft.com/office/drawing/2014/main" id="{D9C191C2-8D40-8D1C-B043-B7939055BFE1}"/>
                </a:ext>
              </a:extLst>
            </p:cNvPr>
            <p:cNvSpPr txBox="1"/>
            <p:nvPr/>
          </p:nvSpPr>
          <p:spPr>
            <a:xfrm>
              <a:off x="5398649" y="4010056"/>
              <a:ext cx="3462866" cy="1021883"/>
            </a:xfrm>
            <a:prstGeom prst="rect">
              <a:avLst/>
            </a:prstGeom>
            <a:noFill/>
          </p:spPr>
          <p:txBody>
            <a:bodyPr wrap="square">
              <a:spAutoFit/>
            </a:bodyPr>
            <a:lstStyle/>
            <a:p>
              <a:pPr algn="ctr">
                <a:lnSpc>
                  <a:spcPct val="150000"/>
                </a:lnSpc>
              </a:pPr>
              <a:r>
                <a:rPr lang="vi-VN"/>
                <a:t>Chủ tịch Hồ Chí Minh đến thăm lớp học bổ túc văn hóa của phụ nữ lao động khu phố Lương Yên, Hà Nội (ngày 27/3/1956)</a:t>
              </a:r>
              <a:endParaRPr lang="en-US"/>
            </a:p>
          </p:txBody>
        </p:sp>
      </p:grpSp>
    </p:spTree>
    <p:extLst>
      <p:ext uri="{BB962C8B-B14F-4D97-AF65-F5344CB8AC3E}">
        <p14:creationId xmlns:p14="http://schemas.microsoft.com/office/powerpoint/2010/main" val="209625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28E1B-7BE4-75B8-A5D7-7BBD38C3054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E9AFA75-E05E-B62F-6B08-95477BD3B151}"/>
              </a:ext>
            </a:extLst>
          </p:cNvPr>
          <p:cNvGrpSpPr/>
          <p:nvPr/>
        </p:nvGrpSpPr>
        <p:grpSpPr>
          <a:xfrm>
            <a:off x="2308911" y="181087"/>
            <a:ext cx="4526177" cy="809656"/>
            <a:chOff x="4172426" y="218262"/>
            <a:chExt cx="4526177" cy="809656"/>
          </a:xfrm>
        </p:grpSpPr>
        <p:sp>
          <p:nvSpPr>
            <p:cNvPr id="3" name="Rectangle: Diagonal Corners Rounded 2">
              <a:extLst>
                <a:ext uri="{FF2B5EF4-FFF2-40B4-BE49-F238E27FC236}">
                  <a16:creationId xmlns:a16="http://schemas.microsoft.com/office/drawing/2014/main" id="{1F828193-63AA-6880-B9CC-089A386CE5D2}"/>
                </a:ext>
              </a:extLst>
            </p:cNvPr>
            <p:cNvSpPr/>
            <p:nvPr/>
          </p:nvSpPr>
          <p:spPr>
            <a:xfrm>
              <a:off x="4236720" y="447438"/>
              <a:ext cx="4139246" cy="580480"/>
            </a:xfrm>
            <a:prstGeom prst="round2DiagRect">
              <a:avLst/>
            </a:prstGeom>
            <a:noFill/>
            <a:ln w="25400" cap="flat" cmpd="sng" algn="ctr">
              <a:solidFill>
                <a:srgbClr val="D32B2B">
                  <a:lumMod val="25000"/>
                </a:srgbClr>
              </a:solidFill>
              <a:prstDash val="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681E9581-473E-8C08-9B86-1D7E11395F68}"/>
                </a:ext>
              </a:extLst>
            </p:cNvPr>
            <p:cNvGrpSpPr/>
            <p:nvPr/>
          </p:nvGrpSpPr>
          <p:grpSpPr>
            <a:xfrm>
              <a:off x="4172426" y="218262"/>
              <a:ext cx="4526177" cy="759744"/>
              <a:chOff x="8966520" y="1090935"/>
              <a:chExt cx="9052353" cy="2319802"/>
            </a:xfrm>
          </p:grpSpPr>
          <p:sp>
            <p:nvSpPr>
              <p:cNvPr id="5" name="Rectangle: Diagonal Corners Rounded 4">
                <a:extLst>
                  <a:ext uri="{FF2B5EF4-FFF2-40B4-BE49-F238E27FC236}">
                    <a16:creationId xmlns:a16="http://schemas.microsoft.com/office/drawing/2014/main" id="{AFBFAC9B-7902-362B-9FBA-B2821E873355}"/>
                  </a:ext>
                </a:extLst>
              </p:cNvPr>
              <p:cNvSpPr/>
              <p:nvPr/>
            </p:nvSpPr>
            <p:spPr>
              <a:xfrm>
                <a:off x="8966520" y="1638300"/>
                <a:ext cx="8278491" cy="1772437"/>
              </a:xfrm>
              <a:prstGeom prst="round2DiagRect">
                <a:avLst/>
              </a:prstGeom>
              <a:solidFill>
                <a:schemeClr val="accent5"/>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i="1" kern="1200">
                    <a:solidFill>
                      <a:srgbClr val="FFFFFF"/>
                    </a:solidFill>
                    <a:ea typeface="+mn-ea"/>
                    <a:cs typeface="Arial" panose="020B0604020202020204" pitchFamily="34" charset="0"/>
                  </a:rPr>
                  <a:t>3. Văn hóa</a:t>
                </a:r>
                <a:endParaRPr kumimoji="0" lang="en-US" sz="2400" b="0"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p:txBody>
          </p:sp>
          <p:sp>
            <p:nvSpPr>
              <p:cNvPr id="6" name="Freeform 4">
                <a:extLst>
                  <a:ext uri="{FF2B5EF4-FFF2-40B4-BE49-F238E27FC236}">
                    <a16:creationId xmlns:a16="http://schemas.microsoft.com/office/drawing/2014/main" id="{B89040FC-9849-7410-8134-47A609DB44C0}"/>
                  </a:ext>
                </a:extLst>
              </p:cNvPr>
              <p:cNvSpPr/>
              <p:nvPr/>
            </p:nvSpPr>
            <p:spPr>
              <a:xfrm>
                <a:off x="16599739" y="1090935"/>
                <a:ext cx="1419134" cy="205143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grpSp>
      </p:grpSp>
      <p:sp>
        <p:nvSpPr>
          <p:cNvPr id="7" name="Rectangle: Rounded Corners 6">
            <a:extLst>
              <a:ext uri="{FF2B5EF4-FFF2-40B4-BE49-F238E27FC236}">
                <a16:creationId xmlns:a16="http://schemas.microsoft.com/office/drawing/2014/main" id="{D497156F-CD1B-C62F-1125-560BCE30F184}"/>
              </a:ext>
            </a:extLst>
          </p:cNvPr>
          <p:cNvSpPr/>
          <p:nvPr/>
        </p:nvSpPr>
        <p:spPr>
          <a:xfrm>
            <a:off x="434687" y="1540934"/>
            <a:ext cx="3748447" cy="1244669"/>
          </a:xfrm>
          <a:prstGeom prst="roundRect">
            <a:avLst>
              <a:gd name="adj" fmla="val 7781"/>
            </a:avLst>
          </a:prstGeom>
          <a:solidFill>
            <a:schemeClr val="tx1">
              <a:lumMod val="10000"/>
              <a:lumOff val="90000"/>
            </a:schemeClr>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Nền văn học, nghệ thuật cách mạng đạt nhiều thành tựu</a:t>
            </a:r>
            <a:r>
              <a:rPr lang="en-US" sz="2000">
                <a:solidFill>
                  <a:srgbClr val="000000"/>
                </a:solidFill>
                <a:cs typeface="Arial" panose="020B0604020202020204" pitchFamily="34" charset="0"/>
              </a:rPr>
              <a:t>.</a:t>
            </a:r>
            <a:endParaRPr lang="vi-VN" sz="2000" dirty="0">
              <a:solidFill>
                <a:srgbClr val="00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1628DC3-98B7-53BA-97BF-F951F5799D51}"/>
              </a:ext>
            </a:extLst>
          </p:cNvPr>
          <p:cNvGrpSpPr/>
          <p:nvPr/>
        </p:nvGrpSpPr>
        <p:grpSpPr>
          <a:xfrm>
            <a:off x="4378534" y="1219919"/>
            <a:ext cx="4449793" cy="3713303"/>
            <a:chOff x="4905185" y="995470"/>
            <a:chExt cx="4449793" cy="3713303"/>
          </a:xfrm>
        </p:grpSpPr>
        <p:pic>
          <p:nvPicPr>
            <p:cNvPr id="14" name="Picture 13">
              <a:extLst>
                <a:ext uri="{FF2B5EF4-FFF2-40B4-BE49-F238E27FC236}">
                  <a16:creationId xmlns:a16="http://schemas.microsoft.com/office/drawing/2014/main" id="{3CB2ACAF-7799-3723-A1D6-B56029C2B377}"/>
                </a:ext>
              </a:extLst>
            </p:cNvPr>
            <p:cNvPicPr>
              <a:picLocks noChangeAspect="1"/>
            </p:cNvPicPr>
            <p:nvPr/>
          </p:nvPicPr>
          <p:blipFill>
            <a:blip r:embed="rId4"/>
            <a:srcRect/>
            <a:stretch/>
          </p:blipFill>
          <p:spPr>
            <a:xfrm>
              <a:off x="4905185" y="995470"/>
              <a:ext cx="4449793" cy="2964674"/>
            </a:xfrm>
            <a:prstGeom prst="rect">
              <a:avLst/>
            </a:prstGeom>
          </p:spPr>
        </p:pic>
        <p:sp>
          <p:nvSpPr>
            <p:cNvPr id="16" name="TextBox 15">
              <a:extLst>
                <a:ext uri="{FF2B5EF4-FFF2-40B4-BE49-F238E27FC236}">
                  <a16:creationId xmlns:a16="http://schemas.microsoft.com/office/drawing/2014/main" id="{6192BB79-BB43-CBE8-A53C-5736475A61D0}"/>
                </a:ext>
              </a:extLst>
            </p:cNvPr>
            <p:cNvSpPr txBox="1"/>
            <p:nvPr/>
          </p:nvSpPr>
          <p:spPr>
            <a:xfrm>
              <a:off x="5398649" y="4010056"/>
              <a:ext cx="3462866" cy="698717"/>
            </a:xfrm>
            <a:prstGeom prst="rect">
              <a:avLst/>
            </a:prstGeom>
            <a:noFill/>
          </p:spPr>
          <p:txBody>
            <a:bodyPr wrap="square">
              <a:spAutoFit/>
            </a:bodyPr>
            <a:lstStyle/>
            <a:p>
              <a:pPr algn="ctr">
                <a:lnSpc>
                  <a:spcPct val="150000"/>
                </a:lnSpc>
              </a:pPr>
              <a:r>
                <a:rPr lang="vi-VN"/>
                <a:t>Sinh hoạt văn nghệ của cơ quan trong kháng chiến chống Pháp</a:t>
              </a:r>
              <a:endParaRPr lang="en-US"/>
            </a:p>
          </p:txBody>
        </p:sp>
      </p:grpSp>
      <p:sp>
        <p:nvSpPr>
          <p:cNvPr id="10" name="Rectangle: Rounded Corners 9">
            <a:extLst>
              <a:ext uri="{FF2B5EF4-FFF2-40B4-BE49-F238E27FC236}">
                <a16:creationId xmlns:a16="http://schemas.microsoft.com/office/drawing/2014/main" id="{09905E20-FA81-8918-A5C7-A3176860528D}"/>
              </a:ext>
            </a:extLst>
          </p:cNvPr>
          <p:cNvSpPr/>
          <p:nvPr/>
        </p:nvSpPr>
        <p:spPr>
          <a:xfrm>
            <a:off x="434687" y="2929467"/>
            <a:ext cx="3748447" cy="1244669"/>
          </a:xfrm>
          <a:prstGeom prst="roundRect">
            <a:avLst>
              <a:gd name="adj" fmla="val 7781"/>
            </a:avLst>
          </a:prstGeom>
          <a:solidFill>
            <a:schemeClr val="tx1">
              <a:lumMod val="10000"/>
              <a:lumOff val="90000"/>
            </a:schemeClr>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en-US" sz="2000">
                <a:solidFill>
                  <a:srgbClr val="000000"/>
                </a:solidFill>
                <a:cs typeface="Arial" panose="020B0604020202020204" pitchFamily="34" charset="0"/>
              </a:rPr>
              <a:t>N</a:t>
            </a:r>
            <a:r>
              <a:rPr lang="vi-VN" sz="2000">
                <a:solidFill>
                  <a:srgbClr val="000000"/>
                </a:solidFill>
                <a:cs typeface="Arial" panose="020B0604020202020204" pitchFamily="34" charset="0"/>
              </a:rPr>
              <a:t>hiều tác phẩm phản ánh về cuộc kháng chiến của dân tộc.</a:t>
            </a:r>
            <a:endParaRPr lang="vi-VN"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01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2FFFBF0D-9318-FD7D-7C74-8EB22DA1D6B3}"/>
              </a:ext>
            </a:extLst>
          </p:cNvPr>
          <p:cNvSpPr/>
          <p:nvPr/>
        </p:nvSpPr>
        <p:spPr>
          <a:xfrm>
            <a:off x="228600" y="251374"/>
            <a:ext cx="8686800" cy="4640752"/>
          </a:xfrm>
          <a:prstGeom prst="round2DiagRect">
            <a:avLst>
              <a:gd name="adj1" fmla="val 0"/>
              <a:gd name="adj2" fmla="val 9217"/>
            </a:avLst>
          </a:prstGeom>
          <a:solidFill>
            <a:srgbClr val="FFFFFF"/>
          </a:solidFill>
          <a:ln w="9525"/>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algn="just">
              <a:lnSpc>
                <a:spcPct val="150000"/>
              </a:lnSpc>
            </a:pPr>
            <a:r>
              <a:rPr lang="vi-VN" sz="1800" b="1" i="1" dirty="0">
                <a:solidFill>
                  <a:srgbClr val="00B050"/>
                </a:solidFill>
                <a:effectLst/>
                <a:latin typeface="+mj-lt"/>
                <a:ea typeface="Times New Roman" panose="02020603050405020304" pitchFamily="18" charset="0"/>
              </a:rPr>
              <a:t>Tư liệu 1:</a:t>
            </a:r>
            <a:r>
              <a:rPr lang="vi-VN" sz="1800" b="1" dirty="0">
                <a:solidFill>
                  <a:srgbClr val="00B050"/>
                </a:solidFill>
                <a:latin typeface="+mj-lt"/>
                <a:ea typeface="Calibri" panose="020F0502020204030204" pitchFamily="34" charset="0"/>
              </a:rPr>
              <a:t> </a:t>
            </a:r>
            <a:r>
              <a:rPr lang="vi-VN" sz="1800" dirty="0">
                <a:solidFill>
                  <a:srgbClr val="000000"/>
                </a:solidFill>
                <a:effectLst/>
                <a:latin typeface="+mj-lt"/>
                <a:ea typeface="Times New Roman" panose="02020603050405020304" pitchFamily="18" charset="0"/>
              </a:rPr>
              <a:t>Sau thắng lợi Cách mạng tháng Tám năm 1945, nước Việt Nam Dân chủ Cộng </a:t>
            </a:r>
            <a:r>
              <a:rPr lang="vi-VN" sz="1800" dirty="0" err="1">
                <a:solidFill>
                  <a:srgbClr val="000000"/>
                </a:solidFill>
                <a:effectLst/>
                <a:latin typeface="+mj-lt"/>
                <a:ea typeface="Times New Roman" panose="02020603050405020304" pitchFamily="18" charset="0"/>
              </a:rPr>
              <a:t>hoà</a:t>
            </a:r>
            <a:r>
              <a:rPr lang="vi-VN" sz="1800" dirty="0">
                <a:solidFill>
                  <a:srgbClr val="000000"/>
                </a:solidFill>
                <a:effectLst/>
                <a:latin typeface="+mj-lt"/>
                <a:ea typeface="Times New Roman" panose="02020603050405020304" pitchFamily="18" charset="0"/>
              </a:rPr>
              <a:t> ra đời. Đảng ta và nhân dân ta chỉ mong muốn có cuộc sống </a:t>
            </a:r>
            <a:r>
              <a:rPr lang="vi-VN" sz="1800" dirty="0" err="1">
                <a:solidFill>
                  <a:srgbClr val="000000"/>
                </a:solidFill>
                <a:effectLst/>
                <a:latin typeface="+mj-lt"/>
                <a:ea typeface="Times New Roman" panose="02020603050405020304" pitchFamily="18" charset="0"/>
              </a:rPr>
              <a:t>hoà</a:t>
            </a:r>
            <a:r>
              <a:rPr lang="vi-VN" sz="1800" dirty="0">
                <a:solidFill>
                  <a:srgbClr val="000000"/>
                </a:solidFill>
                <a:effectLst/>
                <a:latin typeface="+mj-lt"/>
                <a:ea typeface="Times New Roman" panose="02020603050405020304" pitchFamily="18" charset="0"/>
              </a:rPr>
              <a:t> bình để xây dựng đất nước, chăm lo đời sống. Nhưng hoàn cảnh nước ta lúc đó lại vô cùng phức tạp, gần 30 vạn quân của nhiều nước đế quốc, dưới danh nghĩa Đồng minh vào tước vũ khí phát xít Nhật, rải ra chiếm đóng các thành phố, thị xã, kể cả Thủ đô Hà Nội, các đường giao thông huyết mạch, các vị trí trọng yếu về chính trị, quân sự, kinh tế ở hầu khắp nước ta. Bọn đế quốc có ý đồ và hành động khác nhau, nhưng đều chung một đã tâm lật đổ chính quyền Việt Nam độc lập, đưa dân tộc ta trở lại cuộc sống nô lệ.</a:t>
            </a:r>
            <a:endParaRPr lang="vi-VN" sz="1800" dirty="0">
              <a:solidFill>
                <a:srgbClr val="000000"/>
              </a:solidFill>
              <a:latin typeface="+mj-lt"/>
              <a:ea typeface="Times New Roman" panose="02020603050405020304" pitchFamily="18" charset="0"/>
            </a:endParaRPr>
          </a:p>
          <a:p>
            <a:pPr lvl="1" algn="just">
              <a:lnSpc>
                <a:spcPct val="150000"/>
              </a:lnSpc>
            </a:pPr>
            <a:r>
              <a:rPr lang="vi-VN" sz="1800" dirty="0">
                <a:solidFill>
                  <a:srgbClr val="000000"/>
                </a:solidFill>
                <a:effectLst/>
                <a:latin typeface="Times New Roman" panose="02020603050405020304" pitchFamily="18" charset="0"/>
                <a:ea typeface="Times New Roman" panose="02020603050405020304" pitchFamily="18" charset="0"/>
              </a:rPr>
              <a:t>Trong các nước đế quốc thì thực dân Pháp có lực lượng và điều kiện hơn cả, quyết tâm xâm lược lại nước ta, đặt lại nền cai trị trên “</a:t>
            </a:r>
            <a:r>
              <a:rPr lang="vi-VN" sz="1800" dirty="0" err="1">
                <a:solidFill>
                  <a:srgbClr val="000000"/>
                </a:solidFill>
                <a:effectLst/>
                <a:latin typeface="Times New Roman" panose="02020603050405020304" pitchFamily="18" charset="0"/>
                <a:ea typeface="Times New Roman" panose="02020603050405020304" pitchFamily="18" charset="0"/>
              </a:rPr>
              <a:t>đoá</a:t>
            </a:r>
            <a:r>
              <a:rPr lang="vi-VN" sz="1800" dirty="0">
                <a:solidFill>
                  <a:srgbClr val="000000"/>
                </a:solidFill>
                <a:effectLst/>
                <a:latin typeface="Times New Roman" panose="02020603050405020304" pitchFamily="18" charset="0"/>
                <a:ea typeface="Times New Roman" panose="02020603050405020304" pitchFamily="18" charset="0"/>
              </a:rPr>
              <a:t> hoa đẹp nhất” trong vườn hoa thuộc địa của Pháp trước đây....</a:t>
            </a:r>
            <a:endParaRPr lang="vi-VN" sz="1600" dirty="0">
              <a:solidFill>
                <a:srgbClr val="000000"/>
              </a:solidFill>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id="{A5316E00-FA40-ABBF-56D1-23A0E949B318}"/>
              </a:ext>
            </a:extLst>
          </p:cNvPr>
          <p:cNvPicPr>
            <a:picLocks noChangeAspect="1"/>
          </p:cNvPicPr>
          <p:nvPr/>
        </p:nvPicPr>
        <p:blipFill>
          <a:blip r:embed="rId3"/>
          <a:stretch>
            <a:fillRect/>
          </a:stretch>
        </p:blipFill>
        <p:spPr>
          <a:xfrm>
            <a:off x="0" y="4925686"/>
            <a:ext cx="1094255" cy="217814"/>
          </a:xfrm>
          <a:prstGeom prst="rect">
            <a:avLst/>
          </a:prstGeom>
        </p:spPr>
      </p:pic>
    </p:spTree>
    <p:extLst>
      <p:ext uri="{BB962C8B-B14F-4D97-AF65-F5344CB8AC3E}">
        <p14:creationId xmlns:p14="http://schemas.microsoft.com/office/powerpoint/2010/main" val="6944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Khát vọng độc lập Kháng chiến chống Pháp thắng lợi  Bài học về sự đoàn kết toàn dân tộc_360P">
            <a:hlinkClick r:id="" action="ppaction://media"/>
            <a:extLst>
              <a:ext uri="{FF2B5EF4-FFF2-40B4-BE49-F238E27FC236}">
                <a16:creationId xmlns:a16="http://schemas.microsoft.com/office/drawing/2014/main" id="{78075C9D-57D0-AAF8-EF04-FA6427611F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3" name="Rectangle: Rounded Corners 2">
            <a:extLst>
              <a:ext uri="{FF2B5EF4-FFF2-40B4-BE49-F238E27FC236}">
                <a16:creationId xmlns:a16="http://schemas.microsoft.com/office/drawing/2014/main" id="{41AE5FD0-D718-97B0-311C-891ABC2EF978}"/>
              </a:ext>
            </a:extLst>
          </p:cNvPr>
          <p:cNvSpPr/>
          <p:nvPr/>
        </p:nvSpPr>
        <p:spPr>
          <a:xfrm>
            <a:off x="694266" y="3937000"/>
            <a:ext cx="7755467" cy="762000"/>
          </a:xfrm>
          <a:prstGeom prst="roundRect">
            <a:avLst/>
          </a:prstGeom>
          <a:solidFill>
            <a:srgbClr val="FFFFFF"/>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70 năm chiến thắng Điện Biên Phủ: Quyết định lịch sử</a:t>
            </a:r>
            <a:endParaRPr lang="en-US" sz="2400">
              <a:solidFill>
                <a:srgbClr val="000000"/>
              </a:solidFill>
            </a:endParaRPr>
          </a:p>
        </p:txBody>
      </p:sp>
    </p:spTree>
    <p:extLst>
      <p:ext uri="{BB962C8B-B14F-4D97-AF65-F5344CB8AC3E}">
        <p14:creationId xmlns:p14="http://schemas.microsoft.com/office/powerpoint/2010/main" val="18962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fullScrn="1">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33"/>
        <p:cNvGrpSpPr/>
        <p:nvPr/>
      </p:nvGrpSpPr>
      <p:grpSpPr>
        <a:xfrm>
          <a:off x="0" y="0"/>
          <a:ext cx="0" cy="0"/>
          <a:chOff x="0" y="0"/>
          <a:chExt cx="0" cy="0"/>
        </a:xfrm>
      </p:grpSpPr>
      <p:grpSp>
        <p:nvGrpSpPr>
          <p:cNvPr id="4" name="Group 3">
            <a:extLst>
              <a:ext uri="{FF2B5EF4-FFF2-40B4-BE49-F238E27FC236}">
                <a16:creationId xmlns:a16="http://schemas.microsoft.com/office/drawing/2014/main" id="{6676650A-1874-1451-F4FC-7970546EF91A}"/>
              </a:ext>
            </a:extLst>
          </p:cNvPr>
          <p:cNvGrpSpPr/>
          <p:nvPr/>
        </p:nvGrpSpPr>
        <p:grpSpPr>
          <a:xfrm>
            <a:off x="1064126" y="440152"/>
            <a:ext cx="7015747" cy="1642648"/>
            <a:chOff x="-2061189" y="1365523"/>
            <a:chExt cx="6939244" cy="2219809"/>
          </a:xfrm>
        </p:grpSpPr>
        <p:sp>
          <p:nvSpPr>
            <p:cNvPr id="5" name="Rectangle: Diagonal Corners Rounded 4">
              <a:extLst>
                <a:ext uri="{FF2B5EF4-FFF2-40B4-BE49-F238E27FC236}">
                  <a16:creationId xmlns:a16="http://schemas.microsoft.com/office/drawing/2014/main" id="{A8D5A1DB-29CE-D024-D111-BA7C11B4CE32}"/>
                </a:ext>
              </a:extLst>
            </p:cNvPr>
            <p:cNvSpPr/>
            <p:nvPr/>
          </p:nvSpPr>
          <p:spPr>
            <a:xfrm>
              <a:off x="-1655296" y="1365523"/>
              <a:ext cx="6533351" cy="2094532"/>
            </a:xfrm>
            <a:prstGeom prst="round2DiagRect">
              <a:avLst>
                <a:gd name="adj1" fmla="val 9748"/>
                <a:gd name="adj2" fmla="val 0"/>
              </a:avLst>
            </a:prstGeom>
            <a:noFill/>
            <a:ln>
              <a:solidFill>
                <a:srgbClr val="2A292A"/>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endParaRPr>
            </a:p>
          </p:txBody>
        </p:sp>
        <p:sp>
          <p:nvSpPr>
            <p:cNvPr id="6" name="Rectangle: Diagonal Corners Rounded 5">
              <a:extLst>
                <a:ext uri="{FF2B5EF4-FFF2-40B4-BE49-F238E27FC236}">
                  <a16:creationId xmlns:a16="http://schemas.microsoft.com/office/drawing/2014/main" id="{A76065E7-45F0-BABE-99D8-A94E70F0FE58}"/>
                </a:ext>
              </a:extLst>
            </p:cNvPr>
            <p:cNvSpPr/>
            <p:nvPr/>
          </p:nvSpPr>
          <p:spPr>
            <a:xfrm>
              <a:off x="-2061189" y="1490800"/>
              <a:ext cx="6855390" cy="2094532"/>
            </a:xfrm>
            <a:prstGeom prst="round2DiagRect">
              <a:avLst>
                <a:gd name="adj1" fmla="val 14661"/>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 em, những thắng lợi trên mặt trận chính trị, kinh tế và văn hoá xã hội trong giai đoạn 1951 – 1954 có ý nghĩa gì đối với cuộc kháng chiến chống thực dân Pháp?</a:t>
              </a:r>
              <a:endPar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7" name="Freeform 102">
            <a:extLst>
              <a:ext uri="{FF2B5EF4-FFF2-40B4-BE49-F238E27FC236}">
                <a16:creationId xmlns:a16="http://schemas.microsoft.com/office/drawing/2014/main" id="{0CA8FD7F-8D88-3A45-403B-89B2288228BD}"/>
              </a:ext>
            </a:extLst>
          </p:cNvPr>
          <p:cNvSpPr/>
          <p:nvPr/>
        </p:nvSpPr>
        <p:spPr>
          <a:xfrm>
            <a:off x="869281" y="2032428"/>
            <a:ext cx="3186252" cy="3111072"/>
          </a:xfrm>
          <a:custGeom>
            <a:avLst/>
            <a:gdLst/>
            <a:ahLst/>
            <a:cxnLst/>
            <a:rect l="l" t="t" r="r" b="b"/>
            <a:pathLst>
              <a:path w="1196762" h="1118973">
                <a:moveTo>
                  <a:pt x="0" y="0"/>
                </a:moveTo>
                <a:lnTo>
                  <a:pt x="1196762" y="0"/>
                </a:lnTo>
                <a:lnTo>
                  <a:pt x="1196762" y="1118973"/>
                </a:lnTo>
                <a:lnTo>
                  <a:pt x="0" y="1118973"/>
                </a:lnTo>
                <a:lnTo>
                  <a:pt x="0" y="0"/>
                </a:lnTo>
                <a:close/>
              </a:path>
            </a:pathLst>
          </a:custGeom>
          <a:blipFill>
            <a:blip r:embed="rId3"/>
            <a:stretch>
              <a:fillRect/>
            </a:stretch>
          </a:blipFill>
        </p:spPr>
        <p:txBody>
          <a:bodyPr/>
          <a:lstStyle/>
          <a:p>
            <a:endParaRPr lang="en-US"/>
          </a:p>
        </p:txBody>
      </p:sp>
      <p:grpSp>
        <p:nvGrpSpPr>
          <p:cNvPr id="8" name="Group 7">
            <a:extLst>
              <a:ext uri="{FF2B5EF4-FFF2-40B4-BE49-F238E27FC236}">
                <a16:creationId xmlns:a16="http://schemas.microsoft.com/office/drawing/2014/main" id="{A0F629A1-2556-A5E7-E0B2-71B68B40BFA2}"/>
              </a:ext>
            </a:extLst>
          </p:cNvPr>
          <p:cNvGrpSpPr/>
          <p:nvPr/>
        </p:nvGrpSpPr>
        <p:grpSpPr>
          <a:xfrm>
            <a:off x="4572000" y="2082800"/>
            <a:ext cx="3826933" cy="2662492"/>
            <a:chOff x="3852277" y="2047912"/>
            <a:chExt cx="3826933" cy="2662492"/>
          </a:xfrm>
        </p:grpSpPr>
        <p:pic>
          <p:nvPicPr>
            <p:cNvPr id="9" name="Picture 14">
              <a:extLst>
                <a:ext uri="{FF2B5EF4-FFF2-40B4-BE49-F238E27FC236}">
                  <a16:creationId xmlns:a16="http://schemas.microsoft.com/office/drawing/2014/main" id="{CC6C476B-3013-839B-C64C-683012263C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873299" flipH="1">
              <a:off x="5296589" y="2013962"/>
              <a:ext cx="650295" cy="718196"/>
            </a:xfrm>
            <a:prstGeom prst="rect">
              <a:avLst/>
            </a:prstGeom>
          </p:spPr>
        </p:pic>
        <p:sp>
          <p:nvSpPr>
            <p:cNvPr id="10" name="TextBox 9">
              <a:extLst>
                <a:ext uri="{FF2B5EF4-FFF2-40B4-BE49-F238E27FC236}">
                  <a16:creationId xmlns:a16="http://schemas.microsoft.com/office/drawing/2014/main" id="{846A4D52-88ED-FC50-DDD4-680E3D4F3C28}"/>
                </a:ext>
              </a:extLst>
            </p:cNvPr>
            <p:cNvSpPr txBox="1"/>
            <p:nvPr/>
          </p:nvSpPr>
          <p:spPr>
            <a:xfrm>
              <a:off x="3852277" y="2828414"/>
              <a:ext cx="3826933" cy="1881990"/>
            </a:xfrm>
            <a:prstGeom prst="rect">
              <a:avLst/>
            </a:prstGeom>
            <a:noFill/>
          </p:spPr>
          <p:txBody>
            <a:bodyPr wrap="square">
              <a:spAutoFit/>
            </a:bodyPr>
            <a:lstStyle/>
            <a:p>
              <a:pPr algn="just">
                <a:lnSpc>
                  <a:spcPct val="150000"/>
                </a:lnSpc>
              </a:pPr>
              <a:r>
                <a:rPr lang="en-US" sz="2000" b="1" i="1">
                  <a:solidFill>
                    <a:srgbClr val="FF0000"/>
                  </a:solidFill>
                </a:rPr>
                <a:t>Ý nghĩa: </a:t>
              </a:r>
              <a:r>
                <a:rPr lang="en-US" sz="2000"/>
                <a:t>có mối quan hệ chặt chẽ với nhau, tạo điều quan trọng cho những thắng lợi quan trọng trên mặt trận quân sự. </a:t>
              </a:r>
            </a:p>
          </p:txBody>
        </p:sp>
      </p:grpSp>
      <p:pic>
        <p:nvPicPr>
          <p:cNvPr id="2" name="Picture 1">
            <a:extLst>
              <a:ext uri="{FF2B5EF4-FFF2-40B4-BE49-F238E27FC236}">
                <a16:creationId xmlns:a16="http://schemas.microsoft.com/office/drawing/2014/main" id="{9C88BC64-EDA0-D8DA-37FF-5063DFB1CF38}"/>
              </a:ext>
            </a:extLst>
          </p:cNvPr>
          <p:cNvPicPr>
            <a:picLocks noChangeAspect="1"/>
          </p:cNvPicPr>
          <p:nvPr/>
        </p:nvPicPr>
        <p:blipFill>
          <a:blip r:embed="rId6"/>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328439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67"/>
        <p:cNvGrpSpPr/>
        <p:nvPr/>
      </p:nvGrpSpPr>
      <p:grpSpPr>
        <a:xfrm>
          <a:off x="0" y="0"/>
          <a:ext cx="0" cy="0"/>
          <a:chOff x="0" y="0"/>
          <a:chExt cx="0" cy="0"/>
        </a:xfrm>
      </p:grpSpPr>
      <p:pic>
        <p:nvPicPr>
          <p:cNvPr id="16" name="Picture 5">
            <a:extLst>
              <a:ext uri="{FF2B5EF4-FFF2-40B4-BE49-F238E27FC236}">
                <a16:creationId xmlns:a16="http://schemas.microsoft.com/office/drawing/2014/main" id="{DB75E103-F92F-8E52-0F25-1C2667D6F6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2595" y="258968"/>
            <a:ext cx="4345054" cy="2161040"/>
          </a:xfrm>
          <a:prstGeom prst="rect">
            <a:avLst/>
          </a:prstGeom>
        </p:spPr>
      </p:pic>
      <p:sp>
        <p:nvSpPr>
          <p:cNvPr id="5" name="Title 4">
            <a:extLst>
              <a:ext uri="{FF2B5EF4-FFF2-40B4-BE49-F238E27FC236}">
                <a16:creationId xmlns:a16="http://schemas.microsoft.com/office/drawing/2014/main" id="{91BC534C-57A7-BB89-BEFF-10660BED5A60}"/>
              </a:ext>
            </a:extLst>
          </p:cNvPr>
          <p:cNvSpPr>
            <a:spLocks noGrp="1"/>
          </p:cNvSpPr>
          <p:nvPr>
            <p:ph type="title"/>
          </p:nvPr>
        </p:nvSpPr>
        <p:spPr>
          <a:xfrm>
            <a:off x="1512988" y="599649"/>
            <a:ext cx="2784268" cy="1319636"/>
          </a:xfrm>
        </p:spPr>
        <p:txBody>
          <a:bodyPr anchor="ctr"/>
          <a:lstStyle/>
          <a:p>
            <a:pPr>
              <a:lnSpc>
                <a:spcPct val="150000"/>
              </a:lnSpc>
            </a:pPr>
            <a:r>
              <a:rPr lang="vi-VN" sz="2800" kern="100" dirty="0">
                <a:solidFill>
                  <a:schemeClr val="accent6"/>
                </a:solidFill>
                <a:effectLst/>
                <a:latin typeface="Arial" panose="020B0604020202020204" pitchFamily="34" charset="0"/>
                <a:ea typeface="Calibri" panose="020F0502020204030204" pitchFamily="34" charset="0"/>
                <a:cs typeface="Arial" panose="020B0604020202020204" pitchFamily="34" charset="0"/>
              </a:rPr>
              <a:t>NHÀ SỬ HỌC THÔNG THÁI</a:t>
            </a:r>
            <a:endParaRPr lang="vi-VN" sz="2800" b="0" dirty="0">
              <a:solidFill>
                <a:schemeClr val="accent6"/>
              </a:solidFill>
              <a:latin typeface="Arial" panose="020B0604020202020204" pitchFamily="34" charset="0"/>
              <a:cs typeface="Arial" panose="020B0604020202020204" pitchFamily="34" charset="0"/>
            </a:endParaRPr>
          </a:p>
        </p:txBody>
      </p:sp>
      <p:sp>
        <p:nvSpPr>
          <p:cNvPr id="14" name="Freeform 6">
            <a:extLst>
              <a:ext uri="{FF2B5EF4-FFF2-40B4-BE49-F238E27FC236}">
                <a16:creationId xmlns:a16="http://schemas.microsoft.com/office/drawing/2014/main" id="{10613E07-81BD-14BA-C34A-DAB0DF7FA8A7}"/>
              </a:ext>
            </a:extLst>
          </p:cNvPr>
          <p:cNvSpPr/>
          <p:nvPr/>
        </p:nvSpPr>
        <p:spPr>
          <a:xfrm>
            <a:off x="5241217" y="772510"/>
            <a:ext cx="3965845" cy="4370990"/>
          </a:xfrm>
          <a:custGeom>
            <a:avLst/>
            <a:gdLst/>
            <a:ahLst/>
            <a:cxnLst/>
            <a:rect l="l" t="t" r="r" b="b"/>
            <a:pathLst>
              <a:path w="3397827" h="3397827">
                <a:moveTo>
                  <a:pt x="0" y="0"/>
                </a:moveTo>
                <a:lnTo>
                  <a:pt x="3397828" y="0"/>
                </a:lnTo>
                <a:lnTo>
                  <a:pt x="3397828" y="3397827"/>
                </a:lnTo>
                <a:lnTo>
                  <a:pt x="0" y="3397827"/>
                </a:lnTo>
                <a:lnTo>
                  <a:pt x="0" y="0"/>
                </a:lnTo>
                <a:close/>
              </a:path>
            </a:pathLst>
          </a:custGeom>
          <a:blipFill>
            <a:blip r:embed="rId5"/>
            <a:stretch>
              <a:fillRect r="-102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371CD2B0-D067-22D4-1701-A85D9E21F15B}"/>
              </a:ext>
            </a:extLst>
          </p:cNvPr>
          <p:cNvSpPr/>
          <p:nvPr/>
        </p:nvSpPr>
        <p:spPr>
          <a:xfrm>
            <a:off x="425094" y="2571750"/>
            <a:ext cx="5179840" cy="2099947"/>
          </a:xfrm>
          <a:prstGeom prst="roundRect">
            <a:avLst>
              <a:gd name="adj" fmla="val 12070"/>
            </a:avLst>
          </a:prstGeom>
          <a:solidFill>
            <a:srgbClr val="FFFFFF"/>
          </a:solid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a:solidFill>
                  <a:srgbClr val="000000"/>
                </a:solidFill>
                <a:cs typeface="Arial" panose="020B0604020202020204" pitchFamily="34" charset="0"/>
              </a:rPr>
              <a:t>Em có đồng ý với quan điểm cho rằng: Tầm vóc vĩ đại của cuộc kháng chiến toàn dân đã tạo nền tảng cho một thời kì nở rộ của văn chương và nghệ thuật? Tại sao?</a:t>
            </a:r>
            <a:endParaRPr lang="vi-VN" sz="2000" dirty="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6" presetClass="entr" presetSubtype="32"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out)">
                                      <p:cBhvr>
                                        <p:cTn id="12" dur="500"/>
                                        <p:tgtEl>
                                          <p:spTgt spid="5"/>
                                        </p:tgtEl>
                                      </p:cBhvr>
                                    </p:animEffect>
                                  </p:childTnLst>
                                </p:cTn>
                              </p:par>
                            </p:childTnLst>
                          </p:cTn>
                        </p:par>
                        <p:par>
                          <p:cTn id="13" fill="hold">
                            <p:stCondLst>
                              <p:cond delay="500"/>
                            </p:stCondLst>
                            <p:childTnLst>
                              <p:par>
                                <p:cTn id="14" presetID="16" presetClass="entr" presetSubtype="42"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28"/>
        <p:cNvGrpSpPr/>
        <p:nvPr/>
      </p:nvGrpSpPr>
      <p:grpSpPr>
        <a:xfrm>
          <a:off x="0" y="0"/>
          <a:ext cx="0" cy="0"/>
          <a:chOff x="0" y="0"/>
          <a:chExt cx="0" cy="0"/>
        </a:xfrm>
      </p:grpSpPr>
      <p:grpSp>
        <p:nvGrpSpPr>
          <p:cNvPr id="5" name="Group 4">
            <a:extLst>
              <a:ext uri="{FF2B5EF4-FFF2-40B4-BE49-F238E27FC236}">
                <a16:creationId xmlns:a16="http://schemas.microsoft.com/office/drawing/2014/main" id="{CD872155-6043-AE6C-B0D6-79D0A0CBE19B}"/>
              </a:ext>
            </a:extLst>
          </p:cNvPr>
          <p:cNvGrpSpPr/>
          <p:nvPr/>
        </p:nvGrpSpPr>
        <p:grpSpPr>
          <a:xfrm>
            <a:off x="2431215" y="361973"/>
            <a:ext cx="4281570" cy="766359"/>
            <a:chOff x="3031847" y="378906"/>
            <a:chExt cx="4281570" cy="766359"/>
          </a:xfrm>
        </p:grpSpPr>
        <p:sp>
          <p:nvSpPr>
            <p:cNvPr id="4" name="Rectangle: Rounded Corners 3">
              <a:extLst>
                <a:ext uri="{FF2B5EF4-FFF2-40B4-BE49-F238E27FC236}">
                  <a16:creationId xmlns:a16="http://schemas.microsoft.com/office/drawing/2014/main" id="{55BD6D5D-E63A-491A-0ECD-DBAF1A38119A}"/>
                </a:ext>
              </a:extLst>
            </p:cNvPr>
            <p:cNvSpPr/>
            <p:nvPr/>
          </p:nvSpPr>
          <p:spPr>
            <a:xfrm>
              <a:off x="3444151" y="393786"/>
              <a:ext cx="3869266" cy="736600"/>
            </a:xfrm>
            <a:prstGeom prst="roundRect">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Đồng ý với ý kiến trên</a:t>
              </a:r>
            </a:p>
          </p:txBody>
        </p:sp>
        <p:pic>
          <p:nvPicPr>
            <p:cNvPr id="2" name="Picture 4">
              <a:extLst>
                <a:ext uri="{FF2B5EF4-FFF2-40B4-BE49-F238E27FC236}">
                  <a16:creationId xmlns:a16="http://schemas.microsoft.com/office/drawing/2014/main" id="{B83F5254-7F42-DDD1-A5F2-2D5E6DE597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31847" y="378906"/>
              <a:ext cx="824608" cy="766359"/>
            </a:xfrm>
            <a:prstGeom prst="rect">
              <a:avLst/>
            </a:prstGeom>
          </p:spPr>
        </p:pic>
      </p:grpSp>
      <p:sp>
        <p:nvSpPr>
          <p:cNvPr id="7" name="Rectangle: Rounded Corners 6">
            <a:extLst>
              <a:ext uri="{FF2B5EF4-FFF2-40B4-BE49-F238E27FC236}">
                <a16:creationId xmlns:a16="http://schemas.microsoft.com/office/drawing/2014/main" id="{8893522D-7BFA-4A0B-933C-215DE84C9B29}"/>
              </a:ext>
            </a:extLst>
          </p:cNvPr>
          <p:cNvSpPr/>
          <p:nvPr/>
        </p:nvSpPr>
        <p:spPr>
          <a:xfrm>
            <a:off x="727938" y="1556871"/>
            <a:ext cx="3056661" cy="635086"/>
          </a:xfrm>
          <a:prstGeom prst="roundRect">
            <a:avLst>
              <a:gd name="adj" fmla="val 5997"/>
            </a:avLst>
          </a:prstGeom>
          <a:solidFill>
            <a:schemeClr val="tx1">
              <a:lumMod val="25000"/>
              <a:lumOff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Đặc điểm: </a:t>
            </a:r>
          </a:p>
        </p:txBody>
      </p:sp>
      <p:sp>
        <p:nvSpPr>
          <p:cNvPr id="8" name="Rectangle: Rounded Corners 7">
            <a:extLst>
              <a:ext uri="{FF2B5EF4-FFF2-40B4-BE49-F238E27FC236}">
                <a16:creationId xmlns:a16="http://schemas.microsoft.com/office/drawing/2014/main" id="{98C19FD6-A0A0-BFE5-F580-178DFBD79365}"/>
              </a:ext>
            </a:extLst>
          </p:cNvPr>
          <p:cNvSpPr/>
          <p:nvPr/>
        </p:nvSpPr>
        <p:spPr>
          <a:xfrm>
            <a:off x="4918938" y="1556870"/>
            <a:ext cx="3423486" cy="635087"/>
          </a:xfrm>
          <a:prstGeom prst="roundRect">
            <a:avLst>
              <a:gd name="adj" fmla="val 5997"/>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Cảm hứng chủ đạo: </a:t>
            </a:r>
          </a:p>
        </p:txBody>
      </p:sp>
      <p:sp>
        <p:nvSpPr>
          <p:cNvPr id="9" name="Rectangle: Rounded Corners 8">
            <a:extLst>
              <a:ext uri="{FF2B5EF4-FFF2-40B4-BE49-F238E27FC236}">
                <a16:creationId xmlns:a16="http://schemas.microsoft.com/office/drawing/2014/main" id="{43F738C8-2965-DF09-99B9-FB93E281D050}"/>
              </a:ext>
            </a:extLst>
          </p:cNvPr>
          <p:cNvSpPr/>
          <p:nvPr/>
        </p:nvSpPr>
        <p:spPr>
          <a:xfrm>
            <a:off x="448539" y="2605617"/>
            <a:ext cx="1608861" cy="2059515"/>
          </a:xfrm>
          <a:prstGeom prst="roundRect">
            <a:avLst>
              <a:gd name="adj" fmla="val 5997"/>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Có những chuyển biến sâu sắc về chất.</a:t>
            </a:r>
          </a:p>
        </p:txBody>
      </p:sp>
      <p:sp>
        <p:nvSpPr>
          <p:cNvPr id="18" name="Rectangle: Rounded Corners 17">
            <a:extLst>
              <a:ext uri="{FF2B5EF4-FFF2-40B4-BE49-F238E27FC236}">
                <a16:creationId xmlns:a16="http://schemas.microsoft.com/office/drawing/2014/main" id="{E5E944F4-6708-B7E6-4114-F454A971F19A}"/>
              </a:ext>
            </a:extLst>
          </p:cNvPr>
          <p:cNvSpPr/>
          <p:nvPr/>
        </p:nvSpPr>
        <p:spPr>
          <a:xfrm>
            <a:off x="2167272" y="2605617"/>
            <a:ext cx="1608861" cy="2059515"/>
          </a:xfrm>
          <a:prstGeom prst="roundRect">
            <a:avLst>
              <a:gd name="adj" fmla="val 5997"/>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Phát triển phong phú, mạnh mẽ, sâu rộng</a:t>
            </a:r>
          </a:p>
        </p:txBody>
      </p:sp>
      <p:sp>
        <p:nvSpPr>
          <p:cNvPr id="19" name="Rectangle: Rounded Corners 18">
            <a:extLst>
              <a:ext uri="{FF2B5EF4-FFF2-40B4-BE49-F238E27FC236}">
                <a16:creationId xmlns:a16="http://schemas.microsoft.com/office/drawing/2014/main" id="{72117ED1-E89C-24A8-F7BB-173F139291CE}"/>
              </a:ext>
            </a:extLst>
          </p:cNvPr>
          <p:cNvSpPr/>
          <p:nvPr/>
        </p:nvSpPr>
        <p:spPr>
          <a:xfrm>
            <a:off x="3886005" y="2605617"/>
            <a:ext cx="1151661" cy="2059515"/>
          </a:xfrm>
          <a:prstGeom prst="roundRect">
            <a:avLst>
              <a:gd name="adj" fmla="val 5997"/>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In đậm tinh thần thời đại. </a:t>
            </a:r>
          </a:p>
        </p:txBody>
      </p:sp>
      <p:cxnSp>
        <p:nvCxnSpPr>
          <p:cNvPr id="24" name="Connector: Elbow 23">
            <a:extLst>
              <a:ext uri="{FF2B5EF4-FFF2-40B4-BE49-F238E27FC236}">
                <a16:creationId xmlns:a16="http://schemas.microsoft.com/office/drawing/2014/main" id="{FCFB5B6C-C3F4-98BB-3084-FDE91664E7C9}"/>
              </a:ext>
            </a:extLst>
          </p:cNvPr>
          <p:cNvCxnSpPr>
            <a:stCxn id="4" idx="2"/>
            <a:endCxn id="7" idx="0"/>
          </p:cNvCxnSpPr>
          <p:nvPr/>
        </p:nvCxnSpPr>
        <p:spPr>
          <a:xfrm rot="5400000">
            <a:off x="3295502" y="74221"/>
            <a:ext cx="443418" cy="2521883"/>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76ABE308-671E-ADE7-F82F-87F6003454C5}"/>
              </a:ext>
            </a:extLst>
          </p:cNvPr>
          <p:cNvCxnSpPr>
            <a:cxnSpLocks/>
            <a:stCxn id="4" idx="2"/>
            <a:endCxn id="8" idx="0"/>
          </p:cNvCxnSpPr>
          <p:nvPr/>
        </p:nvCxnSpPr>
        <p:spPr>
          <a:xfrm rot="16200000" flipH="1">
            <a:off x="5482708" y="408896"/>
            <a:ext cx="443417" cy="185252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EE5D8D0-90E7-407D-FC55-C81784A8C44C}"/>
              </a:ext>
            </a:extLst>
          </p:cNvPr>
          <p:cNvCxnSpPr>
            <a:stCxn id="7" idx="2"/>
            <a:endCxn id="9" idx="0"/>
          </p:cNvCxnSpPr>
          <p:nvPr/>
        </p:nvCxnSpPr>
        <p:spPr>
          <a:xfrm flipH="1">
            <a:off x="1252970" y="2191957"/>
            <a:ext cx="1003299"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9AD2BC0-EBA2-60F9-5021-3B7A8E0F5977}"/>
              </a:ext>
            </a:extLst>
          </p:cNvPr>
          <p:cNvCxnSpPr>
            <a:cxnSpLocks/>
            <a:stCxn id="7" idx="2"/>
            <a:endCxn id="18" idx="0"/>
          </p:cNvCxnSpPr>
          <p:nvPr/>
        </p:nvCxnSpPr>
        <p:spPr>
          <a:xfrm>
            <a:off x="2256269" y="2191957"/>
            <a:ext cx="715434"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FDBE811-3AC6-6D46-D37E-1C2E3E7F0A90}"/>
              </a:ext>
            </a:extLst>
          </p:cNvPr>
          <p:cNvCxnSpPr>
            <a:cxnSpLocks/>
            <a:stCxn id="7" idx="2"/>
            <a:endCxn id="19" idx="0"/>
          </p:cNvCxnSpPr>
          <p:nvPr/>
        </p:nvCxnSpPr>
        <p:spPr>
          <a:xfrm>
            <a:off x="2256269" y="2191957"/>
            <a:ext cx="2205567"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up)">
                                      <p:cBhvr>
                                        <p:cTn id="40" dur="500"/>
                                        <p:tgtEl>
                                          <p:spTgt spid="30"/>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childTnLst>
                          </p:cTn>
                        </p:par>
                        <p:par>
                          <p:cTn id="50" fill="hold">
                            <p:stCondLst>
                              <p:cond delay="500"/>
                            </p:stCondLst>
                            <p:childTnLst>
                              <p:par>
                                <p:cTn id="51" presetID="14" presetClass="entr" presetSubtype="1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28">
          <a:extLst>
            <a:ext uri="{FF2B5EF4-FFF2-40B4-BE49-F238E27FC236}">
              <a16:creationId xmlns:a16="http://schemas.microsoft.com/office/drawing/2014/main" id="{E8C1B8A9-3F52-2084-0A31-C2E713A78634}"/>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8367361-F231-5DCF-3C35-B904905A172E}"/>
              </a:ext>
            </a:extLst>
          </p:cNvPr>
          <p:cNvGrpSpPr/>
          <p:nvPr/>
        </p:nvGrpSpPr>
        <p:grpSpPr>
          <a:xfrm>
            <a:off x="2431215" y="361973"/>
            <a:ext cx="4281570" cy="766359"/>
            <a:chOff x="3031847" y="378906"/>
            <a:chExt cx="4281570" cy="766359"/>
          </a:xfrm>
        </p:grpSpPr>
        <p:sp>
          <p:nvSpPr>
            <p:cNvPr id="4" name="Rectangle: Rounded Corners 3">
              <a:extLst>
                <a:ext uri="{FF2B5EF4-FFF2-40B4-BE49-F238E27FC236}">
                  <a16:creationId xmlns:a16="http://schemas.microsoft.com/office/drawing/2014/main" id="{94DA1506-E1DA-493B-F87F-FEBF08DEFC7E}"/>
                </a:ext>
              </a:extLst>
            </p:cNvPr>
            <p:cNvSpPr/>
            <p:nvPr/>
          </p:nvSpPr>
          <p:spPr>
            <a:xfrm>
              <a:off x="3444151" y="393786"/>
              <a:ext cx="3869266" cy="736600"/>
            </a:xfrm>
            <a:prstGeom prst="roundRect">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Đồng ý với ý kiến trên</a:t>
              </a:r>
            </a:p>
          </p:txBody>
        </p:sp>
        <p:pic>
          <p:nvPicPr>
            <p:cNvPr id="2" name="Picture 4">
              <a:extLst>
                <a:ext uri="{FF2B5EF4-FFF2-40B4-BE49-F238E27FC236}">
                  <a16:creationId xmlns:a16="http://schemas.microsoft.com/office/drawing/2014/main" id="{E023F17A-06F6-18D4-2EEF-44358F5342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31847" y="378906"/>
              <a:ext cx="824608" cy="766359"/>
            </a:xfrm>
            <a:prstGeom prst="rect">
              <a:avLst/>
            </a:prstGeom>
          </p:spPr>
        </p:pic>
      </p:grpSp>
      <p:sp>
        <p:nvSpPr>
          <p:cNvPr id="7" name="Rectangle: Rounded Corners 6">
            <a:extLst>
              <a:ext uri="{FF2B5EF4-FFF2-40B4-BE49-F238E27FC236}">
                <a16:creationId xmlns:a16="http://schemas.microsoft.com/office/drawing/2014/main" id="{A18527BC-0014-6E3A-B14F-744190A359F2}"/>
              </a:ext>
            </a:extLst>
          </p:cNvPr>
          <p:cNvSpPr/>
          <p:nvPr/>
        </p:nvSpPr>
        <p:spPr>
          <a:xfrm>
            <a:off x="727938" y="1556871"/>
            <a:ext cx="3056661" cy="635086"/>
          </a:xfrm>
          <a:prstGeom prst="roundRect">
            <a:avLst>
              <a:gd name="adj" fmla="val 5997"/>
            </a:avLst>
          </a:prstGeom>
          <a:solidFill>
            <a:schemeClr val="tx1">
              <a:lumMod val="25000"/>
              <a:lumOff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Đặc điểm: </a:t>
            </a:r>
          </a:p>
        </p:txBody>
      </p:sp>
      <p:sp>
        <p:nvSpPr>
          <p:cNvPr id="8" name="Rectangle: Rounded Corners 7">
            <a:extLst>
              <a:ext uri="{FF2B5EF4-FFF2-40B4-BE49-F238E27FC236}">
                <a16:creationId xmlns:a16="http://schemas.microsoft.com/office/drawing/2014/main" id="{75700E59-4B4C-9468-9DC7-4D1A8F90B34E}"/>
              </a:ext>
            </a:extLst>
          </p:cNvPr>
          <p:cNvSpPr/>
          <p:nvPr/>
        </p:nvSpPr>
        <p:spPr>
          <a:xfrm>
            <a:off x="4918938" y="1556870"/>
            <a:ext cx="3423486" cy="635087"/>
          </a:xfrm>
          <a:prstGeom prst="roundRect">
            <a:avLst>
              <a:gd name="adj" fmla="val 5997"/>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Cảm hứng chủ đạo: </a:t>
            </a:r>
          </a:p>
        </p:txBody>
      </p:sp>
      <p:sp>
        <p:nvSpPr>
          <p:cNvPr id="9" name="Rectangle: Rounded Corners 8">
            <a:extLst>
              <a:ext uri="{FF2B5EF4-FFF2-40B4-BE49-F238E27FC236}">
                <a16:creationId xmlns:a16="http://schemas.microsoft.com/office/drawing/2014/main" id="{574A433C-0180-5DFA-0F0A-08419B690958}"/>
              </a:ext>
            </a:extLst>
          </p:cNvPr>
          <p:cNvSpPr/>
          <p:nvPr/>
        </p:nvSpPr>
        <p:spPr>
          <a:xfrm>
            <a:off x="1490036" y="2605617"/>
            <a:ext cx="2277630" cy="2059515"/>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Times New Roman" panose="02020603050405020304" pitchFamily="18" charset="0"/>
              </a:rPr>
              <a:t>Niềm tự hào về đất nước, quê hương, về truyền thống dân tộc</a:t>
            </a:r>
            <a:r>
              <a:rPr lang="en-US" sz="2000">
                <a:solidFill>
                  <a:srgbClr val="000000"/>
                </a:solidFill>
                <a:ea typeface="Times New Roman" panose="02020603050405020304" pitchFamily="18" charset="0"/>
              </a:rPr>
              <a:t>.</a:t>
            </a:r>
          </a:p>
        </p:txBody>
      </p:sp>
      <p:sp>
        <p:nvSpPr>
          <p:cNvPr id="18" name="Rectangle: Rounded Corners 17">
            <a:extLst>
              <a:ext uri="{FF2B5EF4-FFF2-40B4-BE49-F238E27FC236}">
                <a16:creationId xmlns:a16="http://schemas.microsoft.com/office/drawing/2014/main" id="{A7A047E5-CFC3-49B1-BA41-6598DABBEEA8}"/>
              </a:ext>
            </a:extLst>
          </p:cNvPr>
          <p:cNvSpPr/>
          <p:nvPr/>
        </p:nvSpPr>
        <p:spPr>
          <a:xfrm>
            <a:off x="3966535" y="2605617"/>
            <a:ext cx="2082995" cy="2059515"/>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C</a:t>
            </a:r>
            <a:r>
              <a:rPr lang="vi-VN" sz="2000">
                <a:solidFill>
                  <a:srgbClr val="000000"/>
                </a:solidFill>
                <a:ea typeface="Times New Roman" panose="02020603050405020304" pitchFamily="18" charset="0"/>
              </a:rPr>
              <a:t>a ngợi lòng yêu nước, ý chí bất khuất, tự lực, tự cường</a:t>
            </a:r>
            <a:endParaRPr lang="en-US" sz="2000">
              <a:solidFill>
                <a:srgbClr val="000000"/>
              </a:solidFill>
              <a:ea typeface="Times New Roman" panose="02020603050405020304" pitchFamily="18" charset="0"/>
            </a:endParaRPr>
          </a:p>
        </p:txBody>
      </p:sp>
      <p:sp>
        <p:nvSpPr>
          <p:cNvPr id="19" name="Rectangle: Rounded Corners 18">
            <a:extLst>
              <a:ext uri="{FF2B5EF4-FFF2-40B4-BE49-F238E27FC236}">
                <a16:creationId xmlns:a16="http://schemas.microsoft.com/office/drawing/2014/main" id="{C1431F0C-69C1-B6CE-25B0-38FD58C036B2}"/>
              </a:ext>
            </a:extLst>
          </p:cNvPr>
          <p:cNvSpPr/>
          <p:nvPr/>
        </p:nvSpPr>
        <p:spPr>
          <a:xfrm>
            <a:off x="6248399" y="2605616"/>
            <a:ext cx="2447062" cy="2059515"/>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T</a:t>
            </a:r>
            <a:r>
              <a:rPr lang="vi-VN" sz="2000">
                <a:solidFill>
                  <a:srgbClr val="000000"/>
                </a:solidFill>
                <a:ea typeface="Times New Roman" panose="02020603050405020304" pitchFamily="18" charset="0"/>
              </a:rPr>
              <a:t>inh thần đoàn kết, dũng cảm, thông minh, sáng tạo của người dân.</a:t>
            </a:r>
            <a:endParaRPr lang="en-US" sz="2000">
              <a:solidFill>
                <a:srgbClr val="000000"/>
              </a:solidFill>
              <a:ea typeface="Times New Roman" panose="02020603050405020304" pitchFamily="18" charset="0"/>
            </a:endParaRPr>
          </a:p>
        </p:txBody>
      </p:sp>
      <p:cxnSp>
        <p:nvCxnSpPr>
          <p:cNvPr id="24" name="Connector: Elbow 23">
            <a:extLst>
              <a:ext uri="{FF2B5EF4-FFF2-40B4-BE49-F238E27FC236}">
                <a16:creationId xmlns:a16="http://schemas.microsoft.com/office/drawing/2014/main" id="{9337AFB2-EEEF-88B7-E8B1-F003201135DF}"/>
              </a:ext>
            </a:extLst>
          </p:cNvPr>
          <p:cNvCxnSpPr>
            <a:stCxn id="4" idx="2"/>
            <a:endCxn id="7" idx="0"/>
          </p:cNvCxnSpPr>
          <p:nvPr/>
        </p:nvCxnSpPr>
        <p:spPr>
          <a:xfrm rot="5400000">
            <a:off x="3295502" y="74221"/>
            <a:ext cx="443418" cy="2521883"/>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B71E108E-3905-1C0A-0E3F-6F9E45CFE790}"/>
              </a:ext>
            </a:extLst>
          </p:cNvPr>
          <p:cNvCxnSpPr>
            <a:cxnSpLocks/>
            <a:stCxn id="4" idx="2"/>
            <a:endCxn id="8" idx="0"/>
          </p:cNvCxnSpPr>
          <p:nvPr/>
        </p:nvCxnSpPr>
        <p:spPr>
          <a:xfrm rot="16200000" flipH="1">
            <a:off x="5482708" y="408896"/>
            <a:ext cx="443417" cy="185252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A18BB7E-1AB7-9337-D71D-850CCFCBBBCF}"/>
              </a:ext>
            </a:extLst>
          </p:cNvPr>
          <p:cNvCxnSpPr>
            <a:cxnSpLocks/>
            <a:stCxn id="8" idx="2"/>
            <a:endCxn id="9" idx="0"/>
          </p:cNvCxnSpPr>
          <p:nvPr/>
        </p:nvCxnSpPr>
        <p:spPr>
          <a:xfrm flipH="1">
            <a:off x="2628851" y="2191957"/>
            <a:ext cx="4001830"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92CA59F-0FC6-BF67-0C53-334164FC9DB4}"/>
              </a:ext>
            </a:extLst>
          </p:cNvPr>
          <p:cNvCxnSpPr>
            <a:cxnSpLocks/>
            <a:stCxn id="8" idx="2"/>
            <a:endCxn id="18" idx="0"/>
          </p:cNvCxnSpPr>
          <p:nvPr/>
        </p:nvCxnSpPr>
        <p:spPr>
          <a:xfrm flipH="1">
            <a:off x="5008033" y="2191957"/>
            <a:ext cx="1622648"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8B1007D-ED79-6B52-7D3E-5984AEA5F6C2}"/>
              </a:ext>
            </a:extLst>
          </p:cNvPr>
          <p:cNvCxnSpPr>
            <a:cxnSpLocks/>
            <a:stCxn id="8" idx="2"/>
            <a:endCxn id="19" idx="0"/>
          </p:cNvCxnSpPr>
          <p:nvPr/>
        </p:nvCxnSpPr>
        <p:spPr>
          <a:xfrm>
            <a:off x="6630681" y="2191957"/>
            <a:ext cx="841249" cy="413659"/>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94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28">
          <a:extLst>
            <a:ext uri="{FF2B5EF4-FFF2-40B4-BE49-F238E27FC236}">
              <a16:creationId xmlns:a16="http://schemas.microsoft.com/office/drawing/2014/main" id="{8E537785-E9A4-066F-B209-164FDA9A8F9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D138B6F-1123-FDAA-49DC-B14C2891AAC7}"/>
              </a:ext>
            </a:extLst>
          </p:cNvPr>
          <p:cNvGrpSpPr/>
          <p:nvPr/>
        </p:nvGrpSpPr>
        <p:grpSpPr>
          <a:xfrm>
            <a:off x="2431215" y="361973"/>
            <a:ext cx="4281570" cy="766359"/>
            <a:chOff x="3031847" y="378906"/>
            <a:chExt cx="4281570" cy="766359"/>
          </a:xfrm>
        </p:grpSpPr>
        <p:sp>
          <p:nvSpPr>
            <p:cNvPr id="4" name="Rectangle: Rounded Corners 3">
              <a:extLst>
                <a:ext uri="{FF2B5EF4-FFF2-40B4-BE49-F238E27FC236}">
                  <a16:creationId xmlns:a16="http://schemas.microsoft.com/office/drawing/2014/main" id="{736FE36F-8EC6-67A2-7A29-4A078204C0A5}"/>
                </a:ext>
              </a:extLst>
            </p:cNvPr>
            <p:cNvSpPr/>
            <p:nvPr/>
          </p:nvSpPr>
          <p:spPr>
            <a:xfrm>
              <a:off x="3444151" y="393786"/>
              <a:ext cx="3869266" cy="736600"/>
            </a:xfrm>
            <a:prstGeom prst="roundRect">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Đồng ý với ý kiến trên</a:t>
              </a:r>
            </a:p>
          </p:txBody>
        </p:sp>
        <p:pic>
          <p:nvPicPr>
            <p:cNvPr id="2" name="Picture 4">
              <a:extLst>
                <a:ext uri="{FF2B5EF4-FFF2-40B4-BE49-F238E27FC236}">
                  <a16:creationId xmlns:a16="http://schemas.microsoft.com/office/drawing/2014/main" id="{88E5EDE7-7074-9195-86F8-E23CB8FB17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31847" y="378906"/>
              <a:ext cx="824608" cy="766359"/>
            </a:xfrm>
            <a:prstGeom prst="rect">
              <a:avLst/>
            </a:prstGeom>
          </p:spPr>
        </p:pic>
      </p:grpSp>
      <p:sp>
        <p:nvSpPr>
          <p:cNvPr id="7" name="Rectangle: Rounded Corners 6">
            <a:extLst>
              <a:ext uri="{FF2B5EF4-FFF2-40B4-BE49-F238E27FC236}">
                <a16:creationId xmlns:a16="http://schemas.microsoft.com/office/drawing/2014/main" id="{D0C9F975-4DE8-724C-4EC3-D4EC6DF5FB85}"/>
              </a:ext>
            </a:extLst>
          </p:cNvPr>
          <p:cNvSpPr/>
          <p:nvPr/>
        </p:nvSpPr>
        <p:spPr>
          <a:xfrm>
            <a:off x="727938" y="1556871"/>
            <a:ext cx="3056661" cy="635086"/>
          </a:xfrm>
          <a:prstGeom prst="roundRect">
            <a:avLst>
              <a:gd name="adj" fmla="val 5997"/>
            </a:avLst>
          </a:prstGeom>
          <a:solidFill>
            <a:schemeClr val="tx1">
              <a:lumMod val="25000"/>
              <a:lumOff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Tác giả: </a:t>
            </a:r>
          </a:p>
        </p:txBody>
      </p:sp>
      <p:sp>
        <p:nvSpPr>
          <p:cNvPr id="8" name="Rectangle: Rounded Corners 7">
            <a:extLst>
              <a:ext uri="{FF2B5EF4-FFF2-40B4-BE49-F238E27FC236}">
                <a16:creationId xmlns:a16="http://schemas.microsoft.com/office/drawing/2014/main" id="{63F0736D-189B-AE88-3FD8-D4487EE187A3}"/>
              </a:ext>
            </a:extLst>
          </p:cNvPr>
          <p:cNvSpPr/>
          <p:nvPr/>
        </p:nvSpPr>
        <p:spPr>
          <a:xfrm>
            <a:off x="4918938" y="1556870"/>
            <a:ext cx="3423486" cy="635087"/>
          </a:xfrm>
          <a:prstGeom prst="roundRect">
            <a:avLst>
              <a:gd name="adj" fmla="val 5997"/>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Tác phẩm: </a:t>
            </a:r>
          </a:p>
        </p:txBody>
      </p:sp>
      <p:sp>
        <p:nvSpPr>
          <p:cNvPr id="9" name="Rectangle: Rounded Corners 8">
            <a:extLst>
              <a:ext uri="{FF2B5EF4-FFF2-40B4-BE49-F238E27FC236}">
                <a16:creationId xmlns:a16="http://schemas.microsoft.com/office/drawing/2014/main" id="{BBC5BCD2-7CE8-F498-8DD8-46465181F849}"/>
              </a:ext>
            </a:extLst>
          </p:cNvPr>
          <p:cNvSpPr/>
          <p:nvPr/>
        </p:nvSpPr>
        <p:spPr>
          <a:xfrm>
            <a:off x="380806" y="2605617"/>
            <a:ext cx="2394980" cy="2059515"/>
          </a:xfrm>
          <a:prstGeom prst="roundRect">
            <a:avLst>
              <a:gd name="adj" fmla="val 5997"/>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a typeface="Times New Roman" panose="02020603050405020304" pitchFamily="18" charset="0"/>
              </a:rPr>
              <a:t>Nhiều tác giả trở thành những chiến sĩ trên mặt trận tư tưởng, văn hóa </a:t>
            </a:r>
            <a:endParaRPr lang="en-US" sz="2000">
              <a:solidFill>
                <a:srgbClr val="000000"/>
              </a:solidFill>
              <a:ea typeface="Times New Roman" panose="02020603050405020304" pitchFamily="18" charset="0"/>
            </a:endParaRPr>
          </a:p>
        </p:txBody>
      </p:sp>
      <p:sp>
        <p:nvSpPr>
          <p:cNvPr id="18" name="Rectangle: Rounded Corners 17">
            <a:extLst>
              <a:ext uri="{FF2B5EF4-FFF2-40B4-BE49-F238E27FC236}">
                <a16:creationId xmlns:a16="http://schemas.microsoft.com/office/drawing/2014/main" id="{AEA597DD-1DDB-1FCB-C91E-A580049DE9E3}"/>
              </a:ext>
            </a:extLst>
          </p:cNvPr>
          <p:cNvSpPr/>
          <p:nvPr/>
        </p:nvSpPr>
        <p:spPr>
          <a:xfrm>
            <a:off x="2940245" y="2605617"/>
            <a:ext cx="2066061" cy="2059515"/>
          </a:xfrm>
          <a:prstGeom prst="roundRect">
            <a:avLst>
              <a:gd name="adj" fmla="val 5997"/>
            </a:avLst>
          </a:prstGeom>
          <a:solidFill>
            <a:srgbClr val="FFFFF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Có ý chí quyết tâm phục vụ kháng chiến, nhân dân.</a:t>
            </a:r>
          </a:p>
        </p:txBody>
      </p:sp>
      <p:cxnSp>
        <p:nvCxnSpPr>
          <p:cNvPr id="24" name="Connector: Elbow 23">
            <a:extLst>
              <a:ext uri="{FF2B5EF4-FFF2-40B4-BE49-F238E27FC236}">
                <a16:creationId xmlns:a16="http://schemas.microsoft.com/office/drawing/2014/main" id="{65074252-77B9-20D0-FC19-9EEA06220E7D}"/>
              </a:ext>
            </a:extLst>
          </p:cNvPr>
          <p:cNvCxnSpPr>
            <a:stCxn id="4" idx="2"/>
            <a:endCxn id="7" idx="0"/>
          </p:cNvCxnSpPr>
          <p:nvPr/>
        </p:nvCxnSpPr>
        <p:spPr>
          <a:xfrm rot="5400000">
            <a:off x="3295502" y="74221"/>
            <a:ext cx="443418" cy="2521883"/>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D0BAEDA7-7CBE-F540-2819-0BE51CDFFA9D}"/>
              </a:ext>
            </a:extLst>
          </p:cNvPr>
          <p:cNvCxnSpPr>
            <a:cxnSpLocks/>
            <a:stCxn id="4" idx="2"/>
            <a:endCxn id="8" idx="0"/>
          </p:cNvCxnSpPr>
          <p:nvPr/>
        </p:nvCxnSpPr>
        <p:spPr>
          <a:xfrm rot="16200000" flipH="1">
            <a:off x="5482708" y="408896"/>
            <a:ext cx="443417" cy="185252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A33382B-3F3C-689D-51FE-D10A888AA858}"/>
              </a:ext>
            </a:extLst>
          </p:cNvPr>
          <p:cNvCxnSpPr>
            <a:cxnSpLocks/>
            <a:stCxn id="7" idx="2"/>
            <a:endCxn id="9" idx="0"/>
          </p:cNvCxnSpPr>
          <p:nvPr/>
        </p:nvCxnSpPr>
        <p:spPr>
          <a:xfrm flipH="1">
            <a:off x="1578296" y="2191957"/>
            <a:ext cx="677973"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B8F190D-C86D-1692-E439-8BD0812FCC36}"/>
              </a:ext>
            </a:extLst>
          </p:cNvPr>
          <p:cNvCxnSpPr>
            <a:cxnSpLocks/>
            <a:stCxn id="7" idx="2"/>
            <a:endCxn id="18" idx="0"/>
          </p:cNvCxnSpPr>
          <p:nvPr/>
        </p:nvCxnSpPr>
        <p:spPr>
          <a:xfrm>
            <a:off x="2256269" y="2191957"/>
            <a:ext cx="1717007"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E79256C-3457-396D-85E6-897F9C5F0A7C}"/>
              </a:ext>
            </a:extLst>
          </p:cNvPr>
          <p:cNvPicPr>
            <a:picLocks noChangeAspect="1"/>
          </p:cNvPicPr>
          <p:nvPr/>
        </p:nvPicPr>
        <p:blipFill>
          <a:blip r:embed="rId5"/>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124244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up)">
                                      <p:cBhvr>
                                        <p:cTn id="40" dur="500"/>
                                        <p:tgtEl>
                                          <p:spTgt spid="30"/>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28">
          <a:extLst>
            <a:ext uri="{FF2B5EF4-FFF2-40B4-BE49-F238E27FC236}">
              <a16:creationId xmlns:a16="http://schemas.microsoft.com/office/drawing/2014/main" id="{2D11021E-7B48-3C90-9110-623BBEC78FB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E5C7BA7-E193-E4DC-DDFB-267882ECDEC2}"/>
              </a:ext>
            </a:extLst>
          </p:cNvPr>
          <p:cNvGrpSpPr/>
          <p:nvPr/>
        </p:nvGrpSpPr>
        <p:grpSpPr>
          <a:xfrm>
            <a:off x="2431215" y="361973"/>
            <a:ext cx="4281570" cy="766359"/>
            <a:chOff x="3031847" y="378906"/>
            <a:chExt cx="4281570" cy="766359"/>
          </a:xfrm>
        </p:grpSpPr>
        <p:sp>
          <p:nvSpPr>
            <p:cNvPr id="4" name="Rectangle: Rounded Corners 3">
              <a:extLst>
                <a:ext uri="{FF2B5EF4-FFF2-40B4-BE49-F238E27FC236}">
                  <a16:creationId xmlns:a16="http://schemas.microsoft.com/office/drawing/2014/main" id="{9E45CF63-2F9B-719E-3F28-E804B327F122}"/>
                </a:ext>
              </a:extLst>
            </p:cNvPr>
            <p:cNvSpPr/>
            <p:nvPr/>
          </p:nvSpPr>
          <p:spPr>
            <a:xfrm>
              <a:off x="3444151" y="393786"/>
              <a:ext cx="3869266" cy="736600"/>
            </a:xfrm>
            <a:prstGeom prst="roundRect">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Đồng ý với ý kiến trên</a:t>
              </a:r>
            </a:p>
          </p:txBody>
        </p:sp>
        <p:pic>
          <p:nvPicPr>
            <p:cNvPr id="2" name="Picture 4">
              <a:extLst>
                <a:ext uri="{FF2B5EF4-FFF2-40B4-BE49-F238E27FC236}">
                  <a16:creationId xmlns:a16="http://schemas.microsoft.com/office/drawing/2014/main" id="{3E7B04FF-C1B7-0F01-F3A2-016213C0AD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31847" y="378906"/>
              <a:ext cx="824608" cy="766359"/>
            </a:xfrm>
            <a:prstGeom prst="rect">
              <a:avLst/>
            </a:prstGeom>
          </p:spPr>
        </p:pic>
      </p:grpSp>
      <p:sp>
        <p:nvSpPr>
          <p:cNvPr id="7" name="Rectangle: Rounded Corners 6">
            <a:extLst>
              <a:ext uri="{FF2B5EF4-FFF2-40B4-BE49-F238E27FC236}">
                <a16:creationId xmlns:a16="http://schemas.microsoft.com/office/drawing/2014/main" id="{59FADB2C-4DFB-0572-90BE-53C0C01A6072}"/>
              </a:ext>
            </a:extLst>
          </p:cNvPr>
          <p:cNvSpPr/>
          <p:nvPr/>
        </p:nvSpPr>
        <p:spPr>
          <a:xfrm>
            <a:off x="727938" y="1556871"/>
            <a:ext cx="3056661" cy="635086"/>
          </a:xfrm>
          <a:prstGeom prst="roundRect">
            <a:avLst>
              <a:gd name="adj" fmla="val 5997"/>
            </a:avLst>
          </a:prstGeom>
          <a:solidFill>
            <a:schemeClr val="tx1">
              <a:lumMod val="25000"/>
              <a:lumOff val="7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Tác giả: </a:t>
            </a:r>
          </a:p>
        </p:txBody>
      </p:sp>
      <p:sp>
        <p:nvSpPr>
          <p:cNvPr id="8" name="Rectangle: Rounded Corners 7">
            <a:extLst>
              <a:ext uri="{FF2B5EF4-FFF2-40B4-BE49-F238E27FC236}">
                <a16:creationId xmlns:a16="http://schemas.microsoft.com/office/drawing/2014/main" id="{7AF9B240-8C80-5A0C-11EE-0C825B0C4E25}"/>
              </a:ext>
            </a:extLst>
          </p:cNvPr>
          <p:cNvSpPr/>
          <p:nvPr/>
        </p:nvSpPr>
        <p:spPr>
          <a:xfrm>
            <a:off x="4918938" y="1556870"/>
            <a:ext cx="3423486" cy="635087"/>
          </a:xfrm>
          <a:prstGeom prst="roundRect">
            <a:avLst>
              <a:gd name="adj" fmla="val 5997"/>
            </a:avLst>
          </a:prstGeom>
          <a:solidFill>
            <a:schemeClr val="accent5">
              <a:lumMod val="40000"/>
              <a:lumOff val="6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ea typeface="Times New Roman" panose="02020603050405020304" pitchFamily="18" charset="0"/>
              </a:rPr>
              <a:t>Tác phẩm:</a:t>
            </a:r>
          </a:p>
        </p:txBody>
      </p:sp>
      <p:sp>
        <p:nvSpPr>
          <p:cNvPr id="9" name="Rectangle: Rounded Corners 8">
            <a:extLst>
              <a:ext uri="{FF2B5EF4-FFF2-40B4-BE49-F238E27FC236}">
                <a16:creationId xmlns:a16="http://schemas.microsoft.com/office/drawing/2014/main" id="{9E50A37E-5304-5572-14D8-AA5C34D0A10E}"/>
              </a:ext>
            </a:extLst>
          </p:cNvPr>
          <p:cNvSpPr/>
          <p:nvPr/>
        </p:nvSpPr>
        <p:spPr>
          <a:xfrm>
            <a:off x="761901" y="2605617"/>
            <a:ext cx="1765787" cy="2059515"/>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L</a:t>
            </a:r>
            <a:r>
              <a:rPr lang="vi-VN" sz="2000">
                <a:solidFill>
                  <a:srgbClr val="000000"/>
                </a:solidFill>
                <a:ea typeface="Times New Roman" panose="02020603050405020304" pitchFamily="18" charset="0"/>
              </a:rPr>
              <a:t>uôn bám sát hiện thực và nhiệm vụ cách mạng</a:t>
            </a:r>
            <a:r>
              <a:rPr lang="en-US" sz="2000">
                <a:solidFill>
                  <a:srgbClr val="000000"/>
                </a:solidFill>
                <a:ea typeface="Times New Roman" panose="02020603050405020304" pitchFamily="18" charset="0"/>
              </a:rPr>
              <a:t>.</a:t>
            </a:r>
          </a:p>
        </p:txBody>
      </p:sp>
      <p:sp>
        <p:nvSpPr>
          <p:cNvPr id="18" name="Rectangle: Rounded Corners 17">
            <a:extLst>
              <a:ext uri="{FF2B5EF4-FFF2-40B4-BE49-F238E27FC236}">
                <a16:creationId xmlns:a16="http://schemas.microsoft.com/office/drawing/2014/main" id="{B3951D8C-956A-EC5B-B31F-ED3A92654DF2}"/>
              </a:ext>
            </a:extLst>
          </p:cNvPr>
          <p:cNvSpPr/>
          <p:nvPr/>
        </p:nvSpPr>
        <p:spPr>
          <a:xfrm>
            <a:off x="2661979" y="2605615"/>
            <a:ext cx="1435244" cy="2059515"/>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Phản ánh sinh động thực tiễn đấu tranh.</a:t>
            </a:r>
          </a:p>
        </p:txBody>
      </p:sp>
      <p:sp>
        <p:nvSpPr>
          <p:cNvPr id="19" name="Rectangle: Rounded Corners 18">
            <a:extLst>
              <a:ext uri="{FF2B5EF4-FFF2-40B4-BE49-F238E27FC236}">
                <a16:creationId xmlns:a16="http://schemas.microsoft.com/office/drawing/2014/main" id="{6E27AD1A-7368-0485-E050-2FB7E8211952}"/>
              </a:ext>
            </a:extLst>
          </p:cNvPr>
          <p:cNvSpPr/>
          <p:nvPr/>
        </p:nvSpPr>
        <p:spPr>
          <a:xfrm>
            <a:off x="4231514" y="2605614"/>
            <a:ext cx="2447062" cy="2059515"/>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Kịp thời động viên, cổ vũ toàn dân, toàn quân thi đua tăng gia sản xuất</a:t>
            </a:r>
          </a:p>
        </p:txBody>
      </p:sp>
      <p:cxnSp>
        <p:nvCxnSpPr>
          <p:cNvPr id="24" name="Connector: Elbow 23">
            <a:extLst>
              <a:ext uri="{FF2B5EF4-FFF2-40B4-BE49-F238E27FC236}">
                <a16:creationId xmlns:a16="http://schemas.microsoft.com/office/drawing/2014/main" id="{0398A45D-5DC8-E4C5-D3CB-92BE0BCBF966}"/>
              </a:ext>
            </a:extLst>
          </p:cNvPr>
          <p:cNvCxnSpPr>
            <a:stCxn id="4" idx="2"/>
            <a:endCxn id="7" idx="0"/>
          </p:cNvCxnSpPr>
          <p:nvPr/>
        </p:nvCxnSpPr>
        <p:spPr>
          <a:xfrm rot="5400000">
            <a:off x="3295502" y="74221"/>
            <a:ext cx="443418" cy="2521883"/>
          </a:xfrm>
          <a:prstGeom prst="bentConnector3">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DBE04557-4140-8B82-6DD2-14B0C2550F65}"/>
              </a:ext>
            </a:extLst>
          </p:cNvPr>
          <p:cNvCxnSpPr>
            <a:cxnSpLocks/>
            <a:stCxn id="4" idx="2"/>
            <a:endCxn id="8" idx="0"/>
          </p:cNvCxnSpPr>
          <p:nvPr/>
        </p:nvCxnSpPr>
        <p:spPr>
          <a:xfrm rot="16200000" flipH="1">
            <a:off x="5482708" y="408896"/>
            <a:ext cx="443417" cy="185252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0CE6E53-0C57-743B-581C-A90780A2F7C7}"/>
              </a:ext>
            </a:extLst>
          </p:cNvPr>
          <p:cNvCxnSpPr>
            <a:cxnSpLocks/>
            <a:stCxn id="8" idx="2"/>
            <a:endCxn id="9" idx="0"/>
          </p:cNvCxnSpPr>
          <p:nvPr/>
        </p:nvCxnSpPr>
        <p:spPr>
          <a:xfrm flipH="1">
            <a:off x="1644795" y="2191957"/>
            <a:ext cx="4985886" cy="4136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9A2C55C-C340-42D7-636D-53E6C59366A9}"/>
              </a:ext>
            </a:extLst>
          </p:cNvPr>
          <p:cNvCxnSpPr>
            <a:cxnSpLocks/>
            <a:stCxn id="8" idx="2"/>
            <a:endCxn id="18" idx="0"/>
          </p:cNvCxnSpPr>
          <p:nvPr/>
        </p:nvCxnSpPr>
        <p:spPr>
          <a:xfrm flipH="1">
            <a:off x="3379601" y="2191957"/>
            <a:ext cx="3251080" cy="41365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ED22DAF-3468-B710-9856-05A203EDE9E4}"/>
              </a:ext>
            </a:extLst>
          </p:cNvPr>
          <p:cNvCxnSpPr>
            <a:cxnSpLocks/>
            <a:stCxn id="8" idx="2"/>
            <a:endCxn id="19" idx="0"/>
          </p:cNvCxnSpPr>
          <p:nvPr/>
        </p:nvCxnSpPr>
        <p:spPr>
          <a:xfrm flipH="1">
            <a:off x="5455045" y="2191957"/>
            <a:ext cx="1175636" cy="41365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4B254ACA-45D6-2CA2-7559-F394283B6A23}"/>
              </a:ext>
            </a:extLst>
          </p:cNvPr>
          <p:cNvSpPr/>
          <p:nvPr/>
        </p:nvSpPr>
        <p:spPr>
          <a:xfrm>
            <a:off x="6812867" y="2605614"/>
            <a:ext cx="2017865" cy="2059515"/>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a typeface="Times New Roman" panose="02020603050405020304" pitchFamily="18" charset="0"/>
              </a:rPr>
              <a:t>Lập nhiều chiến công, xây dựng đời sống văn hóa mới.</a:t>
            </a:r>
          </a:p>
        </p:txBody>
      </p:sp>
      <p:cxnSp>
        <p:nvCxnSpPr>
          <p:cNvPr id="15" name="Straight Arrow Connector 14">
            <a:extLst>
              <a:ext uri="{FF2B5EF4-FFF2-40B4-BE49-F238E27FC236}">
                <a16:creationId xmlns:a16="http://schemas.microsoft.com/office/drawing/2014/main" id="{C1979156-8817-BFF3-D2F7-C7449413AF8F}"/>
              </a:ext>
            </a:extLst>
          </p:cNvPr>
          <p:cNvCxnSpPr>
            <a:cxnSpLocks/>
            <a:stCxn id="8" idx="2"/>
            <a:endCxn id="14" idx="0"/>
          </p:cNvCxnSpPr>
          <p:nvPr/>
        </p:nvCxnSpPr>
        <p:spPr>
          <a:xfrm>
            <a:off x="6630681" y="2191957"/>
            <a:ext cx="1191119" cy="41365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AECFDC2-B79D-595D-8C01-2F16C5D9A36D}"/>
              </a:ext>
            </a:extLst>
          </p:cNvPr>
          <p:cNvPicPr>
            <a:picLocks noChangeAspect="1"/>
          </p:cNvPicPr>
          <p:nvPr/>
        </p:nvPicPr>
        <p:blipFill>
          <a:blip r:embed="rId5"/>
          <a:stretch>
            <a:fillRect/>
          </a:stretch>
        </p:blipFill>
        <p:spPr>
          <a:xfrm>
            <a:off x="0" y="4925686"/>
            <a:ext cx="1094255" cy="217814"/>
          </a:xfrm>
          <a:prstGeom prst="rect">
            <a:avLst/>
          </a:prstGeom>
        </p:spPr>
      </p:pic>
    </p:spTree>
    <p:extLst>
      <p:ext uri="{BB962C8B-B14F-4D97-AF65-F5344CB8AC3E}">
        <p14:creationId xmlns:p14="http://schemas.microsoft.com/office/powerpoint/2010/main" val="11326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randombar(horizont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33"/>
        <p:cNvGrpSpPr/>
        <p:nvPr/>
      </p:nvGrpSpPr>
      <p:grpSpPr>
        <a:xfrm>
          <a:off x="0" y="0"/>
          <a:ext cx="0" cy="0"/>
          <a:chOff x="0" y="0"/>
          <a:chExt cx="0" cy="0"/>
        </a:xfrm>
      </p:grpSpPr>
      <p:grpSp>
        <p:nvGrpSpPr>
          <p:cNvPr id="9" name="Group 8">
            <a:extLst>
              <a:ext uri="{FF2B5EF4-FFF2-40B4-BE49-F238E27FC236}">
                <a16:creationId xmlns:a16="http://schemas.microsoft.com/office/drawing/2014/main" id="{B1576E2C-A7E4-61EB-BDDB-5618BD241CC8}"/>
              </a:ext>
            </a:extLst>
          </p:cNvPr>
          <p:cNvGrpSpPr/>
          <p:nvPr/>
        </p:nvGrpSpPr>
        <p:grpSpPr>
          <a:xfrm>
            <a:off x="0" y="284732"/>
            <a:ext cx="3398340" cy="4574039"/>
            <a:chOff x="509027" y="767418"/>
            <a:chExt cx="3398340" cy="4574039"/>
          </a:xfrm>
        </p:grpSpPr>
        <p:pic>
          <p:nvPicPr>
            <p:cNvPr id="6" name="Picture 5" descr="A statue of a person&#10;&#10;Description automatically generated">
              <a:extLst>
                <a:ext uri="{FF2B5EF4-FFF2-40B4-BE49-F238E27FC236}">
                  <a16:creationId xmlns:a16="http://schemas.microsoft.com/office/drawing/2014/main" id="{E366FF0E-BF7F-C00E-C22B-D91C7EB7AC81}"/>
                </a:ext>
              </a:extLst>
            </p:cNvPr>
            <p:cNvPicPr>
              <a:picLocks noChangeAspect="1"/>
            </p:cNvPicPr>
            <p:nvPr/>
          </p:nvPicPr>
          <p:blipFill>
            <a:blip r:embed="rId5"/>
            <a:stretch>
              <a:fillRect/>
            </a:stretch>
          </p:blipFill>
          <p:spPr>
            <a:xfrm>
              <a:off x="724927" y="767418"/>
              <a:ext cx="2966540" cy="3788696"/>
            </a:xfrm>
            <a:prstGeom prst="rect">
              <a:avLst/>
            </a:prstGeom>
          </p:spPr>
        </p:pic>
        <p:sp>
          <p:nvSpPr>
            <p:cNvPr id="8" name="TextBox 7">
              <a:extLst>
                <a:ext uri="{FF2B5EF4-FFF2-40B4-BE49-F238E27FC236}">
                  <a16:creationId xmlns:a16="http://schemas.microsoft.com/office/drawing/2014/main" id="{3CF0D300-6893-8F00-C1E5-3A4C4B1D9374}"/>
                </a:ext>
              </a:extLst>
            </p:cNvPr>
            <p:cNvSpPr txBox="1"/>
            <p:nvPr/>
          </p:nvSpPr>
          <p:spPr>
            <a:xfrm>
              <a:off x="509027" y="4556114"/>
              <a:ext cx="3398340" cy="785343"/>
            </a:xfrm>
            <a:prstGeom prst="rect">
              <a:avLst/>
            </a:prstGeom>
            <a:noFill/>
          </p:spPr>
          <p:txBody>
            <a:bodyPr wrap="square">
              <a:spAutoFit/>
            </a:bodyPr>
            <a:lstStyle/>
            <a:p>
              <a:pPr algn="ctr">
                <a:lnSpc>
                  <a:spcPct val="150000"/>
                </a:lnSpc>
              </a:pPr>
              <a:r>
                <a:rPr lang="en-US" sz="1600"/>
                <a:t>T</a:t>
              </a:r>
              <a:r>
                <a:rPr lang="vi-VN" sz="1600"/>
                <a:t>ượng Chân dung Bác Hồ (1946) của nữ điêu khắc Nguyễn Thị Kim</a:t>
              </a:r>
              <a:endParaRPr lang="en-US" sz="1600"/>
            </a:p>
          </p:txBody>
        </p:sp>
      </p:grpSp>
      <p:grpSp>
        <p:nvGrpSpPr>
          <p:cNvPr id="23" name="Group 22">
            <a:extLst>
              <a:ext uri="{FF2B5EF4-FFF2-40B4-BE49-F238E27FC236}">
                <a16:creationId xmlns:a16="http://schemas.microsoft.com/office/drawing/2014/main" id="{744E14FD-9CE4-DCF1-686E-8B5D7B7B6BEE}"/>
              </a:ext>
            </a:extLst>
          </p:cNvPr>
          <p:cNvGrpSpPr/>
          <p:nvPr/>
        </p:nvGrpSpPr>
        <p:grpSpPr>
          <a:xfrm>
            <a:off x="3398340" y="284730"/>
            <a:ext cx="5459615" cy="4574040"/>
            <a:chOff x="3398340" y="284730"/>
            <a:chExt cx="5459615" cy="4574040"/>
          </a:xfrm>
        </p:grpSpPr>
        <p:pic>
          <p:nvPicPr>
            <p:cNvPr id="18" name="Picture 17" descr="A sheet music with text&#10;&#10;Description automatically generated">
              <a:extLst>
                <a:ext uri="{FF2B5EF4-FFF2-40B4-BE49-F238E27FC236}">
                  <a16:creationId xmlns:a16="http://schemas.microsoft.com/office/drawing/2014/main" id="{58B7180D-EE36-46BA-2E46-CECCED48C808}"/>
                </a:ext>
              </a:extLst>
            </p:cNvPr>
            <p:cNvPicPr>
              <a:picLocks noChangeAspect="1"/>
            </p:cNvPicPr>
            <p:nvPr/>
          </p:nvPicPr>
          <p:blipFill>
            <a:blip r:embed="rId6"/>
            <a:stretch>
              <a:fillRect/>
            </a:stretch>
          </p:blipFill>
          <p:spPr>
            <a:xfrm>
              <a:off x="6136984" y="284730"/>
              <a:ext cx="2720971" cy="3788695"/>
            </a:xfrm>
            <a:prstGeom prst="rect">
              <a:avLst/>
            </a:prstGeom>
          </p:spPr>
        </p:pic>
        <p:pic>
          <p:nvPicPr>
            <p:cNvPr id="20" name="Picture 19" descr="A sheet music with lines and text&#10;&#10;Description automatically generated">
              <a:extLst>
                <a:ext uri="{FF2B5EF4-FFF2-40B4-BE49-F238E27FC236}">
                  <a16:creationId xmlns:a16="http://schemas.microsoft.com/office/drawing/2014/main" id="{77D1C946-026D-B49F-CC31-5ECD7709C22E}"/>
                </a:ext>
              </a:extLst>
            </p:cNvPr>
            <p:cNvPicPr>
              <a:picLocks noChangeAspect="1"/>
            </p:cNvPicPr>
            <p:nvPr/>
          </p:nvPicPr>
          <p:blipFill>
            <a:blip r:embed="rId7"/>
            <a:srcRect l="6132" r="4589"/>
            <a:stretch/>
          </p:blipFill>
          <p:spPr>
            <a:xfrm>
              <a:off x="3398340" y="284730"/>
              <a:ext cx="2652950" cy="3788694"/>
            </a:xfrm>
            <a:prstGeom prst="rect">
              <a:avLst/>
            </a:prstGeom>
          </p:spPr>
        </p:pic>
        <p:sp>
          <p:nvSpPr>
            <p:cNvPr id="22" name="TextBox 21">
              <a:extLst>
                <a:ext uri="{FF2B5EF4-FFF2-40B4-BE49-F238E27FC236}">
                  <a16:creationId xmlns:a16="http://schemas.microsoft.com/office/drawing/2014/main" id="{058258EF-1C78-F100-5D96-7970ED7FDB85}"/>
                </a:ext>
              </a:extLst>
            </p:cNvPr>
            <p:cNvSpPr txBox="1"/>
            <p:nvPr/>
          </p:nvSpPr>
          <p:spPr>
            <a:xfrm>
              <a:off x="3444197" y="4073427"/>
              <a:ext cx="5385573" cy="785343"/>
            </a:xfrm>
            <a:prstGeom prst="rect">
              <a:avLst/>
            </a:prstGeom>
            <a:noFill/>
          </p:spPr>
          <p:txBody>
            <a:bodyPr wrap="square">
              <a:spAutoFit/>
            </a:bodyPr>
            <a:lstStyle/>
            <a:p>
              <a:pPr algn="ctr">
                <a:lnSpc>
                  <a:spcPct val="150000"/>
                </a:lnSpc>
              </a:pPr>
              <a:r>
                <a:rPr lang="vi-VN" sz="1600"/>
                <a:t>Trường ca sông Lô (1947), bài hát Tiến về Hà Nội (1949) của nhạc sĩ Văn Cao</a:t>
              </a:r>
              <a:endParaRPr lang="en-US" sz="1600"/>
            </a:p>
          </p:txBody>
        </p:sp>
      </p:grpSp>
      <p:pic>
        <p:nvPicPr>
          <p:cNvPr id="24" name="Tiến Về Hà Nội - Văn Cao - Bài Hát Cách Mạng [Official Audio]">
            <a:hlinkClick r:id="" action="ppaction://media"/>
            <a:extLst>
              <a:ext uri="{FF2B5EF4-FFF2-40B4-BE49-F238E27FC236}">
                <a16:creationId xmlns:a16="http://schemas.microsoft.com/office/drawing/2014/main" id="{8483EF6B-A0DD-D25F-B32B-3B68158249E5}"/>
              </a:ext>
            </a:extLst>
          </p:cNvPr>
          <p:cNvPicPr>
            <a:picLocks noChangeAspect="1"/>
          </p:cNvPicPr>
          <p:nvPr>
            <a:audioFile r:link="rId1"/>
            <p:extLst>
              <p:ext uri="{DAA4B4D4-6D71-4841-9C94-3DE7FCFB9230}">
                <p14:media xmlns:p14="http://schemas.microsoft.com/office/powerpoint/2010/main" r:embed="rId2">
                  <p14:trim st="8942"/>
                </p14:media>
              </p:ext>
            </p:extLst>
          </p:nvPr>
        </p:nvPicPr>
        <p:blipFill>
          <a:blip r:embed="rId8"/>
          <a:stretch>
            <a:fillRect/>
          </a:stretch>
        </p:blipFill>
        <p:spPr>
          <a:xfrm>
            <a:off x="8656637" y="4656137"/>
            <a:ext cx="487363" cy="487363"/>
          </a:xfrm>
          <a:prstGeom prst="rect">
            <a:avLst/>
          </a:prstGeom>
        </p:spPr>
      </p:pic>
    </p:spTree>
    <p:extLst>
      <p:ext uri="{BB962C8B-B14F-4D97-AF65-F5344CB8AC3E}">
        <p14:creationId xmlns:p14="http://schemas.microsoft.com/office/powerpoint/2010/main" val="131797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6704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74E44-7397-006C-C646-EACE933F9FBC}"/>
              </a:ext>
            </a:extLst>
          </p:cNvPr>
          <p:cNvGrpSpPr/>
          <p:nvPr/>
        </p:nvGrpSpPr>
        <p:grpSpPr>
          <a:xfrm>
            <a:off x="608785" y="386330"/>
            <a:ext cx="2790370" cy="4574039"/>
            <a:chOff x="813012" y="767419"/>
            <a:chExt cx="2790370" cy="4574039"/>
          </a:xfrm>
        </p:grpSpPr>
        <p:pic>
          <p:nvPicPr>
            <p:cNvPr id="3" name="Picture 2">
              <a:extLst>
                <a:ext uri="{FF2B5EF4-FFF2-40B4-BE49-F238E27FC236}">
                  <a16:creationId xmlns:a16="http://schemas.microsoft.com/office/drawing/2014/main" id="{43697767-13C1-A0D9-895B-716C510F8BF0}"/>
                </a:ext>
              </a:extLst>
            </p:cNvPr>
            <p:cNvPicPr>
              <a:picLocks noChangeAspect="1"/>
            </p:cNvPicPr>
            <p:nvPr/>
          </p:nvPicPr>
          <p:blipFill>
            <a:blip r:embed="rId2"/>
            <a:srcRect/>
            <a:stretch/>
          </p:blipFill>
          <p:spPr>
            <a:xfrm>
              <a:off x="901097" y="767419"/>
              <a:ext cx="2614200" cy="3788696"/>
            </a:xfrm>
            <a:prstGeom prst="rect">
              <a:avLst/>
            </a:prstGeom>
          </p:spPr>
        </p:pic>
        <p:sp>
          <p:nvSpPr>
            <p:cNvPr id="4" name="TextBox 3">
              <a:extLst>
                <a:ext uri="{FF2B5EF4-FFF2-40B4-BE49-F238E27FC236}">
                  <a16:creationId xmlns:a16="http://schemas.microsoft.com/office/drawing/2014/main" id="{F52C9F08-35CC-1079-D38E-68CC6FD90409}"/>
                </a:ext>
              </a:extLst>
            </p:cNvPr>
            <p:cNvSpPr txBox="1"/>
            <p:nvPr/>
          </p:nvSpPr>
          <p:spPr>
            <a:xfrm>
              <a:off x="813012" y="4556115"/>
              <a:ext cx="2790370" cy="785343"/>
            </a:xfrm>
            <a:prstGeom prst="rect">
              <a:avLst/>
            </a:prstGeom>
            <a:noFill/>
          </p:spPr>
          <p:txBody>
            <a:bodyPr wrap="square">
              <a:spAutoFit/>
            </a:bodyPr>
            <a:lstStyle/>
            <a:p>
              <a:pPr algn="ctr">
                <a:lnSpc>
                  <a:spcPct val="150000"/>
                </a:lnSpc>
              </a:pPr>
              <a:r>
                <a:rPr lang="en-US" sz="1600"/>
                <a:t>Truyện ngắn Đôi mắt (1948) của nhà văn Nam Cao</a:t>
              </a:r>
            </a:p>
          </p:txBody>
        </p:sp>
      </p:grpSp>
      <p:grpSp>
        <p:nvGrpSpPr>
          <p:cNvPr id="5" name="Group 4">
            <a:extLst>
              <a:ext uri="{FF2B5EF4-FFF2-40B4-BE49-F238E27FC236}">
                <a16:creationId xmlns:a16="http://schemas.microsoft.com/office/drawing/2014/main" id="{0DC10869-2591-8E60-F9CA-32F255BE322E}"/>
              </a:ext>
            </a:extLst>
          </p:cNvPr>
          <p:cNvGrpSpPr/>
          <p:nvPr/>
        </p:nvGrpSpPr>
        <p:grpSpPr>
          <a:xfrm>
            <a:off x="3674677" y="386329"/>
            <a:ext cx="4758123" cy="4574039"/>
            <a:chOff x="822649" y="1628910"/>
            <a:chExt cx="4758123" cy="4574039"/>
          </a:xfrm>
        </p:grpSpPr>
        <p:pic>
          <p:nvPicPr>
            <p:cNvPr id="6" name="Picture 5">
              <a:extLst>
                <a:ext uri="{FF2B5EF4-FFF2-40B4-BE49-F238E27FC236}">
                  <a16:creationId xmlns:a16="http://schemas.microsoft.com/office/drawing/2014/main" id="{DCEEABC5-E72E-0F4E-6016-C348F6DE4472}"/>
                </a:ext>
              </a:extLst>
            </p:cNvPr>
            <p:cNvPicPr>
              <a:picLocks noChangeAspect="1"/>
            </p:cNvPicPr>
            <p:nvPr/>
          </p:nvPicPr>
          <p:blipFill>
            <a:blip r:embed="rId3"/>
            <a:srcRect/>
            <a:stretch/>
          </p:blipFill>
          <p:spPr>
            <a:xfrm>
              <a:off x="822649" y="1628910"/>
              <a:ext cx="4758123" cy="3790639"/>
            </a:xfrm>
            <a:prstGeom prst="rect">
              <a:avLst/>
            </a:prstGeom>
          </p:spPr>
        </p:pic>
        <p:sp>
          <p:nvSpPr>
            <p:cNvPr id="7" name="TextBox 6">
              <a:extLst>
                <a:ext uri="{FF2B5EF4-FFF2-40B4-BE49-F238E27FC236}">
                  <a16:creationId xmlns:a16="http://schemas.microsoft.com/office/drawing/2014/main" id="{1CFD8DF3-50AB-1360-2632-6DBBBF124A8A}"/>
                </a:ext>
              </a:extLst>
            </p:cNvPr>
            <p:cNvSpPr txBox="1"/>
            <p:nvPr/>
          </p:nvSpPr>
          <p:spPr>
            <a:xfrm>
              <a:off x="1744930" y="5417606"/>
              <a:ext cx="2913559" cy="785343"/>
            </a:xfrm>
            <a:prstGeom prst="rect">
              <a:avLst/>
            </a:prstGeom>
            <a:noFill/>
          </p:spPr>
          <p:txBody>
            <a:bodyPr wrap="square">
              <a:spAutoFit/>
            </a:bodyPr>
            <a:lstStyle/>
            <a:p>
              <a:pPr algn="ctr">
                <a:lnSpc>
                  <a:spcPct val="150000"/>
                </a:lnSpc>
              </a:pPr>
              <a:r>
                <a:rPr lang="en-US" sz="1600"/>
                <a:t>Bức tranh Bừa trên đồi (1953) của họa sĩ Tô Ngọc Vân</a:t>
              </a:r>
            </a:p>
          </p:txBody>
        </p:sp>
      </p:grpSp>
    </p:spTree>
    <p:extLst>
      <p:ext uri="{BB962C8B-B14F-4D97-AF65-F5344CB8AC3E}">
        <p14:creationId xmlns:p14="http://schemas.microsoft.com/office/powerpoint/2010/main" val="411953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28"/>
        <p:cNvGrpSpPr/>
        <p:nvPr/>
      </p:nvGrpSpPr>
      <p:grpSpPr>
        <a:xfrm>
          <a:off x="0" y="0"/>
          <a:ext cx="0" cy="0"/>
          <a:chOff x="0" y="0"/>
          <a:chExt cx="0" cy="0"/>
        </a:xfrm>
      </p:grpSpPr>
      <p:sp>
        <p:nvSpPr>
          <p:cNvPr id="15" name="Title 2">
            <a:extLst>
              <a:ext uri="{FF2B5EF4-FFF2-40B4-BE49-F238E27FC236}">
                <a16:creationId xmlns:a16="http://schemas.microsoft.com/office/drawing/2014/main" id="{475700FF-0D98-1FAA-3261-BD25F794987C}"/>
              </a:ext>
            </a:extLst>
          </p:cNvPr>
          <p:cNvSpPr txBox="1">
            <a:spLocks/>
          </p:cNvSpPr>
          <p:nvPr/>
        </p:nvSpPr>
        <p:spPr>
          <a:xfrm>
            <a:off x="0" y="575581"/>
            <a:ext cx="2153705" cy="572700"/>
          </a:xfrm>
          <a:prstGeom prst="snip1Rect">
            <a:avLst/>
          </a:prstGeom>
          <a:solidFill>
            <a:schemeClr val="tx1">
              <a:lumMod val="75000"/>
              <a:lumOff val="25000"/>
            </a:schemeClr>
          </a:solidFill>
          <a:ln>
            <a:noFill/>
          </a:ln>
          <a:effectLst>
            <a:outerShdw dist="50800" dir="2700000" algn="tl" rotWithShape="0">
              <a:prstClr val="black">
                <a:alpha val="40000"/>
              </a:prst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Allerta Stencil"/>
              <a:buNone/>
              <a:defRPr sz="3000" b="1" i="0" u="none" strike="noStrike" cap="none">
                <a:solidFill>
                  <a:schemeClr val="dk1"/>
                </a:solidFill>
                <a:latin typeface="Allerta Stencil"/>
                <a:ea typeface="Allerta Stencil"/>
                <a:cs typeface="Allerta Stencil"/>
                <a:sym typeface="Allerta Stencil"/>
              </a:defRPr>
            </a:lvl1pPr>
            <a:lvl2pPr marR="0" lvl="1"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3000"/>
              <a:buFont typeface="Arvo"/>
              <a:buNone/>
              <a:defRPr sz="3000" b="1" i="0" u="none" strike="noStrike" cap="none">
                <a:solidFill>
                  <a:schemeClr val="dk1"/>
                </a:solidFill>
                <a:latin typeface="Arvo"/>
                <a:ea typeface="Arvo"/>
                <a:cs typeface="Arvo"/>
                <a:sym typeface="Arvo"/>
              </a:defRPr>
            </a:lvl9pPr>
          </a:lstStyle>
          <a:p>
            <a:r>
              <a:rPr lang="en-US" sz="2400">
                <a:solidFill>
                  <a:srgbClr val="FFFFFF"/>
                </a:solidFill>
                <a:latin typeface="Arial" panose="020B0604020202020204" pitchFamily="34" charset="0"/>
                <a:cs typeface="Arial" panose="020B0604020202020204" pitchFamily="34" charset="0"/>
              </a:rPr>
              <a:t>Ý nghĩa:</a:t>
            </a:r>
            <a:endParaRPr lang="vi-VN" sz="2400" dirty="0">
              <a:solidFill>
                <a:srgbClr val="FFFFFF"/>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937E14B4-C790-C838-560F-16869AE177C3}"/>
              </a:ext>
            </a:extLst>
          </p:cNvPr>
          <p:cNvSpPr/>
          <p:nvPr/>
        </p:nvSpPr>
        <p:spPr>
          <a:xfrm>
            <a:off x="533301" y="1471084"/>
            <a:ext cx="2260699" cy="2982383"/>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Tạo nên những thành tựu kì diệu về văn học - nghệ thuật trong thời kháng chiến chống Pháp.</a:t>
            </a:r>
          </a:p>
        </p:txBody>
      </p:sp>
      <p:sp>
        <p:nvSpPr>
          <p:cNvPr id="4" name="Rectangle: Rounded Corners 3">
            <a:extLst>
              <a:ext uri="{FF2B5EF4-FFF2-40B4-BE49-F238E27FC236}">
                <a16:creationId xmlns:a16="http://schemas.microsoft.com/office/drawing/2014/main" id="{5EE2825F-655E-BC00-813A-7294795A236B}"/>
              </a:ext>
            </a:extLst>
          </p:cNvPr>
          <p:cNvSpPr/>
          <p:nvPr/>
        </p:nvSpPr>
        <p:spPr>
          <a:xfrm>
            <a:off x="2978450" y="1471084"/>
            <a:ext cx="2872018" cy="2982383"/>
          </a:xfrm>
          <a:prstGeom prst="roundRect">
            <a:avLst>
              <a:gd name="adj" fmla="val 5997"/>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T</a:t>
            </a:r>
            <a:r>
              <a:rPr lang="vi-VN" sz="2000">
                <a:solidFill>
                  <a:srgbClr val="000000"/>
                </a:solidFill>
                <a:ea typeface="Times New Roman" panose="02020603050405020304" pitchFamily="18" charset="0"/>
              </a:rPr>
              <a:t>ạo điều kiện cho thời kì nở rộ của văn chương và nghệ thuật cách mạng với nhiều tác phẩm đỉnh cao sống mãi với thời gian.</a:t>
            </a:r>
            <a:endParaRPr lang="en-US" sz="2000">
              <a:solidFill>
                <a:srgbClr val="000000"/>
              </a:solidFill>
              <a:ea typeface="Times New Roman" panose="02020603050405020304" pitchFamily="18" charset="0"/>
            </a:endParaRPr>
          </a:p>
        </p:txBody>
      </p:sp>
      <p:grpSp>
        <p:nvGrpSpPr>
          <p:cNvPr id="6" name="Group 5">
            <a:extLst>
              <a:ext uri="{FF2B5EF4-FFF2-40B4-BE49-F238E27FC236}">
                <a16:creationId xmlns:a16="http://schemas.microsoft.com/office/drawing/2014/main" id="{72F1B9AC-9487-1449-DAF7-68DF48BBC3D8}"/>
              </a:ext>
            </a:extLst>
          </p:cNvPr>
          <p:cNvGrpSpPr/>
          <p:nvPr/>
        </p:nvGrpSpPr>
        <p:grpSpPr>
          <a:xfrm>
            <a:off x="6113960" y="284730"/>
            <a:ext cx="2790370" cy="4574039"/>
            <a:chOff x="813012" y="767419"/>
            <a:chExt cx="2790370" cy="4574039"/>
          </a:xfrm>
        </p:grpSpPr>
        <p:pic>
          <p:nvPicPr>
            <p:cNvPr id="7" name="Picture 6">
              <a:extLst>
                <a:ext uri="{FF2B5EF4-FFF2-40B4-BE49-F238E27FC236}">
                  <a16:creationId xmlns:a16="http://schemas.microsoft.com/office/drawing/2014/main" id="{36DFCDBA-163B-C19C-DA72-7F346D7C4603}"/>
                </a:ext>
              </a:extLst>
            </p:cNvPr>
            <p:cNvPicPr>
              <a:picLocks noChangeAspect="1"/>
            </p:cNvPicPr>
            <p:nvPr/>
          </p:nvPicPr>
          <p:blipFill>
            <a:blip r:embed="rId5"/>
            <a:srcRect/>
            <a:stretch/>
          </p:blipFill>
          <p:spPr>
            <a:xfrm>
              <a:off x="924776" y="767419"/>
              <a:ext cx="2566841" cy="3788696"/>
            </a:xfrm>
            <a:prstGeom prst="rect">
              <a:avLst/>
            </a:prstGeom>
          </p:spPr>
        </p:pic>
        <p:sp>
          <p:nvSpPr>
            <p:cNvPr id="8" name="TextBox 7">
              <a:extLst>
                <a:ext uri="{FF2B5EF4-FFF2-40B4-BE49-F238E27FC236}">
                  <a16:creationId xmlns:a16="http://schemas.microsoft.com/office/drawing/2014/main" id="{27B9543D-44F4-7390-FC9F-22EC4AB84A3A}"/>
                </a:ext>
              </a:extLst>
            </p:cNvPr>
            <p:cNvSpPr txBox="1"/>
            <p:nvPr/>
          </p:nvSpPr>
          <p:spPr>
            <a:xfrm>
              <a:off x="813012" y="4556115"/>
              <a:ext cx="2790370" cy="785343"/>
            </a:xfrm>
            <a:prstGeom prst="rect">
              <a:avLst/>
            </a:prstGeom>
            <a:noFill/>
          </p:spPr>
          <p:txBody>
            <a:bodyPr wrap="square">
              <a:spAutoFit/>
            </a:bodyPr>
            <a:lstStyle/>
            <a:p>
              <a:pPr algn="ctr">
                <a:lnSpc>
                  <a:spcPct val="150000"/>
                </a:lnSpc>
              </a:pPr>
              <a:r>
                <a:rPr lang="en-US" sz="1600"/>
                <a:t>Bài hát Hò kéo pháo (1954) của nhạc sĩ Hoàng Vân </a:t>
              </a:r>
            </a:p>
          </p:txBody>
        </p:sp>
      </p:grpSp>
      <p:pic>
        <p:nvPicPr>
          <p:cNvPr id="9" name="Hò Kéo Pháo (Thu thanh trước 1975) - Official Lyric Video by Hà Nội Vi Vu">
            <a:hlinkClick r:id="" action="ppaction://media"/>
            <a:extLst>
              <a:ext uri="{FF2B5EF4-FFF2-40B4-BE49-F238E27FC236}">
                <a16:creationId xmlns:a16="http://schemas.microsoft.com/office/drawing/2014/main" id="{A242FA01-0B1E-71BE-BEEA-F783730C0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0647" y="0"/>
            <a:ext cx="487363" cy="487363"/>
          </a:xfrm>
          <a:prstGeom prst="rect">
            <a:avLst/>
          </a:prstGeom>
        </p:spPr>
      </p:pic>
      <p:pic>
        <p:nvPicPr>
          <p:cNvPr id="3" name="Picture 2">
            <a:extLst>
              <a:ext uri="{FF2B5EF4-FFF2-40B4-BE49-F238E27FC236}">
                <a16:creationId xmlns:a16="http://schemas.microsoft.com/office/drawing/2014/main" id="{F8250D8A-5131-6B26-2337-902C27AE41A3}"/>
              </a:ext>
            </a:extLst>
          </p:cNvPr>
          <p:cNvPicPr>
            <a:picLocks noChangeAspect="1"/>
          </p:cNvPicPr>
          <p:nvPr/>
        </p:nvPicPr>
        <p:blipFill>
          <a:blip r:embed="rId7"/>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113334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480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4"/>
        <p:cNvGrpSpPr/>
        <p:nvPr/>
      </p:nvGrpSpPr>
      <p:grpSpPr>
        <a:xfrm>
          <a:off x="0" y="0"/>
          <a:ext cx="0" cy="0"/>
          <a:chOff x="0" y="0"/>
          <a:chExt cx="0" cy="0"/>
        </a:xfrm>
      </p:grpSpPr>
      <p:sp>
        <p:nvSpPr>
          <p:cNvPr id="5" name="Title 4">
            <a:extLst>
              <a:ext uri="{FF2B5EF4-FFF2-40B4-BE49-F238E27FC236}">
                <a16:creationId xmlns:a16="http://schemas.microsoft.com/office/drawing/2014/main" id="{C2244B5E-C4A5-9D1F-6330-201B6C33B64D}"/>
              </a:ext>
            </a:extLst>
          </p:cNvPr>
          <p:cNvSpPr>
            <a:spLocks noGrp="1"/>
          </p:cNvSpPr>
          <p:nvPr>
            <p:ph type="title"/>
          </p:nvPr>
        </p:nvSpPr>
        <p:spPr>
          <a:xfrm>
            <a:off x="2966793" y="326471"/>
            <a:ext cx="3167742" cy="702128"/>
          </a:xfrm>
          <a:prstGeom prst="snip2SameRect">
            <a:avLst>
              <a:gd name="adj1" fmla="val 16667"/>
              <a:gd name="adj2" fmla="val 17652"/>
            </a:avLst>
          </a:prstGeom>
          <a:solidFill>
            <a:schemeClr val="bg1">
              <a:lumMod val="50000"/>
            </a:schemeClr>
          </a:solidFill>
          <a:effectLst>
            <a:outerShdw dist="38100" dir="5400000" algn="t" rotWithShape="0">
              <a:prstClr val="black">
                <a:alpha val="40000"/>
              </a:prstClr>
            </a:outerShdw>
          </a:effectLst>
        </p:spPr>
        <p:txBody>
          <a:bodyPr anchor="ctr"/>
          <a:lstStyle/>
          <a:p>
            <a:pPr algn="ctr"/>
            <a:r>
              <a:rPr lang="vi-VN" sz="3000" dirty="0">
                <a:solidFill>
                  <a:srgbClr val="FFFFFF"/>
                </a:solidFill>
                <a:latin typeface="Arial" panose="020B0604020202020204" pitchFamily="34" charset="0"/>
                <a:cs typeface="Arial" panose="020B0604020202020204" pitchFamily="34" charset="0"/>
              </a:rPr>
              <a:t>KẾT LUẬN</a:t>
            </a:r>
          </a:p>
        </p:txBody>
      </p:sp>
      <p:sp>
        <p:nvSpPr>
          <p:cNvPr id="7" name="TextBox 6">
            <a:extLst>
              <a:ext uri="{FF2B5EF4-FFF2-40B4-BE49-F238E27FC236}">
                <a16:creationId xmlns:a16="http://schemas.microsoft.com/office/drawing/2014/main" id="{B9D19726-1AD2-8821-33D1-31465088E7E4}"/>
              </a:ext>
            </a:extLst>
          </p:cNvPr>
          <p:cNvSpPr txBox="1"/>
          <p:nvPr/>
        </p:nvSpPr>
        <p:spPr>
          <a:xfrm>
            <a:off x="512908" y="1504735"/>
            <a:ext cx="4389120" cy="2793842"/>
          </a:xfrm>
          <a:prstGeom prst="rect">
            <a:avLst/>
          </a:prstGeom>
          <a:noFill/>
        </p:spPr>
        <p:txBody>
          <a:bodyPr wrap="square">
            <a:spAutoFit/>
          </a:bodyPr>
          <a:lstStyle/>
          <a:p>
            <a:pPr algn="just">
              <a:lnSpc>
                <a:spcPct val="150000"/>
              </a:lnSpc>
            </a:pPr>
            <a:r>
              <a:rPr lang="vi-VN" sz="2400" kern="100">
                <a:latin typeface="Arial" panose="020B0604020202020204" pitchFamily="34" charset="0"/>
                <a:ea typeface="Calibri" panose="020F0502020204030204" pitchFamily="34" charset="0"/>
                <a:cs typeface="Arial" panose="020B0604020202020204" pitchFamily="34" charset="0"/>
              </a:rPr>
              <a:t>Những thắng lợi trên mặt trận chính trị, kinh tế, văn hóa trong giai đoạn 1951 – 1954 đã tạo nên sức mạnh tổng hợp trong cuộc kháng chiến chống Pháp.</a:t>
            </a:r>
            <a:endParaRPr lang="vi-VN" sz="24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A31D2F4-F018-9574-CE5A-DB23603CB317}"/>
              </a:ext>
            </a:extLst>
          </p:cNvPr>
          <p:cNvGrpSpPr/>
          <p:nvPr/>
        </p:nvGrpSpPr>
        <p:grpSpPr>
          <a:xfrm>
            <a:off x="5109510" y="1324506"/>
            <a:ext cx="3637070" cy="3560367"/>
            <a:chOff x="7158283" y="-317198"/>
            <a:chExt cx="2474673" cy="2536918"/>
          </a:xfrm>
        </p:grpSpPr>
        <p:pic>
          <p:nvPicPr>
            <p:cNvPr id="4" name="Picture 2">
              <a:extLst>
                <a:ext uri="{FF2B5EF4-FFF2-40B4-BE49-F238E27FC236}">
                  <a16:creationId xmlns:a16="http://schemas.microsoft.com/office/drawing/2014/main" id="{AC04F6C4-9939-4532-0405-F577E180C346}"/>
                </a:ext>
              </a:extLst>
            </p:cNvPr>
            <p:cNvPicPr>
              <a:picLocks noChangeAspect="1" noChangeArrowheads="1"/>
            </p:cNvPicPr>
            <p:nvPr/>
          </p:nvPicPr>
          <p:blipFill>
            <a:blip r:embed="rId3"/>
            <a:srcRect/>
            <a:stretch/>
          </p:blipFill>
          <p:spPr bwMode="auto">
            <a:xfrm>
              <a:off x="7158283" y="-317198"/>
              <a:ext cx="2474673" cy="1843418"/>
            </a:xfrm>
            <a:prstGeom prst="rect">
              <a:avLst/>
            </a:prstGeom>
            <a:noFill/>
            <a:extLst>
              <a:ext uri="{909E8E84-426E-40DD-AFC4-6F175D3DCCD1}">
                <a14:hiddenFill xmlns:a14="http://schemas.microsoft.com/office/drawing/2010/main">
                  <a:solidFill>
                    <a:srgbClr val="FFFFFF"/>
                  </a:solidFill>
                </a14:hiddenFill>
              </a:ext>
            </a:extLst>
          </p:spPr>
        </p:pic>
        <p:sp>
          <p:nvSpPr>
            <p:cNvPr id="6605" name="TextBox 6604">
              <a:extLst>
                <a:ext uri="{FF2B5EF4-FFF2-40B4-BE49-F238E27FC236}">
                  <a16:creationId xmlns:a16="http://schemas.microsoft.com/office/drawing/2014/main" id="{376E4A6F-7404-A099-8AA4-7AC5AD22B2EC}"/>
                </a:ext>
              </a:extLst>
            </p:cNvPr>
            <p:cNvSpPr txBox="1"/>
            <p:nvPr/>
          </p:nvSpPr>
          <p:spPr>
            <a:xfrm>
              <a:off x="7158283" y="1491583"/>
              <a:ext cx="2474673" cy="728137"/>
            </a:xfrm>
            <a:prstGeom prst="rect">
              <a:avLst/>
            </a:prstGeom>
            <a:noFill/>
          </p:spPr>
          <p:txBody>
            <a:bodyPr wrap="square" anchor="ctr">
              <a:spAutoFit/>
            </a:bodyPr>
            <a:lstStyle/>
            <a:p>
              <a:pPr algn="ctr" fontAlgn="base">
                <a:lnSpc>
                  <a:spcPct val="150000"/>
                </a:lnSpc>
              </a:pPr>
              <a:r>
                <a:rPr lang="vi-VN" b="0" dirty="0">
                  <a:effectLst/>
                  <a:latin typeface="Arial" panose="020B0604020202020204" pitchFamily="34" charset="0"/>
                  <a:cs typeface="Arial" panose="020B0604020202020204" pitchFamily="34" charset="0"/>
                </a:rPr>
                <a:t>Bác Hồ nói chuyện với đại biểu dự Đại hội Đoàn toàn quốc lần thứ II năm 1956, tại Nhà hát Lớn Hà Nội</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pic>
        <p:nvPicPr>
          <p:cNvPr id="2" name="Picture 1">
            <a:extLst>
              <a:ext uri="{FF2B5EF4-FFF2-40B4-BE49-F238E27FC236}">
                <a16:creationId xmlns:a16="http://schemas.microsoft.com/office/drawing/2014/main" id="{91F96F56-0F47-D4EC-0692-19353AC0B984}"/>
              </a:ext>
            </a:extLst>
          </p:cNvPr>
          <p:cNvPicPr>
            <a:picLocks noChangeAspect="1"/>
          </p:cNvPicPr>
          <p:nvPr/>
        </p:nvPicPr>
        <p:blipFill>
          <a:blip r:embed="rId3"/>
          <a:stretch>
            <a:fillRect/>
          </a:stretch>
        </p:blipFill>
        <p:spPr>
          <a:xfrm>
            <a:off x="0" y="0"/>
            <a:ext cx="1094255" cy="217814"/>
          </a:xfrm>
          <a:prstGeom prst="rect">
            <a:avLst/>
          </a:prstGeom>
        </p:spPr>
      </p:pic>
      <p:grpSp>
        <p:nvGrpSpPr>
          <p:cNvPr id="7" name="Group 6">
            <a:extLst>
              <a:ext uri="{FF2B5EF4-FFF2-40B4-BE49-F238E27FC236}">
                <a16:creationId xmlns:a16="http://schemas.microsoft.com/office/drawing/2014/main" id="{B3A34661-2965-8833-4BAF-A6538EC6E20A}"/>
              </a:ext>
            </a:extLst>
          </p:cNvPr>
          <p:cNvGrpSpPr/>
          <p:nvPr/>
        </p:nvGrpSpPr>
        <p:grpSpPr>
          <a:xfrm>
            <a:off x="723102" y="337723"/>
            <a:ext cx="7697796" cy="1088121"/>
            <a:chOff x="830784" y="360971"/>
            <a:chExt cx="7697796" cy="1088121"/>
          </a:xfrm>
        </p:grpSpPr>
        <p:sp>
          <p:nvSpPr>
            <p:cNvPr id="5" name="Rounded Rectangle 4"/>
            <p:cNvSpPr/>
            <p:nvPr/>
          </p:nvSpPr>
          <p:spPr>
            <a:xfrm>
              <a:off x="1094255" y="360971"/>
              <a:ext cx="7434325" cy="1088121"/>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algn="just">
                <a:lnSpc>
                  <a:spcPct val="150000"/>
                </a:lnSpc>
              </a:pPr>
              <a:r>
                <a:rPr lang="vi-VN" sz="2000">
                  <a:solidFill>
                    <a:srgbClr val="000000"/>
                  </a:solidFill>
                  <a:effectLst/>
                  <a:ea typeface="Times New Roman" panose="02020603050405020304" pitchFamily="18" charset="0"/>
                </a:rPr>
                <a:t>Theo em, vì sao chiến thắng Điện Biên Phủ được đánh giá với tầm vóc vĩ đại, “lừng lẫy năm châu, chấn động địa cầu”?</a:t>
              </a:r>
              <a:endParaRPr lang="en-US" sz="2000">
                <a:effectLst/>
                <a:ea typeface="Calibri" panose="020F0502020204030204" pitchFamily="34" charset="0"/>
              </a:endParaRPr>
            </a:p>
          </p:txBody>
        </p:sp>
        <p:sp>
          <p:nvSpPr>
            <p:cNvPr id="3" name="Freeform 8">
              <a:extLst>
                <a:ext uri="{FF2B5EF4-FFF2-40B4-BE49-F238E27FC236}">
                  <a16:creationId xmlns:a16="http://schemas.microsoft.com/office/drawing/2014/main" id="{92669536-1963-8EFD-2FC0-87D4268EB48C}"/>
                </a:ext>
              </a:extLst>
            </p:cNvPr>
            <p:cNvSpPr/>
            <p:nvPr/>
          </p:nvSpPr>
          <p:spPr>
            <a:xfrm>
              <a:off x="830784" y="565689"/>
              <a:ext cx="526942" cy="883403"/>
            </a:xfrm>
            <a:custGeom>
              <a:avLst/>
              <a:gdLst/>
              <a:ahLst/>
              <a:cxnLst/>
              <a:rect l="l" t="t" r="r" b="b"/>
              <a:pathLst>
                <a:path w="1790677" h="2865083">
                  <a:moveTo>
                    <a:pt x="0" y="0"/>
                  </a:moveTo>
                  <a:lnTo>
                    <a:pt x="1790677" y="0"/>
                  </a:lnTo>
                  <a:lnTo>
                    <a:pt x="1790677" y="2865083"/>
                  </a:lnTo>
                  <a:lnTo>
                    <a:pt x="0" y="2865083"/>
                  </a:lnTo>
                  <a:lnTo>
                    <a:pt x="0" y="0"/>
                  </a:lnTo>
                  <a:close/>
                </a:path>
              </a:pathLst>
            </a:custGeom>
            <a:blipFill>
              <a:blip r:embed="rId4"/>
              <a:stretch>
                <a:fillRect/>
              </a:stretch>
            </a:blipFill>
          </p:spPr>
          <p:txBody>
            <a:bodyPr/>
            <a:lstStyle/>
            <a:p>
              <a:endParaRPr lang="en-US"/>
            </a:p>
          </p:txBody>
        </p:sp>
      </p:grpSp>
      <p:sp>
        <p:nvSpPr>
          <p:cNvPr id="9" name="Rectangle: Rounded Corners 8">
            <a:extLst>
              <a:ext uri="{FF2B5EF4-FFF2-40B4-BE49-F238E27FC236}">
                <a16:creationId xmlns:a16="http://schemas.microsoft.com/office/drawing/2014/main" id="{55D16CCB-889C-0BFF-9E62-E524D34D47D6}"/>
              </a:ext>
            </a:extLst>
          </p:cNvPr>
          <p:cNvSpPr/>
          <p:nvPr/>
        </p:nvSpPr>
        <p:spPr>
          <a:xfrm>
            <a:off x="3552986" y="1604075"/>
            <a:ext cx="2038028" cy="573437"/>
          </a:xfrm>
          <a:prstGeom prst="roundRect">
            <a:avLst>
              <a:gd name="adj" fmla="val 50000"/>
            </a:avLst>
          </a:prstGeom>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rPr>
              <a:t>Câu trả lời</a:t>
            </a:r>
          </a:p>
        </p:txBody>
      </p:sp>
      <p:sp>
        <p:nvSpPr>
          <p:cNvPr id="10" name="Rounded Rectangle 4">
            <a:extLst>
              <a:ext uri="{FF2B5EF4-FFF2-40B4-BE49-F238E27FC236}">
                <a16:creationId xmlns:a16="http://schemas.microsoft.com/office/drawing/2014/main" id="{E7D60961-5224-749F-57B2-E9BD42F72404}"/>
              </a:ext>
            </a:extLst>
          </p:cNvPr>
          <p:cNvSpPr/>
          <p:nvPr/>
        </p:nvSpPr>
        <p:spPr>
          <a:xfrm>
            <a:off x="216976" y="2392551"/>
            <a:ext cx="3177153" cy="1088121"/>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Times New Roman" panose="02020603050405020304" pitchFamily="18" charset="0"/>
              </a:rPr>
              <a:t>Là đỉnh cao của cuộc kháng chiến chống Pháp</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p:txBody>
      </p:sp>
      <p:grpSp>
        <p:nvGrpSpPr>
          <p:cNvPr id="13" name="Group 12">
            <a:extLst>
              <a:ext uri="{FF2B5EF4-FFF2-40B4-BE49-F238E27FC236}">
                <a16:creationId xmlns:a16="http://schemas.microsoft.com/office/drawing/2014/main" id="{B252AA51-1E7E-8459-CE22-73A0EEA46992}"/>
              </a:ext>
            </a:extLst>
          </p:cNvPr>
          <p:cNvGrpSpPr/>
          <p:nvPr/>
        </p:nvGrpSpPr>
        <p:grpSpPr>
          <a:xfrm>
            <a:off x="3549112" y="2392551"/>
            <a:ext cx="5401159" cy="1088121"/>
            <a:chOff x="3394129" y="2421928"/>
            <a:chExt cx="5401159" cy="1088121"/>
          </a:xfrm>
        </p:grpSpPr>
        <p:sp>
          <p:nvSpPr>
            <p:cNvPr id="11" name="Arrow: Right 10">
              <a:extLst>
                <a:ext uri="{FF2B5EF4-FFF2-40B4-BE49-F238E27FC236}">
                  <a16:creationId xmlns:a16="http://schemas.microsoft.com/office/drawing/2014/main" id="{84E41D0C-42B1-EB58-9E37-CC0D58431CF6}"/>
                </a:ext>
              </a:extLst>
            </p:cNvPr>
            <p:cNvSpPr/>
            <p:nvPr/>
          </p:nvSpPr>
          <p:spPr>
            <a:xfrm>
              <a:off x="3394129" y="2733513"/>
              <a:ext cx="557939" cy="464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a:extLst>
                <a:ext uri="{FF2B5EF4-FFF2-40B4-BE49-F238E27FC236}">
                  <a16:creationId xmlns:a16="http://schemas.microsoft.com/office/drawing/2014/main" id="{AD5EE055-7D6C-13FB-532C-7856615DA5AB}"/>
                </a:ext>
              </a:extLst>
            </p:cNvPr>
            <p:cNvSpPr/>
            <p:nvPr/>
          </p:nvSpPr>
          <p:spPr>
            <a:xfrm>
              <a:off x="4107051" y="2421928"/>
              <a:ext cx="4688237" cy="1088121"/>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T</a:t>
              </a:r>
              <a:r>
                <a:rPr lang="vi-VN" sz="2000">
                  <a:solidFill>
                    <a:srgbClr val="000000"/>
                  </a:solidFill>
                  <a:effectLst/>
                  <a:ea typeface="Times New Roman" panose="02020603050405020304" pitchFamily="18" charset="0"/>
                </a:rPr>
                <a:t>ạo cơ sở căn bản và quyết định cho việc đi đến ký kết Hiệp định Giơ-ne-vơ</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p:txBody>
        </p:sp>
      </p:grpSp>
      <p:sp>
        <p:nvSpPr>
          <p:cNvPr id="14" name="Rounded Rectangle 4">
            <a:extLst>
              <a:ext uri="{FF2B5EF4-FFF2-40B4-BE49-F238E27FC236}">
                <a16:creationId xmlns:a16="http://schemas.microsoft.com/office/drawing/2014/main" id="{05631D71-1201-6A55-116C-1A5235A416B1}"/>
              </a:ext>
            </a:extLst>
          </p:cNvPr>
          <p:cNvSpPr/>
          <p:nvPr/>
        </p:nvSpPr>
        <p:spPr>
          <a:xfrm>
            <a:off x="216976" y="3654376"/>
            <a:ext cx="4145796" cy="1088121"/>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Times New Roman" panose="02020603050405020304" pitchFamily="18" charset="0"/>
              </a:rPr>
              <a:t>Khẳng định đường lối kháng chiến đúng đắn, sáng tạo của Đảng</a:t>
            </a:r>
            <a:r>
              <a:rPr lang="en-US" sz="2000">
                <a:solidFill>
                  <a:srgbClr val="000000"/>
                </a:solidFill>
                <a:effectLst/>
                <a:ea typeface="Times New Roman" panose="02020603050405020304" pitchFamily="18" charset="0"/>
              </a:rPr>
              <a:t>.</a:t>
            </a:r>
            <a:endParaRPr lang="en-US" sz="2000">
              <a:effectLst/>
              <a:ea typeface="Calibri" panose="020F0502020204030204" pitchFamily="34" charset="0"/>
            </a:endParaRPr>
          </a:p>
        </p:txBody>
      </p:sp>
      <p:grpSp>
        <p:nvGrpSpPr>
          <p:cNvPr id="15" name="Group 14">
            <a:extLst>
              <a:ext uri="{FF2B5EF4-FFF2-40B4-BE49-F238E27FC236}">
                <a16:creationId xmlns:a16="http://schemas.microsoft.com/office/drawing/2014/main" id="{8C790691-92A6-23DD-6D62-64DAF1F4E1EA}"/>
              </a:ext>
            </a:extLst>
          </p:cNvPr>
          <p:cNvGrpSpPr/>
          <p:nvPr/>
        </p:nvGrpSpPr>
        <p:grpSpPr>
          <a:xfrm>
            <a:off x="4451887" y="3654376"/>
            <a:ext cx="4498384" cy="1088121"/>
            <a:chOff x="3459997" y="2421928"/>
            <a:chExt cx="4498384" cy="1088121"/>
          </a:xfrm>
        </p:grpSpPr>
        <p:sp>
          <p:nvSpPr>
            <p:cNvPr id="16" name="Arrow: Right 15">
              <a:extLst>
                <a:ext uri="{FF2B5EF4-FFF2-40B4-BE49-F238E27FC236}">
                  <a16:creationId xmlns:a16="http://schemas.microsoft.com/office/drawing/2014/main" id="{5B4268EC-F902-5B4C-C509-61CBBCD939AC}"/>
                </a:ext>
              </a:extLst>
            </p:cNvPr>
            <p:cNvSpPr/>
            <p:nvPr/>
          </p:nvSpPr>
          <p:spPr>
            <a:xfrm>
              <a:off x="3459997" y="2733513"/>
              <a:ext cx="557939" cy="46494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a:extLst>
                <a:ext uri="{FF2B5EF4-FFF2-40B4-BE49-F238E27FC236}">
                  <a16:creationId xmlns:a16="http://schemas.microsoft.com/office/drawing/2014/main" id="{D89DF4D0-2F07-86B9-C72B-A0662A6F1F30}"/>
                </a:ext>
              </a:extLst>
            </p:cNvPr>
            <p:cNvSpPr/>
            <p:nvPr/>
          </p:nvSpPr>
          <p:spPr>
            <a:xfrm>
              <a:off x="4107052" y="2421928"/>
              <a:ext cx="3851329" cy="1088121"/>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S</a:t>
              </a:r>
              <a:r>
                <a:rPr lang="vi-VN" sz="2000">
                  <a:solidFill>
                    <a:srgbClr val="000000"/>
                  </a:solidFill>
                  <a:ea typeface="Times New Roman" panose="02020603050405020304" pitchFamily="18" charset="0"/>
                </a:rPr>
                <a:t>ự lớn mạnh, trưởng thành của Quân đội nhân dân Việt Nam.</a:t>
              </a:r>
              <a:endParaRPr lang="en-US" sz="2000">
                <a:effectLst/>
                <a:ea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0939FD9-8300-1394-9F74-48356185EA98}"/>
              </a:ext>
            </a:extLst>
          </p:cNvPr>
          <p:cNvSpPr/>
          <p:nvPr/>
        </p:nvSpPr>
        <p:spPr>
          <a:xfrm>
            <a:off x="332801" y="2260599"/>
            <a:ext cx="8480998" cy="567268"/>
          </a:xfrm>
          <a:prstGeom prst="roundRect">
            <a:avLst>
              <a:gd name="adj" fmla="val 50000"/>
            </a:avLst>
          </a:prstGeom>
          <a:solidFill>
            <a:srgbClr val="FF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Thi đua sản xuất: Nhanh, nhiều, tốt, rẻ (1957)</a:t>
            </a:r>
            <a:endParaRPr lang="en-US" sz="1600"/>
          </a:p>
        </p:txBody>
      </p:sp>
      <p:grpSp>
        <p:nvGrpSpPr>
          <p:cNvPr id="4" name="Group 3">
            <a:extLst>
              <a:ext uri="{FF2B5EF4-FFF2-40B4-BE49-F238E27FC236}">
                <a16:creationId xmlns:a16="http://schemas.microsoft.com/office/drawing/2014/main" id="{0193154B-8D25-2E71-6267-E9890F5801AF}"/>
              </a:ext>
            </a:extLst>
          </p:cNvPr>
          <p:cNvGrpSpPr/>
          <p:nvPr/>
        </p:nvGrpSpPr>
        <p:grpSpPr>
          <a:xfrm>
            <a:off x="2470637" y="0"/>
            <a:ext cx="4202726" cy="925646"/>
            <a:chOff x="1159509" y="-1998"/>
            <a:chExt cx="4202726" cy="725898"/>
          </a:xfrm>
        </p:grpSpPr>
        <p:sp>
          <p:nvSpPr>
            <p:cNvPr id="5" name="Rectangle 4">
              <a:extLst>
                <a:ext uri="{FF2B5EF4-FFF2-40B4-BE49-F238E27FC236}">
                  <a16:creationId xmlns:a16="http://schemas.microsoft.com/office/drawing/2014/main" id="{A9E6B412-7575-0C35-CFD6-C439EE8E701D}"/>
                </a:ext>
              </a:extLst>
            </p:cNvPr>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1578CF2B-8FCF-6196-6471-8A2025D3C7CE}"/>
                </a:ext>
              </a:extLst>
            </p:cNvPr>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7" name="Rounded Rectangle 9">
              <a:extLst>
                <a:ext uri="{FF2B5EF4-FFF2-40B4-BE49-F238E27FC236}">
                  <a16:creationId xmlns:a16="http://schemas.microsoft.com/office/drawing/2014/main" id="{B262BBEC-024C-4313-AEB3-E27E2B4703DB}"/>
                </a:ext>
              </a:extLst>
            </p:cNvPr>
            <p:cNvSpPr/>
            <p:nvPr/>
          </p:nvSpPr>
          <p:spPr>
            <a:xfrm>
              <a:off x="1159509" y="159657"/>
              <a:ext cx="4202726" cy="564243"/>
            </a:xfrm>
            <a:prstGeom prst="roundRect">
              <a:avLst/>
            </a:prstGeom>
            <a:solidFill>
              <a:schemeClr val="bg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Body)"/>
                  <a:ea typeface="+mn-ea"/>
                  <a:cs typeface="+mn-cs"/>
                  <a:sym typeface="Arial"/>
                </a:rPr>
                <a:t>MỞ</a:t>
              </a:r>
              <a:r>
                <a:rPr kumimoji="0" lang="en-US" sz="2400" b="1" i="0" u="none" strike="noStrike" kern="0" cap="none" spc="0" normalizeH="0" noProof="0">
                  <a:ln>
                    <a:noFill/>
                  </a:ln>
                  <a:solidFill>
                    <a:srgbClr val="FFFFFF"/>
                  </a:solidFill>
                  <a:effectLst/>
                  <a:uLnTx/>
                  <a:uFillTx/>
                  <a:latin typeface="Arial (Body)"/>
                  <a:ea typeface="+mn-ea"/>
                  <a:cs typeface="+mn-cs"/>
                  <a:sym typeface="Arial"/>
                </a:rPr>
                <a:t> RỘNG KIẾN THỨC</a:t>
              </a:r>
              <a:endParaRPr kumimoji="0" lang="en-US" sz="2400" b="1" i="0" u="none" strike="noStrike" kern="0" cap="none" spc="0" normalizeH="0" baseline="0" noProof="0" dirty="0">
                <a:ln>
                  <a:noFill/>
                </a:ln>
                <a:solidFill>
                  <a:srgbClr val="FFFFFF"/>
                </a:solidFill>
                <a:effectLst/>
                <a:uLnTx/>
                <a:uFillTx/>
                <a:latin typeface="Arial (Body)"/>
                <a:ea typeface="+mn-ea"/>
                <a:cs typeface="+mn-cs"/>
                <a:sym typeface="Arial"/>
              </a:endParaRPr>
            </a:p>
          </p:txBody>
        </p:sp>
      </p:grpSp>
      <p:sp>
        <p:nvSpPr>
          <p:cNvPr id="9" name="TextBox 8">
            <a:extLst>
              <a:ext uri="{FF2B5EF4-FFF2-40B4-BE49-F238E27FC236}">
                <a16:creationId xmlns:a16="http://schemas.microsoft.com/office/drawing/2014/main" id="{0AE0BD15-1CA9-6693-D528-096AD49C8D03}"/>
              </a:ext>
            </a:extLst>
          </p:cNvPr>
          <p:cNvSpPr txBox="1"/>
          <p:nvPr/>
        </p:nvSpPr>
        <p:spPr>
          <a:xfrm>
            <a:off x="571500" y="1131784"/>
            <a:ext cx="8000999" cy="958660"/>
          </a:xfrm>
          <a:prstGeom prst="rect">
            <a:avLst/>
          </a:prstGeom>
          <a:noFill/>
        </p:spPr>
        <p:txBody>
          <a:bodyPr wrap="square">
            <a:spAutoFit/>
          </a:bodyPr>
          <a:lstStyle/>
          <a:p>
            <a:pPr algn="just">
              <a:lnSpc>
                <a:spcPct val="150000"/>
              </a:lnSpc>
            </a:pPr>
            <a:r>
              <a:rPr lang="vi-VN" sz="2000"/>
              <a:t>Từ lời kêu gọi thi đua ái quốc Chủ tịch Hồ Chí Minh, sau này đã có hàng chục phong trào thi đua như</a:t>
            </a:r>
            <a:r>
              <a:rPr lang="en-US" sz="2000"/>
              <a:t>:</a:t>
            </a:r>
          </a:p>
        </p:txBody>
      </p:sp>
      <p:sp>
        <p:nvSpPr>
          <p:cNvPr id="10" name="Rectangle: Rounded Corners 9">
            <a:extLst>
              <a:ext uri="{FF2B5EF4-FFF2-40B4-BE49-F238E27FC236}">
                <a16:creationId xmlns:a16="http://schemas.microsoft.com/office/drawing/2014/main" id="{F9EECF77-2A73-ABB1-CF3E-BD0639223F90}"/>
              </a:ext>
            </a:extLst>
          </p:cNvPr>
          <p:cNvSpPr/>
          <p:nvPr/>
        </p:nvSpPr>
        <p:spPr>
          <a:xfrm>
            <a:off x="332801" y="2976855"/>
            <a:ext cx="4349264" cy="567268"/>
          </a:xfrm>
          <a:prstGeom prst="roundRect">
            <a:avLst>
              <a:gd name="adj" fmla="val 50000"/>
            </a:avLst>
          </a:prstGeom>
          <a:solidFill>
            <a:srgbClr val="FF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Vững tay cày, chắc tay súng (1961)</a:t>
            </a:r>
            <a:endParaRPr lang="en-US" sz="1600"/>
          </a:p>
        </p:txBody>
      </p:sp>
      <p:sp>
        <p:nvSpPr>
          <p:cNvPr id="12" name="Rectangle: Rounded Corners 11">
            <a:extLst>
              <a:ext uri="{FF2B5EF4-FFF2-40B4-BE49-F238E27FC236}">
                <a16:creationId xmlns:a16="http://schemas.microsoft.com/office/drawing/2014/main" id="{6D7D1179-4611-07A3-C35F-E38B86820127}"/>
              </a:ext>
            </a:extLst>
          </p:cNvPr>
          <p:cNvSpPr/>
          <p:nvPr/>
        </p:nvSpPr>
        <p:spPr>
          <a:xfrm>
            <a:off x="332801" y="3693111"/>
            <a:ext cx="4916532" cy="567268"/>
          </a:xfrm>
          <a:prstGeom prst="roundRect">
            <a:avLst>
              <a:gd name="adj" fmla="val 50000"/>
            </a:avLst>
          </a:prstGeom>
          <a:solidFill>
            <a:srgbClr val="FF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Phong trào phụ nữ 5 năm tốt (1964)</a:t>
            </a:r>
            <a:endParaRPr lang="en-US" sz="1600"/>
          </a:p>
        </p:txBody>
      </p:sp>
      <p:sp>
        <p:nvSpPr>
          <p:cNvPr id="13" name="Rectangle: Rounded Corners 12">
            <a:extLst>
              <a:ext uri="{FF2B5EF4-FFF2-40B4-BE49-F238E27FC236}">
                <a16:creationId xmlns:a16="http://schemas.microsoft.com/office/drawing/2014/main" id="{1339BD7F-BC4F-30C1-42F0-3910DA5BAB7D}"/>
              </a:ext>
            </a:extLst>
          </p:cNvPr>
          <p:cNvSpPr/>
          <p:nvPr/>
        </p:nvSpPr>
        <p:spPr>
          <a:xfrm>
            <a:off x="4783665" y="2976855"/>
            <a:ext cx="4030134" cy="567268"/>
          </a:xfrm>
          <a:prstGeom prst="roundRect">
            <a:avLst>
              <a:gd name="adj" fmla="val 50000"/>
            </a:avLst>
          </a:prstGeom>
          <a:solidFill>
            <a:srgbClr val="FF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Phong trào Ba đảm đang (1965)</a:t>
            </a:r>
            <a:endParaRPr lang="en-US" sz="1600"/>
          </a:p>
        </p:txBody>
      </p:sp>
      <p:sp>
        <p:nvSpPr>
          <p:cNvPr id="14" name="Rectangle: Rounded Corners 13">
            <a:extLst>
              <a:ext uri="{FF2B5EF4-FFF2-40B4-BE49-F238E27FC236}">
                <a16:creationId xmlns:a16="http://schemas.microsoft.com/office/drawing/2014/main" id="{104EB890-1248-0802-517E-5C7345EB119A}"/>
              </a:ext>
            </a:extLst>
          </p:cNvPr>
          <p:cNvSpPr/>
          <p:nvPr/>
        </p:nvSpPr>
        <p:spPr>
          <a:xfrm>
            <a:off x="5376333" y="3693111"/>
            <a:ext cx="3437466" cy="567268"/>
          </a:xfrm>
          <a:prstGeom prst="roundRect">
            <a:avLst>
              <a:gd name="adj" fmla="val 50000"/>
            </a:avLst>
          </a:prstGeom>
          <a:solidFill>
            <a:srgbClr val="FFFFFF"/>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00">
                <a:solidFill>
                  <a:srgbClr val="000000"/>
                </a:solidFill>
                <a:effectLst/>
                <a:ea typeface="Calibri" panose="020F0502020204030204" pitchFamily="34" charset="0"/>
              </a:rPr>
              <a:t>Thanh niên 3 sẵn sàng</a:t>
            </a:r>
            <a:endParaRPr lang="en-US" sz="1600"/>
          </a:p>
        </p:txBody>
      </p:sp>
    </p:spTree>
    <p:extLst>
      <p:ext uri="{BB962C8B-B14F-4D97-AF65-F5344CB8AC3E}">
        <p14:creationId xmlns:p14="http://schemas.microsoft.com/office/powerpoint/2010/main" val="29792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0"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DCFA8-56BE-E758-78C4-4E12DCAA1DC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D2446DF-CBE0-D6F3-9821-1411F7A9BA63}"/>
              </a:ext>
            </a:extLst>
          </p:cNvPr>
          <p:cNvGrpSpPr/>
          <p:nvPr/>
        </p:nvGrpSpPr>
        <p:grpSpPr>
          <a:xfrm>
            <a:off x="2470637" y="0"/>
            <a:ext cx="4202726" cy="925646"/>
            <a:chOff x="1159509" y="-1998"/>
            <a:chExt cx="4202726" cy="725898"/>
          </a:xfrm>
        </p:grpSpPr>
        <p:sp>
          <p:nvSpPr>
            <p:cNvPr id="5" name="Rectangle 4">
              <a:extLst>
                <a:ext uri="{FF2B5EF4-FFF2-40B4-BE49-F238E27FC236}">
                  <a16:creationId xmlns:a16="http://schemas.microsoft.com/office/drawing/2014/main" id="{54FC1634-D055-866E-C3D1-0B6A1497E79A}"/>
                </a:ext>
              </a:extLst>
            </p:cNvPr>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FEDA745F-23FD-3E18-748D-9C3DE919F851}"/>
                </a:ext>
              </a:extLst>
            </p:cNvPr>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EBEBE8"/>
                </a:solidFill>
                <a:effectLst/>
                <a:uLnTx/>
                <a:uFillTx/>
                <a:latin typeface="Arial"/>
                <a:ea typeface="+mn-ea"/>
                <a:cs typeface="+mn-cs"/>
                <a:sym typeface="Arial"/>
              </a:endParaRPr>
            </a:p>
          </p:txBody>
        </p:sp>
        <p:sp>
          <p:nvSpPr>
            <p:cNvPr id="7" name="Rounded Rectangle 9">
              <a:extLst>
                <a:ext uri="{FF2B5EF4-FFF2-40B4-BE49-F238E27FC236}">
                  <a16:creationId xmlns:a16="http://schemas.microsoft.com/office/drawing/2014/main" id="{CE1617FB-05AF-92EB-5064-5C3470DF5568}"/>
                </a:ext>
              </a:extLst>
            </p:cNvPr>
            <p:cNvSpPr/>
            <p:nvPr/>
          </p:nvSpPr>
          <p:spPr>
            <a:xfrm>
              <a:off x="1159509" y="159657"/>
              <a:ext cx="4202726" cy="564243"/>
            </a:xfrm>
            <a:prstGeom prst="roundRect">
              <a:avLst/>
            </a:prstGeom>
            <a:solidFill>
              <a:schemeClr val="bg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Body)"/>
                  <a:ea typeface="+mn-ea"/>
                  <a:cs typeface="+mn-cs"/>
                  <a:sym typeface="Arial"/>
                </a:rPr>
                <a:t>MỞ</a:t>
              </a:r>
              <a:r>
                <a:rPr kumimoji="0" lang="en-US" sz="2400" b="1" i="0" u="none" strike="noStrike" kern="0" cap="none" spc="0" normalizeH="0" noProof="0">
                  <a:ln>
                    <a:noFill/>
                  </a:ln>
                  <a:solidFill>
                    <a:srgbClr val="FFFFFF"/>
                  </a:solidFill>
                  <a:effectLst/>
                  <a:uLnTx/>
                  <a:uFillTx/>
                  <a:latin typeface="Arial (Body)"/>
                  <a:ea typeface="+mn-ea"/>
                  <a:cs typeface="+mn-cs"/>
                  <a:sym typeface="Arial"/>
                </a:rPr>
                <a:t> RỘNG KIẾN THỨC</a:t>
              </a:r>
              <a:endParaRPr kumimoji="0" lang="en-US" sz="2400" b="1" i="0" u="none" strike="noStrike" kern="0" cap="none" spc="0" normalizeH="0" baseline="0" noProof="0" dirty="0">
                <a:ln>
                  <a:noFill/>
                </a:ln>
                <a:solidFill>
                  <a:srgbClr val="FFFFFF"/>
                </a:solidFill>
                <a:effectLst/>
                <a:uLnTx/>
                <a:uFillTx/>
                <a:latin typeface="Arial (Body)"/>
                <a:ea typeface="+mn-ea"/>
                <a:cs typeface="+mn-cs"/>
                <a:sym typeface="Arial"/>
              </a:endParaRPr>
            </a:p>
          </p:txBody>
        </p:sp>
      </p:grpSp>
      <p:sp>
        <p:nvSpPr>
          <p:cNvPr id="9" name="TextBox 8">
            <a:extLst>
              <a:ext uri="{FF2B5EF4-FFF2-40B4-BE49-F238E27FC236}">
                <a16:creationId xmlns:a16="http://schemas.microsoft.com/office/drawing/2014/main" id="{6AA12B0C-27AA-9F78-5335-CD70C69A51EB}"/>
              </a:ext>
            </a:extLst>
          </p:cNvPr>
          <p:cNvSpPr txBox="1"/>
          <p:nvPr/>
        </p:nvSpPr>
        <p:spPr>
          <a:xfrm>
            <a:off x="520701" y="1131784"/>
            <a:ext cx="5245100"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“Thi đua ái quốc là: Diệt giặc đói - Diệt giặc dốt - Diệt giặc ngoại xâm. Cách làm là dựa vào lực lượng của dân, tinh thần của dân, để gây hạnh phúc cho dân”.</a:t>
            </a:r>
          </a:p>
          <a:p>
            <a:pPr marL="342900" indent="-342900" algn="just">
              <a:lnSpc>
                <a:spcPct val="150000"/>
              </a:lnSpc>
              <a:buFont typeface="Arial" panose="020B0604020202020204" pitchFamily="34" charset="0"/>
              <a:buChar char="•"/>
            </a:pPr>
            <a:r>
              <a:rPr lang="vi-VN" sz="2000"/>
              <a:t>Lời kêu gọi của thi đua yêu nước của Bác vẫn vẹn nguyên giá trị, dẫn bước cho nhiều thế hệ người lao động hăng hái thi đua, dựng xây Tổ quốc.</a:t>
            </a:r>
          </a:p>
        </p:txBody>
      </p:sp>
      <p:pic>
        <p:nvPicPr>
          <p:cNvPr id="3" name="Picture 2" descr="A person speaking into a microphone&#10;&#10;Description automatically generated">
            <a:extLst>
              <a:ext uri="{FF2B5EF4-FFF2-40B4-BE49-F238E27FC236}">
                <a16:creationId xmlns:a16="http://schemas.microsoft.com/office/drawing/2014/main" id="{FFB8F54A-B499-EBAF-2275-E80687880735}"/>
              </a:ext>
            </a:extLst>
          </p:cNvPr>
          <p:cNvPicPr>
            <a:picLocks noChangeAspect="1"/>
          </p:cNvPicPr>
          <p:nvPr/>
        </p:nvPicPr>
        <p:blipFill>
          <a:blip r:embed="rId2"/>
          <a:srcRect l="55637"/>
          <a:stretch/>
        </p:blipFill>
        <p:spPr>
          <a:xfrm>
            <a:off x="6204113" y="1131784"/>
            <a:ext cx="2554653" cy="3728648"/>
          </a:xfrm>
          <a:prstGeom prst="rect">
            <a:avLst/>
          </a:prstGeom>
        </p:spPr>
      </p:pic>
      <p:pic>
        <p:nvPicPr>
          <p:cNvPr id="2" name="Picture 1">
            <a:extLst>
              <a:ext uri="{FF2B5EF4-FFF2-40B4-BE49-F238E27FC236}">
                <a16:creationId xmlns:a16="http://schemas.microsoft.com/office/drawing/2014/main" id="{4118CBFB-74AB-8D4A-F082-B443B11DD946}"/>
              </a:ext>
            </a:extLst>
          </p:cNvPr>
          <p:cNvPicPr>
            <a:picLocks noChangeAspect="1"/>
          </p:cNvPicPr>
          <p:nvPr/>
        </p:nvPicPr>
        <p:blipFill>
          <a:blip r:embed="rId3"/>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219206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50B183-998C-22EC-2E96-49BFC56A982F}"/>
              </a:ext>
            </a:extLst>
          </p:cNvPr>
          <p:cNvSpPr/>
          <p:nvPr/>
        </p:nvSpPr>
        <p:spPr>
          <a:xfrm>
            <a:off x="3552986" y="331867"/>
            <a:ext cx="2038028" cy="573437"/>
          </a:xfrm>
          <a:prstGeom prst="roundRect">
            <a:avLst>
              <a:gd name="adj" fmla="val 50000"/>
            </a:avLst>
          </a:prstGeom>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rPr>
              <a:t>Câu trả lời</a:t>
            </a:r>
          </a:p>
        </p:txBody>
      </p:sp>
      <p:sp>
        <p:nvSpPr>
          <p:cNvPr id="4" name="Rounded Rectangle 4">
            <a:extLst>
              <a:ext uri="{FF2B5EF4-FFF2-40B4-BE49-F238E27FC236}">
                <a16:creationId xmlns:a16="http://schemas.microsoft.com/office/drawing/2014/main" id="{032D071D-1B33-F580-4C95-B2103269443D}"/>
              </a:ext>
            </a:extLst>
          </p:cNvPr>
          <p:cNvSpPr/>
          <p:nvPr/>
        </p:nvSpPr>
        <p:spPr>
          <a:xfrm>
            <a:off x="598639" y="1160098"/>
            <a:ext cx="4052874" cy="1028083"/>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solidFill>
                  <a:srgbClr val="000000"/>
                </a:solidFill>
                <a:ea typeface="Times New Roman" panose="02020603050405020304" pitchFamily="18" charset="0"/>
              </a:rPr>
              <a:t>Mở ra giai đoạn cách mạng mới</a:t>
            </a:r>
            <a:r>
              <a:rPr lang="en-US" sz="2000">
                <a:solidFill>
                  <a:srgbClr val="000000"/>
                </a:solidFill>
                <a:ea typeface="Times New Roman" panose="02020603050405020304" pitchFamily="18" charset="0"/>
              </a:rPr>
              <a:t>.</a:t>
            </a:r>
            <a:endParaRPr lang="en-US" sz="2000">
              <a:effectLst/>
              <a:ea typeface="Calibri" panose="020F0502020204030204" pitchFamily="34" charset="0"/>
            </a:endParaRPr>
          </a:p>
        </p:txBody>
      </p:sp>
      <p:sp>
        <p:nvSpPr>
          <p:cNvPr id="11" name="Rounded Rectangle 4">
            <a:extLst>
              <a:ext uri="{FF2B5EF4-FFF2-40B4-BE49-F238E27FC236}">
                <a16:creationId xmlns:a16="http://schemas.microsoft.com/office/drawing/2014/main" id="{CCF54745-9351-76BD-544D-A8567D78C884}"/>
              </a:ext>
            </a:extLst>
          </p:cNvPr>
          <p:cNvSpPr/>
          <p:nvPr/>
        </p:nvSpPr>
        <p:spPr>
          <a:xfrm>
            <a:off x="4806204" y="1160098"/>
            <a:ext cx="3813009" cy="1028083"/>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Đ</a:t>
            </a:r>
            <a:r>
              <a:rPr lang="vi-VN" sz="2000">
                <a:solidFill>
                  <a:srgbClr val="000000"/>
                </a:solidFill>
                <a:ea typeface="Times New Roman" panose="02020603050405020304" pitchFamily="18" charset="0"/>
              </a:rPr>
              <a:t>ưa miền Bắc quá độ lên chủ nghĩa xã hội</a:t>
            </a:r>
            <a:r>
              <a:rPr lang="en-US" sz="2000">
                <a:solidFill>
                  <a:srgbClr val="000000"/>
                </a:solidFill>
                <a:ea typeface="Times New Roman" panose="02020603050405020304" pitchFamily="18" charset="0"/>
              </a:rPr>
              <a:t>.</a:t>
            </a:r>
            <a:endParaRPr lang="en-US" sz="2000">
              <a:effectLst/>
              <a:ea typeface="Calibri" panose="020F0502020204030204" pitchFamily="34" charset="0"/>
            </a:endParaRPr>
          </a:p>
        </p:txBody>
      </p:sp>
      <p:sp>
        <p:nvSpPr>
          <p:cNvPr id="12" name="Rounded Rectangle 4">
            <a:extLst>
              <a:ext uri="{FF2B5EF4-FFF2-40B4-BE49-F238E27FC236}">
                <a16:creationId xmlns:a16="http://schemas.microsoft.com/office/drawing/2014/main" id="{9789E9C6-5CD4-7F33-1BF0-5F30E362EEA6}"/>
              </a:ext>
            </a:extLst>
          </p:cNvPr>
          <p:cNvSpPr/>
          <p:nvPr/>
        </p:nvSpPr>
        <p:spPr>
          <a:xfrm>
            <a:off x="598639" y="2291825"/>
            <a:ext cx="8020576" cy="1028083"/>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L</a:t>
            </a:r>
            <a:r>
              <a:rPr lang="vi-VN" sz="2000">
                <a:solidFill>
                  <a:srgbClr val="000000"/>
                </a:solidFill>
                <a:ea typeface="Times New Roman" panose="02020603050405020304" pitchFamily="18" charset="0"/>
              </a:rPr>
              <a:t>àm hậu phương vững chắc cho sự nghiệp đấu tranh giải phóng hoàn toàn miền Nam, thống nhất đất nước.</a:t>
            </a:r>
            <a:endParaRPr lang="en-US" sz="2000">
              <a:effectLst/>
              <a:ea typeface="Calibri" panose="020F0502020204030204" pitchFamily="34" charset="0"/>
            </a:endParaRPr>
          </a:p>
        </p:txBody>
      </p:sp>
      <p:sp>
        <p:nvSpPr>
          <p:cNvPr id="20" name="Rounded Rectangle 4">
            <a:extLst>
              <a:ext uri="{FF2B5EF4-FFF2-40B4-BE49-F238E27FC236}">
                <a16:creationId xmlns:a16="http://schemas.microsoft.com/office/drawing/2014/main" id="{A2C579ED-DEBC-266E-B097-7B4D7BD3053B}"/>
              </a:ext>
            </a:extLst>
          </p:cNvPr>
          <p:cNvSpPr/>
          <p:nvPr/>
        </p:nvSpPr>
        <p:spPr>
          <a:xfrm>
            <a:off x="598639" y="3423552"/>
            <a:ext cx="3668561" cy="1388081"/>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a typeface="Times New Roman" panose="02020603050405020304" pitchFamily="18" charset="0"/>
              </a:rPr>
              <a:t>Chấm dứt sự đô hộ của chủ nghĩa thực dân Pháp ở </a:t>
            </a:r>
            <a:r>
              <a:rPr lang="en-US" sz="2000">
                <a:solidFill>
                  <a:srgbClr val="000000"/>
                </a:solidFill>
                <a:ea typeface="Times New Roman" panose="02020603050405020304" pitchFamily="18" charset="0"/>
              </a:rPr>
              <a:t>3</a:t>
            </a:r>
            <a:r>
              <a:rPr lang="vi-VN" sz="2000">
                <a:solidFill>
                  <a:srgbClr val="000000"/>
                </a:solidFill>
                <a:ea typeface="Times New Roman" panose="02020603050405020304" pitchFamily="18" charset="0"/>
              </a:rPr>
              <a:t> nước Đông Dương</a:t>
            </a:r>
            <a:r>
              <a:rPr lang="en-US" sz="2000">
                <a:solidFill>
                  <a:srgbClr val="000000"/>
                </a:solidFill>
                <a:ea typeface="Times New Roman" panose="02020603050405020304" pitchFamily="18" charset="0"/>
              </a:rPr>
              <a:t>.</a:t>
            </a:r>
            <a:endParaRPr lang="en-US" sz="2000">
              <a:effectLst/>
              <a:ea typeface="Calibri" panose="020F0502020204030204" pitchFamily="34" charset="0"/>
            </a:endParaRPr>
          </a:p>
        </p:txBody>
      </p:sp>
      <p:sp>
        <p:nvSpPr>
          <p:cNvPr id="22" name="Rounded Rectangle 4">
            <a:extLst>
              <a:ext uri="{FF2B5EF4-FFF2-40B4-BE49-F238E27FC236}">
                <a16:creationId xmlns:a16="http://schemas.microsoft.com/office/drawing/2014/main" id="{2679C767-4DE2-750C-E57C-19D385B40078}"/>
              </a:ext>
            </a:extLst>
          </p:cNvPr>
          <p:cNvSpPr/>
          <p:nvPr/>
        </p:nvSpPr>
        <p:spPr>
          <a:xfrm>
            <a:off x="4455022" y="3423551"/>
            <a:ext cx="4164191" cy="1388081"/>
          </a:xfrm>
          <a:prstGeom prst="roundRect">
            <a:avLst>
              <a:gd name="adj" fmla="val 11589"/>
            </a:avLst>
          </a:prstGeom>
          <a:solidFill>
            <a:srgbClr val="FFFFFF"/>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a typeface="Times New Roman" panose="02020603050405020304" pitchFamily="18" charset="0"/>
              </a:rPr>
              <a:t>M</a:t>
            </a:r>
            <a:r>
              <a:rPr lang="vi-VN" sz="2000">
                <a:solidFill>
                  <a:srgbClr val="000000"/>
                </a:solidFill>
                <a:ea typeface="Times New Roman" panose="02020603050405020304" pitchFamily="18" charset="0"/>
              </a:rPr>
              <a:t>ở đầu quá trình sụp đổ của chủ nghĩa thực dân cũ trên phạm vi toàn thế giới.</a:t>
            </a:r>
            <a:endParaRPr lang="en-US" sz="2000">
              <a:effectLst/>
              <a:ea typeface="Calibri" panose="020F0502020204030204" pitchFamily="34" charset="0"/>
            </a:endParaRPr>
          </a:p>
        </p:txBody>
      </p:sp>
      <p:pic>
        <p:nvPicPr>
          <p:cNvPr id="2" name="Picture 1">
            <a:extLst>
              <a:ext uri="{FF2B5EF4-FFF2-40B4-BE49-F238E27FC236}">
                <a16:creationId xmlns:a16="http://schemas.microsoft.com/office/drawing/2014/main" id="{ED9C3C80-2F37-039A-7CB0-7E92D42D7D69}"/>
              </a:ext>
            </a:extLst>
          </p:cNvPr>
          <p:cNvPicPr>
            <a:picLocks noChangeAspect="1"/>
          </p:cNvPicPr>
          <p:nvPr/>
        </p:nvPicPr>
        <p:blipFill>
          <a:blip r:embed="rId3"/>
          <a:stretch>
            <a:fillRect/>
          </a:stretch>
        </p:blipFill>
        <p:spPr>
          <a:xfrm>
            <a:off x="0" y="4950687"/>
            <a:ext cx="968656" cy="1928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78"/>
        <p:cNvGrpSpPr/>
        <p:nvPr/>
      </p:nvGrpSpPr>
      <p:grpSpPr>
        <a:xfrm>
          <a:off x="0" y="0"/>
          <a:ext cx="0" cy="0"/>
          <a:chOff x="0" y="0"/>
          <a:chExt cx="0" cy="0"/>
        </a:xfrm>
      </p:grpSpPr>
      <p:grpSp>
        <p:nvGrpSpPr>
          <p:cNvPr id="6679" name="Google Shape;6679;p42"/>
          <p:cNvGrpSpPr/>
          <p:nvPr/>
        </p:nvGrpSpPr>
        <p:grpSpPr>
          <a:xfrm flipH="1">
            <a:off x="6686526" y="4153405"/>
            <a:ext cx="3495377" cy="990084"/>
            <a:chOff x="908250" y="287100"/>
            <a:chExt cx="2196075" cy="622050"/>
          </a:xfrm>
        </p:grpSpPr>
        <p:sp>
          <p:nvSpPr>
            <p:cNvPr id="6680" name="Google Shape;6680;p42"/>
            <p:cNvSpPr/>
            <p:nvPr/>
          </p:nvSpPr>
          <p:spPr>
            <a:xfrm>
              <a:off x="908250" y="289875"/>
              <a:ext cx="2196075" cy="619275"/>
            </a:xfrm>
            <a:custGeom>
              <a:avLst/>
              <a:gdLst/>
              <a:ahLst/>
              <a:cxnLst/>
              <a:rect l="l" t="t" r="r" b="b"/>
              <a:pathLst>
                <a:path w="87843" h="24771" extrusionOk="0">
                  <a:moveTo>
                    <a:pt x="1" y="24771"/>
                  </a:moveTo>
                  <a:lnTo>
                    <a:pt x="12719" y="17636"/>
                  </a:lnTo>
                  <a:lnTo>
                    <a:pt x="14604" y="18893"/>
                  </a:lnTo>
                  <a:lnTo>
                    <a:pt x="24438" y="11498"/>
                  </a:lnTo>
                  <a:lnTo>
                    <a:pt x="26139" y="13088"/>
                  </a:lnTo>
                  <a:lnTo>
                    <a:pt x="37859" y="3624"/>
                  </a:lnTo>
                  <a:lnTo>
                    <a:pt x="39337" y="4622"/>
                  </a:lnTo>
                  <a:lnTo>
                    <a:pt x="45696" y="1"/>
                  </a:lnTo>
                  <a:lnTo>
                    <a:pt x="54865" y="7543"/>
                  </a:lnTo>
                  <a:lnTo>
                    <a:pt x="57453" y="5694"/>
                  </a:lnTo>
                  <a:lnTo>
                    <a:pt x="65587" y="12164"/>
                  </a:lnTo>
                  <a:lnTo>
                    <a:pt x="71095" y="8911"/>
                  </a:lnTo>
                  <a:lnTo>
                    <a:pt x="87843" y="246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2"/>
            <p:cNvSpPr/>
            <p:nvPr/>
          </p:nvSpPr>
          <p:spPr>
            <a:xfrm>
              <a:off x="2113500" y="425750"/>
              <a:ext cx="866975" cy="364175"/>
            </a:xfrm>
            <a:custGeom>
              <a:avLst/>
              <a:gdLst/>
              <a:ahLst/>
              <a:cxnLst/>
              <a:rect l="l" t="t" r="r" b="b"/>
              <a:pathLst>
                <a:path w="34679" h="14567" extrusionOk="0">
                  <a:moveTo>
                    <a:pt x="9021" y="0"/>
                  </a:moveTo>
                  <a:lnTo>
                    <a:pt x="17598" y="6692"/>
                  </a:lnTo>
                  <a:lnTo>
                    <a:pt x="22848" y="3291"/>
                  </a:lnTo>
                  <a:lnTo>
                    <a:pt x="34679" y="14567"/>
                  </a:lnTo>
                  <a:lnTo>
                    <a:pt x="26915" y="11683"/>
                  </a:lnTo>
                  <a:lnTo>
                    <a:pt x="19077" y="14271"/>
                  </a:lnTo>
                  <a:lnTo>
                    <a:pt x="25214" y="10019"/>
                  </a:lnTo>
                  <a:lnTo>
                    <a:pt x="21517" y="9021"/>
                  </a:lnTo>
                  <a:lnTo>
                    <a:pt x="17044" y="10611"/>
                  </a:lnTo>
                  <a:lnTo>
                    <a:pt x="18855" y="8356"/>
                  </a:lnTo>
                  <a:lnTo>
                    <a:pt x="9132" y="13347"/>
                  </a:lnTo>
                  <a:lnTo>
                    <a:pt x="15011" y="7949"/>
                  </a:lnTo>
                  <a:lnTo>
                    <a:pt x="11203" y="5361"/>
                  </a:lnTo>
                  <a:lnTo>
                    <a:pt x="6138" y="6840"/>
                  </a:lnTo>
                  <a:lnTo>
                    <a:pt x="8836" y="3217"/>
                  </a:lnTo>
                  <a:cubicBezTo>
                    <a:pt x="6027" y="4880"/>
                    <a:pt x="3069" y="6211"/>
                    <a:pt x="0" y="7210"/>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2"/>
            <p:cNvSpPr/>
            <p:nvPr/>
          </p:nvSpPr>
          <p:spPr>
            <a:xfrm>
              <a:off x="1301075" y="287100"/>
              <a:ext cx="740350" cy="525025"/>
            </a:xfrm>
            <a:custGeom>
              <a:avLst/>
              <a:gdLst/>
              <a:ahLst/>
              <a:cxnLst/>
              <a:rect l="l" t="t" r="r" b="b"/>
              <a:pathLst>
                <a:path w="29614" h="21001" extrusionOk="0">
                  <a:moveTo>
                    <a:pt x="29614" y="1"/>
                  </a:moveTo>
                  <a:lnTo>
                    <a:pt x="23920" y="4659"/>
                  </a:lnTo>
                  <a:lnTo>
                    <a:pt x="22072" y="3513"/>
                  </a:lnTo>
                  <a:lnTo>
                    <a:pt x="10537" y="12866"/>
                  </a:lnTo>
                  <a:lnTo>
                    <a:pt x="8651" y="11462"/>
                  </a:lnTo>
                  <a:lnTo>
                    <a:pt x="0" y="18005"/>
                  </a:lnTo>
                  <a:cubicBezTo>
                    <a:pt x="8356" y="13236"/>
                    <a:pt x="8725" y="15417"/>
                    <a:pt x="12607" y="14456"/>
                  </a:cubicBezTo>
                  <a:lnTo>
                    <a:pt x="8614" y="19706"/>
                  </a:lnTo>
                  <a:cubicBezTo>
                    <a:pt x="14012" y="14863"/>
                    <a:pt x="17598" y="15122"/>
                    <a:pt x="20778" y="15491"/>
                  </a:cubicBezTo>
                  <a:lnTo>
                    <a:pt x="16082" y="21000"/>
                  </a:lnTo>
                  <a:lnTo>
                    <a:pt x="26804" y="10722"/>
                  </a:lnTo>
                  <a:lnTo>
                    <a:pt x="23624" y="11203"/>
                  </a:lnTo>
                  <a:cubicBezTo>
                    <a:pt x="24142" y="10168"/>
                    <a:pt x="25991" y="8689"/>
                    <a:pt x="28394" y="6988"/>
                  </a:cubicBezTo>
                  <a:lnTo>
                    <a:pt x="25621" y="7469"/>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4" name="Google Shape;6684;p42"/>
          <p:cNvGrpSpPr/>
          <p:nvPr/>
        </p:nvGrpSpPr>
        <p:grpSpPr>
          <a:xfrm rot="868929">
            <a:off x="7333045" y="-143295"/>
            <a:ext cx="2202336" cy="911686"/>
            <a:chOff x="2026925" y="1926325"/>
            <a:chExt cx="6403845" cy="2650723"/>
          </a:xfrm>
        </p:grpSpPr>
        <p:sp>
          <p:nvSpPr>
            <p:cNvPr id="6685" name="Google Shape;6685;p42"/>
            <p:cNvSpPr/>
            <p:nvPr/>
          </p:nvSpPr>
          <p:spPr>
            <a:xfrm>
              <a:off x="2773537" y="4354351"/>
              <a:ext cx="69418" cy="79181"/>
            </a:xfrm>
            <a:custGeom>
              <a:avLst/>
              <a:gdLst/>
              <a:ahLst/>
              <a:cxnLst/>
              <a:rect l="l" t="t" r="r" b="b"/>
              <a:pathLst>
                <a:path w="519" h="592" extrusionOk="0">
                  <a:moveTo>
                    <a:pt x="482" y="0"/>
                  </a:moveTo>
                  <a:lnTo>
                    <a:pt x="1" y="555"/>
                  </a:lnTo>
                  <a:lnTo>
                    <a:pt x="75" y="592"/>
                  </a:lnTo>
                  <a:lnTo>
                    <a:pt x="518" y="37"/>
                  </a:lnTo>
                  <a:lnTo>
                    <a:pt x="4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2"/>
            <p:cNvSpPr/>
            <p:nvPr/>
          </p:nvSpPr>
          <p:spPr>
            <a:xfrm>
              <a:off x="2773537" y="4413737"/>
              <a:ext cx="89213" cy="59386"/>
            </a:xfrm>
            <a:custGeom>
              <a:avLst/>
              <a:gdLst/>
              <a:ahLst/>
              <a:cxnLst/>
              <a:rect l="l" t="t" r="r" b="b"/>
              <a:pathLst>
                <a:path w="667" h="444" extrusionOk="0">
                  <a:moveTo>
                    <a:pt x="38" y="0"/>
                  </a:moveTo>
                  <a:lnTo>
                    <a:pt x="1" y="74"/>
                  </a:lnTo>
                  <a:lnTo>
                    <a:pt x="629" y="444"/>
                  </a:lnTo>
                  <a:lnTo>
                    <a:pt x="666" y="370"/>
                  </a:lnTo>
                  <a:lnTo>
                    <a:pt x="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2"/>
            <p:cNvSpPr/>
            <p:nvPr/>
          </p:nvSpPr>
          <p:spPr>
            <a:xfrm>
              <a:off x="2837872" y="4196120"/>
              <a:ext cx="29827" cy="247308"/>
            </a:xfrm>
            <a:custGeom>
              <a:avLst/>
              <a:gdLst/>
              <a:ahLst/>
              <a:cxnLst/>
              <a:rect l="l" t="t" r="r" b="b"/>
              <a:pathLst>
                <a:path w="223" h="1849" extrusionOk="0">
                  <a:moveTo>
                    <a:pt x="1" y="0"/>
                  </a:moveTo>
                  <a:lnTo>
                    <a:pt x="1" y="1849"/>
                  </a:lnTo>
                  <a:lnTo>
                    <a:pt x="222" y="1849"/>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2"/>
            <p:cNvSpPr/>
            <p:nvPr/>
          </p:nvSpPr>
          <p:spPr>
            <a:xfrm>
              <a:off x="2827975" y="4319708"/>
              <a:ext cx="49622" cy="10031"/>
            </a:xfrm>
            <a:custGeom>
              <a:avLst/>
              <a:gdLst/>
              <a:ahLst/>
              <a:cxnLst/>
              <a:rect l="l" t="t" r="r" b="b"/>
              <a:pathLst>
                <a:path w="371" h="75" extrusionOk="0">
                  <a:moveTo>
                    <a:pt x="1" y="1"/>
                  </a:moveTo>
                  <a:lnTo>
                    <a:pt x="1" y="75"/>
                  </a:lnTo>
                  <a:lnTo>
                    <a:pt x="370" y="75"/>
                  </a:lnTo>
                  <a:lnTo>
                    <a:pt x="370" y="1"/>
                  </a:lnTo>
                  <a:close/>
                </a:path>
              </a:pathLst>
            </a:custGeom>
            <a:solidFill>
              <a:srgbClr val="505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2"/>
            <p:cNvSpPr/>
            <p:nvPr/>
          </p:nvSpPr>
          <p:spPr>
            <a:xfrm>
              <a:off x="2827975" y="4359299"/>
              <a:ext cx="49622" cy="44673"/>
            </a:xfrm>
            <a:custGeom>
              <a:avLst/>
              <a:gdLst/>
              <a:ahLst/>
              <a:cxnLst/>
              <a:rect l="l" t="t" r="r" b="b"/>
              <a:pathLst>
                <a:path w="371" h="334" extrusionOk="0">
                  <a:moveTo>
                    <a:pt x="1" y="0"/>
                  </a:moveTo>
                  <a:lnTo>
                    <a:pt x="1" y="333"/>
                  </a:lnTo>
                  <a:lnTo>
                    <a:pt x="370" y="333"/>
                  </a:lnTo>
                  <a:lnTo>
                    <a:pt x="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2"/>
            <p:cNvSpPr/>
            <p:nvPr/>
          </p:nvSpPr>
          <p:spPr>
            <a:xfrm>
              <a:off x="2818077" y="4369197"/>
              <a:ext cx="173209" cy="178158"/>
            </a:xfrm>
            <a:custGeom>
              <a:avLst/>
              <a:gdLst/>
              <a:ahLst/>
              <a:cxnLst/>
              <a:rect l="l" t="t" r="r" b="b"/>
              <a:pathLst>
                <a:path w="1295" h="1332" extrusionOk="0">
                  <a:moveTo>
                    <a:pt x="555" y="1331"/>
                  </a:moveTo>
                  <a:cubicBezTo>
                    <a:pt x="1036" y="1331"/>
                    <a:pt x="1295" y="703"/>
                    <a:pt x="962" y="370"/>
                  </a:cubicBezTo>
                  <a:cubicBezTo>
                    <a:pt x="592" y="0"/>
                    <a:pt x="1" y="259"/>
                    <a:pt x="1" y="740"/>
                  </a:cubicBezTo>
                  <a:cubicBezTo>
                    <a:pt x="1" y="1073"/>
                    <a:pt x="222" y="1331"/>
                    <a:pt x="555" y="13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2"/>
            <p:cNvSpPr/>
            <p:nvPr/>
          </p:nvSpPr>
          <p:spPr>
            <a:xfrm>
              <a:off x="2847770" y="4423635"/>
              <a:ext cx="89079" cy="89079"/>
            </a:xfrm>
            <a:custGeom>
              <a:avLst/>
              <a:gdLst/>
              <a:ahLst/>
              <a:cxnLst/>
              <a:rect l="l" t="t" r="r" b="b"/>
              <a:pathLst>
                <a:path w="666" h="666" extrusionOk="0">
                  <a:moveTo>
                    <a:pt x="333" y="0"/>
                  </a:moveTo>
                  <a:cubicBezTo>
                    <a:pt x="148" y="0"/>
                    <a:pt x="0" y="148"/>
                    <a:pt x="0" y="333"/>
                  </a:cubicBezTo>
                  <a:cubicBezTo>
                    <a:pt x="0" y="518"/>
                    <a:pt x="148" y="666"/>
                    <a:pt x="333" y="666"/>
                  </a:cubicBezTo>
                  <a:cubicBezTo>
                    <a:pt x="518" y="666"/>
                    <a:pt x="666" y="518"/>
                    <a:pt x="666" y="333"/>
                  </a:cubicBezTo>
                  <a:cubicBezTo>
                    <a:pt x="666" y="148"/>
                    <a:pt x="518" y="0"/>
                    <a:pt x="333" y="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2"/>
            <p:cNvSpPr/>
            <p:nvPr/>
          </p:nvSpPr>
          <p:spPr>
            <a:xfrm>
              <a:off x="2862617" y="4438348"/>
              <a:ext cx="59386" cy="64469"/>
            </a:xfrm>
            <a:custGeom>
              <a:avLst/>
              <a:gdLst/>
              <a:ahLst/>
              <a:cxnLst/>
              <a:rect l="l" t="t" r="r" b="b"/>
              <a:pathLst>
                <a:path w="444" h="482" extrusionOk="0">
                  <a:moveTo>
                    <a:pt x="222" y="482"/>
                  </a:moveTo>
                  <a:cubicBezTo>
                    <a:pt x="333" y="482"/>
                    <a:pt x="444" y="371"/>
                    <a:pt x="444" y="223"/>
                  </a:cubicBezTo>
                  <a:cubicBezTo>
                    <a:pt x="444" y="112"/>
                    <a:pt x="333" y="1"/>
                    <a:pt x="222" y="1"/>
                  </a:cubicBezTo>
                  <a:cubicBezTo>
                    <a:pt x="111" y="1"/>
                    <a:pt x="0" y="112"/>
                    <a:pt x="0" y="223"/>
                  </a:cubicBezTo>
                  <a:cubicBezTo>
                    <a:pt x="0" y="371"/>
                    <a:pt x="111" y="482"/>
                    <a:pt x="222" y="4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2"/>
            <p:cNvSpPr/>
            <p:nvPr/>
          </p:nvSpPr>
          <p:spPr>
            <a:xfrm>
              <a:off x="2877463" y="4448245"/>
              <a:ext cx="39724" cy="34776"/>
            </a:xfrm>
            <a:custGeom>
              <a:avLst/>
              <a:gdLst/>
              <a:ahLst/>
              <a:cxnLst/>
              <a:rect l="l" t="t" r="r" b="b"/>
              <a:pathLst>
                <a:path w="297" h="260" extrusionOk="0">
                  <a:moveTo>
                    <a:pt x="111" y="260"/>
                  </a:moveTo>
                  <a:cubicBezTo>
                    <a:pt x="296" y="260"/>
                    <a:pt x="0" y="1"/>
                    <a:pt x="0" y="149"/>
                  </a:cubicBezTo>
                  <a:cubicBezTo>
                    <a:pt x="0" y="223"/>
                    <a:pt x="37" y="260"/>
                    <a:pt x="111" y="260"/>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2"/>
            <p:cNvSpPr/>
            <p:nvPr/>
          </p:nvSpPr>
          <p:spPr>
            <a:xfrm>
              <a:off x="2724182" y="4294964"/>
              <a:ext cx="390691" cy="84264"/>
            </a:xfrm>
            <a:custGeom>
              <a:avLst/>
              <a:gdLst/>
              <a:ahLst/>
              <a:cxnLst/>
              <a:rect l="l" t="t" r="r" b="b"/>
              <a:pathLst>
                <a:path w="2921" h="630" extrusionOk="0">
                  <a:moveTo>
                    <a:pt x="0" y="1"/>
                  </a:moveTo>
                  <a:lnTo>
                    <a:pt x="0" y="629"/>
                  </a:lnTo>
                  <a:lnTo>
                    <a:pt x="2921" y="629"/>
                  </a:lnTo>
                  <a:lnTo>
                    <a:pt x="2921" y="1"/>
                  </a:ln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2"/>
            <p:cNvSpPr/>
            <p:nvPr/>
          </p:nvSpPr>
          <p:spPr>
            <a:xfrm>
              <a:off x="5013641" y="4299913"/>
              <a:ext cx="281950" cy="277135"/>
            </a:xfrm>
            <a:custGeom>
              <a:avLst/>
              <a:gdLst/>
              <a:ahLst/>
              <a:cxnLst/>
              <a:rect l="l" t="t" r="r" b="b"/>
              <a:pathLst>
                <a:path w="2108" h="2072" extrusionOk="0">
                  <a:moveTo>
                    <a:pt x="777" y="149"/>
                  </a:moveTo>
                  <a:cubicBezTo>
                    <a:pt x="38" y="407"/>
                    <a:pt x="1" y="1406"/>
                    <a:pt x="666" y="1738"/>
                  </a:cubicBezTo>
                  <a:cubicBezTo>
                    <a:pt x="1369" y="2071"/>
                    <a:pt x="2108" y="1443"/>
                    <a:pt x="1886" y="703"/>
                  </a:cubicBezTo>
                  <a:cubicBezTo>
                    <a:pt x="1701" y="260"/>
                    <a:pt x="1221"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2"/>
            <p:cNvSpPr/>
            <p:nvPr/>
          </p:nvSpPr>
          <p:spPr>
            <a:xfrm>
              <a:off x="5048283" y="4339504"/>
              <a:ext cx="212800" cy="183107"/>
            </a:xfrm>
            <a:custGeom>
              <a:avLst/>
              <a:gdLst/>
              <a:ahLst/>
              <a:cxnLst/>
              <a:rect l="l" t="t" r="r" b="b"/>
              <a:pathLst>
                <a:path w="1591" h="1369" extrusionOk="0">
                  <a:moveTo>
                    <a:pt x="629" y="185"/>
                  </a:moveTo>
                  <a:cubicBezTo>
                    <a:pt x="0" y="407"/>
                    <a:pt x="296" y="1368"/>
                    <a:pt x="962" y="1184"/>
                  </a:cubicBezTo>
                  <a:cubicBezTo>
                    <a:pt x="1590" y="962"/>
                    <a:pt x="1294"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2"/>
            <p:cNvSpPr/>
            <p:nvPr/>
          </p:nvSpPr>
          <p:spPr>
            <a:xfrm>
              <a:off x="5102720" y="4374146"/>
              <a:ext cx="108875" cy="113823"/>
            </a:xfrm>
            <a:custGeom>
              <a:avLst/>
              <a:gdLst/>
              <a:ahLst/>
              <a:cxnLst/>
              <a:rect l="l" t="t" r="r" b="b"/>
              <a:pathLst>
                <a:path w="814" h="851" extrusionOk="0">
                  <a:moveTo>
                    <a:pt x="296" y="111"/>
                  </a:moveTo>
                  <a:cubicBezTo>
                    <a:pt x="111" y="148"/>
                    <a:pt x="0" y="370"/>
                    <a:pt x="74" y="518"/>
                  </a:cubicBezTo>
                  <a:cubicBezTo>
                    <a:pt x="148" y="814"/>
                    <a:pt x="555" y="851"/>
                    <a:pt x="703" y="592"/>
                  </a:cubicBezTo>
                  <a:cubicBezTo>
                    <a:pt x="813" y="296"/>
                    <a:pt x="555" y="0"/>
                    <a:pt x="296" y="1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2"/>
            <p:cNvSpPr/>
            <p:nvPr/>
          </p:nvSpPr>
          <p:spPr>
            <a:xfrm>
              <a:off x="5127331" y="4403839"/>
              <a:ext cx="59520" cy="64335"/>
            </a:xfrm>
            <a:custGeom>
              <a:avLst/>
              <a:gdLst/>
              <a:ahLst/>
              <a:cxnLst/>
              <a:rect l="l" t="t" r="r" b="b"/>
              <a:pathLst>
                <a:path w="445" h="481" extrusionOk="0">
                  <a:moveTo>
                    <a:pt x="149" y="37"/>
                  </a:moveTo>
                  <a:cubicBezTo>
                    <a:pt x="75" y="74"/>
                    <a:pt x="1" y="148"/>
                    <a:pt x="38" y="259"/>
                  </a:cubicBezTo>
                  <a:cubicBezTo>
                    <a:pt x="112" y="481"/>
                    <a:pt x="445" y="370"/>
                    <a:pt x="371" y="148"/>
                  </a:cubicBezTo>
                  <a:cubicBezTo>
                    <a:pt x="334" y="74"/>
                    <a:pt x="260" y="0"/>
                    <a:pt x="14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2"/>
            <p:cNvSpPr/>
            <p:nvPr/>
          </p:nvSpPr>
          <p:spPr>
            <a:xfrm>
              <a:off x="4751618" y="4299913"/>
              <a:ext cx="286899" cy="277135"/>
            </a:xfrm>
            <a:custGeom>
              <a:avLst/>
              <a:gdLst/>
              <a:ahLst/>
              <a:cxnLst/>
              <a:rect l="l" t="t" r="r" b="b"/>
              <a:pathLst>
                <a:path w="2145" h="2072" extrusionOk="0">
                  <a:moveTo>
                    <a:pt x="814" y="149"/>
                  </a:moveTo>
                  <a:cubicBezTo>
                    <a:pt x="74" y="407"/>
                    <a:pt x="0" y="1406"/>
                    <a:pt x="703" y="1738"/>
                  </a:cubicBezTo>
                  <a:cubicBezTo>
                    <a:pt x="1368" y="2071"/>
                    <a:pt x="2144" y="1443"/>
                    <a:pt x="1886" y="703"/>
                  </a:cubicBezTo>
                  <a:cubicBezTo>
                    <a:pt x="1738" y="260"/>
                    <a:pt x="1257"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2"/>
            <p:cNvSpPr/>
            <p:nvPr/>
          </p:nvSpPr>
          <p:spPr>
            <a:xfrm>
              <a:off x="4820768" y="4344453"/>
              <a:ext cx="163312" cy="168261"/>
            </a:xfrm>
            <a:custGeom>
              <a:avLst/>
              <a:gdLst/>
              <a:ahLst/>
              <a:cxnLst/>
              <a:rect l="l" t="t" r="r" b="b"/>
              <a:pathLst>
                <a:path w="1221" h="1258" extrusionOk="0">
                  <a:moveTo>
                    <a:pt x="407" y="148"/>
                  </a:moveTo>
                  <a:cubicBezTo>
                    <a:pt x="149" y="259"/>
                    <a:pt x="1" y="555"/>
                    <a:pt x="75" y="814"/>
                  </a:cubicBezTo>
                  <a:cubicBezTo>
                    <a:pt x="223" y="1221"/>
                    <a:pt x="814" y="1258"/>
                    <a:pt x="1036" y="851"/>
                  </a:cubicBezTo>
                  <a:cubicBezTo>
                    <a:pt x="1221" y="481"/>
                    <a:pt x="814" y="1"/>
                    <a:pt x="407" y="14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2"/>
            <p:cNvSpPr/>
            <p:nvPr/>
          </p:nvSpPr>
          <p:spPr>
            <a:xfrm>
              <a:off x="4845512" y="4379095"/>
              <a:ext cx="103926" cy="103926"/>
            </a:xfrm>
            <a:custGeom>
              <a:avLst/>
              <a:gdLst/>
              <a:ahLst/>
              <a:cxnLst/>
              <a:rect l="l" t="t" r="r" b="b"/>
              <a:pathLst>
                <a:path w="777" h="777" extrusionOk="0">
                  <a:moveTo>
                    <a:pt x="259" y="74"/>
                  </a:moveTo>
                  <a:cubicBezTo>
                    <a:pt x="112" y="111"/>
                    <a:pt x="1" y="333"/>
                    <a:pt x="38" y="481"/>
                  </a:cubicBezTo>
                  <a:cubicBezTo>
                    <a:pt x="112" y="666"/>
                    <a:pt x="296" y="777"/>
                    <a:pt x="481" y="703"/>
                  </a:cubicBezTo>
                  <a:cubicBezTo>
                    <a:pt x="666" y="666"/>
                    <a:pt x="777" y="444"/>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2"/>
            <p:cNvSpPr/>
            <p:nvPr/>
          </p:nvSpPr>
          <p:spPr>
            <a:xfrm>
              <a:off x="4870257" y="4403839"/>
              <a:ext cx="59520" cy="64335"/>
            </a:xfrm>
            <a:custGeom>
              <a:avLst/>
              <a:gdLst/>
              <a:ahLst/>
              <a:cxnLst/>
              <a:rect l="l" t="t" r="r" b="b"/>
              <a:pathLst>
                <a:path w="445" h="481" extrusionOk="0">
                  <a:moveTo>
                    <a:pt x="148" y="37"/>
                  </a:moveTo>
                  <a:cubicBezTo>
                    <a:pt x="37" y="74"/>
                    <a:pt x="0" y="148"/>
                    <a:pt x="37" y="259"/>
                  </a:cubicBezTo>
                  <a:cubicBezTo>
                    <a:pt x="111" y="481"/>
                    <a:pt x="444" y="370"/>
                    <a:pt x="370" y="148"/>
                  </a:cubicBezTo>
                  <a:cubicBezTo>
                    <a:pt x="333" y="74"/>
                    <a:pt x="222" y="0"/>
                    <a:pt x="148"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2"/>
            <p:cNvSpPr/>
            <p:nvPr/>
          </p:nvSpPr>
          <p:spPr>
            <a:xfrm>
              <a:off x="4494410" y="4299913"/>
              <a:ext cx="286899" cy="277135"/>
            </a:xfrm>
            <a:custGeom>
              <a:avLst/>
              <a:gdLst/>
              <a:ahLst/>
              <a:cxnLst/>
              <a:rect l="l" t="t" r="r" b="b"/>
              <a:pathLst>
                <a:path w="2145" h="2072" extrusionOk="0">
                  <a:moveTo>
                    <a:pt x="814" y="149"/>
                  </a:moveTo>
                  <a:cubicBezTo>
                    <a:pt x="75" y="407"/>
                    <a:pt x="1" y="1406"/>
                    <a:pt x="703" y="1738"/>
                  </a:cubicBezTo>
                  <a:cubicBezTo>
                    <a:pt x="1369" y="2071"/>
                    <a:pt x="2145" y="1443"/>
                    <a:pt x="1886" y="703"/>
                  </a:cubicBezTo>
                  <a:cubicBezTo>
                    <a:pt x="1738" y="260"/>
                    <a:pt x="1258" y="1"/>
                    <a:pt x="814"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2"/>
            <p:cNvSpPr/>
            <p:nvPr/>
          </p:nvSpPr>
          <p:spPr>
            <a:xfrm>
              <a:off x="4553796" y="4354351"/>
              <a:ext cx="168261" cy="163312"/>
            </a:xfrm>
            <a:custGeom>
              <a:avLst/>
              <a:gdLst/>
              <a:ahLst/>
              <a:cxnLst/>
              <a:rect l="l" t="t" r="r" b="b"/>
              <a:pathLst>
                <a:path w="1258" h="1221" extrusionOk="0">
                  <a:moveTo>
                    <a:pt x="481" y="74"/>
                  </a:moveTo>
                  <a:cubicBezTo>
                    <a:pt x="37" y="222"/>
                    <a:pt x="0" y="814"/>
                    <a:pt x="407" y="1036"/>
                  </a:cubicBezTo>
                  <a:cubicBezTo>
                    <a:pt x="814" y="1220"/>
                    <a:pt x="1257" y="851"/>
                    <a:pt x="1109" y="407"/>
                  </a:cubicBezTo>
                  <a:cubicBezTo>
                    <a:pt x="1036" y="148"/>
                    <a:pt x="740" y="0"/>
                    <a:pt x="481" y="74"/>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2"/>
            <p:cNvSpPr/>
            <p:nvPr/>
          </p:nvSpPr>
          <p:spPr>
            <a:xfrm>
              <a:off x="4588438" y="4379095"/>
              <a:ext cx="108875" cy="118772"/>
            </a:xfrm>
            <a:custGeom>
              <a:avLst/>
              <a:gdLst/>
              <a:ahLst/>
              <a:cxnLst/>
              <a:rect l="l" t="t" r="r" b="b"/>
              <a:pathLst>
                <a:path w="814" h="888" extrusionOk="0">
                  <a:moveTo>
                    <a:pt x="259" y="74"/>
                  </a:moveTo>
                  <a:cubicBezTo>
                    <a:pt x="74" y="111"/>
                    <a:pt x="0" y="333"/>
                    <a:pt x="37" y="481"/>
                  </a:cubicBezTo>
                  <a:cubicBezTo>
                    <a:pt x="222" y="888"/>
                    <a:pt x="813" y="703"/>
                    <a:pt x="703" y="259"/>
                  </a:cubicBezTo>
                  <a:cubicBezTo>
                    <a:pt x="629" y="111"/>
                    <a:pt x="444" y="0"/>
                    <a:pt x="259"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2"/>
            <p:cNvSpPr/>
            <p:nvPr/>
          </p:nvSpPr>
          <p:spPr>
            <a:xfrm>
              <a:off x="4598336" y="4403839"/>
              <a:ext cx="74233" cy="54437"/>
            </a:xfrm>
            <a:custGeom>
              <a:avLst/>
              <a:gdLst/>
              <a:ahLst/>
              <a:cxnLst/>
              <a:rect l="l" t="t" r="r" b="b"/>
              <a:pathLst>
                <a:path w="555" h="407" extrusionOk="0">
                  <a:moveTo>
                    <a:pt x="259" y="37"/>
                  </a:moveTo>
                  <a:cubicBezTo>
                    <a:pt x="0" y="111"/>
                    <a:pt x="555" y="407"/>
                    <a:pt x="444" y="148"/>
                  </a:cubicBezTo>
                  <a:cubicBezTo>
                    <a:pt x="444" y="74"/>
                    <a:pt x="333" y="0"/>
                    <a:pt x="259"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2"/>
            <p:cNvSpPr/>
            <p:nvPr/>
          </p:nvSpPr>
          <p:spPr>
            <a:xfrm>
              <a:off x="4237335" y="4299913"/>
              <a:ext cx="281950" cy="277135"/>
            </a:xfrm>
            <a:custGeom>
              <a:avLst/>
              <a:gdLst/>
              <a:ahLst/>
              <a:cxnLst/>
              <a:rect l="l" t="t" r="r" b="b"/>
              <a:pathLst>
                <a:path w="2108" h="2072" extrusionOk="0">
                  <a:moveTo>
                    <a:pt x="777" y="149"/>
                  </a:moveTo>
                  <a:cubicBezTo>
                    <a:pt x="74" y="407"/>
                    <a:pt x="0" y="1406"/>
                    <a:pt x="703" y="1738"/>
                  </a:cubicBezTo>
                  <a:cubicBezTo>
                    <a:pt x="1368" y="2071"/>
                    <a:pt x="2108" y="1443"/>
                    <a:pt x="1886" y="703"/>
                  </a:cubicBezTo>
                  <a:cubicBezTo>
                    <a:pt x="1738" y="260"/>
                    <a:pt x="1257" y="1"/>
                    <a:pt x="777" y="1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2"/>
            <p:cNvSpPr/>
            <p:nvPr/>
          </p:nvSpPr>
          <p:spPr>
            <a:xfrm>
              <a:off x="4276793" y="4339504"/>
              <a:ext cx="212800" cy="183107"/>
            </a:xfrm>
            <a:custGeom>
              <a:avLst/>
              <a:gdLst/>
              <a:ahLst/>
              <a:cxnLst/>
              <a:rect l="l" t="t" r="r" b="b"/>
              <a:pathLst>
                <a:path w="1591" h="1369" extrusionOk="0">
                  <a:moveTo>
                    <a:pt x="629" y="185"/>
                  </a:moveTo>
                  <a:cubicBezTo>
                    <a:pt x="1" y="407"/>
                    <a:pt x="297" y="1368"/>
                    <a:pt x="962" y="1184"/>
                  </a:cubicBezTo>
                  <a:cubicBezTo>
                    <a:pt x="1591" y="962"/>
                    <a:pt x="1258" y="1"/>
                    <a:pt x="629" y="185"/>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2"/>
            <p:cNvSpPr/>
            <p:nvPr/>
          </p:nvSpPr>
          <p:spPr>
            <a:xfrm>
              <a:off x="4326281" y="4379095"/>
              <a:ext cx="109008" cy="113823"/>
            </a:xfrm>
            <a:custGeom>
              <a:avLst/>
              <a:gdLst/>
              <a:ahLst/>
              <a:cxnLst/>
              <a:rect l="l" t="t" r="r" b="b"/>
              <a:pathLst>
                <a:path w="815" h="851" extrusionOk="0">
                  <a:moveTo>
                    <a:pt x="296" y="74"/>
                  </a:moveTo>
                  <a:cubicBezTo>
                    <a:pt x="112" y="111"/>
                    <a:pt x="1" y="333"/>
                    <a:pt x="75" y="481"/>
                  </a:cubicBezTo>
                  <a:cubicBezTo>
                    <a:pt x="259" y="851"/>
                    <a:pt x="814" y="666"/>
                    <a:pt x="740" y="296"/>
                  </a:cubicBezTo>
                  <a:cubicBezTo>
                    <a:pt x="666" y="111"/>
                    <a:pt x="481" y="0"/>
                    <a:pt x="296" y="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2"/>
            <p:cNvSpPr/>
            <p:nvPr/>
          </p:nvSpPr>
          <p:spPr>
            <a:xfrm>
              <a:off x="4355975" y="4403839"/>
              <a:ext cx="49622" cy="49488"/>
            </a:xfrm>
            <a:custGeom>
              <a:avLst/>
              <a:gdLst/>
              <a:ahLst/>
              <a:cxnLst/>
              <a:rect l="l" t="t" r="r" b="b"/>
              <a:pathLst>
                <a:path w="371" h="370" extrusionOk="0">
                  <a:moveTo>
                    <a:pt x="111" y="37"/>
                  </a:moveTo>
                  <a:cubicBezTo>
                    <a:pt x="37" y="74"/>
                    <a:pt x="1" y="148"/>
                    <a:pt x="37" y="259"/>
                  </a:cubicBezTo>
                  <a:cubicBezTo>
                    <a:pt x="37" y="333"/>
                    <a:pt x="148" y="370"/>
                    <a:pt x="222" y="370"/>
                  </a:cubicBezTo>
                  <a:cubicBezTo>
                    <a:pt x="333" y="333"/>
                    <a:pt x="370" y="222"/>
                    <a:pt x="333" y="148"/>
                  </a:cubicBezTo>
                  <a:cubicBezTo>
                    <a:pt x="296" y="74"/>
                    <a:pt x="222" y="0"/>
                    <a:pt x="111" y="37"/>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2"/>
            <p:cNvSpPr/>
            <p:nvPr/>
          </p:nvSpPr>
          <p:spPr>
            <a:xfrm>
              <a:off x="2026925" y="3231892"/>
              <a:ext cx="6235675" cy="1112687"/>
            </a:xfrm>
            <a:custGeom>
              <a:avLst/>
              <a:gdLst/>
              <a:ahLst/>
              <a:cxnLst/>
              <a:rect l="l" t="t" r="r" b="b"/>
              <a:pathLst>
                <a:path w="46621" h="8319" extrusionOk="0">
                  <a:moveTo>
                    <a:pt x="9650" y="1331"/>
                  </a:moveTo>
                  <a:lnTo>
                    <a:pt x="27174" y="1331"/>
                  </a:lnTo>
                  <a:cubicBezTo>
                    <a:pt x="30612" y="1109"/>
                    <a:pt x="34346" y="629"/>
                    <a:pt x="38006" y="887"/>
                  </a:cubicBezTo>
                  <a:cubicBezTo>
                    <a:pt x="41962" y="1183"/>
                    <a:pt x="46620" y="0"/>
                    <a:pt x="46620" y="666"/>
                  </a:cubicBezTo>
                  <a:cubicBezTo>
                    <a:pt x="46620" y="1442"/>
                    <a:pt x="35862" y="5398"/>
                    <a:pt x="29318" y="7579"/>
                  </a:cubicBezTo>
                  <a:lnTo>
                    <a:pt x="24845" y="8319"/>
                  </a:lnTo>
                  <a:lnTo>
                    <a:pt x="6877" y="8282"/>
                  </a:lnTo>
                  <a:cubicBezTo>
                    <a:pt x="3734" y="8282"/>
                    <a:pt x="2034" y="7690"/>
                    <a:pt x="962" y="6803"/>
                  </a:cubicBezTo>
                  <a:cubicBezTo>
                    <a:pt x="0" y="6063"/>
                    <a:pt x="259" y="5435"/>
                    <a:pt x="1109" y="4769"/>
                  </a:cubicBezTo>
                  <a:cubicBezTo>
                    <a:pt x="1664" y="4437"/>
                    <a:pt x="2182" y="4141"/>
                    <a:pt x="2736" y="3771"/>
                  </a:cubicBezTo>
                  <a:cubicBezTo>
                    <a:pt x="4215" y="2107"/>
                    <a:pt x="6470" y="1183"/>
                    <a:pt x="965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2"/>
            <p:cNvSpPr/>
            <p:nvPr/>
          </p:nvSpPr>
          <p:spPr>
            <a:xfrm>
              <a:off x="2115871" y="3345582"/>
              <a:ext cx="6126935" cy="998997"/>
            </a:xfrm>
            <a:custGeom>
              <a:avLst/>
              <a:gdLst/>
              <a:ahLst/>
              <a:cxnLst/>
              <a:rect l="l" t="t" r="r" b="b"/>
              <a:pathLst>
                <a:path w="45808" h="7469" extrusionOk="0">
                  <a:moveTo>
                    <a:pt x="45807" y="0"/>
                  </a:moveTo>
                  <a:cubicBezTo>
                    <a:pt x="44550" y="1147"/>
                    <a:pt x="34827" y="4659"/>
                    <a:pt x="28653" y="6729"/>
                  </a:cubicBezTo>
                  <a:lnTo>
                    <a:pt x="24180" y="7469"/>
                  </a:lnTo>
                  <a:lnTo>
                    <a:pt x="6212" y="7432"/>
                  </a:lnTo>
                  <a:cubicBezTo>
                    <a:pt x="3069" y="7432"/>
                    <a:pt x="1369" y="6840"/>
                    <a:pt x="297" y="5953"/>
                  </a:cubicBezTo>
                  <a:cubicBezTo>
                    <a:pt x="186" y="5879"/>
                    <a:pt x="75" y="5805"/>
                    <a:pt x="1" y="5694"/>
                  </a:cubicBezTo>
                  <a:cubicBezTo>
                    <a:pt x="1443" y="5953"/>
                    <a:pt x="2737" y="5657"/>
                    <a:pt x="3402" y="5102"/>
                  </a:cubicBezTo>
                  <a:cubicBezTo>
                    <a:pt x="5472" y="3402"/>
                    <a:pt x="7321" y="1849"/>
                    <a:pt x="10500" y="1997"/>
                  </a:cubicBezTo>
                  <a:cubicBezTo>
                    <a:pt x="19817" y="1997"/>
                    <a:pt x="26546" y="2330"/>
                    <a:pt x="36639" y="1294"/>
                  </a:cubicBezTo>
                  <a:cubicBezTo>
                    <a:pt x="38635" y="1110"/>
                    <a:pt x="42961" y="296"/>
                    <a:pt x="458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2"/>
            <p:cNvSpPr/>
            <p:nvPr/>
          </p:nvSpPr>
          <p:spPr>
            <a:xfrm>
              <a:off x="2115871" y="3345582"/>
              <a:ext cx="6126935" cy="939611"/>
            </a:xfrm>
            <a:custGeom>
              <a:avLst/>
              <a:gdLst/>
              <a:ahLst/>
              <a:cxnLst/>
              <a:rect l="l" t="t" r="r" b="b"/>
              <a:pathLst>
                <a:path w="45808" h="7025" extrusionOk="0">
                  <a:moveTo>
                    <a:pt x="45807" y="0"/>
                  </a:moveTo>
                  <a:cubicBezTo>
                    <a:pt x="45660" y="148"/>
                    <a:pt x="45475" y="259"/>
                    <a:pt x="45290" y="370"/>
                  </a:cubicBezTo>
                  <a:cubicBezTo>
                    <a:pt x="40262" y="2182"/>
                    <a:pt x="31685" y="4733"/>
                    <a:pt x="27137" y="5842"/>
                  </a:cubicBezTo>
                  <a:cubicBezTo>
                    <a:pt x="22257" y="7025"/>
                    <a:pt x="12238" y="6544"/>
                    <a:pt x="4733" y="6507"/>
                  </a:cubicBezTo>
                  <a:cubicBezTo>
                    <a:pt x="3180" y="6581"/>
                    <a:pt x="1627" y="6359"/>
                    <a:pt x="149" y="5842"/>
                  </a:cubicBezTo>
                  <a:cubicBezTo>
                    <a:pt x="112" y="5805"/>
                    <a:pt x="38" y="5731"/>
                    <a:pt x="1" y="5694"/>
                  </a:cubicBezTo>
                  <a:cubicBezTo>
                    <a:pt x="1036" y="5583"/>
                    <a:pt x="2034" y="5139"/>
                    <a:pt x="2774" y="4400"/>
                  </a:cubicBezTo>
                  <a:cubicBezTo>
                    <a:pt x="4289" y="2773"/>
                    <a:pt x="7321" y="1849"/>
                    <a:pt x="10500" y="1997"/>
                  </a:cubicBezTo>
                  <a:cubicBezTo>
                    <a:pt x="19817" y="1997"/>
                    <a:pt x="26546" y="2293"/>
                    <a:pt x="36639" y="1294"/>
                  </a:cubicBezTo>
                  <a:cubicBezTo>
                    <a:pt x="38635" y="1110"/>
                    <a:pt x="42961" y="296"/>
                    <a:pt x="45807" y="0"/>
                  </a:cubicBezTo>
                  <a:close/>
                </a:path>
              </a:pathLst>
            </a:custGeom>
            <a:solidFill>
              <a:srgbClr val="838F44">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2"/>
            <p:cNvSpPr/>
            <p:nvPr/>
          </p:nvSpPr>
          <p:spPr>
            <a:xfrm>
              <a:off x="5419181" y="1926325"/>
              <a:ext cx="2937339" cy="1577611"/>
            </a:xfrm>
            <a:custGeom>
              <a:avLst/>
              <a:gdLst/>
              <a:ahLst/>
              <a:cxnLst/>
              <a:rect l="l" t="t" r="r" b="b"/>
              <a:pathLst>
                <a:path w="21961" h="11795" extrusionOk="0">
                  <a:moveTo>
                    <a:pt x="0" y="11794"/>
                  </a:moveTo>
                  <a:lnTo>
                    <a:pt x="10389" y="8985"/>
                  </a:lnTo>
                  <a:cubicBezTo>
                    <a:pt x="11165" y="8652"/>
                    <a:pt x="11757" y="8060"/>
                    <a:pt x="12127" y="7321"/>
                  </a:cubicBezTo>
                  <a:lnTo>
                    <a:pt x="16119" y="408"/>
                  </a:lnTo>
                  <a:cubicBezTo>
                    <a:pt x="16267" y="149"/>
                    <a:pt x="16526" y="1"/>
                    <a:pt x="16822" y="1"/>
                  </a:cubicBezTo>
                  <a:lnTo>
                    <a:pt x="21517" y="1"/>
                  </a:lnTo>
                  <a:cubicBezTo>
                    <a:pt x="21739" y="1"/>
                    <a:pt x="21961" y="223"/>
                    <a:pt x="21961" y="481"/>
                  </a:cubicBezTo>
                  <a:lnTo>
                    <a:pt x="21961" y="481"/>
                  </a:lnTo>
                  <a:cubicBezTo>
                    <a:pt x="21961" y="740"/>
                    <a:pt x="21739" y="851"/>
                    <a:pt x="21517" y="925"/>
                  </a:cubicBezTo>
                  <a:lnTo>
                    <a:pt x="20852" y="1110"/>
                  </a:lnTo>
                  <a:lnTo>
                    <a:pt x="19595" y="1057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2"/>
            <p:cNvSpPr/>
            <p:nvPr/>
          </p:nvSpPr>
          <p:spPr>
            <a:xfrm>
              <a:off x="5883975" y="1965916"/>
              <a:ext cx="2472549" cy="1508327"/>
            </a:xfrm>
            <a:custGeom>
              <a:avLst/>
              <a:gdLst/>
              <a:ahLst/>
              <a:cxnLst/>
              <a:rect l="l" t="t" r="r" b="b"/>
              <a:pathLst>
                <a:path w="18486" h="11277" extrusionOk="0">
                  <a:moveTo>
                    <a:pt x="18449" y="38"/>
                  </a:moveTo>
                  <a:cubicBezTo>
                    <a:pt x="18486" y="75"/>
                    <a:pt x="18486" y="148"/>
                    <a:pt x="18486" y="185"/>
                  </a:cubicBezTo>
                  <a:lnTo>
                    <a:pt x="18486" y="185"/>
                  </a:lnTo>
                  <a:cubicBezTo>
                    <a:pt x="18486" y="444"/>
                    <a:pt x="18264" y="592"/>
                    <a:pt x="18042" y="629"/>
                  </a:cubicBezTo>
                  <a:lnTo>
                    <a:pt x="17377" y="814"/>
                  </a:lnTo>
                  <a:lnTo>
                    <a:pt x="16120" y="10278"/>
                  </a:lnTo>
                  <a:lnTo>
                    <a:pt x="0" y="11277"/>
                  </a:lnTo>
                  <a:lnTo>
                    <a:pt x="7506" y="8948"/>
                  </a:lnTo>
                  <a:cubicBezTo>
                    <a:pt x="8245" y="8615"/>
                    <a:pt x="8836" y="8060"/>
                    <a:pt x="9206" y="7321"/>
                  </a:cubicBezTo>
                  <a:lnTo>
                    <a:pt x="12940" y="370"/>
                  </a:lnTo>
                  <a:cubicBezTo>
                    <a:pt x="13088" y="148"/>
                    <a:pt x="13347" y="1"/>
                    <a:pt x="13606" y="1"/>
                  </a:cubicBezTo>
                  <a:lnTo>
                    <a:pt x="18301" y="1"/>
                  </a:lnTo>
                  <a:cubicBezTo>
                    <a:pt x="18338" y="1"/>
                    <a:pt x="18412" y="1"/>
                    <a:pt x="18449" y="3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2"/>
            <p:cNvSpPr/>
            <p:nvPr/>
          </p:nvSpPr>
          <p:spPr>
            <a:xfrm>
              <a:off x="7758129" y="2010456"/>
              <a:ext cx="593460" cy="64335"/>
            </a:xfrm>
            <a:custGeom>
              <a:avLst/>
              <a:gdLst/>
              <a:ahLst/>
              <a:cxnLst/>
              <a:rect l="l" t="t" r="r" b="b"/>
              <a:pathLst>
                <a:path w="4437" h="481" extrusionOk="0">
                  <a:moveTo>
                    <a:pt x="4437" y="0"/>
                  </a:moveTo>
                  <a:cubicBezTo>
                    <a:pt x="4363" y="148"/>
                    <a:pt x="4178" y="259"/>
                    <a:pt x="4030" y="296"/>
                  </a:cubicBezTo>
                  <a:lnTo>
                    <a:pt x="3402" y="481"/>
                  </a:lnTo>
                  <a:lnTo>
                    <a:pt x="0" y="444"/>
                  </a:lnTo>
                  <a:cubicBezTo>
                    <a:pt x="1775" y="370"/>
                    <a:pt x="3808" y="333"/>
                    <a:pt x="4437" y="0"/>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2"/>
            <p:cNvSpPr/>
            <p:nvPr/>
          </p:nvSpPr>
          <p:spPr>
            <a:xfrm>
              <a:off x="3792204" y="3612554"/>
              <a:ext cx="2116633" cy="732027"/>
            </a:xfrm>
            <a:custGeom>
              <a:avLst/>
              <a:gdLst/>
              <a:ahLst/>
              <a:cxnLst/>
              <a:rect l="l" t="t" r="r" b="b"/>
              <a:pathLst>
                <a:path w="15825" h="5473" extrusionOk="0">
                  <a:moveTo>
                    <a:pt x="15824" y="4807"/>
                  </a:moveTo>
                  <a:lnTo>
                    <a:pt x="11647" y="5473"/>
                  </a:lnTo>
                  <a:lnTo>
                    <a:pt x="3032" y="5473"/>
                  </a:lnTo>
                  <a:lnTo>
                    <a:pt x="1" y="1"/>
                  </a:lnTo>
                  <a:cubicBezTo>
                    <a:pt x="4696" y="1"/>
                    <a:pt x="8800" y="112"/>
                    <a:pt x="13125" y="1"/>
                  </a:cubicBez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2"/>
            <p:cNvSpPr/>
            <p:nvPr/>
          </p:nvSpPr>
          <p:spPr>
            <a:xfrm>
              <a:off x="3208771" y="3335685"/>
              <a:ext cx="1968168" cy="430282"/>
            </a:xfrm>
            <a:custGeom>
              <a:avLst/>
              <a:gdLst/>
              <a:ahLst/>
              <a:cxnLst/>
              <a:rect l="l" t="t" r="r" b="b"/>
              <a:pathLst>
                <a:path w="14715" h="3217" extrusionOk="0">
                  <a:moveTo>
                    <a:pt x="13273" y="2699"/>
                  </a:moveTo>
                  <a:cubicBezTo>
                    <a:pt x="8836" y="2478"/>
                    <a:pt x="4474" y="3217"/>
                    <a:pt x="0" y="555"/>
                  </a:cubicBezTo>
                  <a:cubicBezTo>
                    <a:pt x="1516" y="185"/>
                    <a:pt x="3069" y="0"/>
                    <a:pt x="4622" y="0"/>
                  </a:cubicBezTo>
                  <a:lnTo>
                    <a:pt x="14715" y="555"/>
                  </a:lnTo>
                  <a:cubicBezTo>
                    <a:pt x="14271" y="1553"/>
                    <a:pt x="13753" y="1701"/>
                    <a:pt x="13273" y="269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2"/>
            <p:cNvSpPr/>
            <p:nvPr/>
          </p:nvSpPr>
          <p:spPr>
            <a:xfrm>
              <a:off x="3337308" y="3370327"/>
              <a:ext cx="1829734" cy="380927"/>
            </a:xfrm>
            <a:custGeom>
              <a:avLst/>
              <a:gdLst/>
              <a:ahLst/>
              <a:cxnLst/>
              <a:rect l="l" t="t" r="r" b="b"/>
              <a:pathLst>
                <a:path w="13680" h="2848" extrusionOk="0">
                  <a:moveTo>
                    <a:pt x="12312" y="2440"/>
                  </a:moveTo>
                  <a:cubicBezTo>
                    <a:pt x="8208" y="2219"/>
                    <a:pt x="4141" y="2847"/>
                    <a:pt x="1" y="814"/>
                  </a:cubicBezTo>
                  <a:cubicBezTo>
                    <a:pt x="1036" y="370"/>
                    <a:pt x="1664" y="0"/>
                    <a:pt x="3919" y="0"/>
                  </a:cubicBezTo>
                  <a:lnTo>
                    <a:pt x="13680" y="555"/>
                  </a:lnTo>
                  <a:cubicBezTo>
                    <a:pt x="13236" y="1368"/>
                    <a:pt x="12755" y="1516"/>
                    <a:pt x="12312" y="24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2"/>
            <p:cNvSpPr/>
            <p:nvPr/>
          </p:nvSpPr>
          <p:spPr>
            <a:xfrm>
              <a:off x="3515334" y="3419682"/>
              <a:ext cx="1577611" cy="316726"/>
            </a:xfrm>
            <a:custGeom>
              <a:avLst/>
              <a:gdLst/>
              <a:ahLst/>
              <a:cxnLst/>
              <a:rect l="l" t="t" r="r" b="b"/>
              <a:pathLst>
                <a:path w="11795" h="2368" extrusionOk="0">
                  <a:moveTo>
                    <a:pt x="10981" y="2071"/>
                  </a:moveTo>
                  <a:cubicBezTo>
                    <a:pt x="7284" y="1886"/>
                    <a:pt x="3661" y="2367"/>
                    <a:pt x="0" y="999"/>
                  </a:cubicBezTo>
                  <a:cubicBezTo>
                    <a:pt x="1221" y="519"/>
                    <a:pt x="2625" y="1"/>
                    <a:pt x="3993" y="112"/>
                  </a:cubicBezTo>
                  <a:cubicBezTo>
                    <a:pt x="6988" y="223"/>
                    <a:pt x="9058" y="703"/>
                    <a:pt x="11794" y="925"/>
                  </a:cubicBezTo>
                  <a:cubicBezTo>
                    <a:pt x="11461" y="1258"/>
                    <a:pt x="11203" y="1628"/>
                    <a:pt x="10981" y="2071"/>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2"/>
            <p:cNvSpPr/>
            <p:nvPr/>
          </p:nvSpPr>
          <p:spPr>
            <a:xfrm>
              <a:off x="4004872" y="3488966"/>
              <a:ext cx="1552867" cy="237544"/>
            </a:xfrm>
            <a:custGeom>
              <a:avLst/>
              <a:gdLst/>
              <a:ahLst/>
              <a:cxnLst/>
              <a:rect l="l" t="t" r="r" b="b"/>
              <a:pathLst>
                <a:path w="11610" h="1776" extrusionOk="0">
                  <a:moveTo>
                    <a:pt x="11609" y="259"/>
                  </a:moveTo>
                  <a:cubicBezTo>
                    <a:pt x="8171" y="481"/>
                    <a:pt x="6877" y="1479"/>
                    <a:pt x="5546" y="1775"/>
                  </a:cubicBezTo>
                  <a:lnTo>
                    <a:pt x="1" y="1295"/>
                  </a:lnTo>
                  <a:cubicBezTo>
                    <a:pt x="814" y="740"/>
                    <a:pt x="2847" y="333"/>
                    <a:pt x="5694" y="75"/>
                  </a:cubicBezTo>
                  <a:cubicBezTo>
                    <a:pt x="7543" y="296"/>
                    <a:pt x="9761" y="1"/>
                    <a:pt x="11609"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2"/>
            <p:cNvSpPr/>
            <p:nvPr/>
          </p:nvSpPr>
          <p:spPr>
            <a:xfrm>
              <a:off x="4069207" y="3518659"/>
              <a:ext cx="1290712" cy="193005"/>
            </a:xfrm>
            <a:custGeom>
              <a:avLst/>
              <a:gdLst/>
              <a:ahLst/>
              <a:cxnLst/>
              <a:rect l="l" t="t" r="r" b="b"/>
              <a:pathLst>
                <a:path w="9650" h="1443" extrusionOk="0">
                  <a:moveTo>
                    <a:pt x="9650" y="74"/>
                  </a:moveTo>
                  <a:cubicBezTo>
                    <a:pt x="7173" y="444"/>
                    <a:pt x="6063" y="1183"/>
                    <a:pt x="4917" y="1442"/>
                  </a:cubicBezTo>
                  <a:lnTo>
                    <a:pt x="0" y="1036"/>
                  </a:lnTo>
                  <a:cubicBezTo>
                    <a:pt x="961" y="555"/>
                    <a:pt x="2847" y="222"/>
                    <a:pt x="5361" y="0"/>
                  </a:cubicBezTo>
                  <a:cubicBezTo>
                    <a:pt x="6766" y="111"/>
                    <a:pt x="8208" y="111"/>
                    <a:pt x="9650" y="74"/>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2"/>
            <p:cNvSpPr/>
            <p:nvPr/>
          </p:nvSpPr>
          <p:spPr>
            <a:xfrm>
              <a:off x="2392875" y="3622452"/>
              <a:ext cx="534074" cy="148465"/>
            </a:xfrm>
            <a:custGeom>
              <a:avLst/>
              <a:gdLst/>
              <a:ahLst/>
              <a:cxnLst/>
              <a:rect l="l" t="t" r="r" b="b"/>
              <a:pathLst>
                <a:path w="3993" h="1110" extrusionOk="0">
                  <a:moveTo>
                    <a:pt x="2625" y="925"/>
                  </a:moveTo>
                  <a:lnTo>
                    <a:pt x="2625" y="703"/>
                  </a:lnTo>
                  <a:lnTo>
                    <a:pt x="2884" y="1"/>
                  </a:lnTo>
                  <a:lnTo>
                    <a:pt x="3438" y="1"/>
                  </a:lnTo>
                  <a:lnTo>
                    <a:pt x="3993" y="1110"/>
                  </a:lnTo>
                  <a:cubicBezTo>
                    <a:pt x="3512" y="1073"/>
                    <a:pt x="3069" y="999"/>
                    <a:pt x="2588" y="925"/>
                  </a:cubicBezTo>
                  <a:close/>
                  <a:moveTo>
                    <a:pt x="2625" y="223"/>
                  </a:moveTo>
                  <a:lnTo>
                    <a:pt x="2699" y="1"/>
                  </a:lnTo>
                  <a:lnTo>
                    <a:pt x="2625" y="1"/>
                  </a:lnTo>
                  <a:close/>
                  <a:moveTo>
                    <a:pt x="1590" y="1"/>
                  </a:moveTo>
                  <a:lnTo>
                    <a:pt x="1701" y="1"/>
                  </a:lnTo>
                  <a:lnTo>
                    <a:pt x="1590" y="223"/>
                  </a:lnTo>
                  <a:close/>
                  <a:moveTo>
                    <a:pt x="2625" y="1"/>
                  </a:moveTo>
                  <a:lnTo>
                    <a:pt x="1886" y="1"/>
                  </a:lnTo>
                  <a:lnTo>
                    <a:pt x="1590" y="592"/>
                  </a:lnTo>
                  <a:lnTo>
                    <a:pt x="1590" y="814"/>
                  </a:lnTo>
                  <a:cubicBezTo>
                    <a:pt x="1812" y="814"/>
                    <a:pt x="2034" y="851"/>
                    <a:pt x="2292" y="888"/>
                  </a:cubicBezTo>
                  <a:lnTo>
                    <a:pt x="2625" y="223"/>
                  </a:lnTo>
                  <a:close/>
                  <a:moveTo>
                    <a:pt x="2625" y="703"/>
                  </a:moveTo>
                  <a:lnTo>
                    <a:pt x="2625" y="925"/>
                  </a:lnTo>
                  <a:lnTo>
                    <a:pt x="2514" y="925"/>
                  </a:lnTo>
                  <a:close/>
                  <a:moveTo>
                    <a:pt x="887" y="1"/>
                  </a:moveTo>
                  <a:lnTo>
                    <a:pt x="1590" y="1"/>
                  </a:lnTo>
                  <a:lnTo>
                    <a:pt x="1590" y="223"/>
                  </a:lnTo>
                  <a:lnTo>
                    <a:pt x="1220" y="814"/>
                  </a:lnTo>
                  <a:cubicBezTo>
                    <a:pt x="813" y="777"/>
                    <a:pt x="407" y="777"/>
                    <a:pt x="0" y="851"/>
                  </a:cubicBezTo>
                  <a:lnTo>
                    <a:pt x="0" y="851"/>
                  </a:lnTo>
                  <a:cubicBezTo>
                    <a:pt x="259" y="555"/>
                    <a:pt x="555" y="260"/>
                    <a:pt x="887" y="1"/>
                  </a:cubicBezTo>
                  <a:close/>
                  <a:moveTo>
                    <a:pt x="1590" y="592"/>
                  </a:moveTo>
                  <a:lnTo>
                    <a:pt x="1442" y="814"/>
                  </a:lnTo>
                  <a:lnTo>
                    <a:pt x="1590" y="8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2"/>
            <p:cNvSpPr/>
            <p:nvPr/>
          </p:nvSpPr>
          <p:spPr>
            <a:xfrm>
              <a:off x="2392875" y="3671941"/>
              <a:ext cx="514412" cy="98977"/>
            </a:xfrm>
            <a:custGeom>
              <a:avLst/>
              <a:gdLst/>
              <a:ahLst/>
              <a:cxnLst/>
              <a:rect l="l" t="t" r="r" b="b"/>
              <a:pathLst>
                <a:path w="3846" h="740" extrusionOk="0">
                  <a:moveTo>
                    <a:pt x="1479" y="37"/>
                  </a:moveTo>
                  <a:lnTo>
                    <a:pt x="1479" y="37"/>
                  </a:lnTo>
                  <a:close/>
                  <a:moveTo>
                    <a:pt x="1479" y="444"/>
                  </a:moveTo>
                  <a:cubicBezTo>
                    <a:pt x="1738" y="444"/>
                    <a:pt x="2034" y="481"/>
                    <a:pt x="2329" y="518"/>
                  </a:cubicBezTo>
                  <a:lnTo>
                    <a:pt x="2477" y="148"/>
                  </a:lnTo>
                  <a:cubicBezTo>
                    <a:pt x="2218" y="111"/>
                    <a:pt x="1960" y="74"/>
                    <a:pt x="1701" y="37"/>
                  </a:cubicBezTo>
                  <a:lnTo>
                    <a:pt x="1479" y="407"/>
                  </a:lnTo>
                  <a:close/>
                  <a:moveTo>
                    <a:pt x="2662" y="185"/>
                  </a:moveTo>
                  <a:cubicBezTo>
                    <a:pt x="3106" y="296"/>
                    <a:pt x="3475" y="481"/>
                    <a:pt x="3845" y="740"/>
                  </a:cubicBezTo>
                  <a:lnTo>
                    <a:pt x="2514" y="555"/>
                  </a:lnTo>
                  <a:close/>
                  <a:moveTo>
                    <a:pt x="1479" y="37"/>
                  </a:moveTo>
                  <a:lnTo>
                    <a:pt x="1257" y="444"/>
                  </a:lnTo>
                  <a:cubicBezTo>
                    <a:pt x="850" y="407"/>
                    <a:pt x="407" y="407"/>
                    <a:pt x="0" y="481"/>
                  </a:cubicBezTo>
                  <a:lnTo>
                    <a:pt x="0" y="481"/>
                  </a:lnTo>
                  <a:cubicBezTo>
                    <a:pt x="148" y="333"/>
                    <a:pt x="296" y="185"/>
                    <a:pt x="481" y="0"/>
                  </a:cubicBezTo>
                  <a:lnTo>
                    <a:pt x="1072" y="0"/>
                  </a:lnTo>
                  <a:lnTo>
                    <a:pt x="1516" y="0"/>
                  </a:lnTo>
                  <a:lnTo>
                    <a:pt x="1516" y="37"/>
                  </a:lnTo>
                  <a:close/>
                  <a:moveTo>
                    <a:pt x="1479" y="407"/>
                  </a:moveTo>
                  <a:lnTo>
                    <a:pt x="1479" y="444"/>
                  </a:lnTo>
                  <a:lnTo>
                    <a:pt x="1479" y="44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2"/>
            <p:cNvSpPr/>
            <p:nvPr/>
          </p:nvSpPr>
          <p:spPr>
            <a:xfrm>
              <a:off x="3757695" y="3632350"/>
              <a:ext cx="1028557" cy="371029"/>
            </a:xfrm>
            <a:custGeom>
              <a:avLst/>
              <a:gdLst/>
              <a:ahLst/>
              <a:cxnLst/>
              <a:rect l="l" t="t" r="r" b="b"/>
              <a:pathLst>
                <a:path w="7690" h="2774" extrusionOk="0">
                  <a:moveTo>
                    <a:pt x="481" y="75"/>
                  </a:moveTo>
                  <a:cubicBezTo>
                    <a:pt x="2736" y="1"/>
                    <a:pt x="4991" y="186"/>
                    <a:pt x="7246" y="592"/>
                  </a:cubicBezTo>
                  <a:cubicBezTo>
                    <a:pt x="7468" y="629"/>
                    <a:pt x="7690" y="814"/>
                    <a:pt x="7690" y="1073"/>
                  </a:cubicBezTo>
                  <a:lnTo>
                    <a:pt x="7690" y="1812"/>
                  </a:lnTo>
                  <a:cubicBezTo>
                    <a:pt x="7690" y="2034"/>
                    <a:pt x="7468" y="2256"/>
                    <a:pt x="7246" y="2256"/>
                  </a:cubicBezTo>
                  <a:cubicBezTo>
                    <a:pt x="4991" y="2626"/>
                    <a:pt x="2736" y="2774"/>
                    <a:pt x="481" y="2663"/>
                  </a:cubicBezTo>
                  <a:cubicBezTo>
                    <a:pt x="222" y="2663"/>
                    <a:pt x="0" y="2441"/>
                    <a:pt x="0" y="2182"/>
                  </a:cubicBezTo>
                  <a:lnTo>
                    <a:pt x="0" y="518"/>
                  </a:lnTo>
                  <a:cubicBezTo>
                    <a:pt x="0"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2"/>
            <p:cNvSpPr/>
            <p:nvPr/>
          </p:nvSpPr>
          <p:spPr>
            <a:xfrm>
              <a:off x="3836744" y="3671941"/>
              <a:ext cx="949509" cy="326490"/>
            </a:xfrm>
            <a:custGeom>
              <a:avLst/>
              <a:gdLst/>
              <a:ahLst/>
              <a:cxnLst/>
              <a:rect l="l" t="t" r="r" b="b"/>
              <a:pathLst>
                <a:path w="7099" h="2441" extrusionOk="0">
                  <a:moveTo>
                    <a:pt x="7062" y="592"/>
                  </a:moveTo>
                  <a:cubicBezTo>
                    <a:pt x="7062" y="629"/>
                    <a:pt x="7099" y="703"/>
                    <a:pt x="7099" y="740"/>
                  </a:cubicBezTo>
                  <a:lnTo>
                    <a:pt x="7099" y="1479"/>
                  </a:lnTo>
                  <a:cubicBezTo>
                    <a:pt x="7062" y="1738"/>
                    <a:pt x="6877" y="1923"/>
                    <a:pt x="6618" y="1960"/>
                  </a:cubicBezTo>
                  <a:cubicBezTo>
                    <a:pt x="4437" y="2293"/>
                    <a:pt x="2256" y="2441"/>
                    <a:pt x="38" y="2367"/>
                  </a:cubicBezTo>
                  <a:cubicBezTo>
                    <a:pt x="1" y="2293"/>
                    <a:pt x="1" y="2256"/>
                    <a:pt x="1" y="2219"/>
                  </a:cubicBezTo>
                  <a:lnTo>
                    <a:pt x="1" y="518"/>
                  </a:lnTo>
                  <a:cubicBezTo>
                    <a:pt x="1" y="259"/>
                    <a:pt x="222" y="74"/>
                    <a:pt x="481" y="74"/>
                  </a:cubicBezTo>
                  <a:cubicBezTo>
                    <a:pt x="2662" y="0"/>
                    <a:pt x="4881" y="185"/>
                    <a:pt x="7062" y="59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2"/>
            <p:cNvSpPr/>
            <p:nvPr/>
          </p:nvSpPr>
          <p:spPr>
            <a:xfrm>
              <a:off x="3841692" y="3627401"/>
              <a:ext cx="944560" cy="296797"/>
            </a:xfrm>
            <a:custGeom>
              <a:avLst/>
              <a:gdLst/>
              <a:ahLst/>
              <a:cxnLst/>
              <a:rect l="l" t="t" r="r" b="b"/>
              <a:pathLst>
                <a:path w="7062" h="2219" extrusionOk="0">
                  <a:moveTo>
                    <a:pt x="7025" y="925"/>
                  </a:moveTo>
                  <a:cubicBezTo>
                    <a:pt x="7025"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6988" y="1664"/>
                    <a:pt x="6729" y="1701"/>
                  </a:cubicBezTo>
                  <a:cubicBezTo>
                    <a:pt x="4511" y="2071"/>
                    <a:pt x="2256" y="2219"/>
                    <a:pt x="1" y="2145"/>
                  </a:cubicBezTo>
                  <a:lnTo>
                    <a:pt x="1" y="444"/>
                  </a:lnTo>
                  <a:cubicBezTo>
                    <a:pt x="1" y="186"/>
                    <a:pt x="185" y="1"/>
                    <a:pt x="444" y="1"/>
                  </a:cubicBezTo>
                  <a:cubicBezTo>
                    <a:pt x="2662" y="75"/>
                    <a:pt x="4881" y="370"/>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2"/>
            <p:cNvSpPr/>
            <p:nvPr/>
          </p:nvSpPr>
          <p:spPr>
            <a:xfrm>
              <a:off x="4103849" y="3632350"/>
              <a:ext cx="682405" cy="252391"/>
            </a:xfrm>
            <a:custGeom>
              <a:avLst/>
              <a:gdLst/>
              <a:ahLst/>
              <a:cxnLst/>
              <a:rect l="l" t="t" r="r" b="b"/>
              <a:pathLst>
                <a:path w="5102" h="1887" extrusionOk="0">
                  <a:moveTo>
                    <a:pt x="5065" y="888"/>
                  </a:moveTo>
                  <a:cubicBezTo>
                    <a:pt x="5065" y="925"/>
                    <a:pt x="5102" y="999"/>
                    <a:pt x="5102" y="1036"/>
                  </a:cubicBez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lnTo>
                    <a:pt x="5102" y="1036"/>
                  </a:lnTo>
                  <a:cubicBezTo>
                    <a:pt x="5065" y="1295"/>
                    <a:pt x="4880" y="1517"/>
                    <a:pt x="4621" y="1517"/>
                  </a:cubicBezTo>
                  <a:cubicBezTo>
                    <a:pt x="3438" y="1701"/>
                    <a:pt x="2255" y="1849"/>
                    <a:pt x="1072" y="1886"/>
                  </a:cubicBezTo>
                  <a:lnTo>
                    <a:pt x="0" y="1"/>
                  </a:lnTo>
                  <a:cubicBezTo>
                    <a:pt x="1701" y="149"/>
                    <a:pt x="3401" y="444"/>
                    <a:pt x="5065"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2"/>
            <p:cNvSpPr/>
            <p:nvPr/>
          </p:nvSpPr>
          <p:spPr>
            <a:xfrm>
              <a:off x="4682333" y="3706583"/>
              <a:ext cx="103926" cy="237411"/>
            </a:xfrm>
            <a:custGeom>
              <a:avLst/>
              <a:gdLst/>
              <a:ahLst/>
              <a:cxnLst/>
              <a:rect l="l" t="t" r="r" b="b"/>
              <a:pathLst>
                <a:path w="777" h="1775" extrusionOk="0">
                  <a:moveTo>
                    <a:pt x="1" y="0"/>
                  </a:moveTo>
                  <a:lnTo>
                    <a:pt x="333" y="37"/>
                  </a:lnTo>
                  <a:cubicBezTo>
                    <a:pt x="555" y="74"/>
                    <a:pt x="777" y="259"/>
                    <a:pt x="777" y="518"/>
                  </a:cubicBezTo>
                  <a:lnTo>
                    <a:pt x="777" y="1257"/>
                  </a:lnTo>
                  <a:cubicBezTo>
                    <a:pt x="777" y="1479"/>
                    <a:pt x="555" y="1701"/>
                    <a:pt x="333" y="1701"/>
                  </a:cubicBezTo>
                  <a:lnTo>
                    <a:pt x="1" y="1775"/>
                  </a:lnTo>
                  <a:close/>
                </a:path>
              </a:pathLst>
            </a:custGeom>
            <a:solidFill>
              <a:srgbClr val="6D6E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2"/>
            <p:cNvSpPr/>
            <p:nvPr/>
          </p:nvSpPr>
          <p:spPr>
            <a:xfrm>
              <a:off x="4662538" y="3488966"/>
              <a:ext cx="1552867" cy="237544"/>
            </a:xfrm>
            <a:custGeom>
              <a:avLst/>
              <a:gdLst/>
              <a:ahLst/>
              <a:cxnLst/>
              <a:rect l="l" t="t" r="r" b="b"/>
              <a:pathLst>
                <a:path w="11610" h="1776" extrusionOk="0">
                  <a:moveTo>
                    <a:pt x="11610" y="259"/>
                  </a:moveTo>
                  <a:cubicBezTo>
                    <a:pt x="8171" y="481"/>
                    <a:pt x="6877" y="1479"/>
                    <a:pt x="5546" y="1775"/>
                  </a:cubicBezTo>
                  <a:lnTo>
                    <a:pt x="1" y="1295"/>
                  </a:lnTo>
                  <a:cubicBezTo>
                    <a:pt x="814" y="740"/>
                    <a:pt x="2847" y="333"/>
                    <a:pt x="5657" y="75"/>
                  </a:cubicBezTo>
                  <a:cubicBezTo>
                    <a:pt x="7506" y="296"/>
                    <a:pt x="9761" y="1"/>
                    <a:pt x="11610" y="259"/>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2"/>
            <p:cNvSpPr/>
            <p:nvPr/>
          </p:nvSpPr>
          <p:spPr>
            <a:xfrm>
              <a:off x="4697180" y="3533506"/>
              <a:ext cx="1290712" cy="193005"/>
            </a:xfrm>
            <a:custGeom>
              <a:avLst/>
              <a:gdLst/>
              <a:ahLst/>
              <a:cxnLst/>
              <a:rect l="l" t="t" r="r" b="b"/>
              <a:pathLst>
                <a:path w="9650" h="1443" extrusionOk="0">
                  <a:moveTo>
                    <a:pt x="9650" y="37"/>
                  </a:moveTo>
                  <a:cubicBezTo>
                    <a:pt x="7173" y="407"/>
                    <a:pt x="6064" y="1183"/>
                    <a:pt x="4918" y="1442"/>
                  </a:cubicBezTo>
                  <a:lnTo>
                    <a:pt x="0" y="1035"/>
                  </a:lnTo>
                  <a:cubicBezTo>
                    <a:pt x="962" y="555"/>
                    <a:pt x="2847" y="222"/>
                    <a:pt x="5361" y="0"/>
                  </a:cubicBezTo>
                  <a:cubicBezTo>
                    <a:pt x="6803" y="74"/>
                    <a:pt x="8208" y="111"/>
                    <a:pt x="9650" y="37"/>
                  </a:cubicBezTo>
                  <a:close/>
                </a:path>
              </a:pathLst>
            </a:custGeom>
            <a:solidFill>
              <a:srgbClr val="353939">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2"/>
            <p:cNvSpPr/>
            <p:nvPr/>
          </p:nvSpPr>
          <p:spPr>
            <a:xfrm>
              <a:off x="3777357" y="4057686"/>
              <a:ext cx="1903967" cy="400589"/>
            </a:xfrm>
            <a:custGeom>
              <a:avLst/>
              <a:gdLst/>
              <a:ahLst/>
              <a:cxnLst/>
              <a:rect l="l" t="t" r="r" b="b"/>
              <a:pathLst>
                <a:path w="14235" h="2995" extrusionOk="0">
                  <a:moveTo>
                    <a:pt x="1" y="1257"/>
                  </a:moveTo>
                  <a:cubicBezTo>
                    <a:pt x="3920" y="0"/>
                    <a:pt x="10575" y="0"/>
                    <a:pt x="14235" y="1442"/>
                  </a:cubicBezTo>
                  <a:cubicBezTo>
                    <a:pt x="10944" y="2995"/>
                    <a:pt x="2515" y="2514"/>
                    <a:pt x="1" y="125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2"/>
            <p:cNvSpPr/>
            <p:nvPr/>
          </p:nvSpPr>
          <p:spPr>
            <a:xfrm>
              <a:off x="4093952" y="4062634"/>
              <a:ext cx="1587375" cy="341336"/>
            </a:xfrm>
            <a:custGeom>
              <a:avLst/>
              <a:gdLst/>
              <a:ahLst/>
              <a:cxnLst/>
              <a:rect l="l" t="t" r="r" b="b"/>
              <a:pathLst>
                <a:path w="11868" h="2552" extrusionOk="0">
                  <a:moveTo>
                    <a:pt x="0" y="666"/>
                  </a:moveTo>
                  <a:cubicBezTo>
                    <a:pt x="3882" y="0"/>
                    <a:pt x="8873" y="185"/>
                    <a:pt x="11868" y="1405"/>
                  </a:cubicBezTo>
                  <a:cubicBezTo>
                    <a:pt x="9797" y="2403"/>
                    <a:pt x="5620" y="2551"/>
                    <a:pt x="2218" y="2218"/>
                  </a:cubicBezTo>
                  <a:cubicBezTo>
                    <a:pt x="1701" y="1442"/>
                    <a:pt x="924" y="887"/>
                    <a:pt x="0" y="6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2"/>
            <p:cNvSpPr/>
            <p:nvPr/>
          </p:nvSpPr>
          <p:spPr>
            <a:xfrm>
              <a:off x="4499358" y="3632350"/>
              <a:ext cx="1028690" cy="371029"/>
            </a:xfrm>
            <a:custGeom>
              <a:avLst/>
              <a:gdLst/>
              <a:ahLst/>
              <a:cxnLst/>
              <a:rect l="l" t="t" r="r" b="b"/>
              <a:pathLst>
                <a:path w="7691" h="2774" extrusionOk="0">
                  <a:moveTo>
                    <a:pt x="481" y="75"/>
                  </a:moveTo>
                  <a:cubicBezTo>
                    <a:pt x="2736" y="1"/>
                    <a:pt x="4992" y="186"/>
                    <a:pt x="7210" y="592"/>
                  </a:cubicBezTo>
                  <a:cubicBezTo>
                    <a:pt x="7469" y="629"/>
                    <a:pt x="7654" y="814"/>
                    <a:pt x="7691" y="1073"/>
                  </a:cubicBezTo>
                  <a:lnTo>
                    <a:pt x="7691" y="1812"/>
                  </a:lnTo>
                  <a:cubicBezTo>
                    <a:pt x="7691" y="2034"/>
                    <a:pt x="7469" y="2256"/>
                    <a:pt x="7210" y="2256"/>
                  </a:cubicBezTo>
                  <a:cubicBezTo>
                    <a:pt x="4992" y="2626"/>
                    <a:pt x="2736" y="2774"/>
                    <a:pt x="481" y="2663"/>
                  </a:cubicBezTo>
                  <a:cubicBezTo>
                    <a:pt x="222" y="2663"/>
                    <a:pt x="1" y="2441"/>
                    <a:pt x="1" y="2182"/>
                  </a:cubicBezTo>
                  <a:lnTo>
                    <a:pt x="1" y="518"/>
                  </a:lnTo>
                  <a:cubicBezTo>
                    <a:pt x="1" y="260"/>
                    <a:pt x="222" y="75"/>
                    <a:pt x="481" y="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2"/>
            <p:cNvSpPr/>
            <p:nvPr/>
          </p:nvSpPr>
          <p:spPr>
            <a:xfrm>
              <a:off x="4919746" y="3647196"/>
              <a:ext cx="603358" cy="331439"/>
            </a:xfrm>
            <a:custGeom>
              <a:avLst/>
              <a:gdLst/>
              <a:ahLst/>
              <a:cxnLst/>
              <a:rect l="l" t="t" r="r" b="b"/>
              <a:pathLst>
                <a:path w="4511" h="2478" extrusionOk="0">
                  <a:moveTo>
                    <a:pt x="0" y="1"/>
                  </a:moveTo>
                  <a:cubicBezTo>
                    <a:pt x="1368" y="75"/>
                    <a:pt x="2699" y="259"/>
                    <a:pt x="4067" y="481"/>
                  </a:cubicBezTo>
                  <a:cubicBezTo>
                    <a:pt x="4326" y="518"/>
                    <a:pt x="4511" y="703"/>
                    <a:pt x="4511" y="962"/>
                  </a:cubicBezTo>
                  <a:lnTo>
                    <a:pt x="4511" y="1701"/>
                  </a:lnTo>
                  <a:cubicBezTo>
                    <a:pt x="4511" y="1923"/>
                    <a:pt x="4326" y="2145"/>
                    <a:pt x="4067" y="2145"/>
                  </a:cubicBezTo>
                  <a:cubicBezTo>
                    <a:pt x="3180" y="2293"/>
                    <a:pt x="2255" y="2404"/>
                    <a:pt x="1331" y="2478"/>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2"/>
            <p:cNvSpPr/>
            <p:nvPr/>
          </p:nvSpPr>
          <p:spPr>
            <a:xfrm>
              <a:off x="4578540" y="3676890"/>
              <a:ext cx="944560" cy="321541"/>
            </a:xfrm>
            <a:custGeom>
              <a:avLst/>
              <a:gdLst/>
              <a:ahLst/>
              <a:cxnLst/>
              <a:rect l="l" t="t" r="r" b="b"/>
              <a:pathLst>
                <a:path w="7062" h="2404" extrusionOk="0">
                  <a:moveTo>
                    <a:pt x="7025" y="555"/>
                  </a:moveTo>
                  <a:cubicBezTo>
                    <a:pt x="7062" y="592"/>
                    <a:pt x="7062" y="666"/>
                    <a:pt x="7062" y="703"/>
                  </a:cubicBezTo>
                  <a:lnTo>
                    <a:pt x="7062" y="1442"/>
                  </a:lnTo>
                  <a:cubicBezTo>
                    <a:pt x="7062" y="1701"/>
                    <a:pt x="6877" y="1923"/>
                    <a:pt x="6618" y="1923"/>
                  </a:cubicBezTo>
                  <a:cubicBezTo>
                    <a:pt x="4437" y="2256"/>
                    <a:pt x="2218" y="2404"/>
                    <a:pt x="37" y="2330"/>
                  </a:cubicBezTo>
                  <a:cubicBezTo>
                    <a:pt x="0" y="2256"/>
                    <a:pt x="0" y="2219"/>
                    <a:pt x="37" y="2182"/>
                  </a:cubicBezTo>
                  <a:lnTo>
                    <a:pt x="37" y="481"/>
                  </a:lnTo>
                  <a:cubicBezTo>
                    <a:pt x="37" y="222"/>
                    <a:pt x="222" y="37"/>
                    <a:pt x="481" y="37"/>
                  </a:cubicBezTo>
                  <a:cubicBezTo>
                    <a:pt x="2699" y="0"/>
                    <a:pt x="4880" y="148"/>
                    <a:pt x="7025" y="55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2"/>
            <p:cNvSpPr/>
            <p:nvPr/>
          </p:nvSpPr>
          <p:spPr>
            <a:xfrm>
              <a:off x="5107363" y="3502519"/>
              <a:ext cx="944560" cy="316592"/>
            </a:xfrm>
            <a:custGeom>
              <a:avLst/>
              <a:gdLst/>
              <a:ahLst/>
              <a:cxnLst/>
              <a:rect l="l" t="t" r="r" b="b"/>
              <a:pathLst>
                <a:path w="7062" h="2367" extrusionOk="0">
                  <a:moveTo>
                    <a:pt x="7025" y="925"/>
                  </a:moveTo>
                  <a:cubicBezTo>
                    <a:pt x="7062" y="962"/>
                    <a:pt x="7062" y="1036"/>
                    <a:pt x="7062" y="1073"/>
                  </a:cubicBez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lnTo>
                    <a:pt x="7062" y="1073"/>
                  </a:lnTo>
                  <a:cubicBezTo>
                    <a:pt x="7062" y="1332"/>
                    <a:pt x="7025" y="1775"/>
                    <a:pt x="6803" y="1812"/>
                  </a:cubicBezTo>
                  <a:cubicBezTo>
                    <a:pt x="4548" y="2219"/>
                    <a:pt x="2292" y="2367"/>
                    <a:pt x="0" y="2293"/>
                  </a:cubicBezTo>
                  <a:lnTo>
                    <a:pt x="0" y="481"/>
                  </a:lnTo>
                  <a:cubicBezTo>
                    <a:pt x="0" y="223"/>
                    <a:pt x="222" y="1"/>
                    <a:pt x="481" y="1"/>
                  </a:cubicBezTo>
                  <a:cubicBezTo>
                    <a:pt x="2699" y="75"/>
                    <a:pt x="4880" y="407"/>
                    <a:pt x="7025" y="925"/>
                  </a:cubicBezTo>
                  <a:close/>
                </a:path>
              </a:pathLst>
            </a:custGeom>
            <a:solidFill>
              <a:srgbClr val="778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2"/>
            <p:cNvSpPr/>
            <p:nvPr/>
          </p:nvSpPr>
          <p:spPr>
            <a:xfrm>
              <a:off x="4939541" y="3632350"/>
              <a:ext cx="583562" cy="267237"/>
            </a:xfrm>
            <a:custGeom>
              <a:avLst/>
              <a:gdLst/>
              <a:ahLst/>
              <a:cxnLst/>
              <a:rect l="l" t="t" r="r" b="b"/>
              <a:pathLst>
                <a:path w="4363" h="1998" extrusionOk="0">
                  <a:moveTo>
                    <a:pt x="4326" y="888"/>
                  </a:moveTo>
                  <a:cubicBezTo>
                    <a:pt x="4363" y="925"/>
                    <a:pt x="4363" y="999"/>
                    <a:pt x="4363" y="1036"/>
                  </a:cubicBez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lnTo>
                    <a:pt x="4363" y="1036"/>
                  </a:lnTo>
                  <a:cubicBezTo>
                    <a:pt x="4363" y="1295"/>
                    <a:pt x="4252" y="1590"/>
                    <a:pt x="3993" y="1664"/>
                  </a:cubicBezTo>
                  <a:cubicBezTo>
                    <a:pt x="3069" y="1812"/>
                    <a:pt x="2107" y="1923"/>
                    <a:pt x="1109" y="1997"/>
                  </a:cubicBezTo>
                  <a:lnTo>
                    <a:pt x="0" y="1"/>
                  </a:lnTo>
                  <a:cubicBezTo>
                    <a:pt x="1479" y="186"/>
                    <a:pt x="2921" y="481"/>
                    <a:pt x="4326" y="888"/>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2"/>
            <p:cNvSpPr/>
            <p:nvPr/>
          </p:nvSpPr>
          <p:spPr>
            <a:xfrm>
              <a:off x="5419181" y="3706583"/>
              <a:ext cx="108875" cy="237411"/>
            </a:xfrm>
            <a:custGeom>
              <a:avLst/>
              <a:gdLst/>
              <a:ahLst/>
              <a:cxnLst/>
              <a:rect l="l" t="t" r="r" b="b"/>
              <a:pathLst>
                <a:path w="814" h="1775" extrusionOk="0">
                  <a:moveTo>
                    <a:pt x="0" y="0"/>
                  </a:moveTo>
                  <a:lnTo>
                    <a:pt x="333" y="37"/>
                  </a:lnTo>
                  <a:cubicBezTo>
                    <a:pt x="592" y="74"/>
                    <a:pt x="777" y="259"/>
                    <a:pt x="814" y="518"/>
                  </a:cubicBezTo>
                  <a:lnTo>
                    <a:pt x="814" y="1257"/>
                  </a:lnTo>
                  <a:cubicBezTo>
                    <a:pt x="814" y="1479"/>
                    <a:pt x="592" y="1701"/>
                    <a:pt x="333" y="1701"/>
                  </a:cubicBezTo>
                  <a:lnTo>
                    <a:pt x="0" y="177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2"/>
            <p:cNvSpPr/>
            <p:nvPr/>
          </p:nvSpPr>
          <p:spPr>
            <a:xfrm>
              <a:off x="5419181" y="3731327"/>
              <a:ext cx="103926" cy="178158"/>
            </a:xfrm>
            <a:custGeom>
              <a:avLst/>
              <a:gdLst/>
              <a:ahLst/>
              <a:cxnLst/>
              <a:rect l="l" t="t" r="r" b="b"/>
              <a:pathLst>
                <a:path w="777" h="1332" extrusionOk="0">
                  <a:moveTo>
                    <a:pt x="777" y="148"/>
                  </a:moveTo>
                  <a:cubicBezTo>
                    <a:pt x="777" y="185"/>
                    <a:pt x="777" y="259"/>
                    <a:pt x="777" y="296"/>
                  </a:cubicBezTo>
                  <a:lnTo>
                    <a:pt x="777" y="1035"/>
                  </a:lnTo>
                  <a:cubicBezTo>
                    <a:pt x="777" y="1109"/>
                    <a:pt x="777" y="1146"/>
                    <a:pt x="777" y="1220"/>
                  </a:cubicBezTo>
                  <a:cubicBezTo>
                    <a:pt x="629" y="1257"/>
                    <a:pt x="481" y="1294"/>
                    <a:pt x="333" y="1331"/>
                  </a:cubicBezTo>
                  <a:lnTo>
                    <a:pt x="0" y="1331"/>
                  </a:lnTo>
                  <a:lnTo>
                    <a:pt x="0" y="0"/>
                  </a:lnTo>
                  <a:lnTo>
                    <a:pt x="333" y="37"/>
                  </a:lnTo>
                  <a:cubicBezTo>
                    <a:pt x="481" y="37"/>
                    <a:pt x="629" y="74"/>
                    <a:pt x="777" y="14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2"/>
            <p:cNvSpPr/>
            <p:nvPr/>
          </p:nvSpPr>
          <p:spPr>
            <a:xfrm>
              <a:off x="5419181" y="3765836"/>
              <a:ext cx="103926" cy="64469"/>
            </a:xfrm>
            <a:custGeom>
              <a:avLst/>
              <a:gdLst/>
              <a:ahLst/>
              <a:cxnLst/>
              <a:rect l="l" t="t" r="r" b="b"/>
              <a:pathLst>
                <a:path w="777" h="482" extrusionOk="0">
                  <a:moveTo>
                    <a:pt x="777" y="38"/>
                  </a:moveTo>
                  <a:lnTo>
                    <a:pt x="777" y="445"/>
                  </a:lnTo>
                  <a:cubicBezTo>
                    <a:pt x="666" y="445"/>
                    <a:pt x="481" y="445"/>
                    <a:pt x="296" y="482"/>
                  </a:cubicBezTo>
                  <a:lnTo>
                    <a:pt x="0" y="482"/>
                  </a:lnTo>
                  <a:lnTo>
                    <a:pt x="0" y="1"/>
                  </a:lnTo>
                  <a:lnTo>
                    <a:pt x="296" y="1"/>
                  </a:lnTo>
                  <a:cubicBezTo>
                    <a:pt x="481" y="1"/>
                    <a:pt x="629" y="1"/>
                    <a:pt x="777" y="38"/>
                  </a:cubicBezTo>
                  <a:close/>
                </a:path>
              </a:pathLst>
            </a:custGeom>
            <a:solidFill>
              <a:srgbClr val="D6CEC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2"/>
            <p:cNvSpPr/>
            <p:nvPr/>
          </p:nvSpPr>
          <p:spPr>
            <a:xfrm>
              <a:off x="7644438" y="2168686"/>
              <a:ext cx="548920" cy="801177"/>
            </a:xfrm>
            <a:custGeom>
              <a:avLst/>
              <a:gdLst/>
              <a:ahLst/>
              <a:cxnLst/>
              <a:rect l="l" t="t" r="r" b="b"/>
              <a:pathLst>
                <a:path w="4104" h="5990" extrusionOk="0">
                  <a:moveTo>
                    <a:pt x="3327" y="5990"/>
                  </a:moveTo>
                  <a:lnTo>
                    <a:pt x="0" y="0"/>
                  </a:lnTo>
                  <a:lnTo>
                    <a:pt x="3364" y="74"/>
                  </a:lnTo>
                  <a:lnTo>
                    <a:pt x="4104" y="111"/>
                  </a:lnTo>
                  <a:close/>
                </a:path>
              </a:pathLst>
            </a:custGeom>
            <a:solidFill>
              <a:srgbClr val="353939">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2"/>
            <p:cNvSpPr/>
            <p:nvPr/>
          </p:nvSpPr>
          <p:spPr>
            <a:xfrm>
              <a:off x="7614745" y="2119197"/>
              <a:ext cx="816024" cy="104059"/>
            </a:xfrm>
            <a:custGeom>
              <a:avLst/>
              <a:gdLst/>
              <a:ahLst/>
              <a:cxnLst/>
              <a:rect l="l" t="t" r="r" b="b"/>
              <a:pathLst>
                <a:path w="6101" h="778" extrusionOk="0">
                  <a:moveTo>
                    <a:pt x="998" y="1"/>
                  </a:moveTo>
                  <a:cubicBezTo>
                    <a:pt x="2736" y="1"/>
                    <a:pt x="6100" y="333"/>
                    <a:pt x="6100" y="777"/>
                  </a:cubicBezTo>
                  <a:lnTo>
                    <a:pt x="998" y="777"/>
                  </a:lnTo>
                  <a:cubicBezTo>
                    <a:pt x="0" y="777"/>
                    <a:pt x="37" y="1"/>
                    <a:pt x="9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2"/>
            <p:cNvSpPr/>
            <p:nvPr/>
          </p:nvSpPr>
          <p:spPr>
            <a:xfrm>
              <a:off x="7758129" y="2163737"/>
              <a:ext cx="672641" cy="54571"/>
            </a:xfrm>
            <a:custGeom>
              <a:avLst/>
              <a:gdLst/>
              <a:ahLst/>
              <a:cxnLst/>
              <a:rect l="l" t="t" r="r" b="b"/>
              <a:pathLst>
                <a:path w="5029" h="408" extrusionOk="0">
                  <a:moveTo>
                    <a:pt x="5028" y="407"/>
                  </a:moveTo>
                  <a:lnTo>
                    <a:pt x="5028" y="407"/>
                  </a:lnTo>
                  <a:lnTo>
                    <a:pt x="37" y="407"/>
                  </a:lnTo>
                  <a:cubicBezTo>
                    <a:pt x="0" y="222"/>
                    <a:pt x="259" y="0"/>
                    <a:pt x="777" y="0"/>
                  </a:cubicBezTo>
                  <a:cubicBezTo>
                    <a:pt x="2182" y="37"/>
                    <a:pt x="3623" y="148"/>
                    <a:pt x="502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2"/>
            <p:cNvSpPr/>
            <p:nvPr/>
          </p:nvSpPr>
          <p:spPr>
            <a:xfrm>
              <a:off x="3099896" y="3558250"/>
              <a:ext cx="113957" cy="257206"/>
            </a:xfrm>
            <a:custGeom>
              <a:avLst/>
              <a:gdLst/>
              <a:ahLst/>
              <a:cxnLst/>
              <a:rect l="l" t="t" r="r" b="b"/>
              <a:pathLst>
                <a:path w="852" h="1923" extrusionOk="0">
                  <a:moveTo>
                    <a:pt x="1" y="0"/>
                  </a:moveTo>
                  <a:lnTo>
                    <a:pt x="1" y="259"/>
                  </a:lnTo>
                  <a:lnTo>
                    <a:pt x="556" y="259"/>
                  </a:lnTo>
                  <a:cubicBezTo>
                    <a:pt x="556" y="259"/>
                    <a:pt x="556" y="296"/>
                    <a:pt x="556" y="296"/>
                  </a:cubicBezTo>
                  <a:cubicBezTo>
                    <a:pt x="519" y="370"/>
                    <a:pt x="519" y="407"/>
                    <a:pt x="482" y="444"/>
                  </a:cubicBezTo>
                  <a:lnTo>
                    <a:pt x="408" y="740"/>
                  </a:lnTo>
                  <a:cubicBezTo>
                    <a:pt x="334" y="850"/>
                    <a:pt x="297" y="1035"/>
                    <a:pt x="260" y="1220"/>
                  </a:cubicBezTo>
                  <a:cubicBezTo>
                    <a:pt x="186" y="1442"/>
                    <a:pt x="149" y="1701"/>
                    <a:pt x="112" y="1923"/>
                  </a:cubicBezTo>
                  <a:lnTo>
                    <a:pt x="445" y="1923"/>
                  </a:lnTo>
                  <a:cubicBezTo>
                    <a:pt x="482" y="1442"/>
                    <a:pt x="592" y="998"/>
                    <a:pt x="740" y="555"/>
                  </a:cubicBezTo>
                  <a:cubicBezTo>
                    <a:pt x="777" y="481"/>
                    <a:pt x="814" y="407"/>
                    <a:pt x="814" y="333"/>
                  </a:cubicBezTo>
                  <a:cubicBezTo>
                    <a:pt x="851" y="296"/>
                    <a:pt x="851" y="259"/>
                    <a:pt x="851" y="222"/>
                  </a:cubicBezTo>
                  <a:lnTo>
                    <a:pt x="8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2"/>
            <p:cNvSpPr/>
            <p:nvPr/>
          </p:nvSpPr>
          <p:spPr>
            <a:xfrm>
              <a:off x="3228566" y="3558250"/>
              <a:ext cx="74233" cy="257206"/>
            </a:xfrm>
            <a:custGeom>
              <a:avLst/>
              <a:gdLst/>
              <a:ahLst/>
              <a:cxnLst/>
              <a:rect l="l" t="t" r="r" b="b"/>
              <a:pathLst>
                <a:path w="555" h="1923" extrusionOk="0">
                  <a:moveTo>
                    <a:pt x="333" y="0"/>
                  </a:moveTo>
                  <a:cubicBezTo>
                    <a:pt x="296" y="74"/>
                    <a:pt x="259" y="111"/>
                    <a:pt x="185" y="148"/>
                  </a:cubicBezTo>
                  <a:cubicBezTo>
                    <a:pt x="148" y="222"/>
                    <a:pt x="74" y="222"/>
                    <a:pt x="0" y="259"/>
                  </a:cubicBezTo>
                  <a:lnTo>
                    <a:pt x="0" y="444"/>
                  </a:lnTo>
                  <a:lnTo>
                    <a:pt x="148" y="444"/>
                  </a:lnTo>
                  <a:cubicBezTo>
                    <a:pt x="185" y="407"/>
                    <a:pt x="222" y="407"/>
                    <a:pt x="259" y="370"/>
                  </a:cubicBezTo>
                  <a:lnTo>
                    <a:pt x="259" y="1923"/>
                  </a:lnTo>
                  <a:lnTo>
                    <a:pt x="555" y="1923"/>
                  </a:lnTo>
                  <a:lnTo>
                    <a:pt x="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2"/>
            <p:cNvSpPr/>
            <p:nvPr/>
          </p:nvSpPr>
          <p:spPr>
            <a:xfrm>
              <a:off x="3342257" y="3558250"/>
              <a:ext cx="98977" cy="262155"/>
            </a:xfrm>
            <a:custGeom>
              <a:avLst/>
              <a:gdLst/>
              <a:ahLst/>
              <a:cxnLst/>
              <a:rect l="l" t="t" r="r" b="b"/>
              <a:pathLst>
                <a:path w="740" h="1960" extrusionOk="0">
                  <a:moveTo>
                    <a:pt x="1" y="0"/>
                  </a:moveTo>
                  <a:lnTo>
                    <a:pt x="1" y="998"/>
                  </a:lnTo>
                  <a:lnTo>
                    <a:pt x="259" y="998"/>
                  </a:lnTo>
                  <a:cubicBezTo>
                    <a:pt x="259" y="850"/>
                    <a:pt x="296" y="777"/>
                    <a:pt x="370" y="777"/>
                  </a:cubicBezTo>
                  <a:cubicBezTo>
                    <a:pt x="407" y="777"/>
                    <a:pt x="444" y="814"/>
                    <a:pt x="444" y="850"/>
                  </a:cubicBezTo>
                  <a:cubicBezTo>
                    <a:pt x="481" y="887"/>
                    <a:pt x="481" y="961"/>
                    <a:pt x="481" y="998"/>
                  </a:cubicBezTo>
                  <a:lnTo>
                    <a:pt x="481" y="1479"/>
                  </a:lnTo>
                  <a:cubicBezTo>
                    <a:pt x="481" y="1627"/>
                    <a:pt x="444" y="1664"/>
                    <a:pt x="370" y="1664"/>
                  </a:cubicBezTo>
                  <a:cubicBezTo>
                    <a:pt x="370" y="1682"/>
                    <a:pt x="361" y="1692"/>
                    <a:pt x="352" y="1692"/>
                  </a:cubicBezTo>
                  <a:cubicBezTo>
                    <a:pt x="342" y="1692"/>
                    <a:pt x="333" y="1682"/>
                    <a:pt x="333" y="1664"/>
                  </a:cubicBezTo>
                  <a:cubicBezTo>
                    <a:pt x="259" y="1664"/>
                    <a:pt x="259" y="1590"/>
                    <a:pt x="259" y="1516"/>
                  </a:cubicBezTo>
                  <a:lnTo>
                    <a:pt x="259" y="1294"/>
                  </a:lnTo>
                  <a:lnTo>
                    <a:pt x="1" y="1294"/>
                  </a:lnTo>
                  <a:lnTo>
                    <a:pt x="1" y="1553"/>
                  </a:lnTo>
                  <a:cubicBezTo>
                    <a:pt x="1" y="1812"/>
                    <a:pt x="111" y="1960"/>
                    <a:pt x="370" y="1960"/>
                  </a:cubicBezTo>
                  <a:cubicBezTo>
                    <a:pt x="481" y="1960"/>
                    <a:pt x="592" y="1923"/>
                    <a:pt x="666" y="1812"/>
                  </a:cubicBezTo>
                  <a:cubicBezTo>
                    <a:pt x="703" y="1775"/>
                    <a:pt x="740" y="1701"/>
                    <a:pt x="740" y="1627"/>
                  </a:cubicBezTo>
                  <a:cubicBezTo>
                    <a:pt x="740" y="1479"/>
                    <a:pt x="740" y="1331"/>
                    <a:pt x="740" y="1183"/>
                  </a:cubicBezTo>
                  <a:cubicBezTo>
                    <a:pt x="740" y="1035"/>
                    <a:pt x="703" y="850"/>
                    <a:pt x="666" y="703"/>
                  </a:cubicBezTo>
                  <a:cubicBezTo>
                    <a:pt x="629" y="629"/>
                    <a:pt x="518" y="555"/>
                    <a:pt x="444" y="555"/>
                  </a:cubicBezTo>
                  <a:cubicBezTo>
                    <a:pt x="407" y="555"/>
                    <a:pt x="370" y="555"/>
                    <a:pt x="333" y="592"/>
                  </a:cubicBezTo>
                  <a:cubicBezTo>
                    <a:pt x="296" y="592"/>
                    <a:pt x="259" y="629"/>
                    <a:pt x="259" y="666"/>
                  </a:cubicBezTo>
                  <a:lnTo>
                    <a:pt x="259" y="259"/>
                  </a:lnTo>
                  <a:lnTo>
                    <a:pt x="703" y="259"/>
                  </a:lnTo>
                  <a:lnTo>
                    <a:pt x="7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2"/>
            <p:cNvSpPr/>
            <p:nvPr/>
          </p:nvSpPr>
          <p:spPr>
            <a:xfrm>
              <a:off x="3114742" y="3612554"/>
              <a:ext cx="331439" cy="207851"/>
            </a:xfrm>
            <a:custGeom>
              <a:avLst/>
              <a:gdLst/>
              <a:ahLst/>
              <a:cxnLst/>
              <a:rect l="l" t="t" r="r" b="b"/>
              <a:pathLst>
                <a:path w="2478" h="1554" extrusionOk="0">
                  <a:moveTo>
                    <a:pt x="334" y="1517"/>
                  </a:moveTo>
                  <a:lnTo>
                    <a:pt x="1" y="1517"/>
                  </a:lnTo>
                  <a:cubicBezTo>
                    <a:pt x="38" y="1295"/>
                    <a:pt x="75" y="1036"/>
                    <a:pt x="149" y="814"/>
                  </a:cubicBezTo>
                  <a:cubicBezTo>
                    <a:pt x="186" y="629"/>
                    <a:pt x="223" y="444"/>
                    <a:pt x="297" y="334"/>
                  </a:cubicBezTo>
                  <a:lnTo>
                    <a:pt x="371" y="112"/>
                  </a:lnTo>
                  <a:lnTo>
                    <a:pt x="666" y="75"/>
                  </a:lnTo>
                  <a:lnTo>
                    <a:pt x="629" y="149"/>
                  </a:lnTo>
                  <a:cubicBezTo>
                    <a:pt x="481" y="592"/>
                    <a:pt x="371" y="1036"/>
                    <a:pt x="334" y="1517"/>
                  </a:cubicBezTo>
                  <a:close/>
                  <a:moveTo>
                    <a:pt x="851" y="38"/>
                  </a:moveTo>
                  <a:close/>
                  <a:moveTo>
                    <a:pt x="1110" y="38"/>
                  </a:moveTo>
                  <a:lnTo>
                    <a:pt x="1406" y="1"/>
                  </a:lnTo>
                  <a:lnTo>
                    <a:pt x="1406" y="1517"/>
                  </a:lnTo>
                  <a:lnTo>
                    <a:pt x="1110" y="1517"/>
                  </a:lnTo>
                  <a:close/>
                  <a:moveTo>
                    <a:pt x="1702" y="1"/>
                  </a:moveTo>
                  <a:lnTo>
                    <a:pt x="1960" y="1"/>
                  </a:lnTo>
                  <a:lnTo>
                    <a:pt x="1960" y="260"/>
                  </a:lnTo>
                  <a:cubicBezTo>
                    <a:pt x="1997" y="223"/>
                    <a:pt x="1997" y="223"/>
                    <a:pt x="2034" y="186"/>
                  </a:cubicBezTo>
                  <a:cubicBezTo>
                    <a:pt x="2071" y="186"/>
                    <a:pt x="2108" y="149"/>
                    <a:pt x="2182" y="149"/>
                  </a:cubicBezTo>
                  <a:cubicBezTo>
                    <a:pt x="2256" y="149"/>
                    <a:pt x="2367" y="223"/>
                    <a:pt x="2404" y="297"/>
                  </a:cubicBezTo>
                  <a:cubicBezTo>
                    <a:pt x="2441" y="481"/>
                    <a:pt x="2478" y="629"/>
                    <a:pt x="2478" y="777"/>
                  </a:cubicBezTo>
                  <a:cubicBezTo>
                    <a:pt x="2478" y="925"/>
                    <a:pt x="2478" y="1073"/>
                    <a:pt x="2478" y="1221"/>
                  </a:cubicBezTo>
                  <a:cubicBezTo>
                    <a:pt x="2441" y="1295"/>
                    <a:pt x="2441" y="1369"/>
                    <a:pt x="2404" y="1443"/>
                  </a:cubicBezTo>
                  <a:cubicBezTo>
                    <a:pt x="2330" y="1517"/>
                    <a:pt x="2219" y="1554"/>
                    <a:pt x="2108" y="1554"/>
                  </a:cubicBezTo>
                  <a:cubicBezTo>
                    <a:pt x="1849" y="1554"/>
                    <a:pt x="1702" y="1406"/>
                    <a:pt x="1702" y="1147"/>
                  </a:cubicBezTo>
                  <a:lnTo>
                    <a:pt x="1702" y="925"/>
                  </a:lnTo>
                  <a:lnTo>
                    <a:pt x="1997" y="925"/>
                  </a:lnTo>
                  <a:lnTo>
                    <a:pt x="1997" y="1147"/>
                  </a:lnTo>
                  <a:cubicBezTo>
                    <a:pt x="1997" y="1221"/>
                    <a:pt x="1997" y="1258"/>
                    <a:pt x="2034" y="1295"/>
                  </a:cubicBezTo>
                  <a:cubicBezTo>
                    <a:pt x="2071" y="1295"/>
                    <a:pt x="2071" y="1295"/>
                    <a:pt x="2108" y="1295"/>
                  </a:cubicBezTo>
                  <a:lnTo>
                    <a:pt x="2108" y="1295"/>
                  </a:lnTo>
                  <a:cubicBezTo>
                    <a:pt x="2182" y="1295"/>
                    <a:pt x="2182" y="1221"/>
                    <a:pt x="2182" y="1110"/>
                  </a:cubicBezTo>
                  <a:lnTo>
                    <a:pt x="2182" y="629"/>
                  </a:lnTo>
                  <a:cubicBezTo>
                    <a:pt x="2182" y="555"/>
                    <a:pt x="2182" y="518"/>
                    <a:pt x="2182" y="444"/>
                  </a:cubicBezTo>
                  <a:cubicBezTo>
                    <a:pt x="2145" y="444"/>
                    <a:pt x="2108" y="408"/>
                    <a:pt x="2108" y="408"/>
                  </a:cubicBezTo>
                  <a:cubicBezTo>
                    <a:pt x="2034" y="408"/>
                    <a:pt x="1997" y="481"/>
                    <a:pt x="1997" y="592"/>
                  </a:cubicBezTo>
                  <a:lnTo>
                    <a:pt x="1738" y="5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2"/>
            <p:cNvSpPr/>
            <p:nvPr/>
          </p:nvSpPr>
          <p:spPr>
            <a:xfrm>
              <a:off x="3080234" y="3889557"/>
              <a:ext cx="187922" cy="336388"/>
            </a:xfrm>
            <a:custGeom>
              <a:avLst/>
              <a:gdLst/>
              <a:ahLst/>
              <a:cxnLst/>
              <a:rect l="l" t="t" r="r" b="b"/>
              <a:pathLst>
                <a:path w="1405" h="2515" extrusionOk="0">
                  <a:moveTo>
                    <a:pt x="1183" y="74"/>
                  </a:moveTo>
                  <a:cubicBezTo>
                    <a:pt x="1257" y="74"/>
                    <a:pt x="1294" y="111"/>
                    <a:pt x="1294" y="185"/>
                  </a:cubicBezTo>
                  <a:lnTo>
                    <a:pt x="1294" y="2292"/>
                  </a:lnTo>
                  <a:cubicBezTo>
                    <a:pt x="1294" y="2366"/>
                    <a:pt x="1257" y="2403"/>
                    <a:pt x="1183" y="2403"/>
                  </a:cubicBezTo>
                  <a:lnTo>
                    <a:pt x="185" y="2403"/>
                  </a:lnTo>
                  <a:cubicBezTo>
                    <a:pt x="111" y="2403"/>
                    <a:pt x="74" y="2366"/>
                    <a:pt x="74" y="2292"/>
                  </a:cubicBezTo>
                  <a:lnTo>
                    <a:pt x="74" y="185"/>
                  </a:lnTo>
                  <a:cubicBezTo>
                    <a:pt x="74" y="111"/>
                    <a:pt x="111" y="74"/>
                    <a:pt x="185" y="74"/>
                  </a:cubicBezTo>
                  <a:close/>
                  <a:moveTo>
                    <a:pt x="185" y="0"/>
                  </a:moveTo>
                  <a:cubicBezTo>
                    <a:pt x="74" y="0"/>
                    <a:pt x="0" y="74"/>
                    <a:pt x="0" y="185"/>
                  </a:cubicBezTo>
                  <a:lnTo>
                    <a:pt x="0" y="2292"/>
                  </a:lnTo>
                  <a:cubicBezTo>
                    <a:pt x="0" y="2403"/>
                    <a:pt x="74" y="2477"/>
                    <a:pt x="185" y="2514"/>
                  </a:cubicBezTo>
                  <a:lnTo>
                    <a:pt x="1183" y="2514"/>
                  </a:lnTo>
                  <a:cubicBezTo>
                    <a:pt x="1294" y="2477"/>
                    <a:pt x="1405" y="2403"/>
                    <a:pt x="1368" y="2292"/>
                  </a:cubicBezTo>
                  <a:lnTo>
                    <a:pt x="1368" y="185"/>
                  </a:lnTo>
                  <a:cubicBezTo>
                    <a:pt x="1405" y="74"/>
                    <a:pt x="1294" y="0"/>
                    <a:pt x="1183"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2"/>
            <p:cNvSpPr/>
            <p:nvPr/>
          </p:nvSpPr>
          <p:spPr>
            <a:xfrm>
              <a:off x="3075285" y="3879660"/>
              <a:ext cx="187922" cy="336388"/>
            </a:xfrm>
            <a:custGeom>
              <a:avLst/>
              <a:gdLst/>
              <a:ahLst/>
              <a:cxnLst/>
              <a:rect l="l" t="t" r="r" b="b"/>
              <a:pathLst>
                <a:path w="1405" h="2515" extrusionOk="0">
                  <a:moveTo>
                    <a:pt x="1183" y="74"/>
                  </a:moveTo>
                  <a:cubicBezTo>
                    <a:pt x="1257" y="111"/>
                    <a:pt x="1294" y="148"/>
                    <a:pt x="1294" y="222"/>
                  </a:cubicBezTo>
                  <a:lnTo>
                    <a:pt x="1294" y="2329"/>
                  </a:lnTo>
                  <a:cubicBezTo>
                    <a:pt x="1294" y="2366"/>
                    <a:pt x="1257" y="2440"/>
                    <a:pt x="1183" y="2440"/>
                  </a:cubicBezTo>
                  <a:lnTo>
                    <a:pt x="185" y="2440"/>
                  </a:lnTo>
                  <a:cubicBezTo>
                    <a:pt x="111" y="2440"/>
                    <a:pt x="74" y="2366"/>
                    <a:pt x="74" y="2329"/>
                  </a:cubicBezTo>
                  <a:lnTo>
                    <a:pt x="74" y="222"/>
                  </a:lnTo>
                  <a:cubicBezTo>
                    <a:pt x="74" y="148"/>
                    <a:pt x="111" y="111"/>
                    <a:pt x="185" y="74"/>
                  </a:cubicBezTo>
                  <a:close/>
                  <a:moveTo>
                    <a:pt x="185" y="0"/>
                  </a:moveTo>
                  <a:cubicBezTo>
                    <a:pt x="74" y="0"/>
                    <a:pt x="0" y="111"/>
                    <a:pt x="0" y="222"/>
                  </a:cubicBezTo>
                  <a:lnTo>
                    <a:pt x="0" y="2329"/>
                  </a:lnTo>
                  <a:cubicBezTo>
                    <a:pt x="0" y="2440"/>
                    <a:pt x="74" y="2514"/>
                    <a:pt x="185" y="2514"/>
                  </a:cubicBezTo>
                  <a:lnTo>
                    <a:pt x="1183" y="2514"/>
                  </a:lnTo>
                  <a:cubicBezTo>
                    <a:pt x="1294" y="2514"/>
                    <a:pt x="1405" y="2440"/>
                    <a:pt x="1368" y="2329"/>
                  </a:cubicBezTo>
                  <a:lnTo>
                    <a:pt x="1368" y="222"/>
                  </a:lnTo>
                  <a:cubicBezTo>
                    <a:pt x="1405" y="111"/>
                    <a:pt x="1294" y="0"/>
                    <a:pt x="1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2"/>
            <p:cNvSpPr/>
            <p:nvPr/>
          </p:nvSpPr>
          <p:spPr>
            <a:xfrm>
              <a:off x="3134538" y="3938913"/>
              <a:ext cx="69418" cy="74366"/>
            </a:xfrm>
            <a:custGeom>
              <a:avLst/>
              <a:gdLst/>
              <a:ahLst/>
              <a:cxnLst/>
              <a:rect l="l" t="t" r="r" b="b"/>
              <a:pathLst>
                <a:path w="519" h="556" extrusionOk="0">
                  <a:moveTo>
                    <a:pt x="260" y="555"/>
                  </a:moveTo>
                  <a:cubicBezTo>
                    <a:pt x="407" y="555"/>
                    <a:pt x="518" y="445"/>
                    <a:pt x="518" y="297"/>
                  </a:cubicBezTo>
                  <a:cubicBezTo>
                    <a:pt x="518" y="112"/>
                    <a:pt x="407" y="1"/>
                    <a:pt x="260" y="1"/>
                  </a:cubicBezTo>
                  <a:cubicBezTo>
                    <a:pt x="112" y="1"/>
                    <a:pt x="1" y="112"/>
                    <a:pt x="1" y="297"/>
                  </a:cubicBezTo>
                  <a:cubicBezTo>
                    <a:pt x="1" y="445"/>
                    <a:pt x="112" y="555"/>
                    <a:pt x="260" y="555"/>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2"/>
            <p:cNvSpPr/>
            <p:nvPr/>
          </p:nvSpPr>
          <p:spPr>
            <a:xfrm>
              <a:off x="3129589" y="3933964"/>
              <a:ext cx="74366" cy="74366"/>
            </a:xfrm>
            <a:custGeom>
              <a:avLst/>
              <a:gdLst/>
              <a:ahLst/>
              <a:cxnLst/>
              <a:rect l="l" t="t" r="r" b="b"/>
              <a:pathLst>
                <a:path w="556" h="556" extrusionOk="0">
                  <a:moveTo>
                    <a:pt x="297" y="555"/>
                  </a:moveTo>
                  <a:cubicBezTo>
                    <a:pt x="444" y="555"/>
                    <a:pt x="555" y="445"/>
                    <a:pt x="555" y="297"/>
                  </a:cubicBezTo>
                  <a:cubicBezTo>
                    <a:pt x="555" y="149"/>
                    <a:pt x="444" y="1"/>
                    <a:pt x="297" y="1"/>
                  </a:cubicBezTo>
                  <a:cubicBezTo>
                    <a:pt x="149" y="1"/>
                    <a:pt x="1" y="149"/>
                    <a:pt x="1" y="297"/>
                  </a:cubicBezTo>
                  <a:cubicBezTo>
                    <a:pt x="1" y="445"/>
                    <a:pt x="149" y="555"/>
                    <a:pt x="297" y="5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2"/>
            <p:cNvSpPr/>
            <p:nvPr/>
          </p:nvSpPr>
          <p:spPr>
            <a:xfrm>
              <a:off x="3134538" y="3948810"/>
              <a:ext cx="69418" cy="74366"/>
            </a:xfrm>
            <a:custGeom>
              <a:avLst/>
              <a:gdLst/>
              <a:ahLst/>
              <a:cxnLst/>
              <a:rect l="l" t="t" r="r" b="b"/>
              <a:pathLst>
                <a:path w="519" h="556" extrusionOk="0">
                  <a:moveTo>
                    <a:pt x="518" y="112"/>
                  </a:moveTo>
                  <a:cubicBezTo>
                    <a:pt x="518" y="112"/>
                    <a:pt x="518" y="149"/>
                    <a:pt x="518" y="186"/>
                  </a:cubicBezTo>
                  <a:cubicBezTo>
                    <a:pt x="481" y="444"/>
                    <a:pt x="186" y="555"/>
                    <a:pt x="38" y="371"/>
                  </a:cubicBezTo>
                  <a:cubicBezTo>
                    <a:pt x="1" y="334"/>
                    <a:pt x="1" y="297"/>
                    <a:pt x="38" y="260"/>
                  </a:cubicBezTo>
                  <a:cubicBezTo>
                    <a:pt x="38" y="112"/>
                    <a:pt x="149" y="1"/>
                    <a:pt x="297" y="1"/>
                  </a:cubicBezTo>
                  <a:cubicBezTo>
                    <a:pt x="370" y="1"/>
                    <a:pt x="444" y="38"/>
                    <a:pt x="518" y="1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2"/>
            <p:cNvSpPr/>
            <p:nvPr/>
          </p:nvSpPr>
          <p:spPr>
            <a:xfrm>
              <a:off x="3520283" y="3676890"/>
              <a:ext cx="74366" cy="79181"/>
            </a:xfrm>
            <a:custGeom>
              <a:avLst/>
              <a:gdLst/>
              <a:ahLst/>
              <a:cxnLst/>
              <a:rect l="l" t="t" r="r" b="b"/>
              <a:pathLst>
                <a:path w="556" h="592" extrusionOk="0">
                  <a:moveTo>
                    <a:pt x="296" y="592"/>
                  </a:moveTo>
                  <a:cubicBezTo>
                    <a:pt x="444" y="592"/>
                    <a:pt x="555" y="481"/>
                    <a:pt x="555" y="333"/>
                  </a:cubicBezTo>
                  <a:cubicBezTo>
                    <a:pt x="518" y="0"/>
                    <a:pt x="37" y="0"/>
                    <a:pt x="0" y="333"/>
                  </a:cubicBezTo>
                  <a:cubicBezTo>
                    <a:pt x="0" y="481"/>
                    <a:pt x="111" y="592"/>
                    <a:pt x="296" y="592"/>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2"/>
            <p:cNvSpPr/>
            <p:nvPr/>
          </p:nvSpPr>
          <p:spPr>
            <a:xfrm>
              <a:off x="3520283" y="3681838"/>
              <a:ext cx="74366" cy="69418"/>
            </a:xfrm>
            <a:custGeom>
              <a:avLst/>
              <a:gdLst/>
              <a:ahLst/>
              <a:cxnLst/>
              <a:rect l="l" t="t" r="r" b="b"/>
              <a:pathLst>
                <a:path w="556" h="519" extrusionOk="0">
                  <a:moveTo>
                    <a:pt x="296" y="518"/>
                  </a:moveTo>
                  <a:cubicBezTo>
                    <a:pt x="444" y="518"/>
                    <a:pt x="555" y="407"/>
                    <a:pt x="555" y="259"/>
                  </a:cubicBezTo>
                  <a:cubicBezTo>
                    <a:pt x="555" y="111"/>
                    <a:pt x="444" y="0"/>
                    <a:pt x="296" y="0"/>
                  </a:cubicBezTo>
                  <a:cubicBezTo>
                    <a:pt x="111" y="0"/>
                    <a:pt x="0" y="111"/>
                    <a:pt x="0" y="259"/>
                  </a:cubicBezTo>
                  <a:cubicBezTo>
                    <a:pt x="0" y="407"/>
                    <a:pt x="111" y="518"/>
                    <a:pt x="296" y="5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2"/>
            <p:cNvSpPr/>
            <p:nvPr/>
          </p:nvSpPr>
          <p:spPr>
            <a:xfrm>
              <a:off x="3525232" y="3691736"/>
              <a:ext cx="64469" cy="59520"/>
            </a:xfrm>
            <a:custGeom>
              <a:avLst/>
              <a:gdLst/>
              <a:ahLst/>
              <a:cxnLst/>
              <a:rect l="l" t="t" r="r" b="b"/>
              <a:pathLst>
                <a:path w="482" h="445" extrusionOk="0">
                  <a:moveTo>
                    <a:pt x="481" y="111"/>
                  </a:moveTo>
                  <a:cubicBezTo>
                    <a:pt x="481" y="148"/>
                    <a:pt x="481" y="148"/>
                    <a:pt x="481" y="185"/>
                  </a:cubicBezTo>
                  <a:cubicBezTo>
                    <a:pt x="481" y="333"/>
                    <a:pt x="370" y="444"/>
                    <a:pt x="222" y="444"/>
                  </a:cubicBezTo>
                  <a:cubicBezTo>
                    <a:pt x="148" y="444"/>
                    <a:pt x="37" y="407"/>
                    <a:pt x="0" y="370"/>
                  </a:cubicBezTo>
                  <a:cubicBezTo>
                    <a:pt x="0" y="333"/>
                    <a:pt x="0" y="296"/>
                    <a:pt x="0" y="259"/>
                  </a:cubicBezTo>
                  <a:cubicBezTo>
                    <a:pt x="0" y="111"/>
                    <a:pt x="111" y="0"/>
                    <a:pt x="259"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2"/>
            <p:cNvSpPr/>
            <p:nvPr/>
          </p:nvSpPr>
          <p:spPr>
            <a:xfrm>
              <a:off x="5775233" y="3820273"/>
              <a:ext cx="183107" cy="336388"/>
            </a:xfrm>
            <a:custGeom>
              <a:avLst/>
              <a:gdLst/>
              <a:ahLst/>
              <a:cxnLst/>
              <a:rect l="l" t="t" r="r" b="b"/>
              <a:pathLst>
                <a:path w="1369" h="2515" extrusionOk="0">
                  <a:moveTo>
                    <a:pt x="1183" y="75"/>
                  </a:moveTo>
                  <a:cubicBezTo>
                    <a:pt x="1257" y="75"/>
                    <a:pt x="1294" y="148"/>
                    <a:pt x="1294" y="222"/>
                  </a:cubicBezTo>
                  <a:lnTo>
                    <a:pt x="1294" y="2293"/>
                  </a:lnTo>
                  <a:cubicBezTo>
                    <a:pt x="1294" y="2367"/>
                    <a:pt x="1257" y="2441"/>
                    <a:pt x="1183" y="2441"/>
                  </a:cubicBezTo>
                  <a:lnTo>
                    <a:pt x="185" y="2441"/>
                  </a:lnTo>
                  <a:cubicBezTo>
                    <a:pt x="111" y="2404"/>
                    <a:pt x="74" y="2367"/>
                    <a:pt x="74" y="2293"/>
                  </a:cubicBezTo>
                  <a:lnTo>
                    <a:pt x="74" y="222"/>
                  </a:lnTo>
                  <a:cubicBezTo>
                    <a:pt x="74" y="148"/>
                    <a:pt x="111" y="75"/>
                    <a:pt x="185" y="75"/>
                  </a:cubicBezTo>
                  <a:close/>
                  <a:moveTo>
                    <a:pt x="185" y="1"/>
                  </a:moveTo>
                  <a:cubicBezTo>
                    <a:pt x="74" y="1"/>
                    <a:pt x="0" y="112"/>
                    <a:pt x="0" y="222"/>
                  </a:cubicBezTo>
                  <a:lnTo>
                    <a:pt x="0" y="2293"/>
                  </a:lnTo>
                  <a:cubicBezTo>
                    <a:pt x="0" y="2404"/>
                    <a:pt x="74" y="2515"/>
                    <a:pt x="185" y="2515"/>
                  </a:cubicBezTo>
                  <a:lnTo>
                    <a:pt x="1183" y="2515"/>
                  </a:lnTo>
                  <a:cubicBezTo>
                    <a:pt x="1294" y="2515"/>
                    <a:pt x="1368" y="2404"/>
                    <a:pt x="1368" y="2293"/>
                  </a:cubicBezTo>
                  <a:lnTo>
                    <a:pt x="1368" y="222"/>
                  </a:lnTo>
                  <a:cubicBezTo>
                    <a:pt x="1368" y="112"/>
                    <a:pt x="1294" y="1"/>
                    <a:pt x="1183" y="1"/>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2"/>
            <p:cNvSpPr/>
            <p:nvPr/>
          </p:nvSpPr>
          <p:spPr>
            <a:xfrm>
              <a:off x="5770284" y="3815324"/>
              <a:ext cx="183107" cy="336388"/>
            </a:xfrm>
            <a:custGeom>
              <a:avLst/>
              <a:gdLst/>
              <a:ahLst/>
              <a:cxnLst/>
              <a:rect l="l" t="t" r="r" b="b"/>
              <a:pathLst>
                <a:path w="1369" h="2515" extrusionOk="0">
                  <a:moveTo>
                    <a:pt x="1183" y="75"/>
                  </a:moveTo>
                  <a:cubicBezTo>
                    <a:pt x="1257" y="75"/>
                    <a:pt x="1294" y="112"/>
                    <a:pt x="1294" y="185"/>
                  </a:cubicBezTo>
                  <a:lnTo>
                    <a:pt x="1294" y="2293"/>
                  </a:lnTo>
                  <a:cubicBezTo>
                    <a:pt x="1294" y="2367"/>
                    <a:pt x="1257" y="2441"/>
                    <a:pt x="1183" y="2441"/>
                  </a:cubicBezTo>
                  <a:lnTo>
                    <a:pt x="185" y="2441"/>
                  </a:lnTo>
                  <a:cubicBezTo>
                    <a:pt x="111" y="2441"/>
                    <a:pt x="74" y="2367"/>
                    <a:pt x="74" y="2293"/>
                  </a:cubicBezTo>
                  <a:lnTo>
                    <a:pt x="74" y="185"/>
                  </a:lnTo>
                  <a:cubicBezTo>
                    <a:pt x="74" y="112"/>
                    <a:pt x="111" y="75"/>
                    <a:pt x="185" y="75"/>
                  </a:cubicBezTo>
                  <a:close/>
                  <a:moveTo>
                    <a:pt x="185" y="1"/>
                  </a:moveTo>
                  <a:cubicBezTo>
                    <a:pt x="74" y="1"/>
                    <a:pt x="0" y="75"/>
                    <a:pt x="0" y="185"/>
                  </a:cubicBezTo>
                  <a:lnTo>
                    <a:pt x="0" y="2293"/>
                  </a:lnTo>
                  <a:cubicBezTo>
                    <a:pt x="0" y="2404"/>
                    <a:pt x="74" y="2478"/>
                    <a:pt x="185" y="2515"/>
                  </a:cubicBezTo>
                  <a:lnTo>
                    <a:pt x="1183" y="2515"/>
                  </a:lnTo>
                  <a:cubicBezTo>
                    <a:pt x="1294" y="2478"/>
                    <a:pt x="1368" y="2404"/>
                    <a:pt x="1368" y="2293"/>
                  </a:cubicBezTo>
                  <a:lnTo>
                    <a:pt x="1368" y="185"/>
                  </a:lnTo>
                  <a:cubicBezTo>
                    <a:pt x="1368" y="75"/>
                    <a:pt x="1294" y="1"/>
                    <a:pt x="11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2"/>
            <p:cNvSpPr/>
            <p:nvPr/>
          </p:nvSpPr>
          <p:spPr>
            <a:xfrm>
              <a:off x="5824588" y="3849966"/>
              <a:ext cx="99111" cy="98977"/>
            </a:xfrm>
            <a:custGeom>
              <a:avLst/>
              <a:gdLst/>
              <a:ahLst/>
              <a:cxnLst/>
              <a:rect l="l" t="t" r="r" b="b"/>
              <a:pathLst>
                <a:path w="741" h="740" extrusionOk="0">
                  <a:moveTo>
                    <a:pt x="297" y="703"/>
                  </a:moveTo>
                  <a:cubicBezTo>
                    <a:pt x="740" y="740"/>
                    <a:pt x="1" y="0"/>
                    <a:pt x="38" y="444"/>
                  </a:cubicBezTo>
                  <a:cubicBezTo>
                    <a:pt x="38" y="592"/>
                    <a:pt x="149" y="703"/>
                    <a:pt x="297" y="703"/>
                  </a:cubicBezTo>
                  <a:close/>
                </a:path>
              </a:pathLst>
            </a:custGeom>
            <a:solidFill>
              <a:srgbClr val="8B92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2"/>
            <p:cNvSpPr/>
            <p:nvPr/>
          </p:nvSpPr>
          <p:spPr>
            <a:xfrm>
              <a:off x="5824588" y="3845018"/>
              <a:ext cx="94162" cy="98977"/>
            </a:xfrm>
            <a:custGeom>
              <a:avLst/>
              <a:gdLst/>
              <a:ahLst/>
              <a:cxnLst/>
              <a:rect l="l" t="t" r="r" b="b"/>
              <a:pathLst>
                <a:path w="704" h="740" extrusionOk="0">
                  <a:moveTo>
                    <a:pt x="260" y="740"/>
                  </a:moveTo>
                  <a:cubicBezTo>
                    <a:pt x="703" y="740"/>
                    <a:pt x="1" y="0"/>
                    <a:pt x="1" y="444"/>
                  </a:cubicBezTo>
                  <a:cubicBezTo>
                    <a:pt x="1" y="592"/>
                    <a:pt x="112" y="740"/>
                    <a:pt x="260" y="74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2"/>
            <p:cNvSpPr/>
            <p:nvPr/>
          </p:nvSpPr>
          <p:spPr>
            <a:xfrm>
              <a:off x="5829537" y="3879660"/>
              <a:ext cx="69418" cy="74233"/>
            </a:xfrm>
            <a:custGeom>
              <a:avLst/>
              <a:gdLst/>
              <a:ahLst/>
              <a:cxnLst/>
              <a:rect l="l" t="t" r="r" b="b"/>
              <a:pathLst>
                <a:path w="519" h="555" extrusionOk="0">
                  <a:moveTo>
                    <a:pt x="481" y="111"/>
                  </a:moveTo>
                  <a:cubicBezTo>
                    <a:pt x="518" y="148"/>
                    <a:pt x="518" y="185"/>
                    <a:pt x="481" y="185"/>
                  </a:cubicBezTo>
                  <a:cubicBezTo>
                    <a:pt x="518" y="444"/>
                    <a:pt x="186" y="555"/>
                    <a:pt x="1" y="370"/>
                  </a:cubicBezTo>
                  <a:cubicBezTo>
                    <a:pt x="1" y="333"/>
                    <a:pt x="1" y="296"/>
                    <a:pt x="1" y="296"/>
                  </a:cubicBezTo>
                  <a:cubicBezTo>
                    <a:pt x="1" y="148"/>
                    <a:pt x="149" y="0"/>
                    <a:pt x="297" y="0"/>
                  </a:cubicBezTo>
                  <a:cubicBezTo>
                    <a:pt x="370" y="0"/>
                    <a:pt x="444" y="37"/>
                    <a:pt x="481"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2"/>
            <p:cNvSpPr/>
            <p:nvPr/>
          </p:nvSpPr>
          <p:spPr>
            <a:xfrm>
              <a:off x="7861921" y="2944991"/>
              <a:ext cx="227647" cy="10031"/>
            </a:xfrm>
            <a:custGeom>
              <a:avLst/>
              <a:gdLst/>
              <a:ahLst/>
              <a:cxnLst/>
              <a:rect l="l" t="t" r="r" b="b"/>
              <a:pathLst>
                <a:path w="1702" h="75" extrusionOk="0">
                  <a:moveTo>
                    <a:pt x="1" y="1"/>
                  </a:moveTo>
                  <a:lnTo>
                    <a:pt x="1" y="75"/>
                  </a:lnTo>
                  <a:lnTo>
                    <a:pt x="1664" y="75"/>
                  </a:lnTo>
                  <a:lnTo>
                    <a:pt x="1701"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2"/>
            <p:cNvSpPr/>
            <p:nvPr/>
          </p:nvSpPr>
          <p:spPr>
            <a:xfrm>
              <a:off x="7861921" y="2935093"/>
              <a:ext cx="232596" cy="10031"/>
            </a:xfrm>
            <a:custGeom>
              <a:avLst/>
              <a:gdLst/>
              <a:ahLst/>
              <a:cxnLst/>
              <a:rect l="l" t="t" r="r" b="b"/>
              <a:pathLst>
                <a:path w="1739" h="75" extrusionOk="0">
                  <a:moveTo>
                    <a:pt x="1" y="1"/>
                  </a:moveTo>
                  <a:lnTo>
                    <a:pt x="1" y="75"/>
                  </a:lnTo>
                  <a:lnTo>
                    <a:pt x="1701" y="75"/>
                  </a:lnTo>
                  <a:lnTo>
                    <a:pt x="17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2"/>
            <p:cNvSpPr/>
            <p:nvPr/>
          </p:nvSpPr>
          <p:spPr>
            <a:xfrm>
              <a:off x="7901512" y="2702764"/>
              <a:ext cx="217749" cy="10031"/>
            </a:xfrm>
            <a:custGeom>
              <a:avLst/>
              <a:gdLst/>
              <a:ahLst/>
              <a:cxnLst/>
              <a:rect l="l" t="t" r="r" b="b"/>
              <a:pathLst>
                <a:path w="1628" h="75" extrusionOk="0">
                  <a:moveTo>
                    <a:pt x="1" y="0"/>
                  </a:moveTo>
                  <a:lnTo>
                    <a:pt x="1"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2"/>
            <p:cNvSpPr/>
            <p:nvPr/>
          </p:nvSpPr>
          <p:spPr>
            <a:xfrm>
              <a:off x="7901512" y="2687917"/>
              <a:ext cx="222698" cy="14980"/>
            </a:xfrm>
            <a:custGeom>
              <a:avLst/>
              <a:gdLst/>
              <a:ahLst/>
              <a:cxnLst/>
              <a:rect l="l" t="t" r="r" b="b"/>
              <a:pathLst>
                <a:path w="1665" h="112" extrusionOk="0">
                  <a:moveTo>
                    <a:pt x="1" y="0"/>
                  </a:moveTo>
                  <a:lnTo>
                    <a:pt x="1" y="111"/>
                  </a:lnTo>
                  <a:lnTo>
                    <a:pt x="1627" y="111"/>
                  </a:lnTo>
                  <a:lnTo>
                    <a:pt x="1664" y="3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2"/>
            <p:cNvSpPr/>
            <p:nvPr/>
          </p:nvSpPr>
          <p:spPr>
            <a:xfrm>
              <a:off x="7931206" y="2495044"/>
              <a:ext cx="217749" cy="10031"/>
            </a:xfrm>
            <a:custGeom>
              <a:avLst/>
              <a:gdLst/>
              <a:ahLst/>
              <a:cxnLst/>
              <a:rect l="l" t="t" r="r" b="b"/>
              <a:pathLst>
                <a:path w="1628" h="75" extrusionOk="0">
                  <a:moveTo>
                    <a:pt x="0" y="0"/>
                  </a:moveTo>
                  <a:lnTo>
                    <a:pt x="0" y="74"/>
                  </a:lnTo>
                  <a:lnTo>
                    <a:pt x="1590" y="74"/>
                  </a:lnTo>
                  <a:lnTo>
                    <a:pt x="1627" y="0"/>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2"/>
            <p:cNvSpPr/>
            <p:nvPr/>
          </p:nvSpPr>
          <p:spPr>
            <a:xfrm>
              <a:off x="7931206" y="2485147"/>
              <a:ext cx="222698" cy="10031"/>
            </a:xfrm>
            <a:custGeom>
              <a:avLst/>
              <a:gdLst/>
              <a:ahLst/>
              <a:cxnLst/>
              <a:rect l="l" t="t" r="r" b="b"/>
              <a:pathLst>
                <a:path w="1665" h="75" extrusionOk="0">
                  <a:moveTo>
                    <a:pt x="0" y="1"/>
                  </a:moveTo>
                  <a:lnTo>
                    <a:pt x="0" y="74"/>
                  </a:lnTo>
                  <a:lnTo>
                    <a:pt x="1627" y="74"/>
                  </a:lnTo>
                  <a:lnTo>
                    <a:pt x="16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2"/>
            <p:cNvSpPr/>
            <p:nvPr/>
          </p:nvSpPr>
          <p:spPr>
            <a:xfrm>
              <a:off x="7817515" y="2282377"/>
              <a:ext cx="365947" cy="890257"/>
            </a:xfrm>
            <a:custGeom>
              <a:avLst/>
              <a:gdLst/>
              <a:ahLst/>
              <a:cxnLst/>
              <a:rect l="l" t="t" r="r" b="b"/>
              <a:pathLst>
                <a:path w="2736" h="6656" extrusionOk="0">
                  <a:moveTo>
                    <a:pt x="1812" y="1"/>
                  </a:moveTo>
                  <a:cubicBezTo>
                    <a:pt x="1590" y="1"/>
                    <a:pt x="1368" y="38"/>
                    <a:pt x="1146" y="75"/>
                  </a:cubicBezTo>
                  <a:cubicBezTo>
                    <a:pt x="1072" y="112"/>
                    <a:pt x="1035" y="186"/>
                    <a:pt x="998" y="260"/>
                  </a:cubicBezTo>
                  <a:lnTo>
                    <a:pt x="0" y="6434"/>
                  </a:lnTo>
                  <a:cubicBezTo>
                    <a:pt x="0" y="6471"/>
                    <a:pt x="0" y="6545"/>
                    <a:pt x="37" y="6582"/>
                  </a:cubicBezTo>
                  <a:cubicBezTo>
                    <a:pt x="74" y="6618"/>
                    <a:pt x="111" y="6655"/>
                    <a:pt x="185" y="6655"/>
                  </a:cubicBezTo>
                  <a:lnTo>
                    <a:pt x="1812" y="6655"/>
                  </a:lnTo>
                  <a:lnTo>
                    <a:pt x="1849" y="6582"/>
                  </a:lnTo>
                  <a:lnTo>
                    <a:pt x="185" y="6582"/>
                  </a:lnTo>
                  <a:cubicBezTo>
                    <a:pt x="148" y="6582"/>
                    <a:pt x="111" y="6545"/>
                    <a:pt x="111" y="6545"/>
                  </a:cubicBezTo>
                  <a:cubicBezTo>
                    <a:pt x="74" y="6508"/>
                    <a:pt x="74" y="6471"/>
                    <a:pt x="111" y="6434"/>
                  </a:cubicBezTo>
                  <a:lnTo>
                    <a:pt x="1072" y="260"/>
                  </a:lnTo>
                  <a:cubicBezTo>
                    <a:pt x="1109" y="223"/>
                    <a:pt x="1146" y="149"/>
                    <a:pt x="1183" y="149"/>
                  </a:cubicBezTo>
                  <a:cubicBezTo>
                    <a:pt x="1368" y="112"/>
                    <a:pt x="1553" y="75"/>
                    <a:pt x="1775" y="75"/>
                  </a:cubicBezTo>
                  <a:lnTo>
                    <a:pt x="2699" y="75"/>
                  </a:lnTo>
                  <a:lnTo>
                    <a:pt x="2736" y="1"/>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2"/>
            <p:cNvSpPr/>
            <p:nvPr/>
          </p:nvSpPr>
          <p:spPr>
            <a:xfrm>
              <a:off x="7812566" y="2272479"/>
              <a:ext cx="375845" cy="890257"/>
            </a:xfrm>
            <a:custGeom>
              <a:avLst/>
              <a:gdLst/>
              <a:ahLst/>
              <a:cxnLst/>
              <a:rect l="l" t="t" r="r" b="b"/>
              <a:pathLst>
                <a:path w="2810" h="6656" extrusionOk="0">
                  <a:moveTo>
                    <a:pt x="1775" y="1"/>
                  </a:moveTo>
                  <a:cubicBezTo>
                    <a:pt x="1553" y="1"/>
                    <a:pt x="1331" y="38"/>
                    <a:pt x="1146" y="75"/>
                  </a:cubicBezTo>
                  <a:cubicBezTo>
                    <a:pt x="1072" y="112"/>
                    <a:pt x="1035" y="186"/>
                    <a:pt x="998" y="260"/>
                  </a:cubicBezTo>
                  <a:lnTo>
                    <a:pt x="37" y="6434"/>
                  </a:lnTo>
                  <a:cubicBezTo>
                    <a:pt x="0" y="6471"/>
                    <a:pt x="0" y="6545"/>
                    <a:pt x="37" y="6582"/>
                  </a:cubicBezTo>
                  <a:cubicBezTo>
                    <a:pt x="74" y="6619"/>
                    <a:pt x="111" y="6656"/>
                    <a:pt x="185" y="6656"/>
                  </a:cubicBezTo>
                  <a:lnTo>
                    <a:pt x="1886" y="6656"/>
                  </a:lnTo>
                  <a:lnTo>
                    <a:pt x="1923" y="6582"/>
                  </a:lnTo>
                  <a:lnTo>
                    <a:pt x="185" y="6582"/>
                  </a:lnTo>
                  <a:cubicBezTo>
                    <a:pt x="148" y="6582"/>
                    <a:pt x="111" y="6545"/>
                    <a:pt x="74" y="6545"/>
                  </a:cubicBezTo>
                  <a:cubicBezTo>
                    <a:pt x="74" y="6508"/>
                    <a:pt x="74" y="6471"/>
                    <a:pt x="74" y="6434"/>
                  </a:cubicBezTo>
                  <a:lnTo>
                    <a:pt x="1072" y="260"/>
                  </a:lnTo>
                  <a:cubicBezTo>
                    <a:pt x="1109" y="186"/>
                    <a:pt x="1109" y="149"/>
                    <a:pt x="1183" y="112"/>
                  </a:cubicBezTo>
                  <a:cubicBezTo>
                    <a:pt x="1368" y="112"/>
                    <a:pt x="1553" y="75"/>
                    <a:pt x="1775" y="75"/>
                  </a:cubicBezTo>
                  <a:lnTo>
                    <a:pt x="2773" y="75"/>
                  </a:lnTo>
                  <a:lnTo>
                    <a:pt x="28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2"/>
            <p:cNvSpPr/>
            <p:nvPr/>
          </p:nvSpPr>
          <p:spPr>
            <a:xfrm>
              <a:off x="3515334" y="3291145"/>
              <a:ext cx="3451751" cy="420518"/>
            </a:xfrm>
            <a:custGeom>
              <a:avLst/>
              <a:gdLst/>
              <a:ahLst/>
              <a:cxnLst/>
              <a:rect l="l" t="t" r="r" b="b"/>
              <a:pathLst>
                <a:path w="25807" h="3144" extrusionOk="0">
                  <a:moveTo>
                    <a:pt x="25806" y="2219"/>
                  </a:moveTo>
                  <a:cubicBezTo>
                    <a:pt x="21739" y="1849"/>
                    <a:pt x="17303" y="1110"/>
                    <a:pt x="13273" y="555"/>
                  </a:cubicBezTo>
                  <a:cubicBezTo>
                    <a:pt x="9798" y="112"/>
                    <a:pt x="6322" y="1"/>
                    <a:pt x="2847" y="223"/>
                  </a:cubicBezTo>
                  <a:cubicBezTo>
                    <a:pt x="0" y="481"/>
                    <a:pt x="629" y="1480"/>
                    <a:pt x="1923" y="1554"/>
                  </a:cubicBezTo>
                  <a:lnTo>
                    <a:pt x="20889" y="3143"/>
                  </a:lnTo>
                  <a:close/>
                </a:path>
              </a:pathLst>
            </a:custGeom>
            <a:solidFill>
              <a:srgbClr val="381E11">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2"/>
            <p:cNvSpPr/>
            <p:nvPr/>
          </p:nvSpPr>
          <p:spPr>
            <a:xfrm>
              <a:off x="3515334" y="3291145"/>
              <a:ext cx="3506054" cy="395774"/>
            </a:xfrm>
            <a:custGeom>
              <a:avLst/>
              <a:gdLst/>
              <a:ahLst/>
              <a:cxnLst/>
              <a:rect l="l" t="t" r="r" b="b"/>
              <a:pathLst>
                <a:path w="26213" h="2959" extrusionOk="0">
                  <a:moveTo>
                    <a:pt x="26213" y="2182"/>
                  </a:moveTo>
                  <a:cubicBezTo>
                    <a:pt x="22072" y="1664"/>
                    <a:pt x="17303" y="1110"/>
                    <a:pt x="13273" y="555"/>
                  </a:cubicBezTo>
                  <a:cubicBezTo>
                    <a:pt x="9798" y="112"/>
                    <a:pt x="6322" y="1"/>
                    <a:pt x="2847" y="223"/>
                  </a:cubicBezTo>
                  <a:cubicBezTo>
                    <a:pt x="0" y="481"/>
                    <a:pt x="592" y="1332"/>
                    <a:pt x="1849" y="1406"/>
                  </a:cubicBezTo>
                  <a:lnTo>
                    <a:pt x="20778" y="295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2"/>
            <p:cNvSpPr/>
            <p:nvPr/>
          </p:nvSpPr>
          <p:spPr>
            <a:xfrm>
              <a:off x="3609229" y="3291145"/>
              <a:ext cx="3357857" cy="375978"/>
            </a:xfrm>
            <a:custGeom>
              <a:avLst/>
              <a:gdLst/>
              <a:ahLst/>
              <a:cxnLst/>
              <a:rect l="l" t="t" r="r" b="b"/>
              <a:pathLst>
                <a:path w="25105" h="2811" extrusionOk="0">
                  <a:moveTo>
                    <a:pt x="25104" y="2219"/>
                  </a:moveTo>
                  <a:cubicBezTo>
                    <a:pt x="21037" y="1849"/>
                    <a:pt x="16601" y="1110"/>
                    <a:pt x="12571" y="555"/>
                  </a:cubicBezTo>
                  <a:cubicBezTo>
                    <a:pt x="9096" y="112"/>
                    <a:pt x="5620" y="1"/>
                    <a:pt x="2145" y="223"/>
                  </a:cubicBezTo>
                  <a:cubicBezTo>
                    <a:pt x="1406" y="260"/>
                    <a:pt x="666" y="407"/>
                    <a:pt x="1" y="703"/>
                  </a:cubicBezTo>
                  <a:lnTo>
                    <a:pt x="20742" y="2811"/>
                  </a:lnTo>
                  <a:lnTo>
                    <a:pt x="23256" y="2552"/>
                  </a:ln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2"/>
            <p:cNvSpPr/>
            <p:nvPr/>
          </p:nvSpPr>
          <p:spPr>
            <a:xfrm>
              <a:off x="6220231" y="3568148"/>
              <a:ext cx="781382" cy="143516"/>
            </a:xfrm>
            <a:custGeom>
              <a:avLst/>
              <a:gdLst/>
              <a:ahLst/>
              <a:cxnLst/>
              <a:rect l="l" t="t" r="r" b="b"/>
              <a:pathLst>
                <a:path w="5842" h="1073" extrusionOk="0">
                  <a:moveTo>
                    <a:pt x="888" y="407"/>
                  </a:moveTo>
                  <a:cubicBezTo>
                    <a:pt x="2514" y="185"/>
                    <a:pt x="5398" y="0"/>
                    <a:pt x="5842" y="185"/>
                  </a:cubicBezTo>
                  <a:cubicBezTo>
                    <a:pt x="5842" y="333"/>
                    <a:pt x="2625" y="1072"/>
                    <a:pt x="888" y="1072"/>
                  </a:cubicBezTo>
                  <a:cubicBezTo>
                    <a:pt x="37" y="1072"/>
                    <a:pt x="0" y="481"/>
                    <a:pt x="888" y="4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2"/>
            <p:cNvSpPr/>
            <p:nvPr/>
          </p:nvSpPr>
          <p:spPr>
            <a:xfrm>
              <a:off x="3549976" y="4008197"/>
              <a:ext cx="588511" cy="207851"/>
            </a:xfrm>
            <a:custGeom>
              <a:avLst/>
              <a:gdLst/>
              <a:ahLst/>
              <a:cxnLst/>
              <a:rect l="l" t="t" r="r" b="b"/>
              <a:pathLst>
                <a:path w="4400" h="1554" extrusionOk="0">
                  <a:moveTo>
                    <a:pt x="4289" y="74"/>
                  </a:moveTo>
                  <a:cubicBezTo>
                    <a:pt x="4289" y="74"/>
                    <a:pt x="4326" y="74"/>
                    <a:pt x="4363" y="111"/>
                  </a:cubicBezTo>
                  <a:cubicBezTo>
                    <a:pt x="4363" y="148"/>
                    <a:pt x="4363" y="148"/>
                    <a:pt x="4363" y="185"/>
                  </a:cubicBezTo>
                  <a:lnTo>
                    <a:pt x="4289" y="740"/>
                  </a:lnTo>
                  <a:cubicBezTo>
                    <a:pt x="4289" y="777"/>
                    <a:pt x="4215" y="814"/>
                    <a:pt x="4178" y="814"/>
                  </a:cubicBezTo>
                  <a:lnTo>
                    <a:pt x="333" y="1479"/>
                  </a:lnTo>
                  <a:cubicBezTo>
                    <a:pt x="296" y="1479"/>
                    <a:pt x="259" y="1442"/>
                    <a:pt x="259" y="1368"/>
                  </a:cubicBezTo>
                  <a:lnTo>
                    <a:pt x="111" y="148"/>
                  </a:lnTo>
                  <a:cubicBezTo>
                    <a:pt x="111" y="148"/>
                    <a:pt x="111" y="111"/>
                    <a:pt x="111" y="111"/>
                  </a:cubicBezTo>
                  <a:cubicBezTo>
                    <a:pt x="111" y="74"/>
                    <a:pt x="148" y="74"/>
                    <a:pt x="185" y="74"/>
                  </a:cubicBezTo>
                  <a:close/>
                  <a:moveTo>
                    <a:pt x="185" y="0"/>
                  </a:moveTo>
                  <a:cubicBezTo>
                    <a:pt x="148" y="0"/>
                    <a:pt x="74" y="0"/>
                    <a:pt x="37" y="74"/>
                  </a:cubicBezTo>
                  <a:cubicBezTo>
                    <a:pt x="37" y="74"/>
                    <a:pt x="0" y="111"/>
                    <a:pt x="0" y="185"/>
                  </a:cubicBezTo>
                  <a:lnTo>
                    <a:pt x="148" y="1368"/>
                  </a:lnTo>
                  <a:cubicBezTo>
                    <a:pt x="148" y="1479"/>
                    <a:pt x="259" y="1553"/>
                    <a:pt x="333" y="1553"/>
                  </a:cubicBezTo>
                  <a:lnTo>
                    <a:pt x="4178" y="888"/>
                  </a:lnTo>
                  <a:cubicBezTo>
                    <a:pt x="4252" y="888"/>
                    <a:pt x="4326" y="814"/>
                    <a:pt x="4363" y="740"/>
                  </a:cubicBezTo>
                  <a:lnTo>
                    <a:pt x="4400" y="185"/>
                  </a:lnTo>
                  <a:cubicBezTo>
                    <a:pt x="4400" y="148"/>
                    <a:pt x="4400" y="74"/>
                    <a:pt x="4363" y="37"/>
                  </a:cubicBezTo>
                  <a:cubicBezTo>
                    <a:pt x="4326" y="0"/>
                    <a:pt x="4252" y="0"/>
                    <a:pt x="4215" y="0"/>
                  </a:cubicBezTo>
                  <a:close/>
                </a:path>
              </a:pathLst>
            </a:custGeom>
            <a:solidFill>
              <a:srgbClr val="F2EEE0">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2"/>
            <p:cNvSpPr/>
            <p:nvPr/>
          </p:nvSpPr>
          <p:spPr>
            <a:xfrm>
              <a:off x="3554925" y="4003248"/>
              <a:ext cx="593460" cy="207851"/>
            </a:xfrm>
            <a:custGeom>
              <a:avLst/>
              <a:gdLst/>
              <a:ahLst/>
              <a:cxnLst/>
              <a:rect l="l" t="t" r="r" b="b"/>
              <a:pathLst>
                <a:path w="4437" h="1554" extrusionOk="0">
                  <a:moveTo>
                    <a:pt x="4252" y="74"/>
                  </a:moveTo>
                  <a:cubicBezTo>
                    <a:pt x="4289" y="74"/>
                    <a:pt x="4326" y="74"/>
                    <a:pt x="4326" y="111"/>
                  </a:cubicBezTo>
                  <a:cubicBezTo>
                    <a:pt x="4363" y="111"/>
                    <a:pt x="4363" y="148"/>
                    <a:pt x="4363" y="185"/>
                  </a:cubicBezTo>
                  <a:lnTo>
                    <a:pt x="4289" y="740"/>
                  </a:lnTo>
                  <a:cubicBezTo>
                    <a:pt x="4289" y="777"/>
                    <a:pt x="4215" y="814"/>
                    <a:pt x="4178" y="814"/>
                  </a:cubicBezTo>
                  <a:lnTo>
                    <a:pt x="333" y="1479"/>
                  </a:lnTo>
                  <a:cubicBezTo>
                    <a:pt x="296" y="1479"/>
                    <a:pt x="259" y="1405"/>
                    <a:pt x="259" y="1368"/>
                  </a:cubicBezTo>
                  <a:lnTo>
                    <a:pt x="111" y="148"/>
                  </a:lnTo>
                  <a:cubicBezTo>
                    <a:pt x="111" y="148"/>
                    <a:pt x="111" y="111"/>
                    <a:pt x="111" y="111"/>
                  </a:cubicBezTo>
                  <a:cubicBezTo>
                    <a:pt x="111" y="74"/>
                    <a:pt x="148" y="74"/>
                    <a:pt x="185" y="74"/>
                  </a:cubicBezTo>
                  <a:close/>
                  <a:moveTo>
                    <a:pt x="185" y="1"/>
                  </a:moveTo>
                  <a:cubicBezTo>
                    <a:pt x="148" y="1"/>
                    <a:pt x="74" y="1"/>
                    <a:pt x="37" y="37"/>
                  </a:cubicBezTo>
                  <a:cubicBezTo>
                    <a:pt x="0" y="74"/>
                    <a:pt x="0" y="111"/>
                    <a:pt x="0" y="185"/>
                  </a:cubicBezTo>
                  <a:lnTo>
                    <a:pt x="148" y="1368"/>
                  </a:lnTo>
                  <a:cubicBezTo>
                    <a:pt x="148" y="1479"/>
                    <a:pt x="259" y="1553"/>
                    <a:pt x="333" y="1553"/>
                  </a:cubicBezTo>
                  <a:lnTo>
                    <a:pt x="4178" y="888"/>
                  </a:lnTo>
                  <a:cubicBezTo>
                    <a:pt x="4289" y="888"/>
                    <a:pt x="4363" y="814"/>
                    <a:pt x="4363" y="740"/>
                  </a:cubicBezTo>
                  <a:lnTo>
                    <a:pt x="4437" y="185"/>
                  </a:lnTo>
                  <a:cubicBezTo>
                    <a:pt x="4437" y="148"/>
                    <a:pt x="4400" y="74"/>
                    <a:pt x="4363" y="37"/>
                  </a:cubicBezTo>
                  <a:cubicBezTo>
                    <a:pt x="4326" y="1"/>
                    <a:pt x="4289" y="1"/>
                    <a:pt x="4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2"/>
            <p:cNvSpPr/>
            <p:nvPr/>
          </p:nvSpPr>
          <p:spPr>
            <a:xfrm>
              <a:off x="6012512" y="3864813"/>
              <a:ext cx="24878" cy="29827"/>
            </a:xfrm>
            <a:custGeom>
              <a:avLst/>
              <a:gdLst/>
              <a:ahLst/>
              <a:cxnLst/>
              <a:rect l="l" t="t" r="r" b="b"/>
              <a:pathLst>
                <a:path w="186" h="223" extrusionOk="0">
                  <a:moveTo>
                    <a:pt x="75" y="222"/>
                  </a:moveTo>
                  <a:cubicBezTo>
                    <a:pt x="186" y="222"/>
                    <a:pt x="186" y="0"/>
                    <a:pt x="75" y="37"/>
                  </a:cubicBezTo>
                  <a:cubicBezTo>
                    <a:pt x="38" y="37"/>
                    <a:pt x="1" y="74"/>
                    <a:pt x="1" y="111"/>
                  </a:cubicBezTo>
                  <a:cubicBezTo>
                    <a:pt x="1" y="185"/>
                    <a:pt x="38" y="222"/>
                    <a:pt x="75"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2"/>
            <p:cNvSpPr/>
            <p:nvPr/>
          </p:nvSpPr>
          <p:spPr>
            <a:xfrm>
              <a:off x="6002614" y="3864813"/>
              <a:ext cx="34776" cy="24878"/>
            </a:xfrm>
            <a:custGeom>
              <a:avLst/>
              <a:gdLst/>
              <a:ahLst/>
              <a:cxnLst/>
              <a:rect l="l" t="t" r="r" b="b"/>
              <a:pathLst>
                <a:path w="260" h="186" extrusionOk="0">
                  <a:moveTo>
                    <a:pt x="112" y="185"/>
                  </a:moveTo>
                  <a:cubicBezTo>
                    <a:pt x="260" y="185"/>
                    <a:pt x="260" y="0"/>
                    <a:pt x="112" y="0"/>
                  </a:cubicBezTo>
                  <a:cubicBezTo>
                    <a:pt x="1" y="0"/>
                    <a:pt x="1" y="185"/>
                    <a:pt x="112"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2"/>
            <p:cNvSpPr/>
            <p:nvPr/>
          </p:nvSpPr>
          <p:spPr>
            <a:xfrm>
              <a:off x="6081796" y="3864813"/>
              <a:ext cx="24878" cy="29827"/>
            </a:xfrm>
            <a:custGeom>
              <a:avLst/>
              <a:gdLst/>
              <a:ahLst/>
              <a:cxnLst/>
              <a:rect l="l" t="t" r="r" b="b"/>
              <a:pathLst>
                <a:path w="186" h="223" extrusionOk="0">
                  <a:moveTo>
                    <a:pt x="74" y="222"/>
                  </a:moveTo>
                  <a:cubicBezTo>
                    <a:pt x="185" y="222"/>
                    <a:pt x="185" y="0"/>
                    <a:pt x="74" y="37"/>
                  </a:cubicBezTo>
                  <a:cubicBezTo>
                    <a:pt x="37" y="37"/>
                    <a:pt x="0" y="74"/>
                    <a:pt x="0" y="111"/>
                  </a:cubicBezTo>
                  <a:cubicBezTo>
                    <a:pt x="0" y="185"/>
                    <a:pt x="37" y="222"/>
                    <a:pt x="74"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2"/>
            <p:cNvSpPr/>
            <p:nvPr/>
          </p:nvSpPr>
          <p:spPr>
            <a:xfrm>
              <a:off x="6071898" y="3864813"/>
              <a:ext cx="29827" cy="24878"/>
            </a:xfrm>
            <a:custGeom>
              <a:avLst/>
              <a:gdLst/>
              <a:ahLst/>
              <a:cxnLst/>
              <a:rect l="l" t="t" r="r" b="b"/>
              <a:pathLst>
                <a:path w="223" h="186" extrusionOk="0">
                  <a:moveTo>
                    <a:pt x="111" y="185"/>
                  </a:moveTo>
                  <a:cubicBezTo>
                    <a:pt x="222" y="185"/>
                    <a:pt x="222" y="0"/>
                    <a:pt x="111" y="0"/>
                  </a:cubicBezTo>
                  <a:cubicBezTo>
                    <a:pt x="0" y="0"/>
                    <a:pt x="0"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2"/>
            <p:cNvSpPr/>
            <p:nvPr/>
          </p:nvSpPr>
          <p:spPr>
            <a:xfrm>
              <a:off x="4642742" y="3889557"/>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2"/>
            <p:cNvSpPr/>
            <p:nvPr/>
          </p:nvSpPr>
          <p:spPr>
            <a:xfrm>
              <a:off x="4642742" y="3884609"/>
              <a:ext cx="19929" cy="19929"/>
            </a:xfrm>
            <a:custGeom>
              <a:avLst/>
              <a:gdLst/>
              <a:ahLst/>
              <a:cxnLst/>
              <a:rect l="l" t="t" r="r" b="b"/>
              <a:pathLst>
                <a:path w="149" h="149" extrusionOk="0">
                  <a:moveTo>
                    <a:pt x="75" y="148"/>
                  </a:moveTo>
                  <a:cubicBezTo>
                    <a:pt x="112" y="148"/>
                    <a:pt x="149" y="111"/>
                    <a:pt x="149" y="74"/>
                  </a:cubicBezTo>
                  <a:cubicBezTo>
                    <a:pt x="149" y="37"/>
                    <a:pt x="112" y="0"/>
                    <a:pt x="75" y="0"/>
                  </a:cubicBezTo>
                  <a:cubicBezTo>
                    <a:pt x="38" y="0"/>
                    <a:pt x="1" y="37"/>
                    <a:pt x="1" y="74"/>
                  </a:cubicBezTo>
                  <a:cubicBezTo>
                    <a:pt x="1" y="111"/>
                    <a:pt x="38" y="148"/>
                    <a:pt x="75"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2"/>
            <p:cNvSpPr/>
            <p:nvPr/>
          </p:nvSpPr>
          <p:spPr>
            <a:xfrm>
              <a:off x="4712026" y="3884609"/>
              <a:ext cx="29827" cy="24878"/>
            </a:xfrm>
            <a:custGeom>
              <a:avLst/>
              <a:gdLst/>
              <a:ahLst/>
              <a:cxnLst/>
              <a:rect l="l" t="t" r="r" b="b"/>
              <a:pathLst>
                <a:path w="223" h="186" extrusionOk="0">
                  <a:moveTo>
                    <a:pt x="111" y="185"/>
                  </a:moveTo>
                  <a:cubicBezTo>
                    <a:pt x="148" y="185"/>
                    <a:pt x="185" y="148"/>
                    <a:pt x="185" y="111"/>
                  </a:cubicBezTo>
                  <a:cubicBezTo>
                    <a:pt x="222" y="0"/>
                    <a:pt x="0" y="0"/>
                    <a:pt x="0" y="111"/>
                  </a:cubicBezTo>
                  <a:cubicBezTo>
                    <a:pt x="0" y="148"/>
                    <a:pt x="74"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2"/>
            <p:cNvSpPr/>
            <p:nvPr/>
          </p:nvSpPr>
          <p:spPr>
            <a:xfrm>
              <a:off x="4712026" y="3874711"/>
              <a:ext cx="29827" cy="29827"/>
            </a:xfrm>
            <a:custGeom>
              <a:avLst/>
              <a:gdLst/>
              <a:ahLst/>
              <a:cxnLst/>
              <a:rect l="l" t="t" r="r" b="b"/>
              <a:pathLst>
                <a:path w="223" h="223" extrusionOk="0">
                  <a:moveTo>
                    <a:pt x="74" y="222"/>
                  </a:moveTo>
                  <a:cubicBezTo>
                    <a:pt x="222" y="222"/>
                    <a:pt x="0" y="0"/>
                    <a:pt x="0" y="148"/>
                  </a:cubicBezTo>
                  <a:cubicBezTo>
                    <a:pt x="0" y="185"/>
                    <a:pt x="37" y="222"/>
                    <a:pt x="74"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2"/>
            <p:cNvSpPr/>
            <p:nvPr/>
          </p:nvSpPr>
          <p:spPr>
            <a:xfrm>
              <a:off x="4781177" y="3884609"/>
              <a:ext cx="24878" cy="24878"/>
            </a:xfrm>
            <a:custGeom>
              <a:avLst/>
              <a:gdLst/>
              <a:ahLst/>
              <a:cxnLst/>
              <a:rect l="l" t="t" r="r" b="b"/>
              <a:pathLst>
                <a:path w="186" h="186" extrusionOk="0">
                  <a:moveTo>
                    <a:pt x="112" y="185"/>
                  </a:moveTo>
                  <a:cubicBezTo>
                    <a:pt x="149" y="185"/>
                    <a:pt x="186" y="148"/>
                    <a:pt x="186" y="111"/>
                  </a:cubicBezTo>
                  <a:cubicBezTo>
                    <a:pt x="186" y="0"/>
                    <a:pt x="1" y="0"/>
                    <a:pt x="1" y="111"/>
                  </a:cubicBezTo>
                  <a:cubicBezTo>
                    <a:pt x="1" y="148"/>
                    <a:pt x="38"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2"/>
            <p:cNvSpPr/>
            <p:nvPr/>
          </p:nvSpPr>
          <p:spPr>
            <a:xfrm>
              <a:off x="4781177" y="3884609"/>
              <a:ext cx="24878" cy="19929"/>
            </a:xfrm>
            <a:custGeom>
              <a:avLst/>
              <a:gdLst/>
              <a:ahLst/>
              <a:cxnLst/>
              <a:rect l="l" t="t" r="r" b="b"/>
              <a:pathLst>
                <a:path w="186" h="149" extrusionOk="0">
                  <a:moveTo>
                    <a:pt x="112" y="148"/>
                  </a:moveTo>
                  <a:cubicBezTo>
                    <a:pt x="149" y="148"/>
                    <a:pt x="186" y="111"/>
                    <a:pt x="186" y="74"/>
                  </a:cubicBezTo>
                  <a:cubicBezTo>
                    <a:pt x="186" y="37"/>
                    <a:pt x="149" y="0"/>
                    <a:pt x="112" y="0"/>
                  </a:cubicBezTo>
                  <a:cubicBezTo>
                    <a:pt x="38" y="0"/>
                    <a:pt x="1" y="37"/>
                    <a:pt x="1" y="74"/>
                  </a:cubicBezTo>
                  <a:cubicBezTo>
                    <a:pt x="1" y="111"/>
                    <a:pt x="38" y="148"/>
                    <a:pt x="112"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2"/>
            <p:cNvSpPr/>
            <p:nvPr/>
          </p:nvSpPr>
          <p:spPr>
            <a:xfrm>
              <a:off x="4850461" y="3884609"/>
              <a:ext cx="29827" cy="24878"/>
            </a:xfrm>
            <a:custGeom>
              <a:avLst/>
              <a:gdLst/>
              <a:ahLst/>
              <a:cxnLst/>
              <a:rect l="l" t="t" r="r" b="b"/>
              <a:pathLst>
                <a:path w="223" h="186" extrusionOk="0">
                  <a:moveTo>
                    <a:pt x="111" y="185"/>
                  </a:moveTo>
                  <a:cubicBezTo>
                    <a:pt x="148" y="185"/>
                    <a:pt x="222" y="148"/>
                    <a:pt x="222" y="111"/>
                  </a:cubicBezTo>
                  <a:cubicBezTo>
                    <a:pt x="222" y="0"/>
                    <a:pt x="1" y="0"/>
                    <a:pt x="38" y="111"/>
                  </a:cubicBezTo>
                  <a:cubicBezTo>
                    <a:pt x="38" y="148"/>
                    <a:pt x="75"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2"/>
            <p:cNvSpPr/>
            <p:nvPr/>
          </p:nvSpPr>
          <p:spPr>
            <a:xfrm>
              <a:off x="4850461" y="3874711"/>
              <a:ext cx="29827" cy="29827"/>
            </a:xfrm>
            <a:custGeom>
              <a:avLst/>
              <a:gdLst/>
              <a:ahLst/>
              <a:cxnLst/>
              <a:rect l="l" t="t" r="r" b="b"/>
              <a:pathLst>
                <a:path w="223" h="223" extrusionOk="0">
                  <a:moveTo>
                    <a:pt x="111" y="222"/>
                  </a:moveTo>
                  <a:cubicBezTo>
                    <a:pt x="222" y="222"/>
                    <a:pt x="1" y="0"/>
                    <a:pt x="1" y="148"/>
                  </a:cubicBezTo>
                  <a:cubicBezTo>
                    <a:pt x="1" y="185"/>
                    <a:pt x="38" y="222"/>
                    <a:pt x="111"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2"/>
            <p:cNvSpPr/>
            <p:nvPr/>
          </p:nvSpPr>
          <p:spPr>
            <a:xfrm>
              <a:off x="3901079" y="3889557"/>
              <a:ext cx="24878" cy="19929"/>
            </a:xfrm>
            <a:custGeom>
              <a:avLst/>
              <a:gdLst/>
              <a:ahLst/>
              <a:cxnLst/>
              <a:rect l="l" t="t" r="r" b="b"/>
              <a:pathLst>
                <a:path w="186" h="149" extrusionOk="0">
                  <a:moveTo>
                    <a:pt x="74" y="148"/>
                  </a:moveTo>
                  <a:cubicBezTo>
                    <a:pt x="148" y="148"/>
                    <a:pt x="185" y="111"/>
                    <a:pt x="185" y="74"/>
                  </a:cubicBezTo>
                  <a:cubicBezTo>
                    <a:pt x="185" y="37"/>
                    <a:pt x="148" y="0"/>
                    <a:pt x="74" y="0"/>
                  </a:cubicBezTo>
                  <a:cubicBezTo>
                    <a:pt x="37" y="0"/>
                    <a:pt x="0" y="37"/>
                    <a:pt x="0" y="74"/>
                  </a:cubicBezTo>
                  <a:cubicBezTo>
                    <a:pt x="0" y="111"/>
                    <a:pt x="37" y="148"/>
                    <a:pt x="74" y="1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2"/>
            <p:cNvSpPr/>
            <p:nvPr/>
          </p:nvSpPr>
          <p:spPr>
            <a:xfrm>
              <a:off x="3896130"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2"/>
            <p:cNvSpPr/>
            <p:nvPr/>
          </p:nvSpPr>
          <p:spPr>
            <a:xfrm>
              <a:off x="3965281" y="3884609"/>
              <a:ext cx="29827" cy="24878"/>
            </a:xfrm>
            <a:custGeom>
              <a:avLst/>
              <a:gdLst/>
              <a:ahLst/>
              <a:cxnLst/>
              <a:rect l="l" t="t" r="r" b="b"/>
              <a:pathLst>
                <a:path w="223" h="186" extrusionOk="0">
                  <a:moveTo>
                    <a:pt x="149" y="185"/>
                  </a:moveTo>
                  <a:cubicBezTo>
                    <a:pt x="186" y="185"/>
                    <a:pt x="223" y="148"/>
                    <a:pt x="223" y="111"/>
                  </a:cubicBezTo>
                  <a:cubicBezTo>
                    <a:pt x="223" y="0"/>
                    <a:pt x="1" y="0"/>
                    <a:pt x="38" y="111"/>
                  </a:cubicBezTo>
                  <a:cubicBezTo>
                    <a:pt x="38" y="148"/>
                    <a:pt x="75" y="185"/>
                    <a:pt x="149"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2"/>
            <p:cNvSpPr/>
            <p:nvPr/>
          </p:nvSpPr>
          <p:spPr>
            <a:xfrm>
              <a:off x="3965281" y="3874711"/>
              <a:ext cx="34776" cy="29827"/>
            </a:xfrm>
            <a:custGeom>
              <a:avLst/>
              <a:gdLst/>
              <a:ahLst/>
              <a:cxnLst/>
              <a:rect l="l" t="t" r="r" b="b"/>
              <a:pathLst>
                <a:path w="260" h="223" extrusionOk="0">
                  <a:moveTo>
                    <a:pt x="112" y="222"/>
                  </a:moveTo>
                  <a:cubicBezTo>
                    <a:pt x="260" y="222"/>
                    <a:pt x="1" y="0"/>
                    <a:pt x="1" y="148"/>
                  </a:cubicBezTo>
                  <a:cubicBezTo>
                    <a:pt x="1" y="185"/>
                    <a:pt x="38" y="222"/>
                    <a:pt x="112"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2"/>
            <p:cNvSpPr/>
            <p:nvPr/>
          </p:nvSpPr>
          <p:spPr>
            <a:xfrm>
              <a:off x="4039514" y="3884609"/>
              <a:ext cx="24878" cy="24878"/>
            </a:xfrm>
            <a:custGeom>
              <a:avLst/>
              <a:gdLst/>
              <a:ahLst/>
              <a:cxnLst/>
              <a:rect l="l" t="t" r="r" b="b"/>
              <a:pathLst>
                <a:path w="186" h="186" extrusionOk="0">
                  <a:moveTo>
                    <a:pt x="111" y="185"/>
                  </a:moveTo>
                  <a:cubicBezTo>
                    <a:pt x="148" y="185"/>
                    <a:pt x="185" y="148"/>
                    <a:pt x="185" y="111"/>
                  </a:cubicBezTo>
                  <a:cubicBezTo>
                    <a:pt x="185" y="0"/>
                    <a:pt x="0" y="0"/>
                    <a:pt x="0" y="111"/>
                  </a:cubicBezTo>
                  <a:cubicBezTo>
                    <a:pt x="0" y="148"/>
                    <a:pt x="37"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2"/>
            <p:cNvSpPr/>
            <p:nvPr/>
          </p:nvSpPr>
          <p:spPr>
            <a:xfrm>
              <a:off x="4039514" y="3884609"/>
              <a:ext cx="24878" cy="19929"/>
            </a:xfrm>
            <a:custGeom>
              <a:avLst/>
              <a:gdLst/>
              <a:ahLst/>
              <a:cxnLst/>
              <a:rect l="l" t="t" r="r" b="b"/>
              <a:pathLst>
                <a:path w="186" h="149" extrusionOk="0">
                  <a:moveTo>
                    <a:pt x="111" y="148"/>
                  </a:moveTo>
                  <a:cubicBezTo>
                    <a:pt x="148" y="148"/>
                    <a:pt x="185" y="111"/>
                    <a:pt x="185" y="74"/>
                  </a:cubicBezTo>
                  <a:cubicBezTo>
                    <a:pt x="185" y="37"/>
                    <a:pt x="148" y="0"/>
                    <a:pt x="111" y="0"/>
                  </a:cubicBezTo>
                  <a:cubicBezTo>
                    <a:pt x="37" y="0"/>
                    <a:pt x="0" y="37"/>
                    <a:pt x="0" y="74"/>
                  </a:cubicBezTo>
                  <a:cubicBezTo>
                    <a:pt x="0" y="111"/>
                    <a:pt x="37" y="148"/>
                    <a:pt x="111" y="14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2"/>
            <p:cNvSpPr/>
            <p:nvPr/>
          </p:nvSpPr>
          <p:spPr>
            <a:xfrm>
              <a:off x="4108664" y="3884609"/>
              <a:ext cx="29827" cy="24878"/>
            </a:xfrm>
            <a:custGeom>
              <a:avLst/>
              <a:gdLst/>
              <a:ahLst/>
              <a:cxnLst/>
              <a:rect l="l" t="t" r="r" b="b"/>
              <a:pathLst>
                <a:path w="223" h="186" extrusionOk="0">
                  <a:moveTo>
                    <a:pt x="112" y="185"/>
                  </a:moveTo>
                  <a:cubicBezTo>
                    <a:pt x="149" y="185"/>
                    <a:pt x="186" y="148"/>
                    <a:pt x="186" y="111"/>
                  </a:cubicBezTo>
                  <a:cubicBezTo>
                    <a:pt x="223" y="0"/>
                    <a:pt x="1" y="0"/>
                    <a:pt x="38" y="111"/>
                  </a:cubicBezTo>
                  <a:cubicBezTo>
                    <a:pt x="1" y="148"/>
                    <a:pt x="75" y="185"/>
                    <a:pt x="112"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2"/>
            <p:cNvSpPr/>
            <p:nvPr/>
          </p:nvSpPr>
          <p:spPr>
            <a:xfrm>
              <a:off x="4108664" y="3874711"/>
              <a:ext cx="29827" cy="29827"/>
            </a:xfrm>
            <a:custGeom>
              <a:avLst/>
              <a:gdLst/>
              <a:ahLst/>
              <a:cxnLst/>
              <a:rect l="l" t="t" r="r" b="b"/>
              <a:pathLst>
                <a:path w="223" h="223" extrusionOk="0">
                  <a:moveTo>
                    <a:pt x="75" y="222"/>
                  </a:moveTo>
                  <a:cubicBezTo>
                    <a:pt x="223" y="222"/>
                    <a:pt x="1" y="0"/>
                    <a:pt x="1" y="148"/>
                  </a:cubicBezTo>
                  <a:cubicBezTo>
                    <a:pt x="1" y="185"/>
                    <a:pt x="38" y="222"/>
                    <a:pt x="75" y="22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2"/>
            <p:cNvSpPr/>
            <p:nvPr/>
          </p:nvSpPr>
          <p:spPr>
            <a:xfrm>
              <a:off x="3841692" y="4206018"/>
              <a:ext cx="1785195" cy="133619"/>
            </a:xfrm>
            <a:custGeom>
              <a:avLst/>
              <a:gdLst/>
              <a:ahLst/>
              <a:cxnLst/>
              <a:rect l="l" t="t" r="r" b="b"/>
              <a:pathLst>
                <a:path w="13347" h="999" extrusionOk="0">
                  <a:moveTo>
                    <a:pt x="38" y="0"/>
                  </a:moveTo>
                  <a:lnTo>
                    <a:pt x="1" y="74"/>
                  </a:lnTo>
                  <a:cubicBezTo>
                    <a:pt x="1627" y="629"/>
                    <a:pt x="4511" y="999"/>
                    <a:pt x="7284" y="999"/>
                  </a:cubicBezTo>
                  <a:cubicBezTo>
                    <a:pt x="9613" y="999"/>
                    <a:pt x="11868" y="740"/>
                    <a:pt x="13347" y="222"/>
                  </a:cubicBezTo>
                  <a:lnTo>
                    <a:pt x="13310" y="148"/>
                  </a:lnTo>
                  <a:cubicBezTo>
                    <a:pt x="11845" y="687"/>
                    <a:pt x="9575" y="927"/>
                    <a:pt x="7257" y="927"/>
                  </a:cubicBezTo>
                  <a:cubicBezTo>
                    <a:pt x="4486" y="927"/>
                    <a:pt x="1648" y="584"/>
                    <a:pt x="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2"/>
            <p:cNvSpPr/>
            <p:nvPr/>
          </p:nvSpPr>
          <p:spPr>
            <a:xfrm>
              <a:off x="3317513" y="4136734"/>
              <a:ext cx="24878" cy="29827"/>
            </a:xfrm>
            <a:custGeom>
              <a:avLst/>
              <a:gdLst/>
              <a:ahLst/>
              <a:cxnLst/>
              <a:rect l="l" t="t" r="r" b="b"/>
              <a:pathLst>
                <a:path w="186" h="223" extrusionOk="0">
                  <a:moveTo>
                    <a:pt x="75" y="186"/>
                  </a:moveTo>
                  <a:cubicBezTo>
                    <a:pt x="186" y="223"/>
                    <a:pt x="186" y="1"/>
                    <a:pt x="75" y="1"/>
                  </a:cubicBezTo>
                  <a:cubicBezTo>
                    <a:pt x="38" y="1"/>
                    <a:pt x="1" y="38"/>
                    <a:pt x="1" y="112"/>
                  </a:cubicBezTo>
                  <a:cubicBezTo>
                    <a:pt x="1" y="149"/>
                    <a:pt x="38" y="186"/>
                    <a:pt x="75"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2"/>
            <p:cNvSpPr/>
            <p:nvPr/>
          </p:nvSpPr>
          <p:spPr>
            <a:xfrm>
              <a:off x="3307615" y="4131785"/>
              <a:ext cx="34776" cy="24878"/>
            </a:xfrm>
            <a:custGeom>
              <a:avLst/>
              <a:gdLst/>
              <a:ahLst/>
              <a:cxnLst/>
              <a:rect l="l" t="t" r="r" b="b"/>
              <a:pathLst>
                <a:path w="260" h="186" extrusionOk="0">
                  <a:moveTo>
                    <a:pt x="112" y="186"/>
                  </a:moveTo>
                  <a:cubicBezTo>
                    <a:pt x="260" y="186"/>
                    <a:pt x="260" y="1"/>
                    <a:pt x="112" y="1"/>
                  </a:cubicBezTo>
                  <a:cubicBezTo>
                    <a:pt x="1" y="1"/>
                    <a:pt x="1" y="186"/>
                    <a:pt x="112"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2"/>
            <p:cNvSpPr/>
            <p:nvPr/>
          </p:nvSpPr>
          <p:spPr>
            <a:xfrm>
              <a:off x="3416490" y="4136734"/>
              <a:ext cx="24744" cy="29827"/>
            </a:xfrm>
            <a:custGeom>
              <a:avLst/>
              <a:gdLst/>
              <a:ahLst/>
              <a:cxnLst/>
              <a:rect l="l" t="t" r="r" b="b"/>
              <a:pathLst>
                <a:path w="185" h="223" extrusionOk="0">
                  <a:moveTo>
                    <a:pt x="74" y="186"/>
                  </a:moveTo>
                  <a:cubicBezTo>
                    <a:pt x="185" y="223"/>
                    <a:pt x="185" y="1"/>
                    <a:pt x="74" y="1"/>
                  </a:cubicBezTo>
                  <a:cubicBezTo>
                    <a:pt x="37" y="1"/>
                    <a:pt x="0" y="38"/>
                    <a:pt x="0" y="112"/>
                  </a:cubicBezTo>
                  <a:cubicBezTo>
                    <a:pt x="0" y="149"/>
                    <a:pt x="37" y="186"/>
                    <a:pt x="7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42"/>
            <p:cNvSpPr/>
            <p:nvPr/>
          </p:nvSpPr>
          <p:spPr>
            <a:xfrm>
              <a:off x="3406592" y="4131785"/>
              <a:ext cx="34642" cy="24878"/>
            </a:xfrm>
            <a:custGeom>
              <a:avLst/>
              <a:gdLst/>
              <a:ahLst/>
              <a:cxnLst/>
              <a:rect l="l" t="t" r="r" b="b"/>
              <a:pathLst>
                <a:path w="259" h="186" extrusionOk="0">
                  <a:moveTo>
                    <a:pt x="148" y="186"/>
                  </a:moveTo>
                  <a:cubicBezTo>
                    <a:pt x="259" y="186"/>
                    <a:pt x="259" y="1"/>
                    <a:pt x="148" y="1"/>
                  </a:cubicBezTo>
                  <a:cubicBezTo>
                    <a:pt x="0" y="1"/>
                    <a:pt x="0" y="186"/>
                    <a:pt x="148"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2"/>
            <p:cNvSpPr/>
            <p:nvPr/>
          </p:nvSpPr>
          <p:spPr>
            <a:xfrm>
              <a:off x="2852719" y="3914302"/>
              <a:ext cx="29827" cy="24744"/>
            </a:xfrm>
            <a:custGeom>
              <a:avLst/>
              <a:gdLst/>
              <a:ahLst/>
              <a:cxnLst/>
              <a:rect l="l" t="t" r="r" b="b"/>
              <a:pathLst>
                <a:path w="223" h="185" extrusionOk="0">
                  <a:moveTo>
                    <a:pt x="111" y="185"/>
                  </a:moveTo>
                  <a:cubicBezTo>
                    <a:pt x="222" y="185"/>
                    <a:pt x="222" y="0"/>
                    <a:pt x="111" y="0"/>
                  </a:cubicBezTo>
                  <a:cubicBezTo>
                    <a:pt x="0" y="0"/>
                    <a:pt x="0" y="185"/>
                    <a:pt x="111"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42"/>
            <p:cNvSpPr/>
            <p:nvPr/>
          </p:nvSpPr>
          <p:spPr>
            <a:xfrm>
              <a:off x="2852719" y="3909353"/>
              <a:ext cx="24878" cy="29693"/>
            </a:xfrm>
            <a:custGeom>
              <a:avLst/>
              <a:gdLst/>
              <a:ahLst/>
              <a:cxnLst/>
              <a:rect l="l" t="t" r="r" b="b"/>
              <a:pathLst>
                <a:path w="186" h="222" extrusionOk="0">
                  <a:moveTo>
                    <a:pt x="74" y="185"/>
                  </a:moveTo>
                  <a:cubicBezTo>
                    <a:pt x="148" y="185"/>
                    <a:pt x="185" y="148"/>
                    <a:pt x="185" y="111"/>
                  </a:cubicBezTo>
                  <a:cubicBezTo>
                    <a:pt x="185" y="37"/>
                    <a:pt x="148" y="0"/>
                    <a:pt x="111" y="0"/>
                  </a:cubicBezTo>
                  <a:cubicBezTo>
                    <a:pt x="0" y="0"/>
                    <a:pt x="0" y="222"/>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42"/>
            <p:cNvSpPr/>
            <p:nvPr/>
          </p:nvSpPr>
          <p:spPr>
            <a:xfrm>
              <a:off x="3594516" y="4032941"/>
              <a:ext cx="34642" cy="24878"/>
            </a:xfrm>
            <a:custGeom>
              <a:avLst/>
              <a:gdLst/>
              <a:ahLst/>
              <a:cxnLst/>
              <a:rect l="l" t="t" r="r" b="b"/>
              <a:pathLst>
                <a:path w="259" h="186" extrusionOk="0">
                  <a:moveTo>
                    <a:pt x="148" y="185"/>
                  </a:moveTo>
                  <a:cubicBezTo>
                    <a:pt x="259" y="185"/>
                    <a:pt x="259" y="0"/>
                    <a:pt x="148" y="0"/>
                  </a:cubicBezTo>
                  <a:cubicBezTo>
                    <a:pt x="0" y="0"/>
                    <a:pt x="0" y="185"/>
                    <a:pt x="148" y="1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2"/>
            <p:cNvSpPr/>
            <p:nvPr/>
          </p:nvSpPr>
          <p:spPr>
            <a:xfrm>
              <a:off x="3594516" y="4027992"/>
              <a:ext cx="24744" cy="24878"/>
            </a:xfrm>
            <a:custGeom>
              <a:avLst/>
              <a:gdLst/>
              <a:ahLst/>
              <a:cxnLst/>
              <a:rect l="l" t="t" r="r" b="b"/>
              <a:pathLst>
                <a:path w="185" h="186" extrusionOk="0">
                  <a:moveTo>
                    <a:pt x="111" y="185"/>
                  </a:moveTo>
                  <a:cubicBezTo>
                    <a:pt x="148" y="185"/>
                    <a:pt x="185" y="148"/>
                    <a:pt x="185" y="148"/>
                  </a:cubicBezTo>
                  <a:cubicBezTo>
                    <a:pt x="185" y="0"/>
                    <a:pt x="0" y="0"/>
                    <a:pt x="0" y="148"/>
                  </a:cubicBezTo>
                  <a:cubicBezTo>
                    <a:pt x="37" y="185"/>
                    <a:pt x="74" y="185"/>
                    <a:pt x="111" y="18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42"/>
            <p:cNvSpPr/>
            <p:nvPr/>
          </p:nvSpPr>
          <p:spPr>
            <a:xfrm>
              <a:off x="5972921" y="3534442"/>
              <a:ext cx="707283" cy="98041"/>
            </a:xfrm>
            <a:custGeom>
              <a:avLst/>
              <a:gdLst/>
              <a:ahLst/>
              <a:cxnLst/>
              <a:rect l="l" t="t" r="r" b="b"/>
              <a:pathLst>
                <a:path w="5288" h="733" extrusionOk="0">
                  <a:moveTo>
                    <a:pt x="3649" y="1"/>
                  </a:moveTo>
                  <a:cubicBezTo>
                    <a:pt x="1683" y="1"/>
                    <a:pt x="294" y="307"/>
                    <a:pt x="1" y="659"/>
                  </a:cubicBezTo>
                  <a:lnTo>
                    <a:pt x="38" y="733"/>
                  </a:lnTo>
                  <a:cubicBezTo>
                    <a:pt x="267" y="418"/>
                    <a:pt x="1445" y="82"/>
                    <a:pt x="3385" y="82"/>
                  </a:cubicBezTo>
                  <a:cubicBezTo>
                    <a:pt x="3955" y="82"/>
                    <a:pt x="4591" y="111"/>
                    <a:pt x="5288" y="178"/>
                  </a:cubicBezTo>
                  <a:lnTo>
                    <a:pt x="5288" y="67"/>
                  </a:lnTo>
                  <a:cubicBezTo>
                    <a:pt x="4709" y="22"/>
                    <a:pt x="4160" y="1"/>
                    <a:pt x="36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42"/>
            <p:cNvSpPr/>
            <p:nvPr/>
          </p:nvSpPr>
          <p:spPr>
            <a:xfrm>
              <a:off x="5300408" y="3449776"/>
              <a:ext cx="732027" cy="123454"/>
            </a:xfrm>
            <a:custGeom>
              <a:avLst/>
              <a:gdLst/>
              <a:ahLst/>
              <a:cxnLst/>
              <a:rect l="l" t="t" r="r" b="b"/>
              <a:pathLst>
                <a:path w="5473" h="923" extrusionOk="0">
                  <a:moveTo>
                    <a:pt x="3923" y="0"/>
                  </a:moveTo>
                  <a:cubicBezTo>
                    <a:pt x="1847" y="0"/>
                    <a:pt x="330" y="406"/>
                    <a:pt x="1" y="885"/>
                  </a:cubicBezTo>
                  <a:lnTo>
                    <a:pt x="38" y="922"/>
                  </a:lnTo>
                  <a:cubicBezTo>
                    <a:pt x="343" y="526"/>
                    <a:pt x="1802" y="80"/>
                    <a:pt x="3982" y="80"/>
                  </a:cubicBezTo>
                  <a:cubicBezTo>
                    <a:pt x="4447" y="80"/>
                    <a:pt x="4946" y="100"/>
                    <a:pt x="5473" y="146"/>
                  </a:cubicBezTo>
                  <a:lnTo>
                    <a:pt x="5473" y="72"/>
                  </a:lnTo>
                  <a:cubicBezTo>
                    <a:pt x="4931" y="22"/>
                    <a:pt x="4411" y="0"/>
                    <a:pt x="39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42"/>
            <p:cNvSpPr/>
            <p:nvPr/>
          </p:nvSpPr>
          <p:spPr>
            <a:xfrm>
              <a:off x="4637793" y="3370461"/>
              <a:ext cx="732027" cy="138434"/>
            </a:xfrm>
            <a:custGeom>
              <a:avLst/>
              <a:gdLst/>
              <a:ahLst/>
              <a:cxnLst/>
              <a:rect l="l" t="t" r="r" b="b"/>
              <a:pathLst>
                <a:path w="5473" h="1035" extrusionOk="0">
                  <a:moveTo>
                    <a:pt x="4369" y="0"/>
                  </a:moveTo>
                  <a:cubicBezTo>
                    <a:pt x="2066" y="0"/>
                    <a:pt x="353" y="485"/>
                    <a:pt x="1" y="997"/>
                  </a:cubicBezTo>
                  <a:lnTo>
                    <a:pt x="75" y="1034"/>
                  </a:lnTo>
                  <a:cubicBezTo>
                    <a:pt x="372" y="605"/>
                    <a:pt x="2057" y="87"/>
                    <a:pt x="4548" y="87"/>
                  </a:cubicBezTo>
                  <a:cubicBezTo>
                    <a:pt x="4845" y="87"/>
                    <a:pt x="5154" y="94"/>
                    <a:pt x="5473" y="110"/>
                  </a:cubicBezTo>
                  <a:lnTo>
                    <a:pt x="5473" y="36"/>
                  </a:lnTo>
                  <a:cubicBezTo>
                    <a:pt x="5093" y="12"/>
                    <a:pt x="4724" y="0"/>
                    <a:pt x="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42"/>
            <p:cNvSpPr/>
            <p:nvPr/>
          </p:nvSpPr>
          <p:spPr>
            <a:xfrm>
              <a:off x="3955383" y="3300641"/>
              <a:ext cx="732027" cy="129071"/>
            </a:xfrm>
            <a:custGeom>
              <a:avLst/>
              <a:gdLst/>
              <a:ahLst/>
              <a:cxnLst/>
              <a:rect l="l" t="t" r="r" b="b"/>
              <a:pathLst>
                <a:path w="5473" h="965" extrusionOk="0">
                  <a:moveTo>
                    <a:pt x="4254" y="1"/>
                  </a:moveTo>
                  <a:cubicBezTo>
                    <a:pt x="2009" y="1"/>
                    <a:pt x="347" y="424"/>
                    <a:pt x="1" y="928"/>
                  </a:cubicBezTo>
                  <a:lnTo>
                    <a:pt x="75" y="965"/>
                  </a:lnTo>
                  <a:cubicBezTo>
                    <a:pt x="356" y="559"/>
                    <a:pt x="1873" y="101"/>
                    <a:pt x="4140" y="101"/>
                  </a:cubicBezTo>
                  <a:cubicBezTo>
                    <a:pt x="4559" y="101"/>
                    <a:pt x="5005" y="117"/>
                    <a:pt x="5473" y="152"/>
                  </a:cubicBezTo>
                  <a:lnTo>
                    <a:pt x="5473" y="41"/>
                  </a:lnTo>
                  <a:cubicBezTo>
                    <a:pt x="5051" y="13"/>
                    <a:pt x="4644" y="1"/>
                    <a:pt x="4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3485A77-7D30-11EF-A325-59208BE935A2}"/>
              </a:ext>
            </a:extLst>
          </p:cNvPr>
          <p:cNvSpPr txBox="1"/>
          <p:nvPr/>
        </p:nvSpPr>
        <p:spPr>
          <a:xfrm>
            <a:off x="156104" y="646479"/>
            <a:ext cx="8831792" cy="3850541"/>
          </a:xfrm>
          <a:prstGeom prst="rect">
            <a:avLst/>
          </a:prstGeom>
          <a:noFill/>
        </p:spPr>
        <p:txBody>
          <a:bodyPr wrap="square">
            <a:spAutoFit/>
          </a:bodyPr>
          <a:lstStyle/>
          <a:p>
            <a:pPr algn="ctr">
              <a:lnSpc>
                <a:spcPct val="150000"/>
              </a:lnSpc>
            </a:pPr>
            <a:r>
              <a:rPr lang="vi-VN" sz="4200" b="1">
                <a:solidFill>
                  <a:srgbClr val="000000"/>
                </a:solidFill>
                <a:effectLst/>
                <a:latin typeface="+mn-lt"/>
                <a:ea typeface="Times New Roman" panose="02020603050405020304" pitchFamily="18" charset="0"/>
              </a:rPr>
              <a:t>BÀI 15: </a:t>
            </a:r>
            <a:endParaRPr lang="en-US" sz="4200" b="1">
              <a:solidFill>
                <a:srgbClr val="000000"/>
              </a:solidFill>
              <a:effectLst/>
              <a:latin typeface="+mn-lt"/>
              <a:ea typeface="Times New Roman" panose="02020603050405020304" pitchFamily="18" charset="0"/>
            </a:endParaRPr>
          </a:p>
          <a:p>
            <a:pPr algn="ctr">
              <a:lnSpc>
                <a:spcPct val="150000"/>
              </a:lnSpc>
            </a:pPr>
            <a:r>
              <a:rPr lang="vi-VN" sz="4200" b="1">
                <a:solidFill>
                  <a:srgbClr val="000000"/>
                </a:solidFill>
                <a:effectLst/>
                <a:latin typeface="+mn-lt"/>
                <a:ea typeface="Times New Roman" panose="02020603050405020304" pitchFamily="18" charset="0"/>
              </a:rPr>
              <a:t>VIỆT NAM KHÁNG CHIẾN CHỐNG THỰC DÂN PHÁP XÂM LƯỢC GIAI ĐOẠN 1951 – 1954.</a:t>
            </a:r>
            <a:endParaRPr lang="en-US" sz="4200">
              <a:latin typeface="+mn-l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36"/>
        <p:cNvGrpSpPr/>
        <p:nvPr/>
      </p:nvGrpSpPr>
      <p:grpSpPr>
        <a:xfrm>
          <a:off x="0" y="0"/>
          <a:ext cx="0" cy="0"/>
          <a:chOff x="0" y="0"/>
          <a:chExt cx="0" cy="0"/>
        </a:xfrm>
      </p:grpSpPr>
      <p:grpSp>
        <p:nvGrpSpPr>
          <p:cNvPr id="5437" name="Google Shape;5437;p35"/>
          <p:cNvGrpSpPr/>
          <p:nvPr/>
        </p:nvGrpSpPr>
        <p:grpSpPr>
          <a:xfrm>
            <a:off x="5812608" y="2925861"/>
            <a:ext cx="5582423" cy="1581251"/>
            <a:chOff x="908250" y="287100"/>
            <a:chExt cx="2196075" cy="622050"/>
          </a:xfrm>
        </p:grpSpPr>
        <p:sp>
          <p:nvSpPr>
            <p:cNvPr id="5438" name="Google Shape;5438;p35"/>
            <p:cNvSpPr/>
            <p:nvPr/>
          </p:nvSpPr>
          <p:spPr>
            <a:xfrm>
              <a:off x="908250" y="289875"/>
              <a:ext cx="2196075" cy="619275"/>
            </a:xfrm>
            <a:custGeom>
              <a:avLst/>
              <a:gdLst/>
              <a:ahLst/>
              <a:cxnLst/>
              <a:rect l="l" t="t" r="r" b="b"/>
              <a:pathLst>
                <a:path w="87843" h="24771" extrusionOk="0">
                  <a:moveTo>
                    <a:pt x="1" y="24771"/>
                  </a:moveTo>
                  <a:lnTo>
                    <a:pt x="12719" y="17636"/>
                  </a:lnTo>
                  <a:lnTo>
                    <a:pt x="14604" y="18893"/>
                  </a:lnTo>
                  <a:lnTo>
                    <a:pt x="24438" y="11498"/>
                  </a:lnTo>
                  <a:lnTo>
                    <a:pt x="26139" y="13088"/>
                  </a:lnTo>
                  <a:lnTo>
                    <a:pt x="37859" y="3624"/>
                  </a:lnTo>
                  <a:lnTo>
                    <a:pt x="39337" y="4622"/>
                  </a:lnTo>
                  <a:lnTo>
                    <a:pt x="45696" y="1"/>
                  </a:lnTo>
                  <a:lnTo>
                    <a:pt x="54865" y="7543"/>
                  </a:lnTo>
                  <a:lnTo>
                    <a:pt x="57453" y="5694"/>
                  </a:lnTo>
                  <a:lnTo>
                    <a:pt x="65587" y="12164"/>
                  </a:lnTo>
                  <a:lnTo>
                    <a:pt x="71095" y="8911"/>
                  </a:lnTo>
                  <a:lnTo>
                    <a:pt x="87843" y="246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39" name="Google Shape;5439;p35"/>
            <p:cNvSpPr/>
            <p:nvPr/>
          </p:nvSpPr>
          <p:spPr>
            <a:xfrm>
              <a:off x="2113500" y="425750"/>
              <a:ext cx="866975" cy="364175"/>
            </a:xfrm>
            <a:custGeom>
              <a:avLst/>
              <a:gdLst/>
              <a:ahLst/>
              <a:cxnLst/>
              <a:rect l="l" t="t" r="r" b="b"/>
              <a:pathLst>
                <a:path w="34679" h="14567" extrusionOk="0">
                  <a:moveTo>
                    <a:pt x="9021" y="0"/>
                  </a:moveTo>
                  <a:lnTo>
                    <a:pt x="17598" y="6692"/>
                  </a:lnTo>
                  <a:lnTo>
                    <a:pt x="22848" y="3291"/>
                  </a:lnTo>
                  <a:lnTo>
                    <a:pt x="34679" y="14567"/>
                  </a:lnTo>
                  <a:lnTo>
                    <a:pt x="26915" y="11683"/>
                  </a:lnTo>
                  <a:lnTo>
                    <a:pt x="19077" y="14271"/>
                  </a:lnTo>
                  <a:lnTo>
                    <a:pt x="25214" y="10019"/>
                  </a:lnTo>
                  <a:lnTo>
                    <a:pt x="21517" y="9021"/>
                  </a:lnTo>
                  <a:lnTo>
                    <a:pt x="17044" y="10611"/>
                  </a:lnTo>
                  <a:lnTo>
                    <a:pt x="18855" y="8356"/>
                  </a:lnTo>
                  <a:lnTo>
                    <a:pt x="9132" y="13347"/>
                  </a:lnTo>
                  <a:lnTo>
                    <a:pt x="15011" y="7949"/>
                  </a:lnTo>
                  <a:lnTo>
                    <a:pt x="11203" y="5361"/>
                  </a:lnTo>
                  <a:lnTo>
                    <a:pt x="6138" y="6840"/>
                  </a:lnTo>
                  <a:lnTo>
                    <a:pt x="8836" y="3217"/>
                  </a:lnTo>
                  <a:cubicBezTo>
                    <a:pt x="6027" y="4880"/>
                    <a:pt x="3069" y="6211"/>
                    <a:pt x="0" y="7210"/>
                  </a:cubicBez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40" name="Google Shape;5440;p35"/>
            <p:cNvSpPr/>
            <p:nvPr/>
          </p:nvSpPr>
          <p:spPr>
            <a:xfrm>
              <a:off x="1301075" y="287100"/>
              <a:ext cx="740350" cy="525025"/>
            </a:xfrm>
            <a:custGeom>
              <a:avLst/>
              <a:gdLst/>
              <a:ahLst/>
              <a:cxnLst/>
              <a:rect l="l" t="t" r="r" b="b"/>
              <a:pathLst>
                <a:path w="29614" h="21001" extrusionOk="0">
                  <a:moveTo>
                    <a:pt x="29614" y="1"/>
                  </a:moveTo>
                  <a:lnTo>
                    <a:pt x="23920" y="4659"/>
                  </a:lnTo>
                  <a:lnTo>
                    <a:pt x="22072" y="3513"/>
                  </a:lnTo>
                  <a:lnTo>
                    <a:pt x="10537" y="12866"/>
                  </a:lnTo>
                  <a:lnTo>
                    <a:pt x="8651" y="11462"/>
                  </a:lnTo>
                  <a:lnTo>
                    <a:pt x="0" y="18005"/>
                  </a:lnTo>
                  <a:cubicBezTo>
                    <a:pt x="8356" y="13236"/>
                    <a:pt x="8725" y="15417"/>
                    <a:pt x="12607" y="14456"/>
                  </a:cubicBezTo>
                  <a:lnTo>
                    <a:pt x="8614" y="19706"/>
                  </a:lnTo>
                  <a:cubicBezTo>
                    <a:pt x="14012" y="14863"/>
                    <a:pt x="17598" y="15122"/>
                    <a:pt x="20778" y="15491"/>
                  </a:cubicBezTo>
                  <a:lnTo>
                    <a:pt x="16082" y="21000"/>
                  </a:lnTo>
                  <a:lnTo>
                    <a:pt x="26804" y="10722"/>
                  </a:lnTo>
                  <a:lnTo>
                    <a:pt x="23624" y="11203"/>
                  </a:lnTo>
                  <a:cubicBezTo>
                    <a:pt x="24142" y="10168"/>
                    <a:pt x="25991" y="8689"/>
                    <a:pt x="28394" y="6988"/>
                  </a:cubicBezTo>
                  <a:lnTo>
                    <a:pt x="25621" y="7469"/>
                  </a:lnTo>
                  <a:close/>
                </a:path>
              </a:pathLst>
            </a:custGeom>
            <a:solidFill>
              <a:srgbClr val="F2EEE0">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5444" name="Google Shape;5444;p35"/>
          <p:cNvGrpSpPr/>
          <p:nvPr/>
        </p:nvGrpSpPr>
        <p:grpSpPr>
          <a:xfrm>
            <a:off x="100" y="4052148"/>
            <a:ext cx="1953375" cy="718919"/>
            <a:chOff x="4915476" y="298269"/>
            <a:chExt cx="2531263" cy="931604"/>
          </a:xfrm>
        </p:grpSpPr>
        <p:sp>
          <p:nvSpPr>
            <p:cNvPr id="5445" name="Google Shape;5445;p35"/>
            <p:cNvSpPr/>
            <p:nvPr/>
          </p:nvSpPr>
          <p:spPr>
            <a:xfrm>
              <a:off x="5040926" y="549169"/>
              <a:ext cx="96010" cy="162478"/>
            </a:xfrm>
            <a:custGeom>
              <a:avLst/>
              <a:gdLst/>
              <a:ahLst/>
              <a:cxnLst/>
              <a:rect l="l" t="t" r="r" b="b"/>
              <a:pathLst>
                <a:path w="962" h="1628" extrusionOk="0">
                  <a:moveTo>
                    <a:pt x="1" y="1"/>
                  </a:moveTo>
                  <a:lnTo>
                    <a:pt x="1" y="1628"/>
                  </a:lnTo>
                  <a:lnTo>
                    <a:pt x="962" y="162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46" name="Google Shape;5446;p35"/>
            <p:cNvSpPr/>
            <p:nvPr/>
          </p:nvSpPr>
          <p:spPr>
            <a:xfrm>
              <a:off x="6147822" y="1006757"/>
              <a:ext cx="749118" cy="125552"/>
            </a:xfrm>
            <a:custGeom>
              <a:avLst/>
              <a:gdLst/>
              <a:ahLst/>
              <a:cxnLst/>
              <a:rect l="l" t="t" r="r" b="b"/>
              <a:pathLst>
                <a:path w="7506" h="1258" extrusionOk="0">
                  <a:moveTo>
                    <a:pt x="75" y="0"/>
                  </a:moveTo>
                  <a:lnTo>
                    <a:pt x="7506" y="777"/>
                  </a:lnTo>
                  <a:lnTo>
                    <a:pt x="7432" y="1257"/>
                  </a:lnTo>
                  <a:lnTo>
                    <a:pt x="1" y="4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47" name="Google Shape;5447;p35"/>
            <p:cNvSpPr/>
            <p:nvPr/>
          </p:nvSpPr>
          <p:spPr>
            <a:xfrm>
              <a:off x="5480052" y="1014142"/>
              <a:ext cx="749118" cy="125552"/>
            </a:xfrm>
            <a:custGeom>
              <a:avLst/>
              <a:gdLst/>
              <a:ahLst/>
              <a:cxnLst/>
              <a:rect l="l" t="t" r="r" b="b"/>
              <a:pathLst>
                <a:path w="7506" h="1258" extrusionOk="0">
                  <a:moveTo>
                    <a:pt x="7431" y="0"/>
                  </a:moveTo>
                  <a:lnTo>
                    <a:pt x="0" y="777"/>
                  </a:lnTo>
                  <a:lnTo>
                    <a:pt x="74" y="1257"/>
                  </a:lnTo>
                  <a:lnTo>
                    <a:pt x="7505" y="4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48" name="Google Shape;5448;p35"/>
            <p:cNvSpPr/>
            <p:nvPr/>
          </p:nvSpPr>
          <p:spPr>
            <a:xfrm>
              <a:off x="5100008" y="641485"/>
              <a:ext cx="2309829" cy="413282"/>
            </a:xfrm>
            <a:custGeom>
              <a:avLst/>
              <a:gdLst/>
              <a:ahLst/>
              <a:cxnLst/>
              <a:rect l="l" t="t" r="r" b="b"/>
              <a:pathLst>
                <a:path w="23144" h="4141" extrusionOk="0">
                  <a:moveTo>
                    <a:pt x="1516" y="4141"/>
                  </a:moveTo>
                  <a:lnTo>
                    <a:pt x="17635" y="4141"/>
                  </a:lnTo>
                  <a:lnTo>
                    <a:pt x="21665" y="3401"/>
                  </a:lnTo>
                  <a:lnTo>
                    <a:pt x="23144" y="1664"/>
                  </a:lnTo>
                  <a:lnTo>
                    <a:pt x="22256" y="0"/>
                  </a:lnTo>
                  <a:lnTo>
                    <a:pt x="0" y="0"/>
                  </a:lnTo>
                  <a:lnTo>
                    <a:pt x="0" y="35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49" name="Google Shape;5449;p35"/>
            <p:cNvSpPr/>
            <p:nvPr/>
          </p:nvSpPr>
          <p:spPr>
            <a:xfrm>
              <a:off x="5063082" y="320425"/>
              <a:ext cx="2306236" cy="701212"/>
            </a:xfrm>
            <a:custGeom>
              <a:avLst/>
              <a:gdLst/>
              <a:ahLst/>
              <a:cxnLst/>
              <a:rect l="l" t="t" r="r" b="b"/>
              <a:pathLst>
                <a:path w="23108" h="7026" extrusionOk="0">
                  <a:moveTo>
                    <a:pt x="333" y="1"/>
                  </a:moveTo>
                  <a:lnTo>
                    <a:pt x="14308" y="1"/>
                  </a:lnTo>
                  <a:cubicBezTo>
                    <a:pt x="14419" y="1"/>
                    <a:pt x="14530" y="38"/>
                    <a:pt x="14567" y="149"/>
                  </a:cubicBezTo>
                  <a:lnTo>
                    <a:pt x="16009" y="2182"/>
                  </a:lnTo>
                  <a:lnTo>
                    <a:pt x="22700" y="2958"/>
                  </a:lnTo>
                  <a:lnTo>
                    <a:pt x="23107" y="3809"/>
                  </a:lnTo>
                  <a:cubicBezTo>
                    <a:pt x="23107" y="3809"/>
                    <a:pt x="23107" y="3846"/>
                    <a:pt x="23107" y="3883"/>
                  </a:cubicBezTo>
                  <a:cubicBezTo>
                    <a:pt x="23070" y="3883"/>
                    <a:pt x="23070" y="3920"/>
                    <a:pt x="23033" y="3920"/>
                  </a:cubicBezTo>
                  <a:lnTo>
                    <a:pt x="16822" y="3920"/>
                  </a:lnTo>
                  <a:lnTo>
                    <a:pt x="15010" y="7025"/>
                  </a:lnTo>
                  <a:lnTo>
                    <a:pt x="7284" y="7025"/>
                  </a:lnTo>
                  <a:lnTo>
                    <a:pt x="6322" y="3920"/>
                  </a:lnTo>
                  <a:lnTo>
                    <a:pt x="1960" y="3920"/>
                  </a:lnTo>
                  <a:lnTo>
                    <a:pt x="925" y="5398"/>
                  </a:lnTo>
                  <a:lnTo>
                    <a:pt x="74" y="5398"/>
                  </a:lnTo>
                  <a:cubicBezTo>
                    <a:pt x="37" y="5398"/>
                    <a:pt x="0" y="5361"/>
                    <a:pt x="0" y="5325"/>
                  </a:cubicBezTo>
                  <a:lnTo>
                    <a:pt x="0" y="333"/>
                  </a:lnTo>
                  <a:cubicBezTo>
                    <a:pt x="0" y="149"/>
                    <a:pt x="148"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0" name="Google Shape;5450;p35"/>
            <p:cNvSpPr/>
            <p:nvPr/>
          </p:nvSpPr>
          <p:spPr>
            <a:xfrm>
              <a:off x="5063082" y="320425"/>
              <a:ext cx="2273002" cy="306394"/>
            </a:xfrm>
            <a:custGeom>
              <a:avLst/>
              <a:gdLst/>
              <a:ahLst/>
              <a:cxnLst/>
              <a:rect l="l" t="t" r="r" b="b"/>
              <a:pathLst>
                <a:path w="22775" h="3070" extrusionOk="0">
                  <a:moveTo>
                    <a:pt x="333" y="1"/>
                  </a:moveTo>
                  <a:lnTo>
                    <a:pt x="14308" y="1"/>
                  </a:lnTo>
                  <a:cubicBezTo>
                    <a:pt x="14419" y="1"/>
                    <a:pt x="14530" y="38"/>
                    <a:pt x="14567" y="149"/>
                  </a:cubicBezTo>
                  <a:lnTo>
                    <a:pt x="16009" y="2182"/>
                  </a:lnTo>
                  <a:lnTo>
                    <a:pt x="22700" y="2958"/>
                  </a:lnTo>
                  <a:lnTo>
                    <a:pt x="22774" y="3069"/>
                  </a:lnTo>
                  <a:lnTo>
                    <a:pt x="11276" y="2145"/>
                  </a:lnTo>
                  <a:lnTo>
                    <a:pt x="0" y="2145"/>
                  </a:lnTo>
                  <a:lnTo>
                    <a:pt x="0" y="333"/>
                  </a:lnTo>
                  <a:cubicBezTo>
                    <a:pt x="0" y="149"/>
                    <a:pt x="148" y="1"/>
                    <a:pt x="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1" name="Google Shape;5451;p35"/>
            <p:cNvSpPr/>
            <p:nvPr/>
          </p:nvSpPr>
          <p:spPr>
            <a:xfrm>
              <a:off x="5063082" y="711545"/>
              <a:ext cx="195613" cy="147708"/>
            </a:xfrm>
            <a:custGeom>
              <a:avLst/>
              <a:gdLst/>
              <a:ahLst/>
              <a:cxnLst/>
              <a:rect l="l" t="t" r="r" b="b"/>
              <a:pathLst>
                <a:path w="1960" h="1480" extrusionOk="0">
                  <a:moveTo>
                    <a:pt x="1960" y="1"/>
                  </a:moveTo>
                  <a:lnTo>
                    <a:pt x="925" y="1479"/>
                  </a:lnTo>
                  <a:lnTo>
                    <a:pt x="111" y="1479"/>
                  </a:lnTo>
                  <a:cubicBezTo>
                    <a:pt x="37" y="1479"/>
                    <a:pt x="0" y="1442"/>
                    <a:pt x="0" y="1406"/>
                  </a:cubicBezTo>
                  <a:lnTo>
                    <a:pt x="0" y="1"/>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2" name="Google Shape;5452;p35"/>
            <p:cNvSpPr/>
            <p:nvPr/>
          </p:nvSpPr>
          <p:spPr>
            <a:xfrm>
              <a:off x="5741930" y="866536"/>
              <a:ext cx="907804" cy="155093"/>
            </a:xfrm>
            <a:custGeom>
              <a:avLst/>
              <a:gdLst/>
              <a:ahLst/>
              <a:cxnLst/>
              <a:rect l="l" t="t" r="r" b="b"/>
              <a:pathLst>
                <a:path w="9096" h="1554" extrusionOk="0">
                  <a:moveTo>
                    <a:pt x="9096" y="0"/>
                  </a:moveTo>
                  <a:lnTo>
                    <a:pt x="8208" y="1553"/>
                  </a:lnTo>
                  <a:lnTo>
                    <a:pt x="482" y="1553"/>
                  </a:lnTo>
                  <a:lnTo>
                    <a:pt x="1"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3" name="Google Shape;5453;p35"/>
            <p:cNvSpPr/>
            <p:nvPr/>
          </p:nvSpPr>
          <p:spPr>
            <a:xfrm>
              <a:off x="5192225" y="379507"/>
              <a:ext cx="309987" cy="118166"/>
            </a:xfrm>
            <a:custGeom>
              <a:avLst/>
              <a:gdLst/>
              <a:ahLst/>
              <a:cxnLst/>
              <a:rect l="l" t="t" r="r" b="b"/>
              <a:pathLst>
                <a:path w="3106" h="1184" extrusionOk="0">
                  <a:moveTo>
                    <a:pt x="185" y="0"/>
                  </a:moveTo>
                  <a:cubicBezTo>
                    <a:pt x="74" y="0"/>
                    <a:pt x="0" y="74"/>
                    <a:pt x="0" y="148"/>
                  </a:cubicBezTo>
                  <a:lnTo>
                    <a:pt x="0" y="998"/>
                  </a:lnTo>
                  <a:cubicBezTo>
                    <a:pt x="0" y="1109"/>
                    <a:pt x="74" y="1183"/>
                    <a:pt x="185" y="1183"/>
                  </a:cubicBezTo>
                  <a:lnTo>
                    <a:pt x="2958" y="1183"/>
                  </a:lnTo>
                  <a:cubicBezTo>
                    <a:pt x="3032" y="1183"/>
                    <a:pt x="3106" y="1109"/>
                    <a:pt x="3106" y="998"/>
                  </a:cubicBezTo>
                  <a:lnTo>
                    <a:pt x="3106" y="148"/>
                  </a:lnTo>
                  <a:cubicBezTo>
                    <a:pt x="3106" y="74"/>
                    <a:pt x="3032" y="0"/>
                    <a:pt x="29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4" name="Google Shape;5454;p35"/>
            <p:cNvSpPr/>
            <p:nvPr/>
          </p:nvSpPr>
          <p:spPr>
            <a:xfrm>
              <a:off x="5291826" y="379507"/>
              <a:ext cx="184635" cy="118166"/>
            </a:xfrm>
            <a:custGeom>
              <a:avLst/>
              <a:gdLst/>
              <a:ahLst/>
              <a:cxnLst/>
              <a:rect l="l" t="t" r="r" b="b"/>
              <a:pathLst>
                <a:path w="1850" h="1184" extrusionOk="0">
                  <a:moveTo>
                    <a:pt x="481" y="0"/>
                  </a:moveTo>
                  <a:lnTo>
                    <a:pt x="1849" y="0"/>
                  </a:lnTo>
                  <a:lnTo>
                    <a:pt x="1368" y="1183"/>
                  </a:lnTo>
                  <a:lnTo>
                    <a:pt x="1" y="118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5" name="Google Shape;5455;p35"/>
            <p:cNvSpPr/>
            <p:nvPr/>
          </p:nvSpPr>
          <p:spPr>
            <a:xfrm>
              <a:off x="5668177" y="379507"/>
              <a:ext cx="310086" cy="118166"/>
            </a:xfrm>
            <a:custGeom>
              <a:avLst/>
              <a:gdLst/>
              <a:ahLst/>
              <a:cxnLst/>
              <a:rect l="l" t="t" r="r" b="b"/>
              <a:pathLst>
                <a:path w="3107" h="1184" extrusionOk="0">
                  <a:moveTo>
                    <a:pt x="185" y="0"/>
                  </a:moveTo>
                  <a:cubicBezTo>
                    <a:pt x="74" y="0"/>
                    <a:pt x="1" y="74"/>
                    <a:pt x="1" y="148"/>
                  </a:cubicBezTo>
                  <a:lnTo>
                    <a:pt x="1" y="998"/>
                  </a:lnTo>
                  <a:cubicBezTo>
                    <a:pt x="1" y="1109"/>
                    <a:pt x="74" y="1183"/>
                    <a:pt x="185" y="1183"/>
                  </a:cubicBezTo>
                  <a:lnTo>
                    <a:pt x="2958" y="1183"/>
                  </a:lnTo>
                  <a:cubicBezTo>
                    <a:pt x="3032" y="1183"/>
                    <a:pt x="3106" y="1109"/>
                    <a:pt x="3106" y="998"/>
                  </a:cubicBezTo>
                  <a:lnTo>
                    <a:pt x="3106" y="148"/>
                  </a:lnTo>
                  <a:cubicBezTo>
                    <a:pt x="3106" y="74"/>
                    <a:pt x="3032" y="0"/>
                    <a:pt x="29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6" name="Google Shape;5456;p35"/>
            <p:cNvSpPr/>
            <p:nvPr/>
          </p:nvSpPr>
          <p:spPr>
            <a:xfrm>
              <a:off x="5671870" y="379507"/>
              <a:ext cx="173557" cy="118166"/>
            </a:xfrm>
            <a:custGeom>
              <a:avLst/>
              <a:gdLst/>
              <a:ahLst/>
              <a:cxnLst/>
              <a:rect l="l" t="t" r="r" b="b"/>
              <a:pathLst>
                <a:path w="1739" h="1184" extrusionOk="0">
                  <a:moveTo>
                    <a:pt x="407" y="0"/>
                  </a:moveTo>
                  <a:lnTo>
                    <a:pt x="1738" y="0"/>
                  </a:lnTo>
                  <a:lnTo>
                    <a:pt x="1257" y="1183"/>
                  </a:lnTo>
                  <a:lnTo>
                    <a:pt x="148" y="1183"/>
                  </a:lnTo>
                  <a:cubicBezTo>
                    <a:pt x="37" y="1183"/>
                    <a:pt x="0" y="1109"/>
                    <a:pt x="0" y="1035"/>
                  </a:cubicBezTo>
                  <a:lnTo>
                    <a:pt x="0" y="99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7" name="Google Shape;5457;p35"/>
            <p:cNvSpPr/>
            <p:nvPr/>
          </p:nvSpPr>
          <p:spPr>
            <a:xfrm>
              <a:off x="7180965" y="730009"/>
              <a:ext cx="262081" cy="251003"/>
            </a:xfrm>
            <a:custGeom>
              <a:avLst/>
              <a:gdLst/>
              <a:ahLst/>
              <a:cxnLst/>
              <a:rect l="l" t="t" r="r" b="b"/>
              <a:pathLst>
                <a:path w="2626" h="2515" extrusionOk="0">
                  <a:moveTo>
                    <a:pt x="111" y="37"/>
                  </a:moveTo>
                  <a:lnTo>
                    <a:pt x="2551" y="37"/>
                  </a:lnTo>
                  <a:cubicBezTo>
                    <a:pt x="2588" y="37"/>
                    <a:pt x="2625" y="37"/>
                    <a:pt x="2625" y="111"/>
                  </a:cubicBezTo>
                  <a:lnTo>
                    <a:pt x="2625" y="2145"/>
                  </a:lnTo>
                  <a:lnTo>
                    <a:pt x="814" y="2514"/>
                  </a:lnTo>
                  <a:lnTo>
                    <a:pt x="37" y="111"/>
                  </a:lnTo>
                  <a:cubicBezTo>
                    <a:pt x="1" y="74"/>
                    <a:pt x="1" y="74"/>
                    <a:pt x="37" y="37"/>
                  </a:cubicBezTo>
                  <a:cubicBezTo>
                    <a:pt x="37" y="0"/>
                    <a:pt x="74" y="0"/>
                    <a:pt x="111"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8" name="Google Shape;5458;p35"/>
            <p:cNvSpPr/>
            <p:nvPr/>
          </p:nvSpPr>
          <p:spPr>
            <a:xfrm>
              <a:off x="7225277" y="870229"/>
              <a:ext cx="221462" cy="110781"/>
            </a:xfrm>
            <a:custGeom>
              <a:avLst/>
              <a:gdLst/>
              <a:ahLst/>
              <a:cxnLst/>
              <a:rect l="l" t="t" r="r" b="b"/>
              <a:pathLst>
                <a:path w="2219" h="1110" extrusionOk="0">
                  <a:moveTo>
                    <a:pt x="2218" y="740"/>
                  </a:moveTo>
                  <a:lnTo>
                    <a:pt x="370" y="1109"/>
                  </a:lnTo>
                  <a:lnTo>
                    <a:pt x="0" y="0"/>
                  </a:lnTo>
                  <a:lnTo>
                    <a:pt x="1627"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9" name="Google Shape;5459;p35"/>
            <p:cNvSpPr/>
            <p:nvPr/>
          </p:nvSpPr>
          <p:spPr>
            <a:xfrm>
              <a:off x="7387554" y="733701"/>
              <a:ext cx="55490" cy="210384"/>
            </a:xfrm>
            <a:custGeom>
              <a:avLst/>
              <a:gdLst/>
              <a:ahLst/>
              <a:cxnLst/>
              <a:rect l="l" t="t" r="r" b="b"/>
              <a:pathLst>
                <a:path w="556" h="2108" extrusionOk="0">
                  <a:moveTo>
                    <a:pt x="1" y="0"/>
                  </a:moveTo>
                  <a:lnTo>
                    <a:pt x="481" y="0"/>
                  </a:lnTo>
                  <a:cubicBezTo>
                    <a:pt x="518" y="0"/>
                    <a:pt x="555" y="0"/>
                    <a:pt x="555" y="74"/>
                  </a:cubicBezTo>
                  <a:lnTo>
                    <a:pt x="555" y="2108"/>
                  </a:lnTo>
                  <a:lnTo>
                    <a:pt x="1" y="1368"/>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0" name="Google Shape;5460;p35"/>
            <p:cNvSpPr/>
            <p:nvPr/>
          </p:nvSpPr>
          <p:spPr>
            <a:xfrm>
              <a:off x="4915476" y="866536"/>
              <a:ext cx="236233" cy="162478"/>
            </a:xfrm>
            <a:custGeom>
              <a:avLst/>
              <a:gdLst/>
              <a:ahLst/>
              <a:cxnLst/>
              <a:rect l="l" t="t" r="r" b="b"/>
              <a:pathLst>
                <a:path w="2367" h="1628" extrusionOk="0">
                  <a:moveTo>
                    <a:pt x="2367" y="0"/>
                  </a:moveTo>
                  <a:lnTo>
                    <a:pt x="74" y="0"/>
                  </a:lnTo>
                  <a:cubicBezTo>
                    <a:pt x="74" y="0"/>
                    <a:pt x="37" y="0"/>
                    <a:pt x="37" y="0"/>
                  </a:cubicBezTo>
                  <a:cubicBezTo>
                    <a:pt x="0" y="0"/>
                    <a:pt x="0" y="37"/>
                    <a:pt x="0" y="37"/>
                  </a:cubicBezTo>
                  <a:lnTo>
                    <a:pt x="0" y="1220"/>
                  </a:lnTo>
                  <a:lnTo>
                    <a:pt x="1405" y="1627"/>
                  </a:lnTo>
                  <a:cubicBezTo>
                    <a:pt x="1442" y="1627"/>
                    <a:pt x="1479" y="1627"/>
                    <a:pt x="1479" y="15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1" name="Google Shape;5461;p35"/>
            <p:cNvSpPr/>
            <p:nvPr/>
          </p:nvSpPr>
          <p:spPr>
            <a:xfrm>
              <a:off x="4915476" y="988294"/>
              <a:ext cx="169864" cy="40719"/>
            </a:xfrm>
            <a:custGeom>
              <a:avLst/>
              <a:gdLst/>
              <a:ahLst/>
              <a:cxnLst/>
              <a:rect l="l" t="t" r="r" b="b"/>
              <a:pathLst>
                <a:path w="1702" h="408" extrusionOk="0">
                  <a:moveTo>
                    <a:pt x="0" y="0"/>
                  </a:moveTo>
                  <a:lnTo>
                    <a:pt x="1405" y="407"/>
                  </a:lnTo>
                  <a:cubicBezTo>
                    <a:pt x="1442" y="407"/>
                    <a:pt x="1479" y="407"/>
                    <a:pt x="1479" y="370"/>
                  </a:cubicBezTo>
                  <a:lnTo>
                    <a:pt x="1701" y="0"/>
                  </a:ln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2" name="Google Shape;5462;p35"/>
            <p:cNvSpPr/>
            <p:nvPr/>
          </p:nvSpPr>
          <p:spPr>
            <a:xfrm>
              <a:off x="4937632" y="449568"/>
              <a:ext cx="118166" cy="405997"/>
            </a:xfrm>
            <a:custGeom>
              <a:avLst/>
              <a:gdLst/>
              <a:ahLst/>
              <a:cxnLst/>
              <a:rect l="l" t="t" r="r" b="b"/>
              <a:pathLst>
                <a:path w="1184" h="4068" extrusionOk="0">
                  <a:moveTo>
                    <a:pt x="185" y="1"/>
                  </a:moveTo>
                  <a:cubicBezTo>
                    <a:pt x="74" y="1"/>
                    <a:pt x="0" y="75"/>
                    <a:pt x="0" y="149"/>
                  </a:cubicBezTo>
                  <a:lnTo>
                    <a:pt x="0" y="3920"/>
                  </a:lnTo>
                  <a:cubicBezTo>
                    <a:pt x="0" y="3994"/>
                    <a:pt x="74" y="4067"/>
                    <a:pt x="185" y="4067"/>
                  </a:cubicBezTo>
                  <a:lnTo>
                    <a:pt x="999" y="4067"/>
                  </a:lnTo>
                  <a:cubicBezTo>
                    <a:pt x="1109" y="4067"/>
                    <a:pt x="1183" y="3994"/>
                    <a:pt x="1183" y="3920"/>
                  </a:cubicBezTo>
                  <a:lnTo>
                    <a:pt x="1183" y="149"/>
                  </a:lnTo>
                  <a:cubicBezTo>
                    <a:pt x="1183" y="75"/>
                    <a:pt x="1109" y="1"/>
                    <a:pt x="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3" name="Google Shape;5463;p35"/>
            <p:cNvSpPr/>
            <p:nvPr/>
          </p:nvSpPr>
          <p:spPr>
            <a:xfrm>
              <a:off x="4945017" y="464338"/>
              <a:ext cx="110781" cy="391226"/>
            </a:xfrm>
            <a:custGeom>
              <a:avLst/>
              <a:gdLst/>
              <a:ahLst/>
              <a:cxnLst/>
              <a:rect l="l" t="t" r="r" b="b"/>
              <a:pathLst>
                <a:path w="1110" h="3920" extrusionOk="0">
                  <a:moveTo>
                    <a:pt x="1109" y="38"/>
                  </a:moveTo>
                  <a:lnTo>
                    <a:pt x="1109" y="3772"/>
                  </a:lnTo>
                  <a:cubicBezTo>
                    <a:pt x="1109" y="3846"/>
                    <a:pt x="1035" y="3919"/>
                    <a:pt x="925" y="3919"/>
                  </a:cubicBezTo>
                  <a:lnTo>
                    <a:pt x="111" y="3919"/>
                  </a:lnTo>
                  <a:cubicBezTo>
                    <a:pt x="74" y="3919"/>
                    <a:pt x="37" y="3919"/>
                    <a:pt x="0" y="3919"/>
                  </a:cubicBezTo>
                  <a:lnTo>
                    <a:pt x="0" y="185"/>
                  </a:lnTo>
                  <a:cubicBezTo>
                    <a:pt x="0" y="75"/>
                    <a:pt x="74" y="1"/>
                    <a:pt x="185" y="1"/>
                  </a:cubicBezTo>
                  <a:lnTo>
                    <a:pt x="1035" y="1"/>
                  </a:lnTo>
                  <a:cubicBezTo>
                    <a:pt x="1035" y="1"/>
                    <a:pt x="1072" y="1"/>
                    <a:pt x="1109"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4" name="Google Shape;5464;p35"/>
            <p:cNvSpPr/>
            <p:nvPr/>
          </p:nvSpPr>
          <p:spPr>
            <a:xfrm>
              <a:off x="5203303" y="575017"/>
              <a:ext cx="306294" cy="18563"/>
            </a:xfrm>
            <a:custGeom>
              <a:avLst/>
              <a:gdLst/>
              <a:ahLst/>
              <a:cxnLst/>
              <a:rect l="l" t="t" r="r" b="b"/>
              <a:pathLst>
                <a:path w="3069" h="186" extrusionOk="0">
                  <a:moveTo>
                    <a:pt x="111" y="186"/>
                  </a:moveTo>
                  <a:lnTo>
                    <a:pt x="2921" y="186"/>
                  </a:lnTo>
                  <a:cubicBezTo>
                    <a:pt x="2995" y="186"/>
                    <a:pt x="3069" y="112"/>
                    <a:pt x="3069" y="1"/>
                  </a:cubicBezTo>
                  <a:lnTo>
                    <a:pt x="3069" y="1"/>
                  </a:lnTo>
                  <a:lnTo>
                    <a:pt x="0" y="1"/>
                  </a:lnTo>
                  <a:lnTo>
                    <a:pt x="0" y="38"/>
                  </a:lnTo>
                  <a:cubicBezTo>
                    <a:pt x="0" y="112"/>
                    <a:pt x="74" y="186"/>
                    <a:pt x="111" y="186"/>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5" name="Google Shape;5465;p35"/>
            <p:cNvSpPr/>
            <p:nvPr/>
          </p:nvSpPr>
          <p:spPr>
            <a:xfrm>
              <a:off x="5203303" y="600866"/>
              <a:ext cx="306294" cy="22256"/>
            </a:xfrm>
            <a:custGeom>
              <a:avLst/>
              <a:gdLst/>
              <a:ahLst/>
              <a:cxnLst/>
              <a:rect l="l" t="t" r="r" b="b"/>
              <a:pathLst>
                <a:path w="3069" h="223" extrusionOk="0">
                  <a:moveTo>
                    <a:pt x="111" y="222"/>
                  </a:moveTo>
                  <a:lnTo>
                    <a:pt x="2921" y="222"/>
                  </a:lnTo>
                  <a:cubicBezTo>
                    <a:pt x="2995" y="222"/>
                    <a:pt x="3069" y="148"/>
                    <a:pt x="3069" y="37"/>
                  </a:cubicBezTo>
                  <a:lnTo>
                    <a:pt x="3069" y="1"/>
                  </a:lnTo>
                  <a:lnTo>
                    <a:pt x="0" y="1"/>
                  </a:lnTo>
                  <a:lnTo>
                    <a:pt x="0" y="37"/>
                  </a:lnTo>
                  <a:cubicBezTo>
                    <a:pt x="0" y="148"/>
                    <a:pt x="74" y="222"/>
                    <a:pt x="111"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6" name="Google Shape;5466;p35"/>
            <p:cNvSpPr/>
            <p:nvPr/>
          </p:nvSpPr>
          <p:spPr>
            <a:xfrm>
              <a:off x="5203303" y="630407"/>
              <a:ext cx="306294" cy="25949"/>
            </a:xfrm>
            <a:custGeom>
              <a:avLst/>
              <a:gdLst/>
              <a:ahLst/>
              <a:cxnLst/>
              <a:rect l="l" t="t" r="r" b="b"/>
              <a:pathLst>
                <a:path w="3069" h="260" extrusionOk="0">
                  <a:moveTo>
                    <a:pt x="111" y="259"/>
                  </a:moveTo>
                  <a:lnTo>
                    <a:pt x="2921" y="259"/>
                  </a:lnTo>
                  <a:cubicBezTo>
                    <a:pt x="2995" y="259"/>
                    <a:pt x="3069" y="148"/>
                    <a:pt x="3069" y="37"/>
                  </a:cubicBezTo>
                  <a:lnTo>
                    <a:pt x="3069" y="0"/>
                  </a:lnTo>
                  <a:lnTo>
                    <a:pt x="0" y="0"/>
                  </a:lnTo>
                  <a:lnTo>
                    <a:pt x="0" y="37"/>
                  </a:lnTo>
                  <a:cubicBezTo>
                    <a:pt x="0" y="148"/>
                    <a:pt x="74" y="259"/>
                    <a:pt x="111" y="259"/>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7" name="Google Shape;5467;p35"/>
            <p:cNvSpPr/>
            <p:nvPr/>
          </p:nvSpPr>
          <p:spPr>
            <a:xfrm>
              <a:off x="5203303" y="663641"/>
              <a:ext cx="306294" cy="22156"/>
            </a:xfrm>
            <a:custGeom>
              <a:avLst/>
              <a:gdLst/>
              <a:ahLst/>
              <a:cxnLst/>
              <a:rect l="l" t="t" r="r" b="b"/>
              <a:pathLst>
                <a:path w="3069" h="222" extrusionOk="0">
                  <a:moveTo>
                    <a:pt x="111" y="222"/>
                  </a:moveTo>
                  <a:lnTo>
                    <a:pt x="2921" y="222"/>
                  </a:lnTo>
                  <a:cubicBezTo>
                    <a:pt x="2995" y="222"/>
                    <a:pt x="3069" y="111"/>
                    <a:pt x="3069" y="37"/>
                  </a:cubicBezTo>
                  <a:lnTo>
                    <a:pt x="3069" y="0"/>
                  </a:lnTo>
                  <a:lnTo>
                    <a:pt x="0" y="0"/>
                  </a:lnTo>
                  <a:lnTo>
                    <a:pt x="0" y="37"/>
                  </a:lnTo>
                  <a:cubicBezTo>
                    <a:pt x="0" y="111"/>
                    <a:pt x="74" y="222"/>
                    <a:pt x="111"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8" name="Google Shape;5468;p35"/>
            <p:cNvSpPr/>
            <p:nvPr/>
          </p:nvSpPr>
          <p:spPr>
            <a:xfrm>
              <a:off x="5199610" y="563940"/>
              <a:ext cx="313679" cy="22256"/>
            </a:xfrm>
            <a:custGeom>
              <a:avLst/>
              <a:gdLst/>
              <a:ahLst/>
              <a:cxnLst/>
              <a:rect l="l" t="t" r="r" b="b"/>
              <a:pathLst>
                <a:path w="3143" h="223" extrusionOk="0">
                  <a:moveTo>
                    <a:pt x="111" y="1"/>
                  </a:moveTo>
                  <a:lnTo>
                    <a:pt x="3032" y="1"/>
                  </a:lnTo>
                  <a:cubicBezTo>
                    <a:pt x="3069" y="1"/>
                    <a:pt x="3143" y="75"/>
                    <a:pt x="3143" y="186"/>
                  </a:cubicBezTo>
                  <a:lnTo>
                    <a:pt x="3143" y="223"/>
                  </a:lnTo>
                  <a:lnTo>
                    <a:pt x="0" y="223"/>
                  </a:lnTo>
                  <a:lnTo>
                    <a:pt x="0" y="186"/>
                  </a:lnTo>
                  <a:cubicBezTo>
                    <a:pt x="0" y="112"/>
                    <a:pt x="37" y="1"/>
                    <a:pt x="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9" name="Google Shape;5469;p35"/>
            <p:cNvSpPr/>
            <p:nvPr/>
          </p:nvSpPr>
          <p:spPr>
            <a:xfrm>
              <a:off x="5199610" y="593481"/>
              <a:ext cx="313679" cy="22256"/>
            </a:xfrm>
            <a:custGeom>
              <a:avLst/>
              <a:gdLst/>
              <a:ahLst/>
              <a:cxnLst/>
              <a:rect l="l" t="t" r="r" b="b"/>
              <a:pathLst>
                <a:path w="3143" h="223" extrusionOk="0">
                  <a:moveTo>
                    <a:pt x="111" y="1"/>
                  </a:moveTo>
                  <a:lnTo>
                    <a:pt x="3032" y="1"/>
                  </a:lnTo>
                  <a:cubicBezTo>
                    <a:pt x="3069" y="1"/>
                    <a:pt x="3143" y="75"/>
                    <a:pt x="3143" y="185"/>
                  </a:cubicBezTo>
                  <a:lnTo>
                    <a:pt x="3143" y="222"/>
                  </a:lnTo>
                  <a:lnTo>
                    <a:pt x="0" y="222"/>
                  </a:lnTo>
                  <a:lnTo>
                    <a:pt x="0" y="185"/>
                  </a:lnTo>
                  <a:cubicBezTo>
                    <a:pt x="0" y="75"/>
                    <a:pt x="37" y="1"/>
                    <a:pt x="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0" name="Google Shape;5470;p35"/>
            <p:cNvSpPr/>
            <p:nvPr/>
          </p:nvSpPr>
          <p:spPr>
            <a:xfrm>
              <a:off x="5199610" y="623022"/>
              <a:ext cx="313679" cy="22256"/>
            </a:xfrm>
            <a:custGeom>
              <a:avLst/>
              <a:gdLst/>
              <a:ahLst/>
              <a:cxnLst/>
              <a:rect l="l" t="t" r="r" b="b"/>
              <a:pathLst>
                <a:path w="3143" h="223" extrusionOk="0">
                  <a:moveTo>
                    <a:pt x="111" y="0"/>
                  </a:moveTo>
                  <a:lnTo>
                    <a:pt x="3032" y="0"/>
                  </a:lnTo>
                  <a:cubicBezTo>
                    <a:pt x="3069" y="0"/>
                    <a:pt x="3143" y="74"/>
                    <a:pt x="3143" y="185"/>
                  </a:cubicBezTo>
                  <a:lnTo>
                    <a:pt x="3143" y="222"/>
                  </a:lnTo>
                  <a:lnTo>
                    <a:pt x="0" y="222"/>
                  </a:lnTo>
                  <a:lnTo>
                    <a:pt x="0" y="185"/>
                  </a:lnTo>
                  <a:cubicBezTo>
                    <a:pt x="0" y="74"/>
                    <a:pt x="37"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1" name="Google Shape;5471;p35"/>
            <p:cNvSpPr/>
            <p:nvPr/>
          </p:nvSpPr>
          <p:spPr>
            <a:xfrm>
              <a:off x="5199610" y="652563"/>
              <a:ext cx="313679" cy="22156"/>
            </a:xfrm>
            <a:custGeom>
              <a:avLst/>
              <a:gdLst/>
              <a:ahLst/>
              <a:cxnLst/>
              <a:rect l="l" t="t" r="r" b="b"/>
              <a:pathLst>
                <a:path w="3143" h="222" extrusionOk="0">
                  <a:moveTo>
                    <a:pt x="111" y="0"/>
                  </a:moveTo>
                  <a:lnTo>
                    <a:pt x="3032" y="0"/>
                  </a:lnTo>
                  <a:cubicBezTo>
                    <a:pt x="3069" y="0"/>
                    <a:pt x="3143" y="74"/>
                    <a:pt x="3143" y="185"/>
                  </a:cubicBezTo>
                  <a:lnTo>
                    <a:pt x="3143" y="222"/>
                  </a:lnTo>
                  <a:lnTo>
                    <a:pt x="0" y="222"/>
                  </a:lnTo>
                  <a:lnTo>
                    <a:pt x="0" y="185"/>
                  </a:lnTo>
                  <a:cubicBezTo>
                    <a:pt x="0" y="74"/>
                    <a:pt x="37"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2" name="Google Shape;5472;p35"/>
            <p:cNvSpPr/>
            <p:nvPr/>
          </p:nvSpPr>
          <p:spPr>
            <a:xfrm>
              <a:off x="6284350" y="899770"/>
              <a:ext cx="96010" cy="99703"/>
            </a:xfrm>
            <a:custGeom>
              <a:avLst/>
              <a:gdLst/>
              <a:ahLst/>
              <a:cxnLst/>
              <a:rect l="l" t="t" r="r" b="b"/>
              <a:pathLst>
                <a:path w="962" h="999" extrusionOk="0">
                  <a:moveTo>
                    <a:pt x="222" y="0"/>
                  </a:moveTo>
                  <a:cubicBezTo>
                    <a:pt x="112" y="0"/>
                    <a:pt x="1" y="111"/>
                    <a:pt x="1" y="222"/>
                  </a:cubicBezTo>
                  <a:lnTo>
                    <a:pt x="1" y="777"/>
                  </a:lnTo>
                  <a:cubicBezTo>
                    <a:pt x="1" y="924"/>
                    <a:pt x="112" y="998"/>
                    <a:pt x="222" y="998"/>
                  </a:cubicBezTo>
                  <a:lnTo>
                    <a:pt x="740" y="998"/>
                  </a:lnTo>
                  <a:cubicBezTo>
                    <a:pt x="851" y="998"/>
                    <a:pt x="962" y="924"/>
                    <a:pt x="962" y="777"/>
                  </a:cubicBezTo>
                  <a:lnTo>
                    <a:pt x="962" y="222"/>
                  </a:lnTo>
                  <a:cubicBezTo>
                    <a:pt x="962" y="111"/>
                    <a:pt x="851"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3" name="Google Shape;5473;p35"/>
            <p:cNvSpPr/>
            <p:nvPr/>
          </p:nvSpPr>
          <p:spPr>
            <a:xfrm>
              <a:off x="6291736" y="962445"/>
              <a:ext cx="81239" cy="37027"/>
            </a:xfrm>
            <a:custGeom>
              <a:avLst/>
              <a:gdLst/>
              <a:ahLst/>
              <a:cxnLst/>
              <a:rect l="l" t="t" r="r" b="b"/>
              <a:pathLst>
                <a:path w="814" h="371" extrusionOk="0">
                  <a:moveTo>
                    <a:pt x="814" y="38"/>
                  </a:moveTo>
                  <a:lnTo>
                    <a:pt x="814" y="149"/>
                  </a:lnTo>
                  <a:cubicBezTo>
                    <a:pt x="814" y="259"/>
                    <a:pt x="740" y="370"/>
                    <a:pt x="629" y="370"/>
                  </a:cubicBezTo>
                  <a:lnTo>
                    <a:pt x="222" y="370"/>
                  </a:lnTo>
                  <a:cubicBezTo>
                    <a:pt x="75" y="370"/>
                    <a:pt x="1" y="259"/>
                    <a:pt x="1" y="149"/>
                  </a:cubicBezTo>
                  <a:lnTo>
                    <a:pt x="1" y="75"/>
                  </a:lnTo>
                  <a:cubicBezTo>
                    <a:pt x="38" y="38"/>
                    <a:pt x="111" y="1"/>
                    <a:pt x="148" y="1"/>
                  </a:cubicBezTo>
                  <a:lnTo>
                    <a:pt x="703" y="1"/>
                  </a:lnTo>
                  <a:cubicBezTo>
                    <a:pt x="740" y="1"/>
                    <a:pt x="777" y="38"/>
                    <a:pt x="814"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4" name="Google Shape;5474;p35"/>
            <p:cNvSpPr/>
            <p:nvPr/>
          </p:nvSpPr>
          <p:spPr>
            <a:xfrm>
              <a:off x="6192134" y="349966"/>
              <a:ext cx="428053" cy="317372"/>
            </a:xfrm>
            <a:custGeom>
              <a:avLst/>
              <a:gdLst/>
              <a:ahLst/>
              <a:cxnLst/>
              <a:rect l="l" t="t" r="r" b="b"/>
              <a:pathLst>
                <a:path w="4289" h="3180" extrusionOk="0">
                  <a:moveTo>
                    <a:pt x="3069" y="74"/>
                  </a:moveTo>
                  <a:lnTo>
                    <a:pt x="4215" y="1775"/>
                  </a:lnTo>
                  <a:lnTo>
                    <a:pt x="4215" y="3069"/>
                  </a:lnTo>
                  <a:lnTo>
                    <a:pt x="111" y="3069"/>
                  </a:lnTo>
                  <a:lnTo>
                    <a:pt x="74" y="74"/>
                  </a:lnTo>
                  <a:close/>
                  <a:moveTo>
                    <a:pt x="0" y="0"/>
                  </a:moveTo>
                  <a:lnTo>
                    <a:pt x="0" y="3106"/>
                  </a:lnTo>
                  <a:lnTo>
                    <a:pt x="0" y="3143"/>
                  </a:lnTo>
                  <a:lnTo>
                    <a:pt x="4252" y="3180"/>
                  </a:lnTo>
                  <a:lnTo>
                    <a:pt x="4289" y="3180"/>
                  </a:lnTo>
                  <a:lnTo>
                    <a:pt x="4252" y="1738"/>
                  </a:lnTo>
                  <a:lnTo>
                    <a:pt x="30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5" name="Google Shape;5475;p35"/>
            <p:cNvSpPr/>
            <p:nvPr/>
          </p:nvSpPr>
          <p:spPr>
            <a:xfrm>
              <a:off x="6745532" y="648870"/>
              <a:ext cx="166171" cy="22156"/>
            </a:xfrm>
            <a:custGeom>
              <a:avLst/>
              <a:gdLst/>
              <a:ahLst/>
              <a:cxnLst/>
              <a:rect l="l" t="t" r="r" b="b"/>
              <a:pathLst>
                <a:path w="1665" h="222" extrusionOk="0">
                  <a:moveTo>
                    <a:pt x="75" y="222"/>
                  </a:moveTo>
                  <a:lnTo>
                    <a:pt x="1591" y="222"/>
                  </a:lnTo>
                  <a:cubicBezTo>
                    <a:pt x="1628" y="222"/>
                    <a:pt x="1665" y="148"/>
                    <a:pt x="1665" y="37"/>
                  </a:cubicBezTo>
                  <a:lnTo>
                    <a:pt x="1665" y="0"/>
                  </a:lnTo>
                  <a:lnTo>
                    <a:pt x="1" y="0"/>
                  </a:lnTo>
                  <a:lnTo>
                    <a:pt x="1" y="37"/>
                  </a:lnTo>
                  <a:cubicBezTo>
                    <a:pt x="38" y="185"/>
                    <a:pt x="75" y="222"/>
                    <a:pt x="75" y="222"/>
                  </a:cubicBezTo>
                  <a:close/>
                </a:path>
              </a:pathLst>
            </a:custGeom>
            <a:solidFill>
              <a:srgbClr val="381E11">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6" name="Google Shape;5476;p35"/>
            <p:cNvSpPr/>
            <p:nvPr/>
          </p:nvSpPr>
          <p:spPr>
            <a:xfrm>
              <a:off x="6745532" y="641485"/>
              <a:ext cx="169864" cy="25849"/>
            </a:xfrm>
            <a:custGeom>
              <a:avLst/>
              <a:gdLst/>
              <a:ahLst/>
              <a:cxnLst/>
              <a:rect l="l" t="t" r="r" b="b"/>
              <a:pathLst>
                <a:path w="1702" h="259" extrusionOk="0">
                  <a:moveTo>
                    <a:pt x="75" y="0"/>
                  </a:moveTo>
                  <a:lnTo>
                    <a:pt x="1628" y="0"/>
                  </a:lnTo>
                  <a:cubicBezTo>
                    <a:pt x="1665" y="0"/>
                    <a:pt x="1702" y="74"/>
                    <a:pt x="1702" y="185"/>
                  </a:cubicBezTo>
                  <a:lnTo>
                    <a:pt x="1702" y="259"/>
                  </a:lnTo>
                  <a:lnTo>
                    <a:pt x="1" y="259"/>
                  </a:lnTo>
                  <a:lnTo>
                    <a:pt x="1" y="222"/>
                  </a:lnTo>
                  <a:cubicBezTo>
                    <a:pt x="1" y="74"/>
                    <a:pt x="38" y="0"/>
                    <a:pt x="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7" name="Google Shape;5477;p35"/>
            <p:cNvSpPr/>
            <p:nvPr/>
          </p:nvSpPr>
          <p:spPr>
            <a:xfrm>
              <a:off x="6229060" y="379507"/>
              <a:ext cx="339528" cy="144015"/>
            </a:xfrm>
            <a:custGeom>
              <a:avLst/>
              <a:gdLst/>
              <a:ahLst/>
              <a:cxnLst/>
              <a:rect l="l" t="t" r="r" b="b"/>
              <a:pathLst>
                <a:path w="3402" h="1443" extrusionOk="0">
                  <a:moveTo>
                    <a:pt x="185" y="0"/>
                  </a:moveTo>
                  <a:lnTo>
                    <a:pt x="2477" y="0"/>
                  </a:lnTo>
                  <a:cubicBezTo>
                    <a:pt x="2514" y="0"/>
                    <a:pt x="2588" y="37"/>
                    <a:pt x="2625" y="74"/>
                  </a:cubicBezTo>
                  <a:lnTo>
                    <a:pt x="3364" y="1220"/>
                  </a:lnTo>
                  <a:cubicBezTo>
                    <a:pt x="3401" y="1257"/>
                    <a:pt x="3401" y="1331"/>
                    <a:pt x="3364" y="1368"/>
                  </a:cubicBezTo>
                  <a:cubicBezTo>
                    <a:pt x="3327" y="1405"/>
                    <a:pt x="3253" y="1442"/>
                    <a:pt x="3217" y="1442"/>
                  </a:cubicBezTo>
                  <a:lnTo>
                    <a:pt x="148" y="1183"/>
                  </a:lnTo>
                  <a:cubicBezTo>
                    <a:pt x="74" y="1183"/>
                    <a:pt x="0" y="1109"/>
                    <a:pt x="0" y="1035"/>
                  </a:cubicBezTo>
                  <a:lnTo>
                    <a:pt x="0" y="148"/>
                  </a:lnTo>
                  <a:cubicBezTo>
                    <a:pt x="0" y="74"/>
                    <a:pt x="74" y="0"/>
                    <a:pt x="1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8" name="Google Shape;5478;p35"/>
            <p:cNvSpPr/>
            <p:nvPr/>
          </p:nvSpPr>
          <p:spPr>
            <a:xfrm>
              <a:off x="6251116" y="379507"/>
              <a:ext cx="184635" cy="129244"/>
            </a:xfrm>
            <a:custGeom>
              <a:avLst/>
              <a:gdLst/>
              <a:ahLst/>
              <a:cxnLst/>
              <a:rect l="l" t="t" r="r" b="b"/>
              <a:pathLst>
                <a:path w="1850" h="1295" extrusionOk="0">
                  <a:moveTo>
                    <a:pt x="482" y="0"/>
                  </a:moveTo>
                  <a:lnTo>
                    <a:pt x="1849" y="0"/>
                  </a:lnTo>
                  <a:lnTo>
                    <a:pt x="1295" y="1294"/>
                  </a:lnTo>
                  <a:lnTo>
                    <a:pt x="1" y="118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9" name="Google Shape;5479;p35"/>
            <p:cNvSpPr/>
            <p:nvPr/>
          </p:nvSpPr>
          <p:spPr>
            <a:xfrm>
              <a:off x="6236446" y="516035"/>
              <a:ext cx="103395" cy="25849"/>
            </a:xfrm>
            <a:custGeom>
              <a:avLst/>
              <a:gdLst/>
              <a:ahLst/>
              <a:cxnLst/>
              <a:rect l="l" t="t" r="r" b="b"/>
              <a:pathLst>
                <a:path w="1036" h="259" extrusionOk="0">
                  <a:moveTo>
                    <a:pt x="148" y="0"/>
                  </a:moveTo>
                  <a:cubicBezTo>
                    <a:pt x="111" y="0"/>
                    <a:pt x="74" y="37"/>
                    <a:pt x="37" y="74"/>
                  </a:cubicBezTo>
                  <a:cubicBezTo>
                    <a:pt x="0" y="74"/>
                    <a:pt x="0" y="148"/>
                    <a:pt x="0" y="185"/>
                  </a:cubicBezTo>
                  <a:lnTo>
                    <a:pt x="37" y="185"/>
                  </a:lnTo>
                  <a:cubicBezTo>
                    <a:pt x="37" y="148"/>
                    <a:pt x="74" y="111"/>
                    <a:pt x="74" y="111"/>
                  </a:cubicBezTo>
                  <a:cubicBezTo>
                    <a:pt x="111" y="74"/>
                    <a:pt x="148" y="74"/>
                    <a:pt x="148" y="74"/>
                  </a:cubicBezTo>
                  <a:lnTo>
                    <a:pt x="887" y="148"/>
                  </a:lnTo>
                  <a:cubicBezTo>
                    <a:pt x="924" y="148"/>
                    <a:pt x="961" y="148"/>
                    <a:pt x="961" y="185"/>
                  </a:cubicBezTo>
                  <a:cubicBezTo>
                    <a:pt x="961" y="222"/>
                    <a:pt x="961" y="222"/>
                    <a:pt x="961" y="259"/>
                  </a:cubicBezTo>
                  <a:lnTo>
                    <a:pt x="1035" y="259"/>
                  </a:lnTo>
                  <a:cubicBezTo>
                    <a:pt x="1035" y="222"/>
                    <a:pt x="1035" y="148"/>
                    <a:pt x="998" y="111"/>
                  </a:cubicBezTo>
                  <a:cubicBezTo>
                    <a:pt x="961" y="74"/>
                    <a:pt x="924" y="74"/>
                    <a:pt x="887" y="74"/>
                  </a:cubicBezTo>
                  <a:lnTo>
                    <a:pt x="1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0" name="Google Shape;5480;p35"/>
            <p:cNvSpPr/>
            <p:nvPr/>
          </p:nvSpPr>
          <p:spPr>
            <a:xfrm>
              <a:off x="6502017" y="445875"/>
              <a:ext cx="66568" cy="77646"/>
            </a:xfrm>
            <a:custGeom>
              <a:avLst/>
              <a:gdLst/>
              <a:ahLst/>
              <a:cxnLst/>
              <a:rect l="l" t="t" r="r" b="b"/>
              <a:pathLst>
                <a:path w="667" h="778" extrusionOk="0">
                  <a:moveTo>
                    <a:pt x="1" y="740"/>
                  </a:moveTo>
                  <a:lnTo>
                    <a:pt x="297" y="1"/>
                  </a:lnTo>
                  <a:lnTo>
                    <a:pt x="629" y="555"/>
                  </a:lnTo>
                  <a:cubicBezTo>
                    <a:pt x="666" y="592"/>
                    <a:pt x="666" y="666"/>
                    <a:pt x="629" y="703"/>
                  </a:cubicBezTo>
                  <a:cubicBezTo>
                    <a:pt x="592" y="740"/>
                    <a:pt x="555" y="777"/>
                    <a:pt x="482" y="77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1" name="Google Shape;5481;p35"/>
            <p:cNvSpPr/>
            <p:nvPr/>
          </p:nvSpPr>
          <p:spPr>
            <a:xfrm>
              <a:off x="5867380" y="379507"/>
              <a:ext cx="110881" cy="118166"/>
            </a:xfrm>
            <a:custGeom>
              <a:avLst/>
              <a:gdLst/>
              <a:ahLst/>
              <a:cxnLst/>
              <a:rect l="l" t="t" r="r" b="b"/>
              <a:pathLst>
                <a:path w="1111" h="1184" extrusionOk="0">
                  <a:moveTo>
                    <a:pt x="1110" y="37"/>
                  </a:moveTo>
                  <a:lnTo>
                    <a:pt x="629" y="1183"/>
                  </a:lnTo>
                  <a:lnTo>
                    <a:pt x="1" y="1183"/>
                  </a:lnTo>
                  <a:lnTo>
                    <a:pt x="519" y="0"/>
                  </a:lnTo>
                  <a:lnTo>
                    <a:pt x="962" y="0"/>
                  </a:lnTo>
                  <a:cubicBezTo>
                    <a:pt x="1036" y="0"/>
                    <a:pt x="1073" y="0"/>
                    <a:pt x="1110" y="3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2" name="Google Shape;5482;p35"/>
            <p:cNvSpPr/>
            <p:nvPr/>
          </p:nvSpPr>
          <p:spPr>
            <a:xfrm>
              <a:off x="5184839" y="298269"/>
              <a:ext cx="782352" cy="25949"/>
            </a:xfrm>
            <a:custGeom>
              <a:avLst/>
              <a:gdLst/>
              <a:ahLst/>
              <a:cxnLst/>
              <a:rect l="l" t="t" r="r" b="b"/>
              <a:pathLst>
                <a:path w="7839" h="260" extrusionOk="0">
                  <a:moveTo>
                    <a:pt x="74" y="1"/>
                  </a:moveTo>
                  <a:lnTo>
                    <a:pt x="7764" y="1"/>
                  </a:lnTo>
                  <a:cubicBezTo>
                    <a:pt x="7801" y="1"/>
                    <a:pt x="7838" y="38"/>
                    <a:pt x="7838" y="75"/>
                  </a:cubicBezTo>
                  <a:lnTo>
                    <a:pt x="7838" y="260"/>
                  </a:lnTo>
                  <a:lnTo>
                    <a:pt x="0" y="260"/>
                  </a:lnTo>
                  <a:lnTo>
                    <a:pt x="0" y="75"/>
                  </a:lnTo>
                  <a:cubicBezTo>
                    <a:pt x="0" y="38"/>
                    <a:pt x="37"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3" name="Google Shape;5483;p35"/>
            <p:cNvSpPr/>
            <p:nvPr/>
          </p:nvSpPr>
          <p:spPr>
            <a:xfrm>
              <a:off x="5192225" y="375815"/>
              <a:ext cx="313679" cy="125552"/>
            </a:xfrm>
            <a:custGeom>
              <a:avLst/>
              <a:gdLst/>
              <a:ahLst/>
              <a:cxnLst/>
              <a:rect l="l" t="t" r="r" b="b"/>
              <a:pathLst>
                <a:path w="3143" h="1258" extrusionOk="0">
                  <a:moveTo>
                    <a:pt x="2958" y="74"/>
                  </a:moveTo>
                  <a:cubicBezTo>
                    <a:pt x="3032" y="74"/>
                    <a:pt x="3069" y="111"/>
                    <a:pt x="3069" y="185"/>
                  </a:cubicBezTo>
                  <a:lnTo>
                    <a:pt x="3069" y="1072"/>
                  </a:lnTo>
                  <a:cubicBezTo>
                    <a:pt x="3069" y="1109"/>
                    <a:pt x="3032" y="1183"/>
                    <a:pt x="2958" y="1183"/>
                  </a:cubicBezTo>
                  <a:lnTo>
                    <a:pt x="185" y="1183"/>
                  </a:lnTo>
                  <a:cubicBezTo>
                    <a:pt x="111" y="1183"/>
                    <a:pt x="74" y="1109"/>
                    <a:pt x="74" y="1072"/>
                  </a:cubicBezTo>
                  <a:lnTo>
                    <a:pt x="74" y="185"/>
                  </a:lnTo>
                  <a:cubicBezTo>
                    <a:pt x="74" y="111"/>
                    <a:pt x="111" y="74"/>
                    <a:pt x="185" y="74"/>
                  </a:cubicBezTo>
                  <a:close/>
                  <a:moveTo>
                    <a:pt x="185" y="0"/>
                  </a:moveTo>
                  <a:cubicBezTo>
                    <a:pt x="74" y="0"/>
                    <a:pt x="0" y="74"/>
                    <a:pt x="0" y="185"/>
                  </a:cubicBezTo>
                  <a:lnTo>
                    <a:pt x="0" y="1072"/>
                  </a:lnTo>
                  <a:cubicBezTo>
                    <a:pt x="0" y="1146"/>
                    <a:pt x="74" y="1257"/>
                    <a:pt x="185" y="1257"/>
                  </a:cubicBezTo>
                  <a:lnTo>
                    <a:pt x="2958" y="1257"/>
                  </a:lnTo>
                  <a:cubicBezTo>
                    <a:pt x="3069" y="1257"/>
                    <a:pt x="3143" y="1146"/>
                    <a:pt x="3143" y="1072"/>
                  </a:cubicBezTo>
                  <a:lnTo>
                    <a:pt x="3143" y="185"/>
                  </a:lnTo>
                  <a:cubicBezTo>
                    <a:pt x="3143" y="74"/>
                    <a:pt x="3069" y="0"/>
                    <a:pt x="2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4" name="Google Shape;5484;p35"/>
            <p:cNvSpPr/>
            <p:nvPr/>
          </p:nvSpPr>
          <p:spPr>
            <a:xfrm>
              <a:off x="5668177" y="375815"/>
              <a:ext cx="317372" cy="125552"/>
            </a:xfrm>
            <a:custGeom>
              <a:avLst/>
              <a:gdLst/>
              <a:ahLst/>
              <a:cxnLst/>
              <a:rect l="l" t="t" r="r" b="b"/>
              <a:pathLst>
                <a:path w="3180" h="1258" extrusionOk="0">
                  <a:moveTo>
                    <a:pt x="2958" y="74"/>
                  </a:moveTo>
                  <a:cubicBezTo>
                    <a:pt x="3032" y="74"/>
                    <a:pt x="3069" y="111"/>
                    <a:pt x="3069" y="185"/>
                  </a:cubicBezTo>
                  <a:lnTo>
                    <a:pt x="3069" y="1072"/>
                  </a:lnTo>
                  <a:cubicBezTo>
                    <a:pt x="3069" y="1109"/>
                    <a:pt x="3032" y="1183"/>
                    <a:pt x="2958" y="1183"/>
                  </a:cubicBezTo>
                  <a:lnTo>
                    <a:pt x="185" y="1183"/>
                  </a:lnTo>
                  <a:cubicBezTo>
                    <a:pt x="111" y="1183"/>
                    <a:pt x="74" y="1109"/>
                    <a:pt x="74" y="1072"/>
                  </a:cubicBezTo>
                  <a:lnTo>
                    <a:pt x="74" y="185"/>
                  </a:lnTo>
                  <a:cubicBezTo>
                    <a:pt x="74" y="111"/>
                    <a:pt x="111" y="74"/>
                    <a:pt x="185" y="74"/>
                  </a:cubicBezTo>
                  <a:close/>
                  <a:moveTo>
                    <a:pt x="185" y="0"/>
                  </a:moveTo>
                  <a:cubicBezTo>
                    <a:pt x="74" y="0"/>
                    <a:pt x="1" y="74"/>
                    <a:pt x="1" y="185"/>
                  </a:cubicBezTo>
                  <a:lnTo>
                    <a:pt x="1" y="1072"/>
                  </a:lnTo>
                  <a:cubicBezTo>
                    <a:pt x="1" y="1146"/>
                    <a:pt x="74" y="1257"/>
                    <a:pt x="185" y="1257"/>
                  </a:cubicBezTo>
                  <a:lnTo>
                    <a:pt x="2958" y="1257"/>
                  </a:lnTo>
                  <a:cubicBezTo>
                    <a:pt x="3069" y="1257"/>
                    <a:pt x="3180" y="1146"/>
                    <a:pt x="3180" y="1072"/>
                  </a:cubicBezTo>
                  <a:lnTo>
                    <a:pt x="3180" y="185"/>
                  </a:lnTo>
                  <a:cubicBezTo>
                    <a:pt x="3180" y="74"/>
                    <a:pt x="3069" y="0"/>
                    <a:pt x="2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5" name="Google Shape;5485;p35"/>
            <p:cNvSpPr/>
            <p:nvPr/>
          </p:nvSpPr>
          <p:spPr>
            <a:xfrm>
              <a:off x="6229060" y="372122"/>
              <a:ext cx="346913" cy="155093"/>
            </a:xfrm>
            <a:custGeom>
              <a:avLst/>
              <a:gdLst/>
              <a:ahLst/>
              <a:cxnLst/>
              <a:rect l="l" t="t" r="r" b="b"/>
              <a:pathLst>
                <a:path w="3476" h="1554" extrusionOk="0">
                  <a:moveTo>
                    <a:pt x="2477" y="111"/>
                  </a:moveTo>
                  <a:cubicBezTo>
                    <a:pt x="2551" y="111"/>
                    <a:pt x="2588" y="111"/>
                    <a:pt x="2588" y="148"/>
                  </a:cubicBezTo>
                  <a:lnTo>
                    <a:pt x="3327" y="1294"/>
                  </a:lnTo>
                  <a:cubicBezTo>
                    <a:pt x="3364" y="1331"/>
                    <a:pt x="3364" y="1368"/>
                    <a:pt x="3327" y="1405"/>
                  </a:cubicBezTo>
                  <a:cubicBezTo>
                    <a:pt x="3327" y="1442"/>
                    <a:pt x="3290" y="1479"/>
                    <a:pt x="3253" y="1479"/>
                  </a:cubicBezTo>
                  <a:lnTo>
                    <a:pt x="185" y="1220"/>
                  </a:lnTo>
                  <a:cubicBezTo>
                    <a:pt x="111" y="1183"/>
                    <a:pt x="74" y="1146"/>
                    <a:pt x="74" y="1109"/>
                  </a:cubicBezTo>
                  <a:lnTo>
                    <a:pt x="74" y="222"/>
                  </a:lnTo>
                  <a:cubicBezTo>
                    <a:pt x="74" y="148"/>
                    <a:pt x="111" y="111"/>
                    <a:pt x="185" y="111"/>
                  </a:cubicBezTo>
                  <a:close/>
                  <a:moveTo>
                    <a:pt x="222" y="0"/>
                  </a:moveTo>
                  <a:cubicBezTo>
                    <a:pt x="111" y="0"/>
                    <a:pt x="0" y="111"/>
                    <a:pt x="0" y="222"/>
                  </a:cubicBezTo>
                  <a:lnTo>
                    <a:pt x="0" y="1109"/>
                  </a:lnTo>
                  <a:cubicBezTo>
                    <a:pt x="0" y="1183"/>
                    <a:pt x="74" y="1294"/>
                    <a:pt x="185" y="1294"/>
                  </a:cubicBezTo>
                  <a:lnTo>
                    <a:pt x="3253" y="1553"/>
                  </a:lnTo>
                  <a:cubicBezTo>
                    <a:pt x="3327" y="1553"/>
                    <a:pt x="3401" y="1516"/>
                    <a:pt x="3438" y="1442"/>
                  </a:cubicBezTo>
                  <a:cubicBezTo>
                    <a:pt x="3475" y="1405"/>
                    <a:pt x="3475" y="1294"/>
                    <a:pt x="3438" y="1257"/>
                  </a:cubicBezTo>
                  <a:lnTo>
                    <a:pt x="2699" y="111"/>
                  </a:lnTo>
                  <a:cubicBezTo>
                    <a:pt x="2662" y="37"/>
                    <a:pt x="2588" y="0"/>
                    <a:pt x="2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486" name="Google Shape;5486;p35"/>
            <p:cNvGrpSpPr/>
            <p:nvPr/>
          </p:nvGrpSpPr>
          <p:grpSpPr>
            <a:xfrm>
              <a:off x="5206685" y="680626"/>
              <a:ext cx="549121" cy="549248"/>
              <a:chOff x="2047771" y="2209841"/>
              <a:chExt cx="1265256" cy="1265256"/>
            </a:xfrm>
          </p:grpSpPr>
          <p:sp>
            <p:nvSpPr>
              <p:cNvPr id="5487" name="Google Shape;5487;p35"/>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488" name="Google Shape;5488;p35"/>
              <p:cNvGrpSpPr/>
              <p:nvPr/>
            </p:nvGrpSpPr>
            <p:grpSpPr>
              <a:xfrm>
                <a:off x="2047771" y="2310683"/>
                <a:ext cx="1164414" cy="1164414"/>
                <a:chOff x="2047771" y="2310683"/>
                <a:chExt cx="1164414" cy="1164414"/>
              </a:xfrm>
            </p:grpSpPr>
            <p:sp>
              <p:nvSpPr>
                <p:cNvPr id="5489" name="Google Shape;5489;p35"/>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0" name="Google Shape;5490;p35"/>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1" name="Google Shape;5491;p35"/>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492" name="Google Shape;5492;p35"/>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3" name="Google Shape;5493;p35"/>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4" name="Google Shape;5494;p35"/>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495" name="Google Shape;5495;p35"/>
              <p:cNvGrpSpPr/>
              <p:nvPr/>
            </p:nvGrpSpPr>
            <p:grpSpPr>
              <a:xfrm>
                <a:off x="2376993" y="2712892"/>
                <a:ext cx="430854" cy="444324"/>
                <a:chOff x="2377419" y="2714598"/>
                <a:chExt cx="430854" cy="444324"/>
              </a:xfrm>
            </p:grpSpPr>
            <p:sp>
              <p:nvSpPr>
                <p:cNvPr id="5496" name="Google Shape;5496;p35"/>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7" name="Google Shape;5497;p35"/>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8" name="Google Shape;5498;p35"/>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9" name="Google Shape;5499;p35"/>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0" name="Google Shape;5500;p35"/>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1" name="Google Shape;5501;p35"/>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2" name="Google Shape;5502;p35"/>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3" name="Google Shape;5503;p35"/>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4" name="Google Shape;5504;p35"/>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5" name="Google Shape;5505;p35"/>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6" name="Google Shape;5506;p35"/>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507" name="Google Shape;5507;p35"/>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5508" name="Google Shape;5508;p35"/>
            <p:cNvGrpSpPr/>
            <p:nvPr/>
          </p:nvGrpSpPr>
          <p:grpSpPr>
            <a:xfrm>
              <a:off x="6709516" y="680626"/>
              <a:ext cx="549121" cy="549248"/>
              <a:chOff x="2047771" y="2209841"/>
              <a:chExt cx="1265256" cy="1265256"/>
            </a:xfrm>
          </p:grpSpPr>
          <p:sp>
            <p:nvSpPr>
              <p:cNvPr id="5509" name="Google Shape;5509;p35"/>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510" name="Google Shape;5510;p35"/>
              <p:cNvGrpSpPr/>
              <p:nvPr/>
            </p:nvGrpSpPr>
            <p:grpSpPr>
              <a:xfrm>
                <a:off x="2047771" y="2310683"/>
                <a:ext cx="1164414" cy="1164414"/>
                <a:chOff x="2047771" y="2310683"/>
                <a:chExt cx="1164414" cy="1164414"/>
              </a:xfrm>
            </p:grpSpPr>
            <p:sp>
              <p:nvSpPr>
                <p:cNvPr id="5511" name="Google Shape;5511;p35"/>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12" name="Google Shape;5512;p35"/>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13" name="Google Shape;5513;p35"/>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514" name="Google Shape;5514;p35"/>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15" name="Google Shape;5515;p35"/>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16" name="Google Shape;5516;p35"/>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517" name="Google Shape;5517;p35"/>
              <p:cNvGrpSpPr/>
              <p:nvPr/>
            </p:nvGrpSpPr>
            <p:grpSpPr>
              <a:xfrm>
                <a:off x="2376993" y="2712892"/>
                <a:ext cx="430854" cy="444324"/>
                <a:chOff x="2377419" y="2714598"/>
                <a:chExt cx="430854" cy="444324"/>
              </a:xfrm>
            </p:grpSpPr>
            <p:sp>
              <p:nvSpPr>
                <p:cNvPr id="5518" name="Google Shape;5518;p35"/>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19" name="Google Shape;5519;p35"/>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0" name="Google Shape;5520;p35"/>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1" name="Google Shape;5521;p35"/>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2" name="Google Shape;5522;p35"/>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3" name="Google Shape;5523;p35"/>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4" name="Google Shape;5524;p35"/>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5" name="Google Shape;5525;p35"/>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6" name="Google Shape;5526;p35"/>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7" name="Google Shape;5527;p35"/>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8" name="Google Shape;5528;p35"/>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529" name="Google Shape;5529;p35"/>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5530" name="Google Shape;5530;p35"/>
            <p:cNvGrpSpPr/>
            <p:nvPr/>
          </p:nvGrpSpPr>
          <p:grpSpPr>
            <a:xfrm>
              <a:off x="5778299" y="542946"/>
              <a:ext cx="549121" cy="549248"/>
              <a:chOff x="2047771" y="2209841"/>
              <a:chExt cx="1265256" cy="1265256"/>
            </a:xfrm>
          </p:grpSpPr>
          <p:sp>
            <p:nvSpPr>
              <p:cNvPr id="5531" name="Google Shape;5531;p35"/>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532" name="Google Shape;5532;p35"/>
              <p:cNvGrpSpPr/>
              <p:nvPr/>
            </p:nvGrpSpPr>
            <p:grpSpPr>
              <a:xfrm>
                <a:off x="2047771" y="2310683"/>
                <a:ext cx="1164414" cy="1164414"/>
                <a:chOff x="2047771" y="2310683"/>
                <a:chExt cx="1164414" cy="1164414"/>
              </a:xfrm>
            </p:grpSpPr>
            <p:sp>
              <p:nvSpPr>
                <p:cNvPr id="5533" name="Google Shape;5533;p35"/>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34" name="Google Shape;5534;p35"/>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35" name="Google Shape;5535;p35"/>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536" name="Google Shape;5536;p35"/>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37" name="Google Shape;5537;p35"/>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38" name="Google Shape;5538;p35"/>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539" name="Google Shape;5539;p35"/>
              <p:cNvGrpSpPr/>
              <p:nvPr/>
            </p:nvGrpSpPr>
            <p:grpSpPr>
              <a:xfrm>
                <a:off x="2376993" y="2712892"/>
                <a:ext cx="430854" cy="444324"/>
                <a:chOff x="2377419" y="2714598"/>
                <a:chExt cx="430854" cy="444324"/>
              </a:xfrm>
            </p:grpSpPr>
            <p:sp>
              <p:nvSpPr>
                <p:cNvPr id="5540" name="Google Shape;5540;p35"/>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1" name="Google Shape;5541;p35"/>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2" name="Google Shape;5542;p35"/>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3" name="Google Shape;5543;p35"/>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4" name="Google Shape;5544;p35"/>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5" name="Google Shape;5545;p35"/>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6" name="Google Shape;5546;p35"/>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7" name="Google Shape;5547;p35"/>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8" name="Google Shape;5548;p35"/>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9" name="Google Shape;5549;p35"/>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0" name="Google Shape;5550;p35"/>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551" name="Google Shape;5551;p35"/>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grpSp>
        <p:nvGrpSpPr>
          <p:cNvPr id="5552" name="Google Shape;5552;p35"/>
          <p:cNvGrpSpPr/>
          <p:nvPr/>
        </p:nvGrpSpPr>
        <p:grpSpPr>
          <a:xfrm>
            <a:off x="6124098" y="3816938"/>
            <a:ext cx="3186433" cy="1436813"/>
            <a:chOff x="3991975" y="2514925"/>
            <a:chExt cx="2020566" cy="911105"/>
          </a:xfrm>
        </p:grpSpPr>
        <p:sp>
          <p:nvSpPr>
            <p:cNvPr id="5553" name="Google Shape;5553;p35"/>
            <p:cNvSpPr/>
            <p:nvPr/>
          </p:nvSpPr>
          <p:spPr>
            <a:xfrm>
              <a:off x="4036060" y="3025305"/>
              <a:ext cx="1953355" cy="239511"/>
            </a:xfrm>
            <a:custGeom>
              <a:avLst/>
              <a:gdLst/>
              <a:ahLst/>
              <a:cxnLst/>
              <a:rect l="l" t="t" r="r" b="b"/>
              <a:pathLst>
                <a:path w="34384" h="4216" extrusionOk="0">
                  <a:moveTo>
                    <a:pt x="1" y="75"/>
                  </a:moveTo>
                  <a:lnTo>
                    <a:pt x="7321" y="1"/>
                  </a:lnTo>
                  <a:lnTo>
                    <a:pt x="8504" y="999"/>
                  </a:lnTo>
                  <a:lnTo>
                    <a:pt x="12053" y="999"/>
                  </a:lnTo>
                  <a:lnTo>
                    <a:pt x="12053" y="629"/>
                  </a:lnTo>
                  <a:lnTo>
                    <a:pt x="14493" y="629"/>
                  </a:lnTo>
                  <a:lnTo>
                    <a:pt x="14493" y="999"/>
                  </a:lnTo>
                  <a:lnTo>
                    <a:pt x="15750" y="999"/>
                  </a:lnTo>
                  <a:lnTo>
                    <a:pt x="15750" y="629"/>
                  </a:lnTo>
                  <a:lnTo>
                    <a:pt x="18190" y="629"/>
                  </a:lnTo>
                  <a:lnTo>
                    <a:pt x="18190" y="999"/>
                  </a:lnTo>
                  <a:lnTo>
                    <a:pt x="21259" y="999"/>
                  </a:lnTo>
                  <a:lnTo>
                    <a:pt x="21259" y="629"/>
                  </a:lnTo>
                  <a:lnTo>
                    <a:pt x="29282" y="629"/>
                  </a:lnTo>
                  <a:lnTo>
                    <a:pt x="29282" y="999"/>
                  </a:lnTo>
                  <a:lnTo>
                    <a:pt x="31796" y="999"/>
                  </a:lnTo>
                  <a:lnTo>
                    <a:pt x="31796" y="629"/>
                  </a:lnTo>
                  <a:lnTo>
                    <a:pt x="34236" y="629"/>
                  </a:lnTo>
                  <a:lnTo>
                    <a:pt x="34236" y="999"/>
                  </a:lnTo>
                  <a:lnTo>
                    <a:pt x="34384" y="999"/>
                  </a:lnTo>
                  <a:lnTo>
                    <a:pt x="34384" y="2995"/>
                  </a:lnTo>
                  <a:lnTo>
                    <a:pt x="3180" y="2995"/>
                  </a:lnTo>
                  <a:lnTo>
                    <a:pt x="2219" y="4141"/>
                  </a:lnTo>
                  <a:lnTo>
                    <a:pt x="592" y="4215"/>
                  </a:lnTo>
                  <a:lnTo>
                    <a:pt x="260" y="310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4" name="Google Shape;5554;p35"/>
            <p:cNvSpPr/>
            <p:nvPr/>
          </p:nvSpPr>
          <p:spPr>
            <a:xfrm>
              <a:off x="4015097" y="2668255"/>
              <a:ext cx="525095" cy="462149"/>
            </a:xfrm>
            <a:custGeom>
              <a:avLst/>
              <a:gdLst/>
              <a:ahLst/>
              <a:cxnLst/>
              <a:rect l="l" t="t" r="r" b="b"/>
              <a:pathLst>
                <a:path w="9243" h="8135" extrusionOk="0">
                  <a:moveTo>
                    <a:pt x="9243" y="185"/>
                  </a:moveTo>
                  <a:lnTo>
                    <a:pt x="9243" y="6507"/>
                  </a:lnTo>
                  <a:cubicBezTo>
                    <a:pt x="9243" y="6618"/>
                    <a:pt x="9132" y="6692"/>
                    <a:pt x="9021" y="6692"/>
                  </a:cubicBezTo>
                  <a:lnTo>
                    <a:pt x="4252" y="6692"/>
                  </a:lnTo>
                  <a:cubicBezTo>
                    <a:pt x="3401" y="6729"/>
                    <a:pt x="2662" y="7284"/>
                    <a:pt x="2477" y="8134"/>
                  </a:cubicBezTo>
                  <a:lnTo>
                    <a:pt x="37" y="8134"/>
                  </a:lnTo>
                  <a:lnTo>
                    <a:pt x="0" y="3772"/>
                  </a:lnTo>
                  <a:lnTo>
                    <a:pt x="1775" y="111"/>
                  </a:lnTo>
                  <a:cubicBezTo>
                    <a:pt x="1812" y="38"/>
                    <a:pt x="1886" y="1"/>
                    <a:pt x="1960" y="1"/>
                  </a:cubicBezTo>
                  <a:lnTo>
                    <a:pt x="9021" y="1"/>
                  </a:lnTo>
                  <a:cubicBezTo>
                    <a:pt x="9132" y="1"/>
                    <a:pt x="9243" y="74"/>
                    <a:pt x="9243" y="1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5" name="Google Shape;5555;p35"/>
            <p:cNvSpPr/>
            <p:nvPr/>
          </p:nvSpPr>
          <p:spPr>
            <a:xfrm>
              <a:off x="4044468" y="2687173"/>
              <a:ext cx="296207" cy="428518"/>
            </a:xfrm>
            <a:custGeom>
              <a:avLst/>
              <a:gdLst/>
              <a:ahLst/>
              <a:cxnLst/>
              <a:rect l="l" t="t" r="r" b="b"/>
              <a:pathLst>
                <a:path w="5214" h="7543" extrusionOk="0">
                  <a:moveTo>
                    <a:pt x="5214" y="222"/>
                  </a:moveTo>
                  <a:lnTo>
                    <a:pt x="5214" y="5879"/>
                  </a:lnTo>
                  <a:cubicBezTo>
                    <a:pt x="5214" y="5990"/>
                    <a:pt x="5103" y="6063"/>
                    <a:pt x="4992" y="6063"/>
                  </a:cubicBezTo>
                  <a:lnTo>
                    <a:pt x="3476" y="6137"/>
                  </a:lnTo>
                  <a:cubicBezTo>
                    <a:pt x="2700" y="6248"/>
                    <a:pt x="2071" y="6729"/>
                    <a:pt x="1775" y="7394"/>
                  </a:cubicBezTo>
                  <a:cubicBezTo>
                    <a:pt x="1738" y="7468"/>
                    <a:pt x="1664" y="7542"/>
                    <a:pt x="1590" y="7542"/>
                  </a:cubicBezTo>
                  <a:lnTo>
                    <a:pt x="407" y="7542"/>
                  </a:lnTo>
                  <a:cubicBezTo>
                    <a:pt x="296" y="7542"/>
                    <a:pt x="186" y="7431"/>
                    <a:pt x="186" y="7320"/>
                  </a:cubicBezTo>
                  <a:lnTo>
                    <a:pt x="1" y="3365"/>
                  </a:lnTo>
                  <a:lnTo>
                    <a:pt x="1516" y="111"/>
                  </a:lnTo>
                  <a:cubicBezTo>
                    <a:pt x="1553" y="37"/>
                    <a:pt x="1627" y="0"/>
                    <a:pt x="1701" y="0"/>
                  </a:cubicBezTo>
                  <a:lnTo>
                    <a:pt x="4992" y="0"/>
                  </a:lnTo>
                  <a:cubicBezTo>
                    <a:pt x="5103" y="0"/>
                    <a:pt x="5214" y="74"/>
                    <a:pt x="5214" y="222"/>
                  </a:cubicBezTo>
                  <a:close/>
                </a:path>
              </a:pathLst>
            </a:custGeom>
            <a:solidFill>
              <a:srgbClr val="A07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6" name="Google Shape;5556;p35"/>
            <p:cNvSpPr/>
            <p:nvPr/>
          </p:nvSpPr>
          <p:spPr>
            <a:xfrm>
              <a:off x="4365844" y="2703988"/>
              <a:ext cx="140775" cy="174350"/>
            </a:xfrm>
            <a:custGeom>
              <a:avLst/>
              <a:gdLst/>
              <a:ahLst/>
              <a:cxnLst/>
              <a:rect l="l" t="t" r="r" b="b"/>
              <a:pathLst>
                <a:path w="2478" h="3069" extrusionOk="0">
                  <a:moveTo>
                    <a:pt x="222" y="0"/>
                  </a:moveTo>
                  <a:lnTo>
                    <a:pt x="2255" y="0"/>
                  </a:lnTo>
                  <a:cubicBezTo>
                    <a:pt x="2366" y="0"/>
                    <a:pt x="2477" y="111"/>
                    <a:pt x="2477" y="222"/>
                  </a:cubicBezTo>
                  <a:lnTo>
                    <a:pt x="2477" y="2403"/>
                  </a:lnTo>
                  <a:cubicBezTo>
                    <a:pt x="2477" y="2477"/>
                    <a:pt x="2403" y="2588"/>
                    <a:pt x="2329" y="2588"/>
                  </a:cubicBezTo>
                  <a:lnTo>
                    <a:pt x="259" y="3069"/>
                  </a:lnTo>
                  <a:cubicBezTo>
                    <a:pt x="222" y="3069"/>
                    <a:pt x="148" y="3069"/>
                    <a:pt x="111" y="3032"/>
                  </a:cubicBezTo>
                  <a:cubicBezTo>
                    <a:pt x="37" y="2995"/>
                    <a:pt x="0" y="2921"/>
                    <a:pt x="37" y="2847"/>
                  </a:cubicBezTo>
                  <a:lnTo>
                    <a:pt x="37" y="185"/>
                  </a:lnTo>
                  <a:cubicBezTo>
                    <a:pt x="37" y="111"/>
                    <a:pt x="111" y="0"/>
                    <a:pt x="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7" name="Google Shape;5557;p35"/>
            <p:cNvSpPr/>
            <p:nvPr/>
          </p:nvSpPr>
          <p:spPr>
            <a:xfrm>
              <a:off x="4697674" y="2514925"/>
              <a:ext cx="1308562" cy="453741"/>
            </a:xfrm>
            <a:custGeom>
              <a:avLst/>
              <a:gdLst/>
              <a:ahLst/>
              <a:cxnLst/>
              <a:rect l="l" t="t" r="r" b="b"/>
              <a:pathLst>
                <a:path w="23034" h="7987" extrusionOk="0">
                  <a:moveTo>
                    <a:pt x="185" y="1"/>
                  </a:moveTo>
                  <a:lnTo>
                    <a:pt x="22848" y="1"/>
                  </a:lnTo>
                  <a:cubicBezTo>
                    <a:pt x="22959" y="1"/>
                    <a:pt x="23033" y="75"/>
                    <a:pt x="23033" y="223"/>
                  </a:cubicBezTo>
                  <a:lnTo>
                    <a:pt x="23033" y="7986"/>
                  </a:lnTo>
                  <a:lnTo>
                    <a:pt x="1" y="7986"/>
                  </a:lnTo>
                  <a:lnTo>
                    <a:pt x="1" y="186"/>
                  </a:lnTo>
                  <a:cubicBezTo>
                    <a:pt x="1" y="75"/>
                    <a:pt x="74" y="1"/>
                    <a:pt x="1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8" name="Google Shape;5558;p35"/>
            <p:cNvSpPr/>
            <p:nvPr/>
          </p:nvSpPr>
          <p:spPr>
            <a:xfrm>
              <a:off x="4708184" y="2514925"/>
              <a:ext cx="1293848" cy="29484"/>
            </a:xfrm>
            <a:custGeom>
              <a:avLst/>
              <a:gdLst/>
              <a:ahLst/>
              <a:cxnLst/>
              <a:rect l="l" t="t" r="r" b="b"/>
              <a:pathLst>
                <a:path w="22775" h="519" extrusionOk="0">
                  <a:moveTo>
                    <a:pt x="0" y="1"/>
                  </a:moveTo>
                  <a:lnTo>
                    <a:pt x="22663" y="1"/>
                  </a:lnTo>
                  <a:cubicBezTo>
                    <a:pt x="22700" y="1"/>
                    <a:pt x="22737" y="1"/>
                    <a:pt x="22774" y="38"/>
                  </a:cubicBezTo>
                  <a:cubicBezTo>
                    <a:pt x="22035" y="296"/>
                    <a:pt x="21259" y="444"/>
                    <a:pt x="20482" y="407"/>
                  </a:cubicBezTo>
                  <a:cubicBezTo>
                    <a:pt x="19706" y="444"/>
                    <a:pt x="18929" y="296"/>
                    <a:pt x="18190" y="38"/>
                  </a:cubicBezTo>
                  <a:cubicBezTo>
                    <a:pt x="16674" y="518"/>
                    <a:pt x="15047" y="518"/>
                    <a:pt x="13569" y="38"/>
                  </a:cubicBezTo>
                  <a:cubicBezTo>
                    <a:pt x="12829" y="296"/>
                    <a:pt x="12053" y="444"/>
                    <a:pt x="11240" y="407"/>
                  </a:cubicBezTo>
                  <a:cubicBezTo>
                    <a:pt x="10500" y="444"/>
                    <a:pt x="9724" y="296"/>
                    <a:pt x="9021" y="75"/>
                  </a:cubicBezTo>
                  <a:cubicBezTo>
                    <a:pt x="7542" y="518"/>
                    <a:pt x="5990" y="518"/>
                    <a:pt x="4548" y="75"/>
                  </a:cubicBezTo>
                  <a:cubicBezTo>
                    <a:pt x="3808" y="296"/>
                    <a:pt x="3069" y="444"/>
                    <a:pt x="2293" y="407"/>
                  </a:cubicBezTo>
                  <a:cubicBezTo>
                    <a:pt x="1516" y="444"/>
                    <a:pt x="740" y="29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9" name="Google Shape;5559;p35"/>
            <p:cNvSpPr/>
            <p:nvPr/>
          </p:nvSpPr>
          <p:spPr>
            <a:xfrm>
              <a:off x="4699776" y="2514925"/>
              <a:ext cx="14771" cy="447436"/>
            </a:xfrm>
            <a:custGeom>
              <a:avLst/>
              <a:gdLst/>
              <a:ahLst/>
              <a:cxnLst/>
              <a:rect l="l" t="t" r="r" b="b"/>
              <a:pathLst>
                <a:path w="260" h="7876" extrusionOk="0">
                  <a:moveTo>
                    <a:pt x="148" y="1"/>
                  </a:moveTo>
                  <a:lnTo>
                    <a:pt x="148" y="1"/>
                  </a:lnTo>
                  <a:cubicBezTo>
                    <a:pt x="185" y="1"/>
                    <a:pt x="259" y="75"/>
                    <a:pt x="259" y="149"/>
                  </a:cubicBezTo>
                  <a:lnTo>
                    <a:pt x="259" y="7728"/>
                  </a:lnTo>
                  <a:cubicBezTo>
                    <a:pt x="259" y="7801"/>
                    <a:pt x="185" y="7875"/>
                    <a:pt x="148" y="7875"/>
                  </a:cubicBezTo>
                  <a:lnTo>
                    <a:pt x="148" y="7875"/>
                  </a:lnTo>
                  <a:cubicBezTo>
                    <a:pt x="74" y="7875"/>
                    <a:pt x="1" y="7801"/>
                    <a:pt x="1" y="7728"/>
                  </a:cubicBezTo>
                  <a:lnTo>
                    <a:pt x="1" y="112"/>
                  </a:lnTo>
                  <a:cubicBezTo>
                    <a:pt x="1" y="75"/>
                    <a:pt x="74" y="1"/>
                    <a:pt x="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0" name="Google Shape;5560;p35"/>
            <p:cNvSpPr/>
            <p:nvPr/>
          </p:nvSpPr>
          <p:spPr>
            <a:xfrm>
              <a:off x="4958092" y="2514925"/>
              <a:ext cx="12669" cy="447436"/>
            </a:xfrm>
            <a:custGeom>
              <a:avLst/>
              <a:gdLst/>
              <a:ahLst/>
              <a:cxnLst/>
              <a:rect l="l" t="t" r="r" b="b"/>
              <a:pathLst>
                <a:path w="223" h="7876" extrusionOk="0">
                  <a:moveTo>
                    <a:pt x="112" y="1"/>
                  </a:moveTo>
                  <a:lnTo>
                    <a:pt x="112" y="1"/>
                  </a:lnTo>
                  <a:cubicBezTo>
                    <a:pt x="186" y="1"/>
                    <a:pt x="223" y="75"/>
                    <a:pt x="223" y="149"/>
                  </a:cubicBezTo>
                  <a:lnTo>
                    <a:pt x="223" y="7728"/>
                  </a:lnTo>
                  <a:cubicBezTo>
                    <a:pt x="223" y="7801"/>
                    <a:pt x="186" y="7875"/>
                    <a:pt x="112" y="7875"/>
                  </a:cubicBezTo>
                  <a:lnTo>
                    <a:pt x="112" y="7875"/>
                  </a:lnTo>
                  <a:cubicBezTo>
                    <a:pt x="38" y="7875"/>
                    <a:pt x="1" y="7801"/>
                    <a:pt x="1" y="7728"/>
                  </a:cubicBezTo>
                  <a:lnTo>
                    <a:pt x="1" y="112"/>
                  </a:lnTo>
                  <a:cubicBezTo>
                    <a:pt x="1" y="75"/>
                    <a:pt x="38"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1" name="Google Shape;5561;p35"/>
            <p:cNvSpPr/>
            <p:nvPr/>
          </p:nvSpPr>
          <p:spPr>
            <a:xfrm>
              <a:off x="5214364" y="2514925"/>
              <a:ext cx="14771" cy="447436"/>
            </a:xfrm>
            <a:custGeom>
              <a:avLst/>
              <a:gdLst/>
              <a:ahLst/>
              <a:cxnLst/>
              <a:rect l="l" t="t" r="r" b="b"/>
              <a:pathLst>
                <a:path w="260" h="7876" extrusionOk="0">
                  <a:moveTo>
                    <a:pt x="148" y="1"/>
                  </a:moveTo>
                  <a:lnTo>
                    <a:pt x="148" y="1"/>
                  </a:lnTo>
                  <a:cubicBezTo>
                    <a:pt x="185" y="1"/>
                    <a:pt x="259" y="75"/>
                    <a:pt x="259" y="149"/>
                  </a:cubicBezTo>
                  <a:lnTo>
                    <a:pt x="259" y="7728"/>
                  </a:lnTo>
                  <a:cubicBezTo>
                    <a:pt x="259" y="7801"/>
                    <a:pt x="185" y="7875"/>
                    <a:pt x="148" y="7875"/>
                  </a:cubicBezTo>
                  <a:lnTo>
                    <a:pt x="148" y="7875"/>
                  </a:lnTo>
                  <a:cubicBezTo>
                    <a:pt x="74" y="7875"/>
                    <a:pt x="0" y="7801"/>
                    <a:pt x="0" y="7728"/>
                  </a:cubicBezTo>
                  <a:lnTo>
                    <a:pt x="0" y="112"/>
                  </a:lnTo>
                  <a:cubicBezTo>
                    <a:pt x="0" y="75"/>
                    <a:pt x="74" y="1"/>
                    <a:pt x="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2" name="Google Shape;5562;p35"/>
            <p:cNvSpPr/>
            <p:nvPr/>
          </p:nvSpPr>
          <p:spPr>
            <a:xfrm>
              <a:off x="5472681" y="2514925"/>
              <a:ext cx="12669" cy="447436"/>
            </a:xfrm>
            <a:custGeom>
              <a:avLst/>
              <a:gdLst/>
              <a:ahLst/>
              <a:cxnLst/>
              <a:rect l="l" t="t" r="r" b="b"/>
              <a:pathLst>
                <a:path w="223" h="7876" extrusionOk="0">
                  <a:moveTo>
                    <a:pt x="112" y="1"/>
                  </a:moveTo>
                  <a:lnTo>
                    <a:pt x="112" y="1"/>
                  </a:lnTo>
                  <a:cubicBezTo>
                    <a:pt x="186" y="1"/>
                    <a:pt x="223" y="75"/>
                    <a:pt x="223" y="149"/>
                  </a:cubicBezTo>
                  <a:lnTo>
                    <a:pt x="223" y="7728"/>
                  </a:lnTo>
                  <a:cubicBezTo>
                    <a:pt x="223" y="7801"/>
                    <a:pt x="186" y="7875"/>
                    <a:pt x="112" y="7875"/>
                  </a:cubicBezTo>
                  <a:lnTo>
                    <a:pt x="112" y="7875"/>
                  </a:lnTo>
                  <a:cubicBezTo>
                    <a:pt x="38" y="7875"/>
                    <a:pt x="1" y="7801"/>
                    <a:pt x="1" y="7728"/>
                  </a:cubicBezTo>
                  <a:lnTo>
                    <a:pt x="1" y="112"/>
                  </a:lnTo>
                  <a:cubicBezTo>
                    <a:pt x="1" y="38"/>
                    <a:pt x="38" y="1"/>
                    <a:pt x="1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3" name="Google Shape;5563;p35"/>
            <p:cNvSpPr/>
            <p:nvPr/>
          </p:nvSpPr>
          <p:spPr>
            <a:xfrm>
              <a:off x="5728953" y="2514925"/>
              <a:ext cx="14714" cy="447436"/>
            </a:xfrm>
            <a:custGeom>
              <a:avLst/>
              <a:gdLst/>
              <a:ahLst/>
              <a:cxnLst/>
              <a:rect l="l" t="t" r="r" b="b"/>
              <a:pathLst>
                <a:path w="259" h="7876" extrusionOk="0">
                  <a:moveTo>
                    <a:pt x="148" y="1"/>
                  </a:moveTo>
                  <a:lnTo>
                    <a:pt x="148" y="1"/>
                  </a:lnTo>
                  <a:cubicBezTo>
                    <a:pt x="185" y="1"/>
                    <a:pt x="259" y="75"/>
                    <a:pt x="259" y="149"/>
                  </a:cubicBezTo>
                  <a:lnTo>
                    <a:pt x="259" y="7728"/>
                  </a:lnTo>
                  <a:cubicBezTo>
                    <a:pt x="259" y="7801"/>
                    <a:pt x="222" y="7875"/>
                    <a:pt x="148" y="7875"/>
                  </a:cubicBezTo>
                  <a:lnTo>
                    <a:pt x="148" y="7875"/>
                  </a:lnTo>
                  <a:cubicBezTo>
                    <a:pt x="74" y="7875"/>
                    <a:pt x="0" y="7801"/>
                    <a:pt x="0" y="7728"/>
                  </a:cubicBezTo>
                  <a:lnTo>
                    <a:pt x="0" y="112"/>
                  </a:lnTo>
                  <a:cubicBezTo>
                    <a:pt x="0" y="38"/>
                    <a:pt x="74" y="1"/>
                    <a:pt x="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4" name="Google Shape;5564;p35"/>
            <p:cNvSpPr/>
            <p:nvPr/>
          </p:nvSpPr>
          <p:spPr>
            <a:xfrm>
              <a:off x="5987269" y="2514925"/>
              <a:ext cx="12669" cy="447436"/>
            </a:xfrm>
            <a:custGeom>
              <a:avLst/>
              <a:gdLst/>
              <a:ahLst/>
              <a:cxnLst/>
              <a:rect l="l" t="t" r="r" b="b"/>
              <a:pathLst>
                <a:path w="223" h="7876" extrusionOk="0">
                  <a:moveTo>
                    <a:pt x="111" y="1"/>
                  </a:moveTo>
                  <a:lnTo>
                    <a:pt x="111" y="1"/>
                  </a:lnTo>
                  <a:cubicBezTo>
                    <a:pt x="185" y="1"/>
                    <a:pt x="222" y="75"/>
                    <a:pt x="222" y="149"/>
                  </a:cubicBezTo>
                  <a:lnTo>
                    <a:pt x="222" y="7728"/>
                  </a:lnTo>
                  <a:cubicBezTo>
                    <a:pt x="222" y="7801"/>
                    <a:pt x="185" y="7875"/>
                    <a:pt x="111" y="7875"/>
                  </a:cubicBezTo>
                  <a:lnTo>
                    <a:pt x="111" y="7875"/>
                  </a:lnTo>
                  <a:cubicBezTo>
                    <a:pt x="38" y="7875"/>
                    <a:pt x="1" y="7801"/>
                    <a:pt x="1" y="7728"/>
                  </a:cubicBezTo>
                  <a:lnTo>
                    <a:pt x="1" y="112"/>
                  </a:lnTo>
                  <a:cubicBezTo>
                    <a:pt x="1" y="75"/>
                    <a:pt x="38" y="1"/>
                    <a:pt x="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5" name="Google Shape;5565;p35"/>
            <p:cNvSpPr/>
            <p:nvPr/>
          </p:nvSpPr>
          <p:spPr>
            <a:xfrm>
              <a:off x="4699776" y="2546455"/>
              <a:ext cx="14771" cy="415906"/>
            </a:xfrm>
            <a:custGeom>
              <a:avLst/>
              <a:gdLst/>
              <a:ahLst/>
              <a:cxnLst/>
              <a:rect l="l" t="t" r="r" b="b"/>
              <a:pathLst>
                <a:path w="260" h="7321" extrusionOk="0">
                  <a:moveTo>
                    <a:pt x="259" y="0"/>
                  </a:moveTo>
                  <a:lnTo>
                    <a:pt x="259" y="7173"/>
                  </a:lnTo>
                  <a:cubicBezTo>
                    <a:pt x="259" y="7246"/>
                    <a:pt x="185" y="7283"/>
                    <a:pt x="148" y="7320"/>
                  </a:cubicBezTo>
                  <a:lnTo>
                    <a:pt x="148" y="7320"/>
                  </a:lnTo>
                  <a:cubicBezTo>
                    <a:pt x="74" y="7283"/>
                    <a:pt x="1" y="7246"/>
                    <a:pt x="1" y="717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6" name="Google Shape;5566;p35"/>
            <p:cNvSpPr/>
            <p:nvPr/>
          </p:nvSpPr>
          <p:spPr>
            <a:xfrm>
              <a:off x="4958092" y="2546455"/>
              <a:ext cx="12669" cy="415906"/>
            </a:xfrm>
            <a:custGeom>
              <a:avLst/>
              <a:gdLst/>
              <a:ahLst/>
              <a:cxnLst/>
              <a:rect l="l" t="t" r="r" b="b"/>
              <a:pathLst>
                <a:path w="223" h="7321" extrusionOk="0">
                  <a:moveTo>
                    <a:pt x="223" y="0"/>
                  </a:moveTo>
                  <a:lnTo>
                    <a:pt x="223" y="7173"/>
                  </a:lnTo>
                  <a:cubicBezTo>
                    <a:pt x="223" y="7246"/>
                    <a:pt x="186" y="7283"/>
                    <a:pt x="112" y="7320"/>
                  </a:cubicBezTo>
                  <a:lnTo>
                    <a:pt x="112" y="7320"/>
                  </a:lnTo>
                  <a:cubicBezTo>
                    <a:pt x="38" y="7283"/>
                    <a:pt x="1" y="7246"/>
                    <a:pt x="1" y="717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7" name="Google Shape;5567;p35"/>
            <p:cNvSpPr/>
            <p:nvPr/>
          </p:nvSpPr>
          <p:spPr>
            <a:xfrm>
              <a:off x="5214364" y="2546455"/>
              <a:ext cx="14771" cy="415906"/>
            </a:xfrm>
            <a:custGeom>
              <a:avLst/>
              <a:gdLst/>
              <a:ahLst/>
              <a:cxnLst/>
              <a:rect l="l" t="t" r="r" b="b"/>
              <a:pathLst>
                <a:path w="260" h="7321" extrusionOk="0">
                  <a:moveTo>
                    <a:pt x="259" y="0"/>
                  </a:moveTo>
                  <a:lnTo>
                    <a:pt x="259" y="7173"/>
                  </a:lnTo>
                  <a:cubicBezTo>
                    <a:pt x="259" y="7246"/>
                    <a:pt x="185" y="7283"/>
                    <a:pt x="148" y="7320"/>
                  </a:cubicBezTo>
                  <a:lnTo>
                    <a:pt x="148" y="7320"/>
                  </a:lnTo>
                  <a:cubicBezTo>
                    <a:pt x="74" y="7283"/>
                    <a:pt x="0" y="7246"/>
                    <a:pt x="0" y="7173"/>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8" name="Google Shape;5568;p35"/>
            <p:cNvSpPr/>
            <p:nvPr/>
          </p:nvSpPr>
          <p:spPr>
            <a:xfrm>
              <a:off x="5472681" y="2546455"/>
              <a:ext cx="12669" cy="415906"/>
            </a:xfrm>
            <a:custGeom>
              <a:avLst/>
              <a:gdLst/>
              <a:ahLst/>
              <a:cxnLst/>
              <a:rect l="l" t="t" r="r" b="b"/>
              <a:pathLst>
                <a:path w="223" h="7321" extrusionOk="0">
                  <a:moveTo>
                    <a:pt x="223" y="0"/>
                  </a:moveTo>
                  <a:lnTo>
                    <a:pt x="223" y="7173"/>
                  </a:lnTo>
                  <a:cubicBezTo>
                    <a:pt x="223" y="7246"/>
                    <a:pt x="186" y="7283"/>
                    <a:pt x="112" y="7320"/>
                  </a:cubicBezTo>
                  <a:lnTo>
                    <a:pt x="112" y="7320"/>
                  </a:lnTo>
                  <a:cubicBezTo>
                    <a:pt x="38" y="7283"/>
                    <a:pt x="1" y="7246"/>
                    <a:pt x="1" y="717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9" name="Google Shape;5569;p35"/>
            <p:cNvSpPr/>
            <p:nvPr/>
          </p:nvSpPr>
          <p:spPr>
            <a:xfrm>
              <a:off x="5728953" y="2546455"/>
              <a:ext cx="14714" cy="415906"/>
            </a:xfrm>
            <a:custGeom>
              <a:avLst/>
              <a:gdLst/>
              <a:ahLst/>
              <a:cxnLst/>
              <a:rect l="l" t="t" r="r" b="b"/>
              <a:pathLst>
                <a:path w="259" h="7321" extrusionOk="0">
                  <a:moveTo>
                    <a:pt x="259" y="0"/>
                  </a:moveTo>
                  <a:lnTo>
                    <a:pt x="259" y="7173"/>
                  </a:lnTo>
                  <a:cubicBezTo>
                    <a:pt x="259" y="7246"/>
                    <a:pt x="222" y="7283"/>
                    <a:pt x="148" y="7320"/>
                  </a:cubicBezTo>
                  <a:lnTo>
                    <a:pt x="148" y="7320"/>
                  </a:lnTo>
                  <a:cubicBezTo>
                    <a:pt x="74" y="7283"/>
                    <a:pt x="0" y="7246"/>
                    <a:pt x="0" y="7173"/>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0" name="Google Shape;5570;p35"/>
            <p:cNvSpPr/>
            <p:nvPr/>
          </p:nvSpPr>
          <p:spPr>
            <a:xfrm>
              <a:off x="5987269" y="2546455"/>
              <a:ext cx="12669" cy="415906"/>
            </a:xfrm>
            <a:custGeom>
              <a:avLst/>
              <a:gdLst/>
              <a:ahLst/>
              <a:cxnLst/>
              <a:rect l="l" t="t" r="r" b="b"/>
              <a:pathLst>
                <a:path w="223" h="7321" extrusionOk="0">
                  <a:moveTo>
                    <a:pt x="222" y="0"/>
                  </a:moveTo>
                  <a:lnTo>
                    <a:pt x="222" y="7173"/>
                  </a:lnTo>
                  <a:cubicBezTo>
                    <a:pt x="222" y="7246"/>
                    <a:pt x="185" y="7283"/>
                    <a:pt x="111" y="7320"/>
                  </a:cubicBezTo>
                  <a:lnTo>
                    <a:pt x="111" y="7320"/>
                  </a:lnTo>
                  <a:cubicBezTo>
                    <a:pt x="38" y="7283"/>
                    <a:pt x="1" y="7246"/>
                    <a:pt x="1" y="7173"/>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1" name="Google Shape;5571;p35"/>
            <p:cNvSpPr/>
            <p:nvPr/>
          </p:nvSpPr>
          <p:spPr>
            <a:xfrm>
              <a:off x="4367946" y="3149208"/>
              <a:ext cx="357108" cy="138673"/>
            </a:xfrm>
            <a:custGeom>
              <a:avLst/>
              <a:gdLst/>
              <a:ahLst/>
              <a:cxnLst/>
              <a:rect l="l" t="t" r="r" b="b"/>
              <a:pathLst>
                <a:path w="6286" h="2441" extrusionOk="0">
                  <a:moveTo>
                    <a:pt x="6137" y="1"/>
                  </a:moveTo>
                  <a:lnTo>
                    <a:pt x="0" y="2034"/>
                  </a:lnTo>
                  <a:lnTo>
                    <a:pt x="148" y="2441"/>
                  </a:lnTo>
                  <a:lnTo>
                    <a:pt x="6285" y="40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2" name="Google Shape;5572;p35"/>
            <p:cNvSpPr/>
            <p:nvPr/>
          </p:nvSpPr>
          <p:spPr>
            <a:xfrm>
              <a:off x="5117730" y="3197553"/>
              <a:ext cx="510438" cy="35733"/>
            </a:xfrm>
            <a:custGeom>
              <a:avLst/>
              <a:gdLst/>
              <a:ahLst/>
              <a:cxnLst/>
              <a:rect l="l" t="t" r="r" b="b"/>
              <a:pathLst>
                <a:path w="8985" h="629" extrusionOk="0">
                  <a:moveTo>
                    <a:pt x="1" y="0"/>
                  </a:moveTo>
                  <a:lnTo>
                    <a:pt x="1" y="629"/>
                  </a:lnTo>
                  <a:lnTo>
                    <a:pt x="8985" y="629"/>
                  </a:lnTo>
                  <a:lnTo>
                    <a:pt x="89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3" name="Google Shape;5573;p35"/>
            <p:cNvSpPr/>
            <p:nvPr/>
          </p:nvSpPr>
          <p:spPr>
            <a:xfrm>
              <a:off x="4017199" y="2955997"/>
              <a:ext cx="522993" cy="174407"/>
            </a:xfrm>
            <a:custGeom>
              <a:avLst/>
              <a:gdLst/>
              <a:ahLst/>
              <a:cxnLst/>
              <a:rect l="l" t="t" r="r" b="b"/>
              <a:pathLst>
                <a:path w="9206" h="3070" extrusionOk="0">
                  <a:moveTo>
                    <a:pt x="9206" y="37"/>
                  </a:moveTo>
                  <a:lnTo>
                    <a:pt x="9206" y="1405"/>
                  </a:lnTo>
                  <a:cubicBezTo>
                    <a:pt x="9206" y="1516"/>
                    <a:pt x="9095" y="1627"/>
                    <a:pt x="8984" y="1627"/>
                  </a:cubicBezTo>
                  <a:lnTo>
                    <a:pt x="4215" y="1627"/>
                  </a:lnTo>
                  <a:cubicBezTo>
                    <a:pt x="3364" y="1627"/>
                    <a:pt x="2625" y="2219"/>
                    <a:pt x="2440" y="3032"/>
                  </a:cubicBezTo>
                  <a:lnTo>
                    <a:pt x="0" y="3069"/>
                  </a:lnTo>
                  <a:lnTo>
                    <a:pt x="0" y="1368"/>
                  </a:lnTo>
                  <a:lnTo>
                    <a:pt x="850" y="1331"/>
                  </a:lnTo>
                  <a:lnTo>
                    <a:pt x="3919" y="1"/>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4" name="Google Shape;5574;p35"/>
            <p:cNvSpPr/>
            <p:nvPr/>
          </p:nvSpPr>
          <p:spPr>
            <a:xfrm>
              <a:off x="3991975" y="3023203"/>
              <a:ext cx="52549" cy="92487"/>
            </a:xfrm>
            <a:custGeom>
              <a:avLst/>
              <a:gdLst/>
              <a:ahLst/>
              <a:cxnLst/>
              <a:rect l="l" t="t" r="r" b="b"/>
              <a:pathLst>
                <a:path w="925" h="1628" extrusionOk="0">
                  <a:moveTo>
                    <a:pt x="222" y="1"/>
                  </a:moveTo>
                  <a:lnTo>
                    <a:pt x="703" y="1"/>
                  </a:lnTo>
                  <a:cubicBezTo>
                    <a:pt x="814" y="38"/>
                    <a:pt x="925" y="148"/>
                    <a:pt x="925" y="259"/>
                  </a:cubicBezTo>
                  <a:lnTo>
                    <a:pt x="925" y="1369"/>
                  </a:lnTo>
                  <a:cubicBezTo>
                    <a:pt x="925" y="1516"/>
                    <a:pt x="814" y="1627"/>
                    <a:pt x="703" y="1627"/>
                  </a:cubicBezTo>
                  <a:lnTo>
                    <a:pt x="222" y="1627"/>
                  </a:lnTo>
                  <a:cubicBezTo>
                    <a:pt x="111" y="1627"/>
                    <a:pt x="0" y="1516"/>
                    <a:pt x="37" y="1369"/>
                  </a:cubicBezTo>
                  <a:lnTo>
                    <a:pt x="37" y="259"/>
                  </a:lnTo>
                  <a:cubicBezTo>
                    <a:pt x="0" y="148"/>
                    <a:pt x="111" y="38"/>
                    <a:pt x="2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5" name="Google Shape;5575;p35"/>
            <p:cNvSpPr/>
            <p:nvPr/>
          </p:nvSpPr>
          <p:spPr>
            <a:xfrm>
              <a:off x="3991975" y="3023203"/>
              <a:ext cx="50447" cy="12669"/>
            </a:xfrm>
            <a:custGeom>
              <a:avLst/>
              <a:gdLst/>
              <a:ahLst/>
              <a:cxnLst/>
              <a:rect l="l" t="t" r="r" b="b"/>
              <a:pathLst>
                <a:path w="888" h="223" extrusionOk="0">
                  <a:moveTo>
                    <a:pt x="222" y="1"/>
                  </a:moveTo>
                  <a:lnTo>
                    <a:pt x="703" y="1"/>
                  </a:lnTo>
                  <a:cubicBezTo>
                    <a:pt x="814" y="38"/>
                    <a:pt x="888" y="112"/>
                    <a:pt x="888" y="222"/>
                  </a:cubicBezTo>
                  <a:lnTo>
                    <a:pt x="0" y="222"/>
                  </a:lnTo>
                  <a:cubicBezTo>
                    <a:pt x="0" y="112"/>
                    <a:pt x="111"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6" name="Google Shape;5576;p35"/>
            <p:cNvSpPr/>
            <p:nvPr/>
          </p:nvSpPr>
          <p:spPr>
            <a:xfrm>
              <a:off x="3994077" y="3098817"/>
              <a:ext cx="50447" cy="16873"/>
            </a:xfrm>
            <a:custGeom>
              <a:avLst/>
              <a:gdLst/>
              <a:ahLst/>
              <a:cxnLst/>
              <a:rect l="l" t="t" r="r" b="b"/>
              <a:pathLst>
                <a:path w="888" h="297" extrusionOk="0">
                  <a:moveTo>
                    <a:pt x="888" y="1"/>
                  </a:moveTo>
                  <a:lnTo>
                    <a:pt x="888" y="38"/>
                  </a:lnTo>
                  <a:cubicBezTo>
                    <a:pt x="888" y="185"/>
                    <a:pt x="814" y="296"/>
                    <a:pt x="666" y="296"/>
                  </a:cubicBezTo>
                  <a:lnTo>
                    <a:pt x="222" y="296"/>
                  </a:lnTo>
                  <a:cubicBezTo>
                    <a:pt x="74" y="296"/>
                    <a:pt x="0" y="185"/>
                    <a:pt x="0" y="38"/>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7" name="Google Shape;5577;p35"/>
            <p:cNvSpPr/>
            <p:nvPr/>
          </p:nvSpPr>
          <p:spPr>
            <a:xfrm>
              <a:off x="4552750" y="2695581"/>
              <a:ext cx="58855" cy="327680"/>
            </a:xfrm>
            <a:custGeom>
              <a:avLst/>
              <a:gdLst/>
              <a:ahLst/>
              <a:cxnLst/>
              <a:rect l="l" t="t" r="r" b="b"/>
              <a:pathLst>
                <a:path w="1036" h="5768" extrusionOk="0">
                  <a:moveTo>
                    <a:pt x="1" y="0"/>
                  </a:moveTo>
                  <a:lnTo>
                    <a:pt x="1" y="5768"/>
                  </a:lnTo>
                  <a:lnTo>
                    <a:pt x="1036" y="5768"/>
                  </a:lnTo>
                  <a:lnTo>
                    <a:pt x="10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8" name="Google Shape;5578;p35"/>
            <p:cNvSpPr/>
            <p:nvPr/>
          </p:nvSpPr>
          <p:spPr>
            <a:xfrm>
              <a:off x="4567464" y="2617524"/>
              <a:ext cx="75671" cy="78114"/>
            </a:xfrm>
            <a:custGeom>
              <a:avLst/>
              <a:gdLst/>
              <a:ahLst/>
              <a:cxnLst/>
              <a:rect l="l" t="t" r="r" b="b"/>
              <a:pathLst>
                <a:path w="1332" h="1375" extrusionOk="0">
                  <a:moveTo>
                    <a:pt x="1217" y="1"/>
                  </a:moveTo>
                  <a:cubicBezTo>
                    <a:pt x="886" y="1"/>
                    <a:pt x="561" y="140"/>
                    <a:pt x="296" y="339"/>
                  </a:cubicBezTo>
                  <a:cubicBezTo>
                    <a:pt x="111" y="524"/>
                    <a:pt x="0" y="783"/>
                    <a:pt x="0" y="1078"/>
                  </a:cubicBezTo>
                  <a:lnTo>
                    <a:pt x="0" y="1374"/>
                  </a:lnTo>
                  <a:lnTo>
                    <a:pt x="555" y="1374"/>
                  </a:lnTo>
                  <a:lnTo>
                    <a:pt x="555" y="1078"/>
                  </a:lnTo>
                  <a:cubicBezTo>
                    <a:pt x="555" y="931"/>
                    <a:pt x="592" y="820"/>
                    <a:pt x="666" y="746"/>
                  </a:cubicBezTo>
                  <a:cubicBezTo>
                    <a:pt x="851" y="598"/>
                    <a:pt x="1073" y="561"/>
                    <a:pt x="1331" y="561"/>
                  </a:cubicBezTo>
                  <a:lnTo>
                    <a:pt x="1331" y="6"/>
                  </a:lnTo>
                  <a:cubicBezTo>
                    <a:pt x="1293" y="2"/>
                    <a:pt x="1255" y="1"/>
                    <a:pt x="1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9" name="Google Shape;5579;p35"/>
            <p:cNvSpPr/>
            <p:nvPr/>
          </p:nvSpPr>
          <p:spPr>
            <a:xfrm>
              <a:off x="4521277" y="3023203"/>
              <a:ext cx="71410" cy="65161"/>
            </a:xfrm>
            <a:custGeom>
              <a:avLst/>
              <a:gdLst/>
              <a:ahLst/>
              <a:cxnLst/>
              <a:rect l="l" t="t" r="r" b="b"/>
              <a:pathLst>
                <a:path w="1257" h="1147" extrusionOk="0">
                  <a:moveTo>
                    <a:pt x="850" y="1"/>
                  </a:moveTo>
                  <a:lnTo>
                    <a:pt x="850" y="185"/>
                  </a:lnTo>
                  <a:cubicBezTo>
                    <a:pt x="850" y="333"/>
                    <a:pt x="813" y="444"/>
                    <a:pt x="702" y="555"/>
                  </a:cubicBezTo>
                  <a:cubicBezTo>
                    <a:pt x="549" y="678"/>
                    <a:pt x="345" y="749"/>
                    <a:pt x="133" y="749"/>
                  </a:cubicBezTo>
                  <a:cubicBezTo>
                    <a:pt x="89" y="749"/>
                    <a:pt x="44" y="746"/>
                    <a:pt x="0" y="740"/>
                  </a:cubicBezTo>
                  <a:lnTo>
                    <a:pt x="0" y="1147"/>
                  </a:lnTo>
                  <a:lnTo>
                    <a:pt x="111" y="1147"/>
                  </a:lnTo>
                  <a:cubicBezTo>
                    <a:pt x="407" y="1147"/>
                    <a:pt x="739" y="1036"/>
                    <a:pt x="961" y="814"/>
                  </a:cubicBezTo>
                  <a:cubicBezTo>
                    <a:pt x="1146" y="666"/>
                    <a:pt x="1257" y="407"/>
                    <a:pt x="1257" y="185"/>
                  </a:cubicBezTo>
                  <a:lnTo>
                    <a:pt x="12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0" name="Google Shape;5580;p35"/>
            <p:cNvSpPr/>
            <p:nvPr/>
          </p:nvSpPr>
          <p:spPr>
            <a:xfrm>
              <a:off x="4552750" y="2756481"/>
              <a:ext cx="63059" cy="14771"/>
            </a:xfrm>
            <a:custGeom>
              <a:avLst/>
              <a:gdLst/>
              <a:ahLst/>
              <a:cxnLst/>
              <a:rect l="l" t="t" r="r" b="b"/>
              <a:pathLst>
                <a:path w="1110" h="260" extrusionOk="0">
                  <a:moveTo>
                    <a:pt x="1" y="0"/>
                  </a:moveTo>
                  <a:lnTo>
                    <a:pt x="1" y="259"/>
                  </a:lnTo>
                  <a:lnTo>
                    <a:pt x="1110" y="259"/>
                  </a:lnTo>
                  <a:lnTo>
                    <a:pt x="11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1" name="Google Shape;5581;p35"/>
            <p:cNvSpPr/>
            <p:nvPr/>
          </p:nvSpPr>
          <p:spPr>
            <a:xfrm>
              <a:off x="4552750" y="2932876"/>
              <a:ext cx="63059" cy="14771"/>
            </a:xfrm>
            <a:custGeom>
              <a:avLst/>
              <a:gdLst/>
              <a:ahLst/>
              <a:cxnLst/>
              <a:rect l="l" t="t" r="r" b="b"/>
              <a:pathLst>
                <a:path w="1110" h="260" extrusionOk="0">
                  <a:moveTo>
                    <a:pt x="1" y="1"/>
                  </a:moveTo>
                  <a:lnTo>
                    <a:pt x="1" y="260"/>
                  </a:lnTo>
                  <a:lnTo>
                    <a:pt x="1110" y="260"/>
                  </a:lnTo>
                  <a:lnTo>
                    <a:pt x="11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2" name="Google Shape;5582;p35"/>
            <p:cNvSpPr/>
            <p:nvPr/>
          </p:nvSpPr>
          <p:spPr>
            <a:xfrm>
              <a:off x="4598937" y="3126143"/>
              <a:ext cx="403351" cy="159636"/>
            </a:xfrm>
            <a:custGeom>
              <a:avLst/>
              <a:gdLst/>
              <a:ahLst/>
              <a:cxnLst/>
              <a:rect l="l" t="t" r="r" b="b"/>
              <a:pathLst>
                <a:path w="7100" h="2810" extrusionOk="0">
                  <a:moveTo>
                    <a:pt x="1" y="0"/>
                  </a:moveTo>
                  <a:lnTo>
                    <a:pt x="1" y="2810"/>
                  </a:lnTo>
                  <a:lnTo>
                    <a:pt x="7099" y="2810"/>
                  </a:lnTo>
                  <a:lnTo>
                    <a:pt x="70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3" name="Google Shape;5583;p35"/>
            <p:cNvSpPr/>
            <p:nvPr/>
          </p:nvSpPr>
          <p:spPr>
            <a:xfrm>
              <a:off x="5014846" y="3142902"/>
              <a:ext cx="134469" cy="132424"/>
            </a:xfrm>
            <a:custGeom>
              <a:avLst/>
              <a:gdLst/>
              <a:ahLst/>
              <a:cxnLst/>
              <a:rect l="l" t="t" r="r" b="b"/>
              <a:pathLst>
                <a:path w="2367" h="2331" extrusionOk="0">
                  <a:moveTo>
                    <a:pt x="998" y="1"/>
                  </a:moveTo>
                  <a:cubicBezTo>
                    <a:pt x="1886" y="1"/>
                    <a:pt x="2366" y="1073"/>
                    <a:pt x="1701" y="1702"/>
                  </a:cubicBezTo>
                  <a:cubicBezTo>
                    <a:pt x="1072" y="2330"/>
                    <a:pt x="0" y="1886"/>
                    <a:pt x="0" y="999"/>
                  </a:cubicBezTo>
                  <a:cubicBezTo>
                    <a:pt x="0" y="445"/>
                    <a:pt x="444"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4" name="Google Shape;5584;p35"/>
            <p:cNvSpPr/>
            <p:nvPr/>
          </p:nvSpPr>
          <p:spPr>
            <a:xfrm>
              <a:off x="5014846" y="3130347"/>
              <a:ext cx="115552" cy="149183"/>
            </a:xfrm>
            <a:custGeom>
              <a:avLst/>
              <a:gdLst/>
              <a:ahLst/>
              <a:cxnLst/>
              <a:rect l="l" t="t" r="r" b="b"/>
              <a:pathLst>
                <a:path w="2034" h="2626" extrusionOk="0">
                  <a:moveTo>
                    <a:pt x="1997" y="1183"/>
                  </a:moveTo>
                  <a:lnTo>
                    <a:pt x="1997" y="1220"/>
                  </a:lnTo>
                  <a:cubicBezTo>
                    <a:pt x="1997" y="2403"/>
                    <a:pt x="333" y="2625"/>
                    <a:pt x="37" y="1479"/>
                  </a:cubicBezTo>
                  <a:cubicBezTo>
                    <a:pt x="0" y="1479"/>
                    <a:pt x="0" y="1442"/>
                    <a:pt x="37" y="1442"/>
                  </a:cubicBezTo>
                  <a:cubicBezTo>
                    <a:pt x="0" y="222"/>
                    <a:pt x="1738" y="0"/>
                    <a:pt x="2034" y="118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5" name="Google Shape;5585;p35"/>
            <p:cNvSpPr/>
            <p:nvPr/>
          </p:nvSpPr>
          <p:spPr>
            <a:xfrm>
              <a:off x="5163973" y="3075696"/>
              <a:ext cx="756141" cy="161795"/>
            </a:xfrm>
            <a:custGeom>
              <a:avLst/>
              <a:gdLst/>
              <a:ahLst/>
              <a:cxnLst/>
              <a:rect l="l" t="t" r="r" b="b"/>
              <a:pathLst>
                <a:path w="13310" h="2848" extrusionOk="0">
                  <a:moveTo>
                    <a:pt x="1442" y="1"/>
                  </a:moveTo>
                  <a:lnTo>
                    <a:pt x="296" y="777"/>
                  </a:lnTo>
                  <a:lnTo>
                    <a:pt x="0" y="2848"/>
                  </a:lnTo>
                  <a:lnTo>
                    <a:pt x="444" y="2848"/>
                  </a:lnTo>
                  <a:lnTo>
                    <a:pt x="739" y="1036"/>
                  </a:lnTo>
                  <a:lnTo>
                    <a:pt x="1627" y="408"/>
                  </a:lnTo>
                  <a:lnTo>
                    <a:pt x="11979" y="408"/>
                  </a:lnTo>
                  <a:lnTo>
                    <a:pt x="12866" y="1036"/>
                  </a:lnTo>
                  <a:lnTo>
                    <a:pt x="12866" y="2848"/>
                  </a:lnTo>
                  <a:lnTo>
                    <a:pt x="13310" y="2848"/>
                  </a:lnTo>
                  <a:lnTo>
                    <a:pt x="13310" y="777"/>
                  </a:lnTo>
                  <a:lnTo>
                    <a:pt x="12200" y="1"/>
                  </a:lnTo>
                  <a:lnTo>
                    <a:pt x="12200" y="1"/>
                  </a:lnTo>
                  <a:lnTo>
                    <a:pt x="1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6" name="Google Shape;5586;p35"/>
            <p:cNvSpPr/>
            <p:nvPr/>
          </p:nvSpPr>
          <p:spPr>
            <a:xfrm>
              <a:off x="4006689" y="3061039"/>
              <a:ext cx="550318" cy="228944"/>
            </a:xfrm>
            <a:custGeom>
              <a:avLst/>
              <a:gdLst/>
              <a:ahLst/>
              <a:cxnLst/>
              <a:rect l="l" t="t" r="r" b="b"/>
              <a:pathLst>
                <a:path w="9687" h="4030" extrusionOk="0">
                  <a:moveTo>
                    <a:pt x="370" y="1812"/>
                  </a:moveTo>
                  <a:lnTo>
                    <a:pt x="2810" y="1812"/>
                  </a:lnTo>
                  <a:cubicBezTo>
                    <a:pt x="3032" y="998"/>
                    <a:pt x="3660" y="111"/>
                    <a:pt x="4658" y="37"/>
                  </a:cubicBezTo>
                  <a:lnTo>
                    <a:pt x="9465" y="0"/>
                  </a:lnTo>
                  <a:cubicBezTo>
                    <a:pt x="9576" y="222"/>
                    <a:pt x="9687" y="407"/>
                    <a:pt x="9650" y="555"/>
                  </a:cubicBezTo>
                  <a:lnTo>
                    <a:pt x="5472" y="592"/>
                  </a:lnTo>
                  <a:cubicBezTo>
                    <a:pt x="4252" y="592"/>
                    <a:pt x="3475" y="1775"/>
                    <a:pt x="3512" y="3808"/>
                  </a:cubicBezTo>
                  <a:cubicBezTo>
                    <a:pt x="3512" y="3919"/>
                    <a:pt x="3401" y="4030"/>
                    <a:pt x="3291" y="4030"/>
                  </a:cubicBezTo>
                  <a:lnTo>
                    <a:pt x="703" y="4030"/>
                  </a:lnTo>
                  <a:cubicBezTo>
                    <a:pt x="629" y="4030"/>
                    <a:pt x="555" y="3956"/>
                    <a:pt x="518" y="3882"/>
                  </a:cubicBezTo>
                  <a:lnTo>
                    <a:pt x="37" y="2181"/>
                  </a:lnTo>
                  <a:cubicBezTo>
                    <a:pt x="0" y="2070"/>
                    <a:pt x="37" y="1960"/>
                    <a:pt x="148" y="192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7" name="Google Shape;5587;p35"/>
            <p:cNvSpPr/>
            <p:nvPr/>
          </p:nvSpPr>
          <p:spPr>
            <a:xfrm>
              <a:off x="4006689" y="3067288"/>
              <a:ext cx="550318" cy="222695"/>
            </a:xfrm>
            <a:custGeom>
              <a:avLst/>
              <a:gdLst/>
              <a:ahLst/>
              <a:cxnLst/>
              <a:rect l="l" t="t" r="r" b="b"/>
              <a:pathLst>
                <a:path w="9687" h="3920" extrusionOk="0">
                  <a:moveTo>
                    <a:pt x="9539" y="1"/>
                  </a:moveTo>
                  <a:cubicBezTo>
                    <a:pt x="9613" y="112"/>
                    <a:pt x="9687" y="297"/>
                    <a:pt x="9650" y="445"/>
                  </a:cubicBezTo>
                  <a:lnTo>
                    <a:pt x="5472" y="482"/>
                  </a:lnTo>
                  <a:cubicBezTo>
                    <a:pt x="4252" y="482"/>
                    <a:pt x="3512" y="1665"/>
                    <a:pt x="3512" y="3735"/>
                  </a:cubicBezTo>
                  <a:cubicBezTo>
                    <a:pt x="3512" y="3846"/>
                    <a:pt x="3438" y="3920"/>
                    <a:pt x="3328" y="3920"/>
                  </a:cubicBezTo>
                  <a:lnTo>
                    <a:pt x="703" y="3920"/>
                  </a:lnTo>
                  <a:cubicBezTo>
                    <a:pt x="629" y="3920"/>
                    <a:pt x="555" y="3883"/>
                    <a:pt x="518" y="3772"/>
                  </a:cubicBezTo>
                  <a:lnTo>
                    <a:pt x="37" y="2182"/>
                  </a:lnTo>
                  <a:cubicBezTo>
                    <a:pt x="0" y="2108"/>
                    <a:pt x="0" y="2034"/>
                    <a:pt x="37" y="1997"/>
                  </a:cubicBezTo>
                  <a:cubicBezTo>
                    <a:pt x="74" y="1960"/>
                    <a:pt x="148" y="1923"/>
                    <a:pt x="222" y="1923"/>
                  </a:cubicBezTo>
                  <a:lnTo>
                    <a:pt x="2921" y="1923"/>
                  </a:lnTo>
                  <a:cubicBezTo>
                    <a:pt x="3180" y="1036"/>
                    <a:pt x="3808" y="112"/>
                    <a:pt x="4917" y="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8" name="Google Shape;5588;p35"/>
            <p:cNvSpPr/>
            <p:nvPr/>
          </p:nvSpPr>
          <p:spPr>
            <a:xfrm>
              <a:off x="4243986" y="2899301"/>
              <a:ext cx="63059" cy="12669"/>
            </a:xfrm>
            <a:custGeom>
              <a:avLst/>
              <a:gdLst/>
              <a:ahLst/>
              <a:cxnLst/>
              <a:rect l="l" t="t" r="r" b="b"/>
              <a:pathLst>
                <a:path w="1110" h="223" extrusionOk="0">
                  <a:moveTo>
                    <a:pt x="1" y="0"/>
                  </a:moveTo>
                  <a:lnTo>
                    <a:pt x="1" y="222"/>
                  </a:lnTo>
                  <a:lnTo>
                    <a:pt x="1110" y="222"/>
                  </a:lnTo>
                  <a:lnTo>
                    <a:pt x="11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9" name="Google Shape;5589;p35"/>
            <p:cNvSpPr/>
            <p:nvPr/>
          </p:nvSpPr>
          <p:spPr>
            <a:xfrm>
              <a:off x="5966250" y="3149208"/>
              <a:ext cx="18975" cy="124016"/>
            </a:xfrm>
            <a:custGeom>
              <a:avLst/>
              <a:gdLst/>
              <a:ahLst/>
              <a:cxnLst/>
              <a:rect l="l" t="t" r="r" b="b"/>
              <a:pathLst>
                <a:path w="334" h="2183" extrusionOk="0">
                  <a:moveTo>
                    <a:pt x="1" y="1"/>
                  </a:moveTo>
                  <a:lnTo>
                    <a:pt x="1" y="2182"/>
                  </a:lnTo>
                  <a:lnTo>
                    <a:pt x="334" y="2182"/>
                  </a:lnTo>
                  <a:lnTo>
                    <a:pt x="3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0" name="Google Shape;5590;p35"/>
            <p:cNvSpPr/>
            <p:nvPr/>
          </p:nvSpPr>
          <p:spPr>
            <a:xfrm>
              <a:off x="4080202" y="3195451"/>
              <a:ext cx="65161" cy="67263"/>
            </a:xfrm>
            <a:custGeom>
              <a:avLst/>
              <a:gdLst/>
              <a:ahLst/>
              <a:cxnLst/>
              <a:rect l="l" t="t" r="r" b="b"/>
              <a:pathLst>
                <a:path w="1147" h="1184" extrusionOk="0">
                  <a:moveTo>
                    <a:pt x="296" y="0"/>
                  </a:moveTo>
                  <a:cubicBezTo>
                    <a:pt x="148" y="0"/>
                    <a:pt x="0" y="111"/>
                    <a:pt x="0" y="259"/>
                  </a:cubicBezTo>
                  <a:lnTo>
                    <a:pt x="0" y="887"/>
                  </a:lnTo>
                  <a:cubicBezTo>
                    <a:pt x="0" y="1072"/>
                    <a:pt x="148" y="1183"/>
                    <a:pt x="296" y="1183"/>
                  </a:cubicBezTo>
                  <a:lnTo>
                    <a:pt x="887" y="1183"/>
                  </a:lnTo>
                  <a:cubicBezTo>
                    <a:pt x="1035" y="1183"/>
                    <a:pt x="1146" y="1072"/>
                    <a:pt x="1146" y="887"/>
                  </a:cubicBezTo>
                  <a:lnTo>
                    <a:pt x="1146" y="259"/>
                  </a:lnTo>
                  <a:cubicBezTo>
                    <a:pt x="1146" y="111"/>
                    <a:pt x="1035" y="0"/>
                    <a:pt x="8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1" name="Google Shape;5591;p35"/>
            <p:cNvSpPr/>
            <p:nvPr/>
          </p:nvSpPr>
          <p:spPr>
            <a:xfrm>
              <a:off x="4086507" y="3237433"/>
              <a:ext cx="54651" cy="25280"/>
            </a:xfrm>
            <a:custGeom>
              <a:avLst/>
              <a:gdLst/>
              <a:ahLst/>
              <a:cxnLst/>
              <a:rect l="l" t="t" r="r" b="b"/>
              <a:pathLst>
                <a:path w="962" h="445" extrusionOk="0">
                  <a:moveTo>
                    <a:pt x="961" y="38"/>
                  </a:moveTo>
                  <a:lnTo>
                    <a:pt x="961" y="185"/>
                  </a:lnTo>
                  <a:cubicBezTo>
                    <a:pt x="961" y="296"/>
                    <a:pt x="850" y="407"/>
                    <a:pt x="703" y="444"/>
                  </a:cubicBezTo>
                  <a:lnTo>
                    <a:pt x="222" y="444"/>
                  </a:lnTo>
                  <a:cubicBezTo>
                    <a:pt x="74" y="407"/>
                    <a:pt x="0" y="296"/>
                    <a:pt x="0" y="185"/>
                  </a:cubicBezTo>
                  <a:lnTo>
                    <a:pt x="0" y="75"/>
                  </a:lnTo>
                  <a:cubicBezTo>
                    <a:pt x="37" y="38"/>
                    <a:pt x="111" y="1"/>
                    <a:pt x="185" y="1"/>
                  </a:cubicBezTo>
                  <a:lnTo>
                    <a:pt x="813" y="1"/>
                  </a:lnTo>
                  <a:cubicBezTo>
                    <a:pt x="850" y="1"/>
                    <a:pt x="924" y="1"/>
                    <a:pt x="961" y="3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2" name="Google Shape;5592;p35"/>
            <p:cNvSpPr/>
            <p:nvPr/>
          </p:nvSpPr>
          <p:spPr>
            <a:xfrm>
              <a:off x="4361640" y="2697682"/>
              <a:ext cx="140775" cy="174350"/>
            </a:xfrm>
            <a:custGeom>
              <a:avLst/>
              <a:gdLst/>
              <a:ahLst/>
              <a:cxnLst/>
              <a:rect l="l" t="t" r="r" b="b"/>
              <a:pathLst>
                <a:path w="2478" h="3069" extrusionOk="0">
                  <a:moveTo>
                    <a:pt x="222" y="37"/>
                  </a:moveTo>
                  <a:lnTo>
                    <a:pt x="2255" y="37"/>
                  </a:lnTo>
                  <a:cubicBezTo>
                    <a:pt x="2366" y="0"/>
                    <a:pt x="2477" y="111"/>
                    <a:pt x="2477" y="222"/>
                  </a:cubicBezTo>
                  <a:lnTo>
                    <a:pt x="2477" y="2403"/>
                  </a:lnTo>
                  <a:cubicBezTo>
                    <a:pt x="2477" y="2477"/>
                    <a:pt x="2403" y="2588"/>
                    <a:pt x="2329" y="2588"/>
                  </a:cubicBezTo>
                  <a:lnTo>
                    <a:pt x="259" y="3069"/>
                  </a:lnTo>
                  <a:cubicBezTo>
                    <a:pt x="185" y="3069"/>
                    <a:pt x="148" y="3069"/>
                    <a:pt x="74" y="3032"/>
                  </a:cubicBezTo>
                  <a:cubicBezTo>
                    <a:pt x="37" y="2995"/>
                    <a:pt x="0" y="2921"/>
                    <a:pt x="0" y="2847"/>
                  </a:cubicBezTo>
                  <a:lnTo>
                    <a:pt x="0" y="185"/>
                  </a:lnTo>
                  <a:cubicBezTo>
                    <a:pt x="37" y="111"/>
                    <a:pt x="111" y="0"/>
                    <a:pt x="222" y="3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3" name="Google Shape;5593;p35"/>
            <p:cNvSpPr/>
            <p:nvPr/>
          </p:nvSpPr>
          <p:spPr>
            <a:xfrm>
              <a:off x="4689266" y="2922366"/>
              <a:ext cx="1323275" cy="147081"/>
            </a:xfrm>
            <a:custGeom>
              <a:avLst/>
              <a:gdLst/>
              <a:ahLst/>
              <a:cxnLst/>
              <a:rect l="l" t="t" r="r" b="b"/>
              <a:pathLst>
                <a:path w="23293" h="2589" extrusionOk="0">
                  <a:moveTo>
                    <a:pt x="1" y="1"/>
                  </a:moveTo>
                  <a:lnTo>
                    <a:pt x="1" y="2589"/>
                  </a:lnTo>
                  <a:lnTo>
                    <a:pt x="23292" y="2589"/>
                  </a:lnTo>
                  <a:lnTo>
                    <a:pt x="232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4" name="Google Shape;5594;p35"/>
            <p:cNvSpPr/>
            <p:nvPr/>
          </p:nvSpPr>
          <p:spPr>
            <a:xfrm>
              <a:off x="4689266" y="2922366"/>
              <a:ext cx="1323275" cy="10567"/>
            </a:xfrm>
            <a:custGeom>
              <a:avLst/>
              <a:gdLst/>
              <a:ahLst/>
              <a:cxnLst/>
              <a:rect l="l" t="t" r="r" b="b"/>
              <a:pathLst>
                <a:path w="23293" h="186" extrusionOk="0">
                  <a:moveTo>
                    <a:pt x="1" y="1"/>
                  </a:moveTo>
                  <a:lnTo>
                    <a:pt x="1" y="186"/>
                  </a:lnTo>
                  <a:lnTo>
                    <a:pt x="23292" y="186"/>
                  </a:lnTo>
                  <a:lnTo>
                    <a:pt x="23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5" name="Google Shape;5595;p35"/>
            <p:cNvSpPr/>
            <p:nvPr/>
          </p:nvSpPr>
          <p:spPr>
            <a:xfrm>
              <a:off x="4689266" y="2964405"/>
              <a:ext cx="1323275" cy="10567"/>
            </a:xfrm>
            <a:custGeom>
              <a:avLst/>
              <a:gdLst/>
              <a:ahLst/>
              <a:cxnLst/>
              <a:rect l="l" t="t" r="r" b="b"/>
              <a:pathLst>
                <a:path w="23293" h="186" extrusionOk="0">
                  <a:moveTo>
                    <a:pt x="1" y="0"/>
                  </a:moveTo>
                  <a:lnTo>
                    <a:pt x="1" y="185"/>
                  </a:lnTo>
                  <a:lnTo>
                    <a:pt x="23292" y="185"/>
                  </a:lnTo>
                  <a:lnTo>
                    <a:pt x="232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6" name="Google Shape;5596;p35"/>
            <p:cNvSpPr/>
            <p:nvPr/>
          </p:nvSpPr>
          <p:spPr>
            <a:xfrm>
              <a:off x="4689266" y="3006388"/>
              <a:ext cx="1323275" cy="8465"/>
            </a:xfrm>
            <a:custGeom>
              <a:avLst/>
              <a:gdLst/>
              <a:ahLst/>
              <a:cxnLst/>
              <a:rect l="l" t="t" r="r" b="b"/>
              <a:pathLst>
                <a:path w="23293" h="149" extrusionOk="0">
                  <a:moveTo>
                    <a:pt x="1" y="1"/>
                  </a:moveTo>
                  <a:lnTo>
                    <a:pt x="1" y="149"/>
                  </a:lnTo>
                  <a:lnTo>
                    <a:pt x="23292" y="149"/>
                  </a:lnTo>
                  <a:lnTo>
                    <a:pt x="2329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7" name="Google Shape;5597;p35"/>
            <p:cNvSpPr/>
            <p:nvPr/>
          </p:nvSpPr>
          <p:spPr>
            <a:xfrm>
              <a:off x="4361640" y="2699784"/>
              <a:ext cx="140775" cy="174350"/>
            </a:xfrm>
            <a:custGeom>
              <a:avLst/>
              <a:gdLst/>
              <a:ahLst/>
              <a:cxnLst/>
              <a:rect l="l" t="t" r="r" b="b"/>
              <a:pathLst>
                <a:path w="2478" h="3069" extrusionOk="0">
                  <a:moveTo>
                    <a:pt x="0" y="2070"/>
                  </a:moveTo>
                  <a:lnTo>
                    <a:pt x="1923" y="0"/>
                  </a:lnTo>
                  <a:lnTo>
                    <a:pt x="2255" y="0"/>
                  </a:lnTo>
                  <a:cubicBezTo>
                    <a:pt x="2366" y="0"/>
                    <a:pt x="2477" y="74"/>
                    <a:pt x="2477" y="185"/>
                  </a:cubicBezTo>
                  <a:lnTo>
                    <a:pt x="2477" y="1442"/>
                  </a:lnTo>
                  <a:lnTo>
                    <a:pt x="1183" y="2847"/>
                  </a:lnTo>
                  <a:lnTo>
                    <a:pt x="259" y="3069"/>
                  </a:lnTo>
                  <a:cubicBezTo>
                    <a:pt x="222" y="3069"/>
                    <a:pt x="148" y="3032"/>
                    <a:pt x="111" y="3032"/>
                  </a:cubicBezTo>
                  <a:cubicBezTo>
                    <a:pt x="37" y="2958"/>
                    <a:pt x="0" y="2921"/>
                    <a:pt x="0" y="28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8" name="Google Shape;5598;p35"/>
            <p:cNvSpPr/>
            <p:nvPr/>
          </p:nvSpPr>
          <p:spPr>
            <a:xfrm>
              <a:off x="4598937" y="3142902"/>
              <a:ext cx="403351" cy="144979"/>
            </a:xfrm>
            <a:custGeom>
              <a:avLst/>
              <a:gdLst/>
              <a:ahLst/>
              <a:cxnLst/>
              <a:rect l="l" t="t" r="r" b="b"/>
              <a:pathLst>
                <a:path w="7100" h="2552" extrusionOk="0">
                  <a:moveTo>
                    <a:pt x="1" y="1"/>
                  </a:moveTo>
                  <a:lnTo>
                    <a:pt x="1" y="2552"/>
                  </a:lnTo>
                  <a:lnTo>
                    <a:pt x="7099" y="2552"/>
                  </a:lnTo>
                  <a:lnTo>
                    <a:pt x="70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9" name="Google Shape;5599;p35"/>
            <p:cNvSpPr/>
            <p:nvPr/>
          </p:nvSpPr>
          <p:spPr>
            <a:xfrm>
              <a:off x="4598937" y="3273167"/>
              <a:ext cx="403351" cy="12612"/>
            </a:xfrm>
            <a:custGeom>
              <a:avLst/>
              <a:gdLst/>
              <a:ahLst/>
              <a:cxnLst/>
              <a:rect l="l" t="t" r="r" b="b"/>
              <a:pathLst>
                <a:path w="7100" h="222" extrusionOk="0">
                  <a:moveTo>
                    <a:pt x="1" y="0"/>
                  </a:moveTo>
                  <a:lnTo>
                    <a:pt x="1" y="222"/>
                  </a:lnTo>
                  <a:lnTo>
                    <a:pt x="7099" y="222"/>
                  </a:lnTo>
                  <a:lnTo>
                    <a:pt x="7099" y="0"/>
                  </a:ln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0" name="Google Shape;5600;p35"/>
            <p:cNvSpPr/>
            <p:nvPr/>
          </p:nvSpPr>
          <p:spPr>
            <a:xfrm>
              <a:off x="4655691" y="3126143"/>
              <a:ext cx="25224" cy="159636"/>
            </a:xfrm>
            <a:custGeom>
              <a:avLst/>
              <a:gdLst/>
              <a:ahLst/>
              <a:cxnLst/>
              <a:rect l="l" t="t" r="r" b="b"/>
              <a:pathLst>
                <a:path w="444" h="2810" extrusionOk="0">
                  <a:moveTo>
                    <a:pt x="0" y="0"/>
                  </a:moveTo>
                  <a:lnTo>
                    <a:pt x="0" y="2810"/>
                  </a:lnTo>
                  <a:lnTo>
                    <a:pt x="444" y="2810"/>
                  </a:lnTo>
                  <a:lnTo>
                    <a:pt x="4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1" name="Google Shape;5601;p35"/>
            <p:cNvSpPr/>
            <p:nvPr/>
          </p:nvSpPr>
          <p:spPr>
            <a:xfrm>
              <a:off x="4655691" y="3273167"/>
              <a:ext cx="25224" cy="12612"/>
            </a:xfrm>
            <a:custGeom>
              <a:avLst/>
              <a:gdLst/>
              <a:ahLst/>
              <a:cxnLst/>
              <a:rect l="l" t="t" r="r" b="b"/>
              <a:pathLst>
                <a:path w="444" h="222" extrusionOk="0">
                  <a:moveTo>
                    <a:pt x="0" y="0"/>
                  </a:moveTo>
                  <a:lnTo>
                    <a:pt x="0" y="222"/>
                  </a:lnTo>
                  <a:lnTo>
                    <a:pt x="444" y="222"/>
                  </a:lnTo>
                  <a:lnTo>
                    <a:pt x="444"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2" name="Google Shape;5602;p35"/>
            <p:cNvSpPr/>
            <p:nvPr/>
          </p:nvSpPr>
          <p:spPr>
            <a:xfrm>
              <a:off x="4922416" y="3126143"/>
              <a:ext cx="25280" cy="159636"/>
            </a:xfrm>
            <a:custGeom>
              <a:avLst/>
              <a:gdLst/>
              <a:ahLst/>
              <a:cxnLst/>
              <a:rect l="l" t="t" r="r" b="b"/>
              <a:pathLst>
                <a:path w="445" h="2810" extrusionOk="0">
                  <a:moveTo>
                    <a:pt x="0" y="0"/>
                  </a:moveTo>
                  <a:lnTo>
                    <a:pt x="0" y="2810"/>
                  </a:lnTo>
                  <a:lnTo>
                    <a:pt x="444" y="2810"/>
                  </a:lnTo>
                  <a:lnTo>
                    <a:pt x="4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3" name="Google Shape;5603;p35"/>
            <p:cNvSpPr/>
            <p:nvPr/>
          </p:nvSpPr>
          <p:spPr>
            <a:xfrm>
              <a:off x="4922416" y="3273167"/>
              <a:ext cx="25280" cy="12612"/>
            </a:xfrm>
            <a:custGeom>
              <a:avLst/>
              <a:gdLst/>
              <a:ahLst/>
              <a:cxnLst/>
              <a:rect l="l" t="t" r="r" b="b"/>
              <a:pathLst>
                <a:path w="445" h="222" extrusionOk="0">
                  <a:moveTo>
                    <a:pt x="0" y="0"/>
                  </a:moveTo>
                  <a:lnTo>
                    <a:pt x="0" y="222"/>
                  </a:lnTo>
                  <a:lnTo>
                    <a:pt x="444" y="222"/>
                  </a:lnTo>
                  <a:lnTo>
                    <a:pt x="444"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4" name="Google Shape;5604;p35"/>
            <p:cNvSpPr/>
            <p:nvPr/>
          </p:nvSpPr>
          <p:spPr>
            <a:xfrm>
              <a:off x="4792206" y="3126143"/>
              <a:ext cx="25224" cy="159636"/>
            </a:xfrm>
            <a:custGeom>
              <a:avLst/>
              <a:gdLst/>
              <a:ahLst/>
              <a:cxnLst/>
              <a:rect l="l" t="t" r="r" b="b"/>
              <a:pathLst>
                <a:path w="444" h="2810" extrusionOk="0">
                  <a:moveTo>
                    <a:pt x="0" y="0"/>
                  </a:moveTo>
                  <a:lnTo>
                    <a:pt x="0" y="2810"/>
                  </a:lnTo>
                  <a:lnTo>
                    <a:pt x="444" y="2810"/>
                  </a:lnTo>
                  <a:lnTo>
                    <a:pt x="4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5" name="Google Shape;5605;p35"/>
            <p:cNvSpPr/>
            <p:nvPr/>
          </p:nvSpPr>
          <p:spPr>
            <a:xfrm>
              <a:off x="4792206" y="3273167"/>
              <a:ext cx="25224" cy="12612"/>
            </a:xfrm>
            <a:custGeom>
              <a:avLst/>
              <a:gdLst/>
              <a:ahLst/>
              <a:cxnLst/>
              <a:rect l="l" t="t" r="r" b="b"/>
              <a:pathLst>
                <a:path w="444" h="222" extrusionOk="0">
                  <a:moveTo>
                    <a:pt x="0" y="0"/>
                  </a:moveTo>
                  <a:lnTo>
                    <a:pt x="0" y="222"/>
                  </a:lnTo>
                  <a:lnTo>
                    <a:pt x="444" y="222"/>
                  </a:lnTo>
                  <a:lnTo>
                    <a:pt x="444" y="0"/>
                  </a:lnTo>
                  <a:close/>
                </a:path>
              </a:pathLst>
            </a:custGeom>
            <a:solidFill>
              <a:srgbClr val="381E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6" name="Google Shape;5606;p35"/>
            <p:cNvSpPr/>
            <p:nvPr/>
          </p:nvSpPr>
          <p:spPr>
            <a:xfrm>
              <a:off x="4853107" y="3138698"/>
              <a:ext cx="48345" cy="35790"/>
            </a:xfrm>
            <a:custGeom>
              <a:avLst/>
              <a:gdLst/>
              <a:ahLst/>
              <a:cxnLst/>
              <a:rect l="l" t="t" r="r" b="b"/>
              <a:pathLst>
                <a:path w="851" h="630" extrusionOk="0">
                  <a:moveTo>
                    <a:pt x="444" y="1"/>
                  </a:moveTo>
                  <a:cubicBezTo>
                    <a:pt x="851" y="1"/>
                    <a:pt x="851" y="629"/>
                    <a:pt x="444" y="629"/>
                  </a:cubicBezTo>
                  <a:cubicBezTo>
                    <a:pt x="0" y="629"/>
                    <a:pt x="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7" name="Google Shape;5607;p35"/>
            <p:cNvSpPr/>
            <p:nvPr/>
          </p:nvSpPr>
          <p:spPr>
            <a:xfrm>
              <a:off x="4853107" y="3134551"/>
              <a:ext cx="48345" cy="35733"/>
            </a:xfrm>
            <a:custGeom>
              <a:avLst/>
              <a:gdLst/>
              <a:ahLst/>
              <a:cxnLst/>
              <a:rect l="l" t="t" r="r" b="b"/>
              <a:pathLst>
                <a:path w="851" h="629" extrusionOk="0">
                  <a:moveTo>
                    <a:pt x="444" y="0"/>
                  </a:moveTo>
                  <a:cubicBezTo>
                    <a:pt x="851" y="0"/>
                    <a:pt x="851" y="629"/>
                    <a:pt x="444" y="629"/>
                  </a:cubicBezTo>
                  <a:cubicBezTo>
                    <a:pt x="0" y="629"/>
                    <a:pt x="0" y="0"/>
                    <a:pt x="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8" name="Google Shape;5608;p35"/>
            <p:cNvSpPr/>
            <p:nvPr/>
          </p:nvSpPr>
          <p:spPr>
            <a:xfrm>
              <a:off x="4359538" y="2697682"/>
              <a:ext cx="144979" cy="178554"/>
            </a:xfrm>
            <a:custGeom>
              <a:avLst/>
              <a:gdLst/>
              <a:ahLst/>
              <a:cxnLst/>
              <a:rect l="l" t="t" r="r" b="b"/>
              <a:pathLst>
                <a:path w="2552" h="3143" extrusionOk="0">
                  <a:moveTo>
                    <a:pt x="2292" y="74"/>
                  </a:moveTo>
                  <a:cubicBezTo>
                    <a:pt x="2403" y="74"/>
                    <a:pt x="2477" y="148"/>
                    <a:pt x="2477" y="259"/>
                  </a:cubicBezTo>
                  <a:lnTo>
                    <a:pt x="2477" y="2440"/>
                  </a:lnTo>
                  <a:cubicBezTo>
                    <a:pt x="2477" y="2514"/>
                    <a:pt x="2403" y="2551"/>
                    <a:pt x="2329" y="2588"/>
                  </a:cubicBezTo>
                  <a:lnTo>
                    <a:pt x="296" y="3032"/>
                  </a:lnTo>
                  <a:cubicBezTo>
                    <a:pt x="271" y="3044"/>
                    <a:pt x="251" y="3048"/>
                    <a:pt x="233" y="3048"/>
                  </a:cubicBezTo>
                  <a:cubicBezTo>
                    <a:pt x="197" y="3048"/>
                    <a:pt x="173" y="3032"/>
                    <a:pt x="148" y="3032"/>
                  </a:cubicBezTo>
                  <a:cubicBezTo>
                    <a:pt x="111" y="2995"/>
                    <a:pt x="74" y="2921"/>
                    <a:pt x="74" y="2884"/>
                  </a:cubicBezTo>
                  <a:lnTo>
                    <a:pt x="74" y="222"/>
                  </a:lnTo>
                  <a:cubicBezTo>
                    <a:pt x="74" y="148"/>
                    <a:pt x="148" y="74"/>
                    <a:pt x="259" y="74"/>
                  </a:cubicBezTo>
                  <a:close/>
                  <a:moveTo>
                    <a:pt x="259" y="0"/>
                  </a:moveTo>
                  <a:cubicBezTo>
                    <a:pt x="111" y="0"/>
                    <a:pt x="0" y="111"/>
                    <a:pt x="0" y="222"/>
                  </a:cubicBezTo>
                  <a:lnTo>
                    <a:pt x="0" y="2884"/>
                  </a:lnTo>
                  <a:cubicBezTo>
                    <a:pt x="0" y="2958"/>
                    <a:pt x="37" y="3032"/>
                    <a:pt x="111" y="3069"/>
                  </a:cubicBezTo>
                  <a:cubicBezTo>
                    <a:pt x="148" y="3106"/>
                    <a:pt x="185" y="3143"/>
                    <a:pt x="259" y="3143"/>
                  </a:cubicBezTo>
                  <a:lnTo>
                    <a:pt x="296" y="3106"/>
                  </a:lnTo>
                  <a:lnTo>
                    <a:pt x="2366" y="2662"/>
                  </a:lnTo>
                  <a:cubicBezTo>
                    <a:pt x="2477" y="2625"/>
                    <a:pt x="2551" y="2514"/>
                    <a:pt x="2551" y="2403"/>
                  </a:cubicBezTo>
                  <a:lnTo>
                    <a:pt x="2551" y="222"/>
                  </a:lnTo>
                  <a:cubicBezTo>
                    <a:pt x="2551" y="111"/>
                    <a:pt x="2440" y="0"/>
                    <a:pt x="2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9" name="Google Shape;5609;p35"/>
            <p:cNvSpPr/>
            <p:nvPr/>
          </p:nvSpPr>
          <p:spPr>
            <a:xfrm>
              <a:off x="4239782" y="2895097"/>
              <a:ext cx="65218" cy="12669"/>
            </a:xfrm>
            <a:custGeom>
              <a:avLst/>
              <a:gdLst/>
              <a:ahLst/>
              <a:cxnLst/>
              <a:rect l="l" t="t" r="r" b="b"/>
              <a:pathLst>
                <a:path w="1148" h="223" extrusionOk="0">
                  <a:moveTo>
                    <a:pt x="1" y="0"/>
                  </a:moveTo>
                  <a:lnTo>
                    <a:pt x="1" y="222"/>
                  </a:lnTo>
                  <a:lnTo>
                    <a:pt x="1147" y="222"/>
                  </a:lnTo>
                  <a:lnTo>
                    <a:pt x="11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0" name="Google Shape;5610;p35"/>
            <p:cNvSpPr/>
            <p:nvPr/>
          </p:nvSpPr>
          <p:spPr>
            <a:xfrm>
              <a:off x="4724999" y="2808973"/>
              <a:ext cx="119755" cy="109302"/>
            </a:xfrm>
            <a:custGeom>
              <a:avLst/>
              <a:gdLst/>
              <a:ahLst/>
              <a:cxnLst/>
              <a:rect l="l" t="t" r="r" b="b"/>
              <a:pathLst>
                <a:path w="2108" h="1924" extrusionOk="0">
                  <a:moveTo>
                    <a:pt x="0" y="1923"/>
                  </a:moveTo>
                  <a:cubicBezTo>
                    <a:pt x="259" y="1849"/>
                    <a:pt x="1701" y="1442"/>
                    <a:pt x="2034" y="333"/>
                  </a:cubicBezTo>
                  <a:cubicBezTo>
                    <a:pt x="2108" y="1"/>
                    <a:pt x="961" y="1775"/>
                    <a:pt x="0" y="192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1" name="Google Shape;5611;p35"/>
            <p:cNvSpPr/>
            <p:nvPr/>
          </p:nvSpPr>
          <p:spPr>
            <a:xfrm>
              <a:off x="4727101" y="2783750"/>
              <a:ext cx="65161" cy="128220"/>
            </a:xfrm>
            <a:custGeom>
              <a:avLst/>
              <a:gdLst/>
              <a:ahLst/>
              <a:cxnLst/>
              <a:rect l="l" t="t" r="r" b="b"/>
              <a:pathLst>
                <a:path w="1147" h="2257" extrusionOk="0">
                  <a:moveTo>
                    <a:pt x="0" y="2256"/>
                  </a:moveTo>
                  <a:cubicBezTo>
                    <a:pt x="850" y="1665"/>
                    <a:pt x="1146" y="1110"/>
                    <a:pt x="1146" y="482"/>
                  </a:cubicBezTo>
                  <a:cubicBezTo>
                    <a:pt x="1146" y="1"/>
                    <a:pt x="813" y="1517"/>
                    <a:pt x="0" y="2256"/>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2" name="Google Shape;5612;p35"/>
            <p:cNvSpPr/>
            <p:nvPr/>
          </p:nvSpPr>
          <p:spPr>
            <a:xfrm>
              <a:off x="5911655" y="2876179"/>
              <a:ext cx="67263" cy="44198"/>
            </a:xfrm>
            <a:custGeom>
              <a:avLst/>
              <a:gdLst/>
              <a:ahLst/>
              <a:cxnLst/>
              <a:rect l="l" t="t" r="r" b="b"/>
              <a:pathLst>
                <a:path w="1184" h="778" extrusionOk="0">
                  <a:moveTo>
                    <a:pt x="1184" y="666"/>
                  </a:moveTo>
                  <a:cubicBezTo>
                    <a:pt x="1036" y="666"/>
                    <a:pt x="222" y="740"/>
                    <a:pt x="38" y="149"/>
                  </a:cubicBezTo>
                  <a:cubicBezTo>
                    <a:pt x="1" y="1"/>
                    <a:pt x="629" y="777"/>
                    <a:pt x="1184" y="666"/>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3" name="Google Shape;5613;p35"/>
            <p:cNvSpPr/>
            <p:nvPr/>
          </p:nvSpPr>
          <p:spPr>
            <a:xfrm>
              <a:off x="5909553" y="2781648"/>
              <a:ext cx="65161" cy="128220"/>
            </a:xfrm>
            <a:custGeom>
              <a:avLst/>
              <a:gdLst/>
              <a:ahLst/>
              <a:cxnLst/>
              <a:rect l="l" t="t" r="r" b="b"/>
              <a:pathLst>
                <a:path w="1147" h="2257" extrusionOk="0">
                  <a:moveTo>
                    <a:pt x="1147" y="2256"/>
                  </a:moveTo>
                  <a:cubicBezTo>
                    <a:pt x="333" y="1665"/>
                    <a:pt x="1" y="1073"/>
                    <a:pt x="1" y="445"/>
                  </a:cubicBezTo>
                  <a:cubicBezTo>
                    <a:pt x="1" y="1"/>
                    <a:pt x="370" y="1517"/>
                    <a:pt x="1147" y="2256"/>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4" name="Google Shape;5614;p35"/>
            <p:cNvSpPr/>
            <p:nvPr/>
          </p:nvSpPr>
          <p:spPr>
            <a:xfrm>
              <a:off x="5350879" y="2874077"/>
              <a:ext cx="113450" cy="42096"/>
            </a:xfrm>
            <a:custGeom>
              <a:avLst/>
              <a:gdLst/>
              <a:ahLst/>
              <a:cxnLst/>
              <a:rect l="l" t="t" r="r" b="b"/>
              <a:pathLst>
                <a:path w="1997" h="741" extrusionOk="0">
                  <a:moveTo>
                    <a:pt x="1997" y="666"/>
                  </a:moveTo>
                  <a:cubicBezTo>
                    <a:pt x="1775" y="666"/>
                    <a:pt x="370" y="703"/>
                    <a:pt x="74" y="149"/>
                  </a:cubicBezTo>
                  <a:cubicBezTo>
                    <a:pt x="0" y="1"/>
                    <a:pt x="1073" y="740"/>
                    <a:pt x="1997" y="666"/>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5" name="Google Shape;5615;p35"/>
            <p:cNvSpPr/>
            <p:nvPr/>
          </p:nvSpPr>
          <p:spPr>
            <a:xfrm>
              <a:off x="4985418" y="2811075"/>
              <a:ext cx="65161" cy="105099"/>
            </a:xfrm>
            <a:custGeom>
              <a:avLst/>
              <a:gdLst/>
              <a:ahLst/>
              <a:cxnLst/>
              <a:rect l="l" t="t" r="r" b="b"/>
              <a:pathLst>
                <a:path w="1147" h="1850" extrusionOk="0">
                  <a:moveTo>
                    <a:pt x="1" y="1849"/>
                  </a:moveTo>
                  <a:cubicBezTo>
                    <a:pt x="851" y="1553"/>
                    <a:pt x="1147" y="1073"/>
                    <a:pt x="1147" y="444"/>
                  </a:cubicBezTo>
                  <a:cubicBezTo>
                    <a:pt x="1147" y="1"/>
                    <a:pt x="814" y="1368"/>
                    <a:pt x="1" y="1849"/>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6" name="Google Shape;5616;p35"/>
            <p:cNvSpPr/>
            <p:nvPr/>
          </p:nvSpPr>
          <p:spPr>
            <a:xfrm>
              <a:off x="4042366" y="2687173"/>
              <a:ext cx="300411" cy="432722"/>
            </a:xfrm>
            <a:custGeom>
              <a:avLst/>
              <a:gdLst/>
              <a:ahLst/>
              <a:cxnLst/>
              <a:rect l="l" t="t" r="r" b="b"/>
              <a:pathLst>
                <a:path w="5288" h="7617" extrusionOk="0">
                  <a:moveTo>
                    <a:pt x="5029" y="37"/>
                  </a:moveTo>
                  <a:cubicBezTo>
                    <a:pt x="5140" y="37"/>
                    <a:pt x="5214" y="111"/>
                    <a:pt x="5214" y="222"/>
                  </a:cubicBezTo>
                  <a:lnTo>
                    <a:pt x="5214" y="5916"/>
                  </a:lnTo>
                  <a:cubicBezTo>
                    <a:pt x="5214" y="5990"/>
                    <a:pt x="5140" y="6063"/>
                    <a:pt x="5029" y="6063"/>
                  </a:cubicBezTo>
                  <a:lnTo>
                    <a:pt x="3476" y="6100"/>
                  </a:lnTo>
                  <a:cubicBezTo>
                    <a:pt x="2737" y="6211"/>
                    <a:pt x="2071" y="6729"/>
                    <a:pt x="1775" y="7394"/>
                  </a:cubicBezTo>
                  <a:cubicBezTo>
                    <a:pt x="1738" y="7468"/>
                    <a:pt x="1701" y="7505"/>
                    <a:pt x="1627" y="7505"/>
                  </a:cubicBezTo>
                  <a:lnTo>
                    <a:pt x="444" y="7505"/>
                  </a:lnTo>
                  <a:cubicBezTo>
                    <a:pt x="333" y="7505"/>
                    <a:pt x="259" y="7431"/>
                    <a:pt x="259" y="7357"/>
                  </a:cubicBezTo>
                  <a:lnTo>
                    <a:pt x="112" y="3402"/>
                  </a:lnTo>
                  <a:lnTo>
                    <a:pt x="1590" y="148"/>
                  </a:lnTo>
                  <a:cubicBezTo>
                    <a:pt x="1627" y="74"/>
                    <a:pt x="1664" y="37"/>
                    <a:pt x="1738" y="37"/>
                  </a:cubicBezTo>
                  <a:close/>
                  <a:moveTo>
                    <a:pt x="1738" y="0"/>
                  </a:moveTo>
                  <a:cubicBezTo>
                    <a:pt x="1627" y="0"/>
                    <a:pt x="1553" y="37"/>
                    <a:pt x="1516" y="148"/>
                  </a:cubicBezTo>
                  <a:lnTo>
                    <a:pt x="1" y="3365"/>
                  </a:lnTo>
                  <a:lnTo>
                    <a:pt x="186" y="7357"/>
                  </a:lnTo>
                  <a:cubicBezTo>
                    <a:pt x="186" y="7505"/>
                    <a:pt x="296" y="7616"/>
                    <a:pt x="444" y="7616"/>
                  </a:cubicBezTo>
                  <a:lnTo>
                    <a:pt x="1627" y="7616"/>
                  </a:lnTo>
                  <a:cubicBezTo>
                    <a:pt x="1701" y="7616"/>
                    <a:pt x="1812" y="7542"/>
                    <a:pt x="1849" y="7468"/>
                  </a:cubicBezTo>
                  <a:cubicBezTo>
                    <a:pt x="2145" y="6766"/>
                    <a:pt x="2773" y="6322"/>
                    <a:pt x="3476" y="6211"/>
                  </a:cubicBezTo>
                  <a:lnTo>
                    <a:pt x="5029" y="6137"/>
                  </a:lnTo>
                  <a:cubicBezTo>
                    <a:pt x="5177" y="6137"/>
                    <a:pt x="5287" y="6027"/>
                    <a:pt x="5287" y="5916"/>
                  </a:cubicBezTo>
                  <a:lnTo>
                    <a:pt x="5287" y="222"/>
                  </a:lnTo>
                  <a:cubicBezTo>
                    <a:pt x="5287" y="111"/>
                    <a:pt x="5177" y="0"/>
                    <a:pt x="50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7" name="Google Shape;5617;p35"/>
            <p:cNvSpPr/>
            <p:nvPr/>
          </p:nvSpPr>
          <p:spPr>
            <a:xfrm>
              <a:off x="4071794" y="2701886"/>
              <a:ext cx="262576" cy="184860"/>
            </a:xfrm>
            <a:custGeom>
              <a:avLst/>
              <a:gdLst/>
              <a:ahLst/>
              <a:cxnLst/>
              <a:rect l="l" t="t" r="r" b="b"/>
              <a:pathLst>
                <a:path w="4622" h="3254" extrusionOk="0">
                  <a:moveTo>
                    <a:pt x="1442" y="0"/>
                  </a:moveTo>
                  <a:lnTo>
                    <a:pt x="4437" y="0"/>
                  </a:lnTo>
                  <a:cubicBezTo>
                    <a:pt x="4548" y="0"/>
                    <a:pt x="4622" y="111"/>
                    <a:pt x="4622" y="222"/>
                  </a:cubicBezTo>
                  <a:lnTo>
                    <a:pt x="4622" y="2995"/>
                  </a:lnTo>
                  <a:cubicBezTo>
                    <a:pt x="4622" y="3106"/>
                    <a:pt x="4548" y="3180"/>
                    <a:pt x="4437" y="3180"/>
                  </a:cubicBezTo>
                  <a:lnTo>
                    <a:pt x="481" y="3253"/>
                  </a:lnTo>
                  <a:cubicBezTo>
                    <a:pt x="222" y="3253"/>
                    <a:pt x="0" y="3032"/>
                    <a:pt x="111" y="2773"/>
                  </a:cubicBezTo>
                  <a:lnTo>
                    <a:pt x="1257" y="148"/>
                  </a:lnTo>
                  <a:cubicBezTo>
                    <a:pt x="1294" y="74"/>
                    <a:pt x="1368" y="0"/>
                    <a:pt x="1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8" name="Google Shape;5618;p35"/>
            <p:cNvSpPr/>
            <p:nvPr/>
          </p:nvSpPr>
          <p:spPr>
            <a:xfrm>
              <a:off x="4069692" y="2697682"/>
              <a:ext cx="258372" cy="184860"/>
            </a:xfrm>
            <a:custGeom>
              <a:avLst/>
              <a:gdLst/>
              <a:ahLst/>
              <a:cxnLst/>
              <a:rect l="l" t="t" r="r" b="b"/>
              <a:pathLst>
                <a:path w="4548" h="3254" extrusionOk="0">
                  <a:moveTo>
                    <a:pt x="1405" y="0"/>
                  </a:moveTo>
                  <a:lnTo>
                    <a:pt x="4363" y="0"/>
                  </a:lnTo>
                  <a:cubicBezTo>
                    <a:pt x="4474" y="0"/>
                    <a:pt x="4548" y="74"/>
                    <a:pt x="4548" y="185"/>
                  </a:cubicBezTo>
                  <a:lnTo>
                    <a:pt x="4548" y="2958"/>
                  </a:lnTo>
                  <a:cubicBezTo>
                    <a:pt x="4548" y="3069"/>
                    <a:pt x="4474" y="3180"/>
                    <a:pt x="4363" y="3180"/>
                  </a:cubicBezTo>
                  <a:lnTo>
                    <a:pt x="407" y="3217"/>
                  </a:lnTo>
                  <a:cubicBezTo>
                    <a:pt x="296" y="3254"/>
                    <a:pt x="185" y="3180"/>
                    <a:pt x="111" y="3069"/>
                  </a:cubicBezTo>
                  <a:cubicBezTo>
                    <a:pt x="0" y="2995"/>
                    <a:pt x="0" y="2847"/>
                    <a:pt x="37" y="2736"/>
                  </a:cubicBezTo>
                  <a:lnTo>
                    <a:pt x="1220" y="111"/>
                  </a:lnTo>
                  <a:cubicBezTo>
                    <a:pt x="1257" y="37"/>
                    <a:pt x="1331" y="0"/>
                    <a:pt x="1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9" name="Google Shape;5619;p35"/>
            <p:cNvSpPr/>
            <p:nvPr/>
          </p:nvSpPr>
          <p:spPr>
            <a:xfrm>
              <a:off x="4069692" y="2697682"/>
              <a:ext cx="256270" cy="184860"/>
            </a:xfrm>
            <a:custGeom>
              <a:avLst/>
              <a:gdLst/>
              <a:ahLst/>
              <a:cxnLst/>
              <a:rect l="l" t="t" r="r" b="b"/>
              <a:pathLst>
                <a:path w="4511" h="3254" extrusionOk="0">
                  <a:moveTo>
                    <a:pt x="777" y="1072"/>
                  </a:moveTo>
                  <a:lnTo>
                    <a:pt x="1775" y="0"/>
                  </a:lnTo>
                  <a:lnTo>
                    <a:pt x="4363" y="0"/>
                  </a:lnTo>
                  <a:cubicBezTo>
                    <a:pt x="4400" y="0"/>
                    <a:pt x="4474" y="0"/>
                    <a:pt x="4511" y="37"/>
                  </a:cubicBezTo>
                  <a:lnTo>
                    <a:pt x="1553" y="3217"/>
                  </a:lnTo>
                  <a:lnTo>
                    <a:pt x="407" y="3217"/>
                  </a:lnTo>
                  <a:cubicBezTo>
                    <a:pt x="296" y="3254"/>
                    <a:pt x="185" y="3180"/>
                    <a:pt x="111" y="3106"/>
                  </a:cubicBezTo>
                  <a:cubicBezTo>
                    <a:pt x="0" y="2995"/>
                    <a:pt x="0" y="2847"/>
                    <a:pt x="37" y="27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0" name="Google Shape;5620;p35"/>
            <p:cNvSpPr/>
            <p:nvPr/>
          </p:nvSpPr>
          <p:spPr>
            <a:xfrm>
              <a:off x="4197799" y="2737563"/>
              <a:ext cx="130265" cy="142877"/>
            </a:xfrm>
            <a:custGeom>
              <a:avLst/>
              <a:gdLst/>
              <a:ahLst/>
              <a:cxnLst/>
              <a:rect l="l" t="t" r="r" b="b"/>
              <a:pathLst>
                <a:path w="2293" h="2515" extrusionOk="0">
                  <a:moveTo>
                    <a:pt x="1" y="2515"/>
                  </a:moveTo>
                  <a:lnTo>
                    <a:pt x="2293" y="1"/>
                  </a:lnTo>
                  <a:lnTo>
                    <a:pt x="2293" y="1147"/>
                  </a:lnTo>
                  <a:lnTo>
                    <a:pt x="1036" y="251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1" name="Google Shape;5621;p35"/>
            <p:cNvSpPr/>
            <p:nvPr/>
          </p:nvSpPr>
          <p:spPr>
            <a:xfrm>
              <a:off x="4067590" y="2693479"/>
              <a:ext cx="264678" cy="189064"/>
            </a:xfrm>
            <a:custGeom>
              <a:avLst/>
              <a:gdLst/>
              <a:ahLst/>
              <a:cxnLst/>
              <a:rect l="l" t="t" r="r" b="b"/>
              <a:pathLst>
                <a:path w="4659" h="3328" extrusionOk="0">
                  <a:moveTo>
                    <a:pt x="4400" y="111"/>
                  </a:moveTo>
                  <a:cubicBezTo>
                    <a:pt x="4474" y="111"/>
                    <a:pt x="4548" y="185"/>
                    <a:pt x="4548" y="259"/>
                  </a:cubicBezTo>
                  <a:lnTo>
                    <a:pt x="4548" y="3032"/>
                  </a:lnTo>
                  <a:cubicBezTo>
                    <a:pt x="4548" y="3143"/>
                    <a:pt x="4474" y="3217"/>
                    <a:pt x="4400" y="3217"/>
                  </a:cubicBezTo>
                  <a:lnTo>
                    <a:pt x="444" y="3254"/>
                  </a:lnTo>
                  <a:cubicBezTo>
                    <a:pt x="333" y="3254"/>
                    <a:pt x="222" y="3217"/>
                    <a:pt x="185" y="3143"/>
                  </a:cubicBezTo>
                  <a:cubicBezTo>
                    <a:pt x="111" y="3032"/>
                    <a:pt x="74" y="2921"/>
                    <a:pt x="111" y="2810"/>
                  </a:cubicBezTo>
                  <a:lnTo>
                    <a:pt x="1294" y="185"/>
                  </a:lnTo>
                  <a:cubicBezTo>
                    <a:pt x="1294" y="148"/>
                    <a:pt x="1368" y="111"/>
                    <a:pt x="1442" y="111"/>
                  </a:cubicBezTo>
                  <a:close/>
                  <a:moveTo>
                    <a:pt x="1442" y="0"/>
                  </a:moveTo>
                  <a:cubicBezTo>
                    <a:pt x="1331" y="0"/>
                    <a:pt x="1257" y="74"/>
                    <a:pt x="1220" y="148"/>
                  </a:cubicBezTo>
                  <a:lnTo>
                    <a:pt x="37" y="2773"/>
                  </a:lnTo>
                  <a:cubicBezTo>
                    <a:pt x="0" y="2921"/>
                    <a:pt x="0" y="3069"/>
                    <a:pt x="111" y="3180"/>
                  </a:cubicBezTo>
                  <a:cubicBezTo>
                    <a:pt x="185" y="3254"/>
                    <a:pt x="296" y="3328"/>
                    <a:pt x="407" y="3328"/>
                  </a:cubicBezTo>
                  <a:lnTo>
                    <a:pt x="444" y="3291"/>
                  </a:lnTo>
                  <a:lnTo>
                    <a:pt x="4400" y="3254"/>
                  </a:lnTo>
                  <a:cubicBezTo>
                    <a:pt x="4548" y="3254"/>
                    <a:pt x="4659" y="3143"/>
                    <a:pt x="4622" y="3032"/>
                  </a:cubicBezTo>
                  <a:lnTo>
                    <a:pt x="4622" y="259"/>
                  </a:lnTo>
                  <a:cubicBezTo>
                    <a:pt x="4622" y="111"/>
                    <a:pt x="4548" y="0"/>
                    <a:pt x="44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2" name="Google Shape;5622;p35"/>
            <p:cNvSpPr/>
            <p:nvPr/>
          </p:nvSpPr>
          <p:spPr>
            <a:xfrm>
              <a:off x="4082304" y="2760685"/>
              <a:ext cx="12612" cy="35733"/>
            </a:xfrm>
            <a:custGeom>
              <a:avLst/>
              <a:gdLst/>
              <a:ahLst/>
              <a:cxnLst/>
              <a:rect l="l" t="t" r="r" b="b"/>
              <a:pathLst>
                <a:path w="222" h="629" extrusionOk="0">
                  <a:moveTo>
                    <a:pt x="0" y="0"/>
                  </a:moveTo>
                  <a:lnTo>
                    <a:pt x="0" y="629"/>
                  </a:lnTo>
                  <a:lnTo>
                    <a:pt x="222" y="629"/>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3" name="Google Shape;5623;p35"/>
            <p:cNvSpPr/>
            <p:nvPr/>
          </p:nvSpPr>
          <p:spPr>
            <a:xfrm>
              <a:off x="4094859" y="2691377"/>
              <a:ext cx="18975" cy="163840"/>
            </a:xfrm>
            <a:custGeom>
              <a:avLst/>
              <a:gdLst/>
              <a:ahLst/>
              <a:cxnLst/>
              <a:rect l="l" t="t" r="r" b="b"/>
              <a:pathLst>
                <a:path w="334" h="2884" extrusionOk="0">
                  <a:moveTo>
                    <a:pt x="149" y="0"/>
                  </a:moveTo>
                  <a:cubicBezTo>
                    <a:pt x="75" y="0"/>
                    <a:pt x="1" y="74"/>
                    <a:pt x="1" y="185"/>
                  </a:cubicBezTo>
                  <a:lnTo>
                    <a:pt x="1" y="2736"/>
                  </a:lnTo>
                  <a:cubicBezTo>
                    <a:pt x="1" y="2810"/>
                    <a:pt x="75" y="2884"/>
                    <a:pt x="149" y="2884"/>
                  </a:cubicBezTo>
                  <a:lnTo>
                    <a:pt x="186" y="2884"/>
                  </a:lnTo>
                  <a:cubicBezTo>
                    <a:pt x="260" y="2884"/>
                    <a:pt x="334" y="2810"/>
                    <a:pt x="334" y="2736"/>
                  </a:cubicBezTo>
                  <a:lnTo>
                    <a:pt x="334" y="185"/>
                  </a:lnTo>
                  <a:cubicBezTo>
                    <a:pt x="334" y="74"/>
                    <a:pt x="260"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624" name="Google Shape;5624;p35"/>
            <p:cNvGrpSpPr/>
            <p:nvPr/>
          </p:nvGrpSpPr>
          <p:grpSpPr>
            <a:xfrm>
              <a:off x="4248473" y="3080742"/>
              <a:ext cx="345162" cy="345288"/>
              <a:chOff x="2047771" y="2209841"/>
              <a:chExt cx="1265256" cy="1265256"/>
            </a:xfrm>
          </p:grpSpPr>
          <p:sp>
            <p:nvSpPr>
              <p:cNvPr id="5625" name="Google Shape;5625;p35"/>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626" name="Google Shape;5626;p35"/>
              <p:cNvGrpSpPr/>
              <p:nvPr/>
            </p:nvGrpSpPr>
            <p:grpSpPr>
              <a:xfrm>
                <a:off x="2047771" y="2310683"/>
                <a:ext cx="1164414" cy="1164414"/>
                <a:chOff x="2047771" y="2310683"/>
                <a:chExt cx="1164414" cy="1164414"/>
              </a:xfrm>
            </p:grpSpPr>
            <p:sp>
              <p:nvSpPr>
                <p:cNvPr id="5627" name="Google Shape;5627;p35"/>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8" name="Google Shape;5628;p35"/>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9" name="Google Shape;5629;p35"/>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630" name="Google Shape;5630;p35"/>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1" name="Google Shape;5631;p35"/>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2" name="Google Shape;5632;p35"/>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633" name="Google Shape;5633;p35"/>
              <p:cNvGrpSpPr/>
              <p:nvPr/>
            </p:nvGrpSpPr>
            <p:grpSpPr>
              <a:xfrm>
                <a:off x="2376993" y="2712892"/>
                <a:ext cx="430854" cy="444324"/>
                <a:chOff x="2377419" y="2714598"/>
                <a:chExt cx="430854" cy="444324"/>
              </a:xfrm>
            </p:grpSpPr>
            <p:sp>
              <p:nvSpPr>
                <p:cNvPr id="5634" name="Google Shape;5634;p35"/>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5" name="Google Shape;5635;p35"/>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6" name="Google Shape;5636;p35"/>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7" name="Google Shape;5637;p35"/>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8" name="Google Shape;5638;p35"/>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9" name="Google Shape;5639;p35"/>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40" name="Google Shape;5640;p35"/>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41" name="Google Shape;5641;p35"/>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42" name="Google Shape;5642;p35"/>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43" name="Google Shape;5643;p35"/>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44" name="Google Shape;5644;p35"/>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645" name="Google Shape;5645;p35"/>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5646" name="Google Shape;5646;p35"/>
            <p:cNvGrpSpPr/>
            <p:nvPr/>
          </p:nvGrpSpPr>
          <p:grpSpPr>
            <a:xfrm>
              <a:off x="5228504" y="3080742"/>
              <a:ext cx="345162" cy="345288"/>
              <a:chOff x="2047771" y="2209841"/>
              <a:chExt cx="1265256" cy="1265256"/>
            </a:xfrm>
          </p:grpSpPr>
          <p:sp>
            <p:nvSpPr>
              <p:cNvPr id="5647" name="Google Shape;5647;p35"/>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648" name="Google Shape;5648;p35"/>
              <p:cNvGrpSpPr/>
              <p:nvPr/>
            </p:nvGrpSpPr>
            <p:grpSpPr>
              <a:xfrm>
                <a:off x="2047771" y="2310683"/>
                <a:ext cx="1164414" cy="1164414"/>
                <a:chOff x="2047771" y="2310683"/>
                <a:chExt cx="1164414" cy="1164414"/>
              </a:xfrm>
            </p:grpSpPr>
            <p:sp>
              <p:nvSpPr>
                <p:cNvPr id="5649" name="Google Shape;5649;p35"/>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0" name="Google Shape;5650;p35"/>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1" name="Google Shape;5651;p35"/>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652" name="Google Shape;5652;p35"/>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3" name="Google Shape;5653;p35"/>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4" name="Google Shape;5654;p35"/>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655" name="Google Shape;5655;p35"/>
              <p:cNvGrpSpPr/>
              <p:nvPr/>
            </p:nvGrpSpPr>
            <p:grpSpPr>
              <a:xfrm>
                <a:off x="2376993" y="2712892"/>
                <a:ext cx="430854" cy="444324"/>
                <a:chOff x="2377419" y="2714598"/>
                <a:chExt cx="430854" cy="444324"/>
              </a:xfrm>
            </p:grpSpPr>
            <p:sp>
              <p:nvSpPr>
                <p:cNvPr id="5656" name="Google Shape;5656;p35"/>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7" name="Google Shape;5657;p35"/>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8" name="Google Shape;5658;p35"/>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9" name="Google Shape;5659;p35"/>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0" name="Google Shape;5660;p35"/>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1" name="Google Shape;5661;p35"/>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2" name="Google Shape;5662;p35"/>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3" name="Google Shape;5663;p35"/>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4" name="Google Shape;5664;p35"/>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5" name="Google Shape;5665;p35"/>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6" name="Google Shape;5666;p35"/>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667" name="Google Shape;5667;p35"/>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5668" name="Google Shape;5668;p35"/>
            <p:cNvGrpSpPr/>
            <p:nvPr/>
          </p:nvGrpSpPr>
          <p:grpSpPr>
            <a:xfrm>
              <a:off x="5573654" y="3080742"/>
              <a:ext cx="345162" cy="345288"/>
              <a:chOff x="2047771" y="2209841"/>
              <a:chExt cx="1265256" cy="1265256"/>
            </a:xfrm>
          </p:grpSpPr>
          <p:sp>
            <p:nvSpPr>
              <p:cNvPr id="5669" name="Google Shape;5669;p35"/>
              <p:cNvSpPr/>
              <p:nvPr/>
            </p:nvSpPr>
            <p:spPr>
              <a:xfrm>
                <a:off x="2047771" y="2209841"/>
                <a:ext cx="1265256" cy="1265256"/>
              </a:xfrm>
              <a:custGeom>
                <a:avLst/>
                <a:gdLst/>
                <a:ahLst/>
                <a:cxnLst/>
                <a:rect l="l" t="t" r="r" b="b"/>
                <a:pathLst>
                  <a:path w="6951" h="6951" extrusionOk="0">
                    <a:moveTo>
                      <a:pt x="2995" y="6951"/>
                    </a:moveTo>
                    <a:cubicBezTo>
                      <a:pt x="5620" y="6914"/>
                      <a:pt x="6951" y="3734"/>
                      <a:pt x="5065" y="1849"/>
                    </a:cubicBezTo>
                    <a:cubicBezTo>
                      <a:pt x="3217" y="0"/>
                      <a:pt x="0" y="1331"/>
                      <a:pt x="0" y="3956"/>
                    </a:cubicBezTo>
                    <a:cubicBezTo>
                      <a:pt x="0" y="5620"/>
                      <a:pt x="1331" y="6951"/>
                      <a:pt x="2995" y="69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670" name="Google Shape;5670;p35"/>
              <p:cNvGrpSpPr/>
              <p:nvPr/>
            </p:nvGrpSpPr>
            <p:grpSpPr>
              <a:xfrm>
                <a:off x="2047771" y="2310683"/>
                <a:ext cx="1164414" cy="1164414"/>
                <a:chOff x="2047771" y="2310683"/>
                <a:chExt cx="1164414" cy="1164414"/>
              </a:xfrm>
            </p:grpSpPr>
            <p:sp>
              <p:nvSpPr>
                <p:cNvPr id="5671" name="Google Shape;5671;p35"/>
                <p:cNvSpPr/>
                <p:nvPr/>
              </p:nvSpPr>
              <p:spPr>
                <a:xfrm>
                  <a:off x="2121673" y="2310683"/>
                  <a:ext cx="1090512" cy="1090512"/>
                </a:xfrm>
                <a:custGeom>
                  <a:avLst/>
                  <a:gdLst/>
                  <a:ahLst/>
                  <a:cxnLst/>
                  <a:rect l="l" t="t" r="r" b="b"/>
                  <a:pathLst>
                    <a:path w="5991" h="5991" extrusionOk="0">
                      <a:moveTo>
                        <a:pt x="2589" y="5990"/>
                      </a:moveTo>
                      <a:cubicBezTo>
                        <a:pt x="4844" y="5990"/>
                        <a:pt x="5990" y="3217"/>
                        <a:pt x="4400" y="1628"/>
                      </a:cubicBezTo>
                      <a:cubicBezTo>
                        <a:pt x="2774" y="1"/>
                        <a:pt x="1" y="1147"/>
                        <a:pt x="1" y="3439"/>
                      </a:cubicBezTo>
                      <a:cubicBezTo>
                        <a:pt x="1" y="4844"/>
                        <a:pt x="1147" y="5990"/>
                        <a:pt x="2589" y="599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72" name="Google Shape;5672;p35"/>
                <p:cNvSpPr/>
                <p:nvPr/>
              </p:nvSpPr>
              <p:spPr>
                <a:xfrm>
                  <a:off x="2047771" y="2391502"/>
                  <a:ext cx="1083595" cy="1083595"/>
                </a:xfrm>
                <a:custGeom>
                  <a:avLst/>
                  <a:gdLst/>
                  <a:ahLst/>
                  <a:cxnLst/>
                  <a:rect l="l" t="t" r="r" b="b"/>
                  <a:pathLst>
                    <a:path w="5953" h="5953" extrusionOk="0">
                      <a:moveTo>
                        <a:pt x="5102" y="4955"/>
                      </a:moveTo>
                      <a:lnTo>
                        <a:pt x="5102" y="4696"/>
                      </a:lnTo>
                      <a:lnTo>
                        <a:pt x="5287" y="4881"/>
                      </a:lnTo>
                      <a:cubicBezTo>
                        <a:pt x="5250" y="4918"/>
                        <a:pt x="5213" y="4955"/>
                        <a:pt x="5176" y="4992"/>
                      </a:cubicBezTo>
                      <a:close/>
                      <a:moveTo>
                        <a:pt x="5102" y="4326"/>
                      </a:moveTo>
                      <a:lnTo>
                        <a:pt x="5102" y="4178"/>
                      </a:lnTo>
                      <a:cubicBezTo>
                        <a:pt x="5102" y="4141"/>
                        <a:pt x="5176" y="4104"/>
                        <a:pt x="5176" y="4067"/>
                      </a:cubicBezTo>
                      <a:lnTo>
                        <a:pt x="5657" y="4363"/>
                      </a:lnTo>
                      <a:lnTo>
                        <a:pt x="5546" y="4511"/>
                      </a:lnTo>
                      <a:lnTo>
                        <a:pt x="5139" y="4326"/>
                      </a:lnTo>
                      <a:close/>
                      <a:moveTo>
                        <a:pt x="5102" y="1775"/>
                      </a:moveTo>
                      <a:lnTo>
                        <a:pt x="5102" y="1553"/>
                      </a:lnTo>
                      <a:lnTo>
                        <a:pt x="5472" y="1368"/>
                      </a:lnTo>
                      <a:cubicBezTo>
                        <a:pt x="5509" y="1442"/>
                        <a:pt x="5546" y="1479"/>
                        <a:pt x="5583" y="1516"/>
                      </a:cubicBezTo>
                      <a:lnTo>
                        <a:pt x="5139" y="1812"/>
                      </a:lnTo>
                      <a:close/>
                      <a:moveTo>
                        <a:pt x="5102" y="1147"/>
                      </a:moveTo>
                      <a:lnTo>
                        <a:pt x="5102" y="925"/>
                      </a:lnTo>
                      <a:lnTo>
                        <a:pt x="5213" y="1036"/>
                      </a:lnTo>
                      <a:close/>
                      <a:moveTo>
                        <a:pt x="5768" y="1923"/>
                      </a:moveTo>
                      <a:lnTo>
                        <a:pt x="5841" y="2108"/>
                      </a:lnTo>
                      <a:lnTo>
                        <a:pt x="5361" y="2293"/>
                      </a:lnTo>
                      <a:cubicBezTo>
                        <a:pt x="5324" y="2219"/>
                        <a:pt x="5324" y="2145"/>
                        <a:pt x="5287" y="2071"/>
                      </a:cubicBezTo>
                      <a:lnTo>
                        <a:pt x="5805" y="1923"/>
                      </a:lnTo>
                      <a:close/>
                      <a:moveTo>
                        <a:pt x="5915" y="2552"/>
                      </a:moveTo>
                      <a:lnTo>
                        <a:pt x="5915" y="2699"/>
                      </a:lnTo>
                      <a:lnTo>
                        <a:pt x="5398" y="2810"/>
                      </a:lnTo>
                      <a:cubicBezTo>
                        <a:pt x="5398" y="2736"/>
                        <a:pt x="5398" y="2662"/>
                        <a:pt x="5361" y="2552"/>
                      </a:cubicBezTo>
                      <a:lnTo>
                        <a:pt x="5915" y="2552"/>
                      </a:lnTo>
                      <a:close/>
                      <a:moveTo>
                        <a:pt x="5952" y="3143"/>
                      </a:moveTo>
                      <a:lnTo>
                        <a:pt x="5952" y="3328"/>
                      </a:lnTo>
                      <a:lnTo>
                        <a:pt x="5435" y="3328"/>
                      </a:lnTo>
                      <a:cubicBezTo>
                        <a:pt x="5435" y="3254"/>
                        <a:pt x="5435" y="3180"/>
                        <a:pt x="5435" y="3106"/>
                      </a:cubicBezTo>
                      <a:lnTo>
                        <a:pt x="5952" y="3180"/>
                      </a:lnTo>
                      <a:close/>
                      <a:moveTo>
                        <a:pt x="5841" y="3772"/>
                      </a:moveTo>
                      <a:cubicBezTo>
                        <a:pt x="5841" y="3846"/>
                        <a:pt x="5805" y="3882"/>
                        <a:pt x="5805" y="3956"/>
                      </a:cubicBezTo>
                      <a:lnTo>
                        <a:pt x="5287" y="3809"/>
                      </a:lnTo>
                      <a:cubicBezTo>
                        <a:pt x="5324" y="3735"/>
                        <a:pt x="5324" y="3661"/>
                        <a:pt x="5361" y="3587"/>
                      </a:cubicBezTo>
                      <a:close/>
                      <a:moveTo>
                        <a:pt x="5102" y="925"/>
                      </a:moveTo>
                      <a:lnTo>
                        <a:pt x="5102" y="1147"/>
                      </a:lnTo>
                      <a:lnTo>
                        <a:pt x="4843" y="1405"/>
                      </a:lnTo>
                      <a:lnTo>
                        <a:pt x="4806" y="1332"/>
                      </a:lnTo>
                      <a:lnTo>
                        <a:pt x="4806" y="1147"/>
                      </a:lnTo>
                      <a:lnTo>
                        <a:pt x="5102" y="888"/>
                      </a:lnTo>
                      <a:lnTo>
                        <a:pt x="5102" y="888"/>
                      </a:lnTo>
                      <a:close/>
                      <a:moveTo>
                        <a:pt x="5102" y="1553"/>
                      </a:moveTo>
                      <a:lnTo>
                        <a:pt x="5102" y="1775"/>
                      </a:lnTo>
                      <a:cubicBezTo>
                        <a:pt x="5102" y="1738"/>
                        <a:pt x="5065" y="1664"/>
                        <a:pt x="5028" y="1627"/>
                      </a:cubicBezTo>
                      <a:lnTo>
                        <a:pt x="5102" y="1553"/>
                      </a:lnTo>
                      <a:close/>
                      <a:moveTo>
                        <a:pt x="5102" y="4178"/>
                      </a:moveTo>
                      <a:lnTo>
                        <a:pt x="5102" y="4326"/>
                      </a:lnTo>
                      <a:lnTo>
                        <a:pt x="5065" y="4289"/>
                      </a:lnTo>
                      <a:close/>
                      <a:moveTo>
                        <a:pt x="5102" y="4696"/>
                      </a:moveTo>
                      <a:lnTo>
                        <a:pt x="5102" y="4955"/>
                      </a:lnTo>
                      <a:lnTo>
                        <a:pt x="4806" y="4733"/>
                      </a:lnTo>
                      <a:lnTo>
                        <a:pt x="4806" y="4622"/>
                      </a:lnTo>
                      <a:cubicBezTo>
                        <a:pt x="4843" y="4585"/>
                        <a:pt x="4880" y="4548"/>
                        <a:pt x="4917" y="4511"/>
                      </a:cubicBezTo>
                      <a:close/>
                      <a:moveTo>
                        <a:pt x="4806" y="5361"/>
                      </a:moveTo>
                      <a:lnTo>
                        <a:pt x="4806" y="5250"/>
                      </a:lnTo>
                      <a:lnTo>
                        <a:pt x="4843" y="5324"/>
                      </a:lnTo>
                      <a:cubicBezTo>
                        <a:pt x="4843" y="5324"/>
                        <a:pt x="4806" y="5324"/>
                        <a:pt x="4806" y="5361"/>
                      </a:cubicBezTo>
                      <a:close/>
                      <a:moveTo>
                        <a:pt x="4806" y="1147"/>
                      </a:moveTo>
                      <a:lnTo>
                        <a:pt x="4806" y="1332"/>
                      </a:lnTo>
                      <a:lnTo>
                        <a:pt x="4732" y="1258"/>
                      </a:lnTo>
                      <a:lnTo>
                        <a:pt x="4732" y="1184"/>
                      </a:lnTo>
                      <a:close/>
                      <a:moveTo>
                        <a:pt x="4806" y="4622"/>
                      </a:moveTo>
                      <a:lnTo>
                        <a:pt x="4806" y="4733"/>
                      </a:lnTo>
                      <a:lnTo>
                        <a:pt x="4732" y="4696"/>
                      </a:lnTo>
                      <a:close/>
                      <a:moveTo>
                        <a:pt x="4806" y="5250"/>
                      </a:moveTo>
                      <a:lnTo>
                        <a:pt x="4806" y="5361"/>
                      </a:lnTo>
                      <a:lnTo>
                        <a:pt x="4732" y="5398"/>
                      </a:lnTo>
                      <a:lnTo>
                        <a:pt x="4732" y="5139"/>
                      </a:lnTo>
                      <a:close/>
                      <a:moveTo>
                        <a:pt x="4732" y="666"/>
                      </a:moveTo>
                      <a:lnTo>
                        <a:pt x="4732" y="555"/>
                      </a:lnTo>
                      <a:lnTo>
                        <a:pt x="4769" y="592"/>
                      </a:lnTo>
                      <a:close/>
                      <a:moveTo>
                        <a:pt x="2847" y="1"/>
                      </a:moveTo>
                      <a:lnTo>
                        <a:pt x="2810" y="555"/>
                      </a:lnTo>
                      <a:lnTo>
                        <a:pt x="3069" y="555"/>
                      </a:lnTo>
                      <a:lnTo>
                        <a:pt x="3032" y="1"/>
                      </a:lnTo>
                      <a:close/>
                      <a:moveTo>
                        <a:pt x="4732" y="555"/>
                      </a:moveTo>
                      <a:lnTo>
                        <a:pt x="4732" y="666"/>
                      </a:lnTo>
                      <a:lnTo>
                        <a:pt x="4474" y="1036"/>
                      </a:lnTo>
                      <a:cubicBezTo>
                        <a:pt x="4437" y="999"/>
                        <a:pt x="4363" y="962"/>
                        <a:pt x="4289" y="925"/>
                      </a:cubicBezTo>
                      <a:lnTo>
                        <a:pt x="4621" y="481"/>
                      </a:lnTo>
                      <a:close/>
                      <a:moveTo>
                        <a:pt x="4732" y="1184"/>
                      </a:moveTo>
                      <a:lnTo>
                        <a:pt x="4732" y="1258"/>
                      </a:lnTo>
                      <a:lnTo>
                        <a:pt x="4695" y="1221"/>
                      </a:lnTo>
                      <a:close/>
                      <a:moveTo>
                        <a:pt x="4732" y="5139"/>
                      </a:moveTo>
                      <a:lnTo>
                        <a:pt x="4732" y="5398"/>
                      </a:lnTo>
                      <a:lnTo>
                        <a:pt x="4732" y="5398"/>
                      </a:lnTo>
                      <a:lnTo>
                        <a:pt x="4363" y="4992"/>
                      </a:lnTo>
                      <a:cubicBezTo>
                        <a:pt x="4437" y="4955"/>
                        <a:pt x="4511" y="4918"/>
                        <a:pt x="4584" y="4844"/>
                      </a:cubicBezTo>
                      <a:lnTo>
                        <a:pt x="4732" y="5103"/>
                      </a:lnTo>
                      <a:close/>
                      <a:moveTo>
                        <a:pt x="1220" y="5398"/>
                      </a:moveTo>
                      <a:lnTo>
                        <a:pt x="1220" y="5324"/>
                      </a:lnTo>
                      <a:lnTo>
                        <a:pt x="1479" y="4918"/>
                      </a:lnTo>
                      <a:cubicBezTo>
                        <a:pt x="1553" y="4955"/>
                        <a:pt x="1590" y="5029"/>
                        <a:pt x="1664" y="5066"/>
                      </a:cubicBezTo>
                      <a:lnTo>
                        <a:pt x="1368" y="5472"/>
                      </a:lnTo>
                      <a:lnTo>
                        <a:pt x="1257" y="5398"/>
                      </a:lnTo>
                      <a:close/>
                      <a:moveTo>
                        <a:pt x="1220" y="4770"/>
                      </a:moveTo>
                      <a:lnTo>
                        <a:pt x="1220" y="4696"/>
                      </a:lnTo>
                      <a:lnTo>
                        <a:pt x="1257" y="4733"/>
                      </a:lnTo>
                      <a:close/>
                      <a:moveTo>
                        <a:pt x="1220" y="851"/>
                      </a:moveTo>
                      <a:lnTo>
                        <a:pt x="1220" y="555"/>
                      </a:lnTo>
                      <a:lnTo>
                        <a:pt x="1220" y="555"/>
                      </a:lnTo>
                      <a:lnTo>
                        <a:pt x="1590" y="962"/>
                      </a:lnTo>
                      <a:cubicBezTo>
                        <a:pt x="1516" y="999"/>
                        <a:pt x="1442" y="1073"/>
                        <a:pt x="1405" y="1110"/>
                      </a:cubicBezTo>
                      <a:lnTo>
                        <a:pt x="1220" y="851"/>
                      </a:lnTo>
                      <a:close/>
                      <a:moveTo>
                        <a:pt x="3475" y="38"/>
                      </a:moveTo>
                      <a:lnTo>
                        <a:pt x="3623" y="75"/>
                      </a:lnTo>
                      <a:lnTo>
                        <a:pt x="3586" y="592"/>
                      </a:lnTo>
                      <a:cubicBezTo>
                        <a:pt x="3475" y="592"/>
                        <a:pt x="3401" y="555"/>
                        <a:pt x="3327" y="555"/>
                      </a:cubicBezTo>
                      <a:close/>
                      <a:moveTo>
                        <a:pt x="4067" y="222"/>
                      </a:moveTo>
                      <a:lnTo>
                        <a:pt x="4215" y="296"/>
                      </a:lnTo>
                      <a:lnTo>
                        <a:pt x="4067" y="777"/>
                      </a:lnTo>
                      <a:cubicBezTo>
                        <a:pt x="3993" y="740"/>
                        <a:pt x="3919" y="703"/>
                        <a:pt x="3845" y="703"/>
                      </a:cubicBezTo>
                      <a:lnTo>
                        <a:pt x="4067" y="222"/>
                      </a:lnTo>
                      <a:close/>
                      <a:moveTo>
                        <a:pt x="4326" y="5657"/>
                      </a:moveTo>
                      <a:lnTo>
                        <a:pt x="4141" y="5731"/>
                      </a:lnTo>
                      <a:lnTo>
                        <a:pt x="3919" y="5250"/>
                      </a:lnTo>
                      <a:lnTo>
                        <a:pt x="4141" y="5139"/>
                      </a:lnTo>
                      <a:close/>
                      <a:moveTo>
                        <a:pt x="3734" y="5879"/>
                      </a:moveTo>
                      <a:cubicBezTo>
                        <a:pt x="3660" y="5879"/>
                        <a:pt x="3623" y="5879"/>
                        <a:pt x="3549" y="5916"/>
                      </a:cubicBezTo>
                      <a:lnTo>
                        <a:pt x="3401" y="5398"/>
                      </a:lnTo>
                      <a:cubicBezTo>
                        <a:pt x="3475" y="5398"/>
                        <a:pt x="3549" y="5361"/>
                        <a:pt x="3660" y="5324"/>
                      </a:cubicBezTo>
                      <a:close/>
                      <a:moveTo>
                        <a:pt x="3106" y="5953"/>
                      </a:moveTo>
                      <a:lnTo>
                        <a:pt x="2958" y="5953"/>
                      </a:lnTo>
                      <a:lnTo>
                        <a:pt x="2884" y="5435"/>
                      </a:lnTo>
                      <a:lnTo>
                        <a:pt x="3143" y="5435"/>
                      </a:lnTo>
                      <a:lnTo>
                        <a:pt x="3106" y="5953"/>
                      </a:lnTo>
                      <a:close/>
                      <a:moveTo>
                        <a:pt x="2514" y="5916"/>
                      </a:moveTo>
                      <a:lnTo>
                        <a:pt x="2329" y="5879"/>
                      </a:lnTo>
                      <a:lnTo>
                        <a:pt x="2403" y="5361"/>
                      </a:lnTo>
                      <a:cubicBezTo>
                        <a:pt x="2477" y="5398"/>
                        <a:pt x="2551" y="5398"/>
                        <a:pt x="2625" y="5398"/>
                      </a:cubicBezTo>
                      <a:close/>
                      <a:moveTo>
                        <a:pt x="1886" y="5768"/>
                      </a:moveTo>
                      <a:cubicBezTo>
                        <a:pt x="1849" y="5731"/>
                        <a:pt x="1775" y="5731"/>
                        <a:pt x="1738" y="5694"/>
                      </a:cubicBezTo>
                      <a:lnTo>
                        <a:pt x="1923" y="5176"/>
                      </a:lnTo>
                      <a:cubicBezTo>
                        <a:pt x="1997" y="5213"/>
                        <a:pt x="2070" y="5250"/>
                        <a:pt x="2144" y="5287"/>
                      </a:cubicBezTo>
                      <a:lnTo>
                        <a:pt x="1886" y="5768"/>
                      </a:lnTo>
                      <a:close/>
                      <a:moveTo>
                        <a:pt x="1627" y="333"/>
                      </a:moveTo>
                      <a:lnTo>
                        <a:pt x="1812" y="259"/>
                      </a:lnTo>
                      <a:lnTo>
                        <a:pt x="2070" y="703"/>
                      </a:lnTo>
                      <a:cubicBezTo>
                        <a:pt x="1997" y="740"/>
                        <a:pt x="1923" y="777"/>
                        <a:pt x="1849" y="814"/>
                      </a:cubicBezTo>
                      <a:close/>
                      <a:moveTo>
                        <a:pt x="2218" y="111"/>
                      </a:moveTo>
                      <a:lnTo>
                        <a:pt x="2403" y="75"/>
                      </a:lnTo>
                      <a:lnTo>
                        <a:pt x="2551" y="555"/>
                      </a:lnTo>
                      <a:cubicBezTo>
                        <a:pt x="2477" y="592"/>
                        <a:pt x="2403" y="592"/>
                        <a:pt x="2329" y="629"/>
                      </a:cubicBezTo>
                      <a:close/>
                      <a:moveTo>
                        <a:pt x="1220" y="555"/>
                      </a:moveTo>
                      <a:lnTo>
                        <a:pt x="1220" y="851"/>
                      </a:lnTo>
                      <a:lnTo>
                        <a:pt x="1183" y="740"/>
                      </a:lnTo>
                      <a:lnTo>
                        <a:pt x="1183" y="629"/>
                      </a:lnTo>
                      <a:lnTo>
                        <a:pt x="1220" y="592"/>
                      </a:lnTo>
                      <a:close/>
                      <a:moveTo>
                        <a:pt x="1220" y="4733"/>
                      </a:moveTo>
                      <a:lnTo>
                        <a:pt x="1220" y="4807"/>
                      </a:lnTo>
                      <a:lnTo>
                        <a:pt x="1183" y="4844"/>
                      </a:lnTo>
                      <a:lnTo>
                        <a:pt x="1183" y="4659"/>
                      </a:lnTo>
                      <a:close/>
                      <a:moveTo>
                        <a:pt x="1220" y="5324"/>
                      </a:moveTo>
                      <a:lnTo>
                        <a:pt x="1220" y="5398"/>
                      </a:lnTo>
                      <a:lnTo>
                        <a:pt x="1183" y="5398"/>
                      </a:lnTo>
                      <a:close/>
                      <a:moveTo>
                        <a:pt x="1183" y="1368"/>
                      </a:moveTo>
                      <a:lnTo>
                        <a:pt x="1183" y="1258"/>
                      </a:lnTo>
                      <a:lnTo>
                        <a:pt x="1220" y="1295"/>
                      </a:lnTo>
                      <a:close/>
                      <a:moveTo>
                        <a:pt x="1183" y="629"/>
                      </a:moveTo>
                      <a:lnTo>
                        <a:pt x="1183" y="740"/>
                      </a:lnTo>
                      <a:lnTo>
                        <a:pt x="1109" y="666"/>
                      </a:lnTo>
                      <a:close/>
                      <a:moveTo>
                        <a:pt x="1183" y="1258"/>
                      </a:moveTo>
                      <a:lnTo>
                        <a:pt x="1183" y="1368"/>
                      </a:lnTo>
                      <a:lnTo>
                        <a:pt x="1035" y="1479"/>
                      </a:lnTo>
                      <a:lnTo>
                        <a:pt x="850" y="1295"/>
                      </a:lnTo>
                      <a:lnTo>
                        <a:pt x="850" y="1036"/>
                      </a:lnTo>
                      <a:close/>
                      <a:moveTo>
                        <a:pt x="1183" y="4659"/>
                      </a:moveTo>
                      <a:lnTo>
                        <a:pt x="1183" y="4844"/>
                      </a:lnTo>
                      <a:lnTo>
                        <a:pt x="850" y="5103"/>
                      </a:lnTo>
                      <a:lnTo>
                        <a:pt x="850" y="5103"/>
                      </a:lnTo>
                      <a:lnTo>
                        <a:pt x="850" y="4881"/>
                      </a:lnTo>
                      <a:lnTo>
                        <a:pt x="1109" y="4585"/>
                      </a:lnTo>
                      <a:lnTo>
                        <a:pt x="1183" y="4659"/>
                      </a:lnTo>
                      <a:close/>
                      <a:moveTo>
                        <a:pt x="850" y="4400"/>
                      </a:moveTo>
                      <a:lnTo>
                        <a:pt x="850" y="4215"/>
                      </a:lnTo>
                      <a:cubicBezTo>
                        <a:pt x="887" y="4252"/>
                        <a:pt x="924" y="4326"/>
                        <a:pt x="961" y="4363"/>
                      </a:cubicBezTo>
                      <a:close/>
                      <a:moveTo>
                        <a:pt x="850" y="1812"/>
                      </a:moveTo>
                      <a:lnTo>
                        <a:pt x="850" y="1664"/>
                      </a:lnTo>
                      <a:lnTo>
                        <a:pt x="887" y="1701"/>
                      </a:lnTo>
                      <a:close/>
                      <a:moveTo>
                        <a:pt x="850" y="999"/>
                      </a:moveTo>
                      <a:lnTo>
                        <a:pt x="850" y="1258"/>
                      </a:lnTo>
                      <a:lnTo>
                        <a:pt x="666" y="1110"/>
                      </a:lnTo>
                      <a:cubicBezTo>
                        <a:pt x="703" y="1073"/>
                        <a:pt x="740" y="1036"/>
                        <a:pt x="777" y="962"/>
                      </a:cubicBezTo>
                      <a:close/>
                      <a:moveTo>
                        <a:pt x="850" y="1664"/>
                      </a:moveTo>
                      <a:lnTo>
                        <a:pt x="850" y="1775"/>
                      </a:lnTo>
                      <a:cubicBezTo>
                        <a:pt x="813" y="1812"/>
                        <a:pt x="813" y="1849"/>
                        <a:pt x="777" y="1886"/>
                      </a:cubicBezTo>
                      <a:lnTo>
                        <a:pt x="333" y="1627"/>
                      </a:lnTo>
                      <a:lnTo>
                        <a:pt x="407" y="1442"/>
                      </a:lnTo>
                      <a:lnTo>
                        <a:pt x="813" y="1664"/>
                      </a:lnTo>
                      <a:close/>
                      <a:moveTo>
                        <a:pt x="850" y="4215"/>
                      </a:moveTo>
                      <a:lnTo>
                        <a:pt x="850" y="4400"/>
                      </a:lnTo>
                      <a:lnTo>
                        <a:pt x="481" y="4622"/>
                      </a:lnTo>
                      <a:lnTo>
                        <a:pt x="370" y="4474"/>
                      </a:lnTo>
                      <a:lnTo>
                        <a:pt x="813" y="4141"/>
                      </a:lnTo>
                      <a:close/>
                      <a:moveTo>
                        <a:pt x="850" y="4844"/>
                      </a:moveTo>
                      <a:lnTo>
                        <a:pt x="850" y="5066"/>
                      </a:lnTo>
                      <a:lnTo>
                        <a:pt x="740" y="4955"/>
                      </a:lnTo>
                      <a:close/>
                      <a:moveTo>
                        <a:pt x="185" y="4067"/>
                      </a:moveTo>
                      <a:cubicBezTo>
                        <a:pt x="185" y="3993"/>
                        <a:pt x="148" y="3956"/>
                        <a:pt x="148" y="3882"/>
                      </a:cubicBezTo>
                      <a:lnTo>
                        <a:pt x="629" y="3661"/>
                      </a:lnTo>
                      <a:cubicBezTo>
                        <a:pt x="629" y="3772"/>
                        <a:pt x="666" y="3846"/>
                        <a:pt x="703" y="3919"/>
                      </a:cubicBezTo>
                      <a:close/>
                      <a:moveTo>
                        <a:pt x="37" y="3439"/>
                      </a:moveTo>
                      <a:lnTo>
                        <a:pt x="37" y="3291"/>
                      </a:lnTo>
                      <a:lnTo>
                        <a:pt x="555" y="3180"/>
                      </a:lnTo>
                      <a:cubicBezTo>
                        <a:pt x="555" y="3254"/>
                        <a:pt x="555" y="3328"/>
                        <a:pt x="592" y="3402"/>
                      </a:cubicBezTo>
                      <a:lnTo>
                        <a:pt x="37" y="3439"/>
                      </a:lnTo>
                      <a:close/>
                      <a:moveTo>
                        <a:pt x="0" y="2810"/>
                      </a:moveTo>
                      <a:lnTo>
                        <a:pt x="0" y="2662"/>
                      </a:lnTo>
                      <a:lnTo>
                        <a:pt x="555" y="2662"/>
                      </a:lnTo>
                      <a:lnTo>
                        <a:pt x="555" y="2884"/>
                      </a:lnTo>
                      <a:lnTo>
                        <a:pt x="0" y="2810"/>
                      </a:lnTo>
                      <a:close/>
                      <a:moveTo>
                        <a:pt x="111" y="2219"/>
                      </a:moveTo>
                      <a:cubicBezTo>
                        <a:pt x="111" y="2145"/>
                        <a:pt x="148" y="2108"/>
                        <a:pt x="148" y="2034"/>
                      </a:cubicBezTo>
                      <a:lnTo>
                        <a:pt x="666" y="2145"/>
                      </a:lnTo>
                      <a:cubicBezTo>
                        <a:pt x="629" y="2256"/>
                        <a:pt x="629" y="2330"/>
                        <a:pt x="592" y="2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73" name="Google Shape;5673;p35"/>
                <p:cNvSpPr/>
                <p:nvPr/>
              </p:nvSpPr>
              <p:spPr>
                <a:xfrm>
                  <a:off x="2377419" y="2849114"/>
                  <a:ext cx="47326" cy="54061"/>
                </a:xfrm>
                <a:custGeom>
                  <a:avLst/>
                  <a:gdLst/>
                  <a:ahLst/>
                  <a:cxnLst/>
                  <a:rect l="l" t="t" r="r" b="b"/>
                  <a:pathLst>
                    <a:path w="260" h="297" extrusionOk="0">
                      <a:moveTo>
                        <a:pt x="38" y="111"/>
                      </a:moveTo>
                      <a:cubicBezTo>
                        <a:pt x="38" y="38"/>
                        <a:pt x="112" y="1"/>
                        <a:pt x="186" y="38"/>
                      </a:cubicBezTo>
                      <a:cubicBezTo>
                        <a:pt x="223" y="38"/>
                        <a:pt x="259" y="111"/>
                        <a:pt x="259" y="185"/>
                      </a:cubicBezTo>
                      <a:cubicBezTo>
                        <a:pt x="186" y="296"/>
                        <a:pt x="1" y="222"/>
                        <a:pt x="38" y="1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674" name="Google Shape;5674;p35"/>
              <p:cNvSpPr/>
              <p:nvPr/>
            </p:nvSpPr>
            <p:spPr>
              <a:xfrm>
                <a:off x="2283312" y="2519466"/>
                <a:ext cx="720091" cy="726826"/>
              </a:xfrm>
              <a:custGeom>
                <a:avLst/>
                <a:gdLst/>
                <a:ahLst/>
                <a:cxnLst/>
                <a:rect l="l" t="t" r="r" b="b"/>
                <a:pathLst>
                  <a:path w="3956" h="3993" extrusionOk="0">
                    <a:moveTo>
                      <a:pt x="1701" y="3993"/>
                    </a:moveTo>
                    <a:cubicBezTo>
                      <a:pt x="3217" y="3993"/>
                      <a:pt x="3956" y="2144"/>
                      <a:pt x="2884" y="1072"/>
                    </a:cubicBezTo>
                    <a:cubicBezTo>
                      <a:pt x="1812" y="0"/>
                      <a:pt x="0" y="776"/>
                      <a:pt x="0" y="2292"/>
                    </a:cubicBezTo>
                    <a:cubicBezTo>
                      <a:pt x="0" y="3216"/>
                      <a:pt x="740" y="3993"/>
                      <a:pt x="1701" y="39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75" name="Google Shape;5675;p35"/>
              <p:cNvSpPr/>
              <p:nvPr/>
            </p:nvSpPr>
            <p:spPr>
              <a:xfrm>
                <a:off x="2310070" y="2566429"/>
                <a:ext cx="653106" cy="646189"/>
              </a:xfrm>
              <a:custGeom>
                <a:avLst/>
                <a:gdLst/>
                <a:ahLst/>
                <a:cxnLst/>
                <a:rect l="l" t="t" r="r" b="b"/>
                <a:pathLst>
                  <a:path w="3588" h="3550" extrusionOk="0">
                    <a:moveTo>
                      <a:pt x="1554" y="3550"/>
                    </a:moveTo>
                    <a:cubicBezTo>
                      <a:pt x="2885" y="3550"/>
                      <a:pt x="3587" y="1886"/>
                      <a:pt x="2626" y="962"/>
                    </a:cubicBezTo>
                    <a:cubicBezTo>
                      <a:pt x="1665" y="1"/>
                      <a:pt x="1" y="666"/>
                      <a:pt x="38" y="2034"/>
                    </a:cubicBezTo>
                    <a:cubicBezTo>
                      <a:pt x="1" y="2848"/>
                      <a:pt x="703" y="3550"/>
                      <a:pt x="1554" y="35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76" name="Google Shape;5676;p35"/>
              <p:cNvSpPr/>
              <p:nvPr/>
            </p:nvSpPr>
            <p:spPr>
              <a:xfrm>
                <a:off x="2350479" y="2606838"/>
                <a:ext cx="565552" cy="572287"/>
              </a:xfrm>
              <a:custGeom>
                <a:avLst/>
                <a:gdLst/>
                <a:ahLst/>
                <a:cxnLst/>
                <a:rect l="l" t="t" r="r" b="b"/>
                <a:pathLst>
                  <a:path w="3107" h="3144" extrusionOk="0">
                    <a:moveTo>
                      <a:pt x="1332" y="3143"/>
                    </a:moveTo>
                    <a:cubicBezTo>
                      <a:pt x="2515" y="3143"/>
                      <a:pt x="3106" y="1701"/>
                      <a:pt x="2256" y="851"/>
                    </a:cubicBezTo>
                    <a:cubicBezTo>
                      <a:pt x="1406" y="1"/>
                      <a:pt x="1" y="629"/>
                      <a:pt x="1" y="1812"/>
                    </a:cubicBezTo>
                    <a:cubicBezTo>
                      <a:pt x="1" y="2552"/>
                      <a:pt x="592" y="3143"/>
                      <a:pt x="1332" y="3143"/>
                    </a:cubicBezTo>
                    <a:close/>
                  </a:path>
                </a:pathLst>
              </a:custGeom>
              <a:solidFill>
                <a:srgbClr val="381E11">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nvGrpSpPr>
              <p:cNvPr id="5677" name="Google Shape;5677;p35"/>
              <p:cNvGrpSpPr/>
              <p:nvPr/>
            </p:nvGrpSpPr>
            <p:grpSpPr>
              <a:xfrm>
                <a:off x="2376993" y="2712892"/>
                <a:ext cx="430854" cy="444324"/>
                <a:chOff x="2377419" y="2714598"/>
                <a:chExt cx="430854" cy="444324"/>
              </a:xfrm>
            </p:grpSpPr>
            <p:sp>
              <p:nvSpPr>
                <p:cNvPr id="5678" name="Google Shape;5678;p35"/>
                <p:cNvSpPr/>
                <p:nvPr/>
              </p:nvSpPr>
              <p:spPr>
                <a:xfrm>
                  <a:off x="2438033" y="2728067"/>
                  <a:ext cx="363504" cy="363504"/>
                </a:xfrm>
                <a:custGeom>
                  <a:avLst/>
                  <a:gdLst/>
                  <a:ahLst/>
                  <a:cxnLst/>
                  <a:rect l="l" t="t" r="r" b="b"/>
                  <a:pathLst>
                    <a:path w="1997" h="1997" extrusionOk="0">
                      <a:moveTo>
                        <a:pt x="851" y="1997"/>
                      </a:moveTo>
                      <a:cubicBezTo>
                        <a:pt x="1590" y="1997"/>
                        <a:pt x="1997" y="1072"/>
                        <a:pt x="1442" y="518"/>
                      </a:cubicBezTo>
                      <a:cubicBezTo>
                        <a:pt x="888" y="0"/>
                        <a:pt x="0" y="370"/>
                        <a:pt x="0" y="1146"/>
                      </a:cubicBezTo>
                      <a:cubicBezTo>
                        <a:pt x="0" y="1627"/>
                        <a:pt x="370" y="1997"/>
                        <a:pt x="851" y="19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79" name="Google Shape;5679;p35"/>
                <p:cNvSpPr/>
                <p:nvPr/>
              </p:nvSpPr>
              <p:spPr>
                <a:xfrm>
                  <a:off x="2565815" y="2714598"/>
                  <a:ext cx="47326" cy="47144"/>
                </a:xfrm>
                <a:custGeom>
                  <a:avLst/>
                  <a:gdLst/>
                  <a:ahLst/>
                  <a:cxnLst/>
                  <a:rect l="l" t="t" r="r" b="b"/>
                  <a:pathLst>
                    <a:path w="260" h="259" extrusionOk="0">
                      <a:moveTo>
                        <a:pt x="149" y="259"/>
                      </a:moveTo>
                      <a:cubicBezTo>
                        <a:pt x="186" y="222"/>
                        <a:pt x="260" y="185"/>
                        <a:pt x="260" y="111"/>
                      </a:cubicBezTo>
                      <a:cubicBezTo>
                        <a:pt x="223" y="0"/>
                        <a:pt x="38" y="0"/>
                        <a:pt x="1" y="111"/>
                      </a:cubicBezTo>
                      <a:cubicBezTo>
                        <a:pt x="1" y="185"/>
                        <a:pt x="75"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0" name="Google Shape;5680;p35"/>
                <p:cNvSpPr/>
                <p:nvPr/>
              </p:nvSpPr>
              <p:spPr>
                <a:xfrm>
                  <a:off x="2451503" y="2748272"/>
                  <a:ext cx="54061" cy="53879"/>
                </a:xfrm>
                <a:custGeom>
                  <a:avLst/>
                  <a:gdLst/>
                  <a:ahLst/>
                  <a:cxnLst/>
                  <a:rect l="l" t="t" r="r" b="b"/>
                  <a:pathLst>
                    <a:path w="297" h="296" extrusionOk="0">
                      <a:moveTo>
                        <a:pt x="74" y="37"/>
                      </a:moveTo>
                      <a:cubicBezTo>
                        <a:pt x="111" y="0"/>
                        <a:pt x="185" y="37"/>
                        <a:pt x="259" y="74"/>
                      </a:cubicBezTo>
                      <a:cubicBezTo>
                        <a:pt x="296" y="111"/>
                        <a:pt x="259" y="185"/>
                        <a:pt x="222" y="259"/>
                      </a:cubicBezTo>
                      <a:cubicBezTo>
                        <a:pt x="148" y="296"/>
                        <a:pt x="74" y="259"/>
                        <a:pt x="37" y="222"/>
                      </a:cubicBezTo>
                      <a:cubicBezTo>
                        <a:pt x="0" y="148"/>
                        <a:pt x="37" y="74"/>
                        <a:pt x="74"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1" name="Google Shape;5681;p35"/>
                <p:cNvSpPr/>
                <p:nvPr/>
              </p:nvSpPr>
              <p:spPr>
                <a:xfrm>
                  <a:off x="2377419" y="2970343"/>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2" name="Google Shape;5682;p35"/>
                <p:cNvSpPr/>
                <p:nvPr/>
              </p:nvSpPr>
              <p:spPr>
                <a:xfrm>
                  <a:off x="2451503" y="3071185"/>
                  <a:ext cx="54061" cy="47326"/>
                </a:xfrm>
                <a:custGeom>
                  <a:avLst/>
                  <a:gdLst/>
                  <a:ahLst/>
                  <a:cxnLst/>
                  <a:rect l="l" t="t" r="r" b="b"/>
                  <a:pathLst>
                    <a:path w="297" h="260" extrusionOk="0">
                      <a:moveTo>
                        <a:pt x="74" y="222"/>
                      </a:moveTo>
                      <a:cubicBezTo>
                        <a:pt x="37" y="185"/>
                        <a:pt x="0" y="112"/>
                        <a:pt x="37" y="75"/>
                      </a:cubicBezTo>
                      <a:cubicBezTo>
                        <a:pt x="74" y="1"/>
                        <a:pt x="148" y="1"/>
                        <a:pt x="222" y="38"/>
                      </a:cubicBezTo>
                      <a:cubicBezTo>
                        <a:pt x="259" y="75"/>
                        <a:pt x="296" y="148"/>
                        <a:pt x="259" y="185"/>
                      </a:cubicBezTo>
                      <a:cubicBezTo>
                        <a:pt x="185" y="259"/>
                        <a:pt x="111" y="259"/>
                        <a:pt x="74" y="22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3" name="Google Shape;5683;p35"/>
                <p:cNvSpPr/>
                <p:nvPr/>
              </p:nvSpPr>
              <p:spPr>
                <a:xfrm>
                  <a:off x="2565815" y="3104860"/>
                  <a:ext cx="47326" cy="54061"/>
                </a:xfrm>
                <a:custGeom>
                  <a:avLst/>
                  <a:gdLst/>
                  <a:ahLst/>
                  <a:cxnLst/>
                  <a:rect l="l" t="t" r="r" b="b"/>
                  <a:pathLst>
                    <a:path w="260" h="297" extrusionOk="0">
                      <a:moveTo>
                        <a:pt x="149" y="259"/>
                      </a:moveTo>
                      <a:cubicBezTo>
                        <a:pt x="1" y="296"/>
                        <a:pt x="1" y="0"/>
                        <a:pt x="149" y="37"/>
                      </a:cubicBezTo>
                      <a:cubicBezTo>
                        <a:pt x="260" y="74"/>
                        <a:pt x="260" y="259"/>
                        <a:pt x="149"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4" name="Google Shape;5684;p35"/>
                <p:cNvSpPr/>
                <p:nvPr/>
              </p:nvSpPr>
              <p:spPr>
                <a:xfrm>
                  <a:off x="2680309" y="3064451"/>
                  <a:ext cx="60796" cy="54061"/>
                </a:xfrm>
                <a:custGeom>
                  <a:avLst/>
                  <a:gdLst/>
                  <a:ahLst/>
                  <a:cxnLst/>
                  <a:rect l="l" t="t" r="r" b="b"/>
                  <a:pathLst>
                    <a:path w="334" h="297" extrusionOk="0">
                      <a:moveTo>
                        <a:pt x="222" y="259"/>
                      </a:moveTo>
                      <a:cubicBezTo>
                        <a:pt x="148" y="296"/>
                        <a:pt x="74" y="296"/>
                        <a:pt x="37" y="222"/>
                      </a:cubicBezTo>
                      <a:cubicBezTo>
                        <a:pt x="0" y="185"/>
                        <a:pt x="0" y="112"/>
                        <a:pt x="74" y="75"/>
                      </a:cubicBezTo>
                      <a:cubicBezTo>
                        <a:pt x="185" y="1"/>
                        <a:pt x="333" y="185"/>
                        <a:pt x="222" y="2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5" name="Google Shape;5685;p35"/>
                <p:cNvSpPr/>
                <p:nvPr/>
              </p:nvSpPr>
              <p:spPr>
                <a:xfrm>
                  <a:off x="2754394" y="2970343"/>
                  <a:ext cx="53879" cy="47144"/>
                </a:xfrm>
                <a:custGeom>
                  <a:avLst/>
                  <a:gdLst/>
                  <a:ahLst/>
                  <a:cxnLst/>
                  <a:rect l="l" t="t" r="r" b="b"/>
                  <a:pathLst>
                    <a:path w="296" h="259" extrusionOk="0">
                      <a:moveTo>
                        <a:pt x="259" y="185"/>
                      </a:moveTo>
                      <a:cubicBezTo>
                        <a:pt x="222" y="259"/>
                        <a:pt x="185" y="259"/>
                        <a:pt x="111" y="259"/>
                      </a:cubicBezTo>
                      <a:cubicBezTo>
                        <a:pt x="37" y="222"/>
                        <a:pt x="0" y="185"/>
                        <a:pt x="37" y="111"/>
                      </a:cubicBezTo>
                      <a:cubicBezTo>
                        <a:pt x="37" y="37"/>
                        <a:pt x="111" y="0"/>
                        <a:pt x="185" y="37"/>
                      </a:cubicBezTo>
                      <a:cubicBezTo>
                        <a:pt x="259" y="37"/>
                        <a:pt x="296" y="111"/>
                        <a:pt x="259"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6" name="Google Shape;5686;p35"/>
                <p:cNvSpPr/>
                <p:nvPr/>
              </p:nvSpPr>
              <p:spPr>
                <a:xfrm>
                  <a:off x="2754394" y="2842379"/>
                  <a:ext cx="53879" cy="54061"/>
                </a:xfrm>
                <a:custGeom>
                  <a:avLst/>
                  <a:gdLst/>
                  <a:ahLst/>
                  <a:cxnLst/>
                  <a:rect l="l" t="t" r="r" b="b"/>
                  <a:pathLst>
                    <a:path w="296" h="297" extrusionOk="0">
                      <a:moveTo>
                        <a:pt x="259" y="148"/>
                      </a:moveTo>
                      <a:cubicBezTo>
                        <a:pt x="296" y="185"/>
                        <a:pt x="259" y="259"/>
                        <a:pt x="185" y="296"/>
                      </a:cubicBezTo>
                      <a:cubicBezTo>
                        <a:pt x="111" y="296"/>
                        <a:pt x="37" y="259"/>
                        <a:pt x="37" y="222"/>
                      </a:cubicBezTo>
                      <a:cubicBezTo>
                        <a:pt x="0" y="75"/>
                        <a:pt x="185" y="1"/>
                        <a:pt x="259" y="14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7" name="Google Shape;5687;p35"/>
                <p:cNvSpPr/>
                <p:nvPr/>
              </p:nvSpPr>
              <p:spPr>
                <a:xfrm>
                  <a:off x="2680309" y="2748272"/>
                  <a:ext cx="54061" cy="53879"/>
                </a:xfrm>
                <a:custGeom>
                  <a:avLst/>
                  <a:gdLst/>
                  <a:ahLst/>
                  <a:cxnLst/>
                  <a:rect l="l" t="t" r="r" b="b"/>
                  <a:pathLst>
                    <a:path w="297" h="296" extrusionOk="0">
                      <a:moveTo>
                        <a:pt x="222" y="37"/>
                      </a:moveTo>
                      <a:cubicBezTo>
                        <a:pt x="296" y="148"/>
                        <a:pt x="185" y="296"/>
                        <a:pt x="74" y="259"/>
                      </a:cubicBezTo>
                      <a:cubicBezTo>
                        <a:pt x="0" y="185"/>
                        <a:pt x="0" y="111"/>
                        <a:pt x="37" y="74"/>
                      </a:cubicBezTo>
                      <a:cubicBezTo>
                        <a:pt x="74" y="37"/>
                        <a:pt x="148" y="0"/>
                        <a:pt x="222" y="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8" name="Google Shape;5688;p35"/>
                <p:cNvSpPr/>
                <p:nvPr/>
              </p:nvSpPr>
              <p:spPr>
                <a:xfrm>
                  <a:off x="2377419" y="2845831"/>
                  <a:ext cx="47326" cy="47144"/>
                </a:xfrm>
                <a:custGeom>
                  <a:avLst/>
                  <a:gdLst/>
                  <a:ahLst/>
                  <a:cxnLst/>
                  <a:rect l="l" t="t" r="r" b="b"/>
                  <a:pathLst>
                    <a:path w="260" h="259" extrusionOk="0">
                      <a:moveTo>
                        <a:pt x="38" y="185"/>
                      </a:moveTo>
                      <a:cubicBezTo>
                        <a:pt x="1" y="37"/>
                        <a:pt x="186" y="0"/>
                        <a:pt x="259" y="111"/>
                      </a:cubicBezTo>
                      <a:cubicBezTo>
                        <a:pt x="259" y="185"/>
                        <a:pt x="223" y="222"/>
                        <a:pt x="186" y="259"/>
                      </a:cubicBezTo>
                      <a:cubicBezTo>
                        <a:pt x="112" y="259"/>
                        <a:pt x="38" y="222"/>
                        <a:pt x="38" y="18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5689" name="Google Shape;5689;p35"/>
              <p:cNvSpPr/>
              <p:nvPr/>
            </p:nvSpPr>
            <p:spPr>
              <a:xfrm>
                <a:off x="2444768" y="2758344"/>
                <a:ext cx="303072" cy="336746"/>
              </a:xfrm>
              <a:custGeom>
                <a:avLst/>
                <a:gdLst/>
                <a:ahLst/>
                <a:cxnLst/>
                <a:rect l="l" t="t" r="r" b="b"/>
                <a:pathLst>
                  <a:path w="1665" h="1850" extrusionOk="0">
                    <a:moveTo>
                      <a:pt x="1664" y="1036"/>
                    </a:moveTo>
                    <a:cubicBezTo>
                      <a:pt x="1627" y="1480"/>
                      <a:pt x="1257" y="1850"/>
                      <a:pt x="814" y="1850"/>
                    </a:cubicBezTo>
                    <a:cubicBezTo>
                      <a:pt x="555" y="1850"/>
                      <a:pt x="333" y="1739"/>
                      <a:pt x="185" y="1554"/>
                    </a:cubicBezTo>
                    <a:cubicBezTo>
                      <a:pt x="74" y="1443"/>
                      <a:pt x="0" y="1258"/>
                      <a:pt x="0" y="1073"/>
                    </a:cubicBezTo>
                    <a:cubicBezTo>
                      <a:pt x="37" y="75"/>
                      <a:pt x="1553" y="1"/>
                      <a:pt x="1664" y="10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5" name="TextBox 4">
            <a:extLst>
              <a:ext uri="{FF2B5EF4-FFF2-40B4-BE49-F238E27FC236}">
                <a16:creationId xmlns:a16="http://schemas.microsoft.com/office/drawing/2014/main" id="{A17142BA-B0A6-95F2-1C4B-5917F9DD00C0}"/>
              </a:ext>
            </a:extLst>
          </p:cNvPr>
          <p:cNvSpPr txBox="1"/>
          <p:nvPr/>
        </p:nvSpPr>
        <p:spPr>
          <a:xfrm>
            <a:off x="2999653" y="195252"/>
            <a:ext cx="2423553"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a:ln>
                  <a:noFill/>
                </a:ln>
                <a:solidFill>
                  <a:srgbClr val="16151A">
                    <a:lumMod val="75000"/>
                    <a:lumOff val="25000"/>
                  </a:srgbClr>
                </a:solidFill>
                <a:effectLst/>
                <a:uLnTx/>
                <a:uFillTx/>
                <a:latin typeface="Berlin Sans FB Demi" panose="020E0802020502020306" pitchFamily="34" charset="0"/>
                <a:cs typeface="Arial" panose="020B0604020202020204" pitchFamily="34" charset="0"/>
              </a:rPr>
              <a:t>-</a:t>
            </a:r>
            <a:r>
              <a:rPr lang="en-US" sz="7200" b="1">
                <a:solidFill>
                  <a:srgbClr val="16151A">
                    <a:lumMod val="75000"/>
                    <a:lumOff val="25000"/>
                  </a:srgbClr>
                </a:solidFill>
                <a:latin typeface="Berlin Sans FB Demi" panose="020E0802020502020306" pitchFamily="34" charset="0"/>
                <a:cs typeface="Arial" panose="020B0604020202020204" pitchFamily="34" charset="0"/>
              </a:rPr>
              <a:t>I</a:t>
            </a:r>
            <a:r>
              <a:rPr kumimoji="0" lang="en-US" sz="7200" b="1" i="0" u="none" strike="noStrike" kern="0" cap="none" spc="0" normalizeH="0" baseline="0" noProof="0">
                <a:ln>
                  <a:noFill/>
                </a:ln>
                <a:solidFill>
                  <a:srgbClr val="16151A">
                    <a:lumMod val="75000"/>
                    <a:lumOff val="25000"/>
                  </a:srgbClr>
                </a:solidFill>
                <a:effectLst/>
                <a:uLnTx/>
                <a:uFillTx/>
                <a:latin typeface="Berlin Sans FB Demi" panose="020E0802020502020306" pitchFamily="34" charset="0"/>
                <a:cs typeface="Arial" panose="020B0604020202020204" pitchFamily="34" charset="0"/>
              </a:rPr>
              <a:t>-</a:t>
            </a:r>
            <a:endParaRPr kumimoji="0" lang="en-US" sz="7200" b="1" i="0" u="none" strike="noStrike" kern="0" cap="none" spc="0" normalizeH="0" baseline="0" noProof="0" dirty="0">
              <a:ln>
                <a:noFill/>
              </a:ln>
              <a:solidFill>
                <a:srgbClr val="16151A">
                  <a:lumMod val="75000"/>
                  <a:lumOff val="25000"/>
                </a:srgbClr>
              </a:solidFill>
              <a:effectLst/>
              <a:uLnTx/>
              <a:uFillTx/>
              <a:latin typeface="Berlin Sans FB Demi" panose="020E0802020502020306" pitchFamily="34" charset="0"/>
              <a:cs typeface="Arial" panose="020B0604020202020204" pitchFamily="34" charset="0"/>
            </a:endParaRPr>
          </a:p>
        </p:txBody>
      </p:sp>
      <p:sp>
        <p:nvSpPr>
          <p:cNvPr id="7" name="TextBox 6">
            <a:extLst>
              <a:ext uri="{FF2B5EF4-FFF2-40B4-BE49-F238E27FC236}">
                <a16:creationId xmlns:a16="http://schemas.microsoft.com/office/drawing/2014/main" id="{1385E7FF-BE3F-F427-864A-E2A4292B41F5}"/>
              </a:ext>
            </a:extLst>
          </p:cNvPr>
          <p:cNvSpPr txBox="1"/>
          <p:nvPr/>
        </p:nvSpPr>
        <p:spPr>
          <a:xfrm>
            <a:off x="341104" y="1330416"/>
            <a:ext cx="7740649" cy="2482667"/>
          </a:xfrm>
          <a:prstGeom prst="rect">
            <a:avLst/>
          </a:prstGeom>
          <a:noFill/>
        </p:spPr>
        <p:txBody>
          <a:bodyPr wrap="square">
            <a:spAutoFit/>
          </a:bodyPr>
          <a:lstStyle/>
          <a:p>
            <a:pPr algn="ctr">
              <a:lnSpc>
                <a:spcPct val="150000"/>
              </a:lnSpc>
            </a:pPr>
            <a:r>
              <a:rPr lang="vi-VN" sz="3600" b="1">
                <a:solidFill>
                  <a:srgbClr val="000000"/>
                </a:solidFill>
                <a:latin typeface="Arial" panose="020B0604020202020204" pitchFamily="34" charset="0"/>
                <a:ea typeface="Times New Roman" panose="02020603050405020304" pitchFamily="18" charset="0"/>
                <a:cs typeface="Arial" panose="020B0604020202020204" pitchFamily="34" charset="0"/>
              </a:rPr>
              <a:t>NHỮNG THẮNG LỢI TIÊU BIỂU TRÊN MẶT TRẬN CHÍNH TRỊ, KINH TẾ, VĂN HÓA</a:t>
            </a:r>
            <a:endParaRPr lang="en-US" sz="3600" b="1"/>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CBE0D9E-83C4-C5A4-50E2-2D37D2B637F6}"/>
              </a:ext>
            </a:extLst>
          </p:cNvPr>
          <p:cNvSpPr/>
          <p:nvPr/>
        </p:nvSpPr>
        <p:spPr>
          <a:xfrm>
            <a:off x="427487" y="309199"/>
            <a:ext cx="8289025" cy="1053513"/>
          </a:xfrm>
          <a:prstGeom prst="roundRect">
            <a:avLst>
              <a:gd name="adj" fmla="val 7102"/>
            </a:avLst>
          </a:prstGeom>
          <a:solidFill>
            <a:srgbClr val="FFFFFF"/>
          </a:solidFill>
          <a:ln w="25400" cap="flat" cmpd="sng" algn="ctr">
            <a:solidFill>
              <a:srgbClr val="16151A">
                <a:shade val="15000"/>
              </a:srgbClr>
            </a:solidFill>
            <a:prstDash val="solid"/>
          </a:ln>
          <a:effectLst/>
        </p:spPr>
        <p:txBody>
          <a:bodyPr rtlCol="0" anchor="ctr"/>
          <a:lstStyle/>
          <a:p>
            <a:pPr lvl="0" algn="just">
              <a:lnSpc>
                <a:spcPct val="150000"/>
              </a:lnSpc>
              <a:buClrTx/>
              <a:defRPr/>
            </a:pP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Yêu</a:t>
            </a:r>
            <a:r>
              <a:rPr kumimoji="0" lang="en-US" sz="2000" b="1" i="1" u="none" strike="noStrike" kern="0" cap="none" spc="0" normalizeH="0" noProof="0">
                <a:ln>
                  <a:noFill/>
                </a:ln>
                <a:solidFill>
                  <a:srgbClr val="FF0000"/>
                </a:solidFill>
                <a:effectLst/>
                <a:uLnTx/>
                <a:uFillTx/>
                <a:latin typeface="Arial"/>
                <a:ea typeface="Calibri" panose="020F0502020204030204" pitchFamily="34" charset="0"/>
                <a:cs typeface="+mn-cs"/>
              </a:rPr>
              <a:t> cầu</a:t>
            </a: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mn-cs"/>
              </a:rPr>
              <a:t>: </a:t>
            </a:r>
            <a:r>
              <a:rPr lang="vi-VN" sz="2000">
                <a:latin typeface="Arial" panose="020B0604020202020204" pitchFamily="34" charset="0"/>
                <a:ea typeface="Calibri" panose="020F0502020204030204" pitchFamily="34" charset="0"/>
                <a:cs typeface="+mn-cs"/>
              </a:rPr>
              <a:t>Khai thác Hình 15.2, mục Em có biết, thông tin mục 1a – 1c SGK tr.73, 74 và hoàn thành Phiếu học tập số 1.</a:t>
            </a:r>
            <a:endParaRPr kumimoji="0" lang="en-US" sz="1600" b="0" i="0" u="none" strike="noStrike" kern="0" cap="none" spc="0" normalizeH="0" baseline="0" noProof="0">
              <a:ln>
                <a:noFill/>
              </a:ln>
              <a:solidFill>
                <a:srgbClr val="F0EBE0"/>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C0736900-C2A6-E041-9FA9-53E83BBE3A56}"/>
              </a:ext>
            </a:extLst>
          </p:cNvPr>
          <p:cNvSpPr/>
          <p:nvPr/>
        </p:nvSpPr>
        <p:spPr>
          <a:xfrm>
            <a:off x="3626819" y="1593256"/>
            <a:ext cx="5203962" cy="101595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sym typeface="Arial"/>
              </a:rPr>
              <a:t>Nhóm</a:t>
            </a:r>
            <a:r>
              <a:rPr kumimoji="0" lang="en-US" sz="2000" b="1" i="1" u="none" strike="noStrike" kern="0" cap="none" spc="0" normalizeH="0" noProof="0">
                <a:ln>
                  <a:noFill/>
                </a:ln>
                <a:solidFill>
                  <a:srgbClr val="FF0000"/>
                </a:solidFill>
                <a:effectLst/>
                <a:uLnTx/>
                <a:uFillTx/>
                <a:latin typeface="Arial" panose="020B0604020202020204" pitchFamily="34" charset="0"/>
                <a:ea typeface="Calibri" panose="020F0502020204030204" pitchFamily="34" charset="0"/>
                <a:sym typeface="Arial"/>
              </a:rPr>
              <a:t> 1</a:t>
            </a: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sym typeface="Arial"/>
              </a:rPr>
              <a:t>: </a:t>
            </a:r>
            <a:r>
              <a:rPr lang="vi-VN" sz="2000">
                <a:solidFill>
                  <a:srgbClr val="000000"/>
                </a:solidFill>
                <a:ea typeface="Calibri" panose="020F0502020204030204" pitchFamily="34" charset="0"/>
              </a:rPr>
              <a:t>Tìm hiểu những thắng lợi tiêu biểu trên mặt trận chính trị.</a:t>
            </a:r>
            <a:endParaRPr kumimoji="0" lang="en-US" sz="2000" b="0" i="0" u="none" strike="noStrike" kern="0" cap="none" spc="0" normalizeH="0" baseline="0" noProof="0">
              <a:ln>
                <a:noFill/>
              </a:ln>
              <a:solidFill>
                <a:srgbClr val="EBEBE8"/>
              </a:solidFill>
              <a:effectLst/>
              <a:uLnTx/>
              <a:uFillTx/>
              <a:latin typeface="Arial"/>
              <a:sym typeface="Arial"/>
            </a:endParaRPr>
          </a:p>
        </p:txBody>
      </p:sp>
      <p:sp>
        <p:nvSpPr>
          <p:cNvPr id="6" name="Rectangle: Rounded Corners 5">
            <a:extLst>
              <a:ext uri="{FF2B5EF4-FFF2-40B4-BE49-F238E27FC236}">
                <a16:creationId xmlns:a16="http://schemas.microsoft.com/office/drawing/2014/main" id="{4AB567C1-AA0E-8836-A6E6-DF02063731FC}"/>
              </a:ext>
            </a:extLst>
          </p:cNvPr>
          <p:cNvSpPr/>
          <p:nvPr/>
        </p:nvSpPr>
        <p:spPr>
          <a:xfrm>
            <a:off x="3626819" y="2691274"/>
            <a:ext cx="5203962" cy="101595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sym typeface="Arial"/>
              </a:rPr>
              <a:t>Nhóm</a:t>
            </a:r>
            <a:r>
              <a:rPr kumimoji="0" lang="en-US" sz="2000" b="1" i="1" u="none" strike="noStrike" kern="0" cap="none" spc="0" normalizeH="0" noProof="0">
                <a:ln>
                  <a:noFill/>
                </a:ln>
                <a:solidFill>
                  <a:srgbClr val="FF0000"/>
                </a:solidFill>
                <a:effectLst/>
                <a:uLnTx/>
                <a:uFillTx/>
                <a:latin typeface="Arial" panose="020B0604020202020204" pitchFamily="34" charset="0"/>
                <a:ea typeface="Calibri" panose="020F0502020204030204" pitchFamily="34" charset="0"/>
                <a:sym typeface="Arial"/>
              </a:rPr>
              <a:t> 2</a:t>
            </a: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sym typeface="Arial"/>
              </a:rPr>
              <a:t>: </a:t>
            </a:r>
            <a:r>
              <a:rPr lang="vi-VN" sz="2000">
                <a:solidFill>
                  <a:srgbClr val="000000"/>
                </a:solidFill>
                <a:ea typeface="Calibri" panose="020F0502020204030204" pitchFamily="34" charset="0"/>
              </a:rPr>
              <a:t>Tìm hiểu những thắng lợi tiêu biểu trên mặt trận kinh tế.</a:t>
            </a:r>
            <a:endParaRPr kumimoji="0" lang="en-US" sz="2000" b="0" i="0" u="none" strike="noStrike" kern="0" cap="none" spc="0" normalizeH="0" baseline="0" noProof="0">
              <a:ln>
                <a:noFill/>
              </a:ln>
              <a:solidFill>
                <a:srgbClr val="EBEBE8"/>
              </a:solidFill>
              <a:effectLst/>
              <a:uLnTx/>
              <a:uFillTx/>
              <a:latin typeface="Arial"/>
              <a:sym typeface="Arial"/>
            </a:endParaRPr>
          </a:p>
        </p:txBody>
      </p:sp>
      <p:sp>
        <p:nvSpPr>
          <p:cNvPr id="7" name="Rectangle: Rounded Corners 6">
            <a:extLst>
              <a:ext uri="{FF2B5EF4-FFF2-40B4-BE49-F238E27FC236}">
                <a16:creationId xmlns:a16="http://schemas.microsoft.com/office/drawing/2014/main" id="{14E0717B-1722-4F5D-0092-3CC7BCF7B63C}"/>
              </a:ext>
            </a:extLst>
          </p:cNvPr>
          <p:cNvSpPr/>
          <p:nvPr/>
        </p:nvSpPr>
        <p:spPr>
          <a:xfrm>
            <a:off x="3626819" y="3780789"/>
            <a:ext cx="5203962" cy="1015954"/>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sym typeface="Arial"/>
              </a:rPr>
              <a:t>Nhóm</a:t>
            </a:r>
            <a:r>
              <a:rPr kumimoji="0" lang="en-US" sz="2000" b="1" i="1" u="none" strike="noStrike" kern="0" cap="none" spc="0" normalizeH="0" noProof="0">
                <a:ln>
                  <a:noFill/>
                </a:ln>
                <a:solidFill>
                  <a:srgbClr val="FF0000"/>
                </a:solidFill>
                <a:effectLst/>
                <a:uLnTx/>
                <a:uFillTx/>
                <a:latin typeface="Arial" panose="020B0604020202020204" pitchFamily="34" charset="0"/>
                <a:ea typeface="Calibri" panose="020F0502020204030204" pitchFamily="34" charset="0"/>
                <a:sym typeface="Arial"/>
              </a:rPr>
              <a:t> 3</a:t>
            </a:r>
            <a:r>
              <a:rPr kumimoji="0" lang="en-US"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sym typeface="Arial"/>
              </a:rPr>
              <a:t>: </a:t>
            </a:r>
            <a:r>
              <a:rPr lang="vi-VN" sz="2000">
                <a:solidFill>
                  <a:srgbClr val="000000"/>
                </a:solidFill>
                <a:ea typeface="Calibri" panose="020F0502020204030204" pitchFamily="34" charset="0"/>
              </a:rPr>
              <a:t>Tìm hiểu những thắng lợi tiêu biểu trên mặt trận văn hóa.</a:t>
            </a:r>
            <a:endParaRPr kumimoji="0" lang="en-US" sz="2000" b="0" i="0" u="none" strike="noStrike" kern="0" cap="none" spc="0" normalizeH="0" baseline="0" noProof="0">
              <a:ln>
                <a:noFill/>
              </a:ln>
              <a:solidFill>
                <a:srgbClr val="EBEBE8"/>
              </a:solidFill>
              <a:effectLst/>
              <a:uLnTx/>
              <a:uFillTx/>
              <a:latin typeface="Arial"/>
              <a:sym typeface="Arial"/>
            </a:endParaRPr>
          </a:p>
        </p:txBody>
      </p:sp>
      <p:pic>
        <p:nvPicPr>
          <p:cNvPr id="10" name="Picture 9">
            <a:extLst>
              <a:ext uri="{FF2B5EF4-FFF2-40B4-BE49-F238E27FC236}">
                <a16:creationId xmlns:a16="http://schemas.microsoft.com/office/drawing/2014/main" id="{2FBF7A31-8AE0-B2E8-A624-33F1BC2D9638}"/>
              </a:ext>
            </a:extLst>
          </p:cNvPr>
          <p:cNvPicPr>
            <a:picLocks noChangeAspect="1"/>
          </p:cNvPicPr>
          <p:nvPr/>
        </p:nvPicPr>
        <p:blipFill>
          <a:blip r:embed="rId3"/>
          <a:stretch>
            <a:fillRect/>
          </a:stretch>
        </p:blipFill>
        <p:spPr>
          <a:xfrm>
            <a:off x="95613" y="1600200"/>
            <a:ext cx="3531206" cy="3543300"/>
          </a:xfrm>
          <a:prstGeom prst="rect">
            <a:avLst/>
          </a:prstGeom>
        </p:spPr>
      </p:pic>
    </p:spTree>
    <p:extLst>
      <p:ext uri="{BB962C8B-B14F-4D97-AF65-F5344CB8AC3E}">
        <p14:creationId xmlns:p14="http://schemas.microsoft.com/office/powerpoint/2010/main" val="392282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A94EA07-2DF5-1218-9AF6-C05B52400D8F}"/>
              </a:ext>
            </a:extLst>
          </p:cNvPr>
          <p:cNvGraphicFramePr>
            <a:graphicFrameLocks noGrp="1"/>
          </p:cNvGraphicFramePr>
          <p:nvPr>
            <p:extLst>
              <p:ext uri="{D42A27DB-BD31-4B8C-83A1-F6EECF244321}">
                <p14:modId xmlns:p14="http://schemas.microsoft.com/office/powerpoint/2010/main" val="749231189"/>
              </p:ext>
            </p:extLst>
          </p:nvPr>
        </p:nvGraphicFramePr>
        <p:xfrm>
          <a:off x="324697" y="327025"/>
          <a:ext cx="3925570" cy="4489449"/>
        </p:xfrm>
        <a:graphic>
          <a:graphicData uri="http://schemas.openxmlformats.org/drawingml/2006/table">
            <a:tbl>
              <a:tblPr firstRow="1" firstCol="1" bandRow="1">
                <a:tableStyleId>{D7935782-2676-42E0-8363-58FADCF0CE7F}</a:tableStyleId>
              </a:tblPr>
              <a:tblGrid>
                <a:gridCol w="1517646">
                  <a:extLst>
                    <a:ext uri="{9D8B030D-6E8A-4147-A177-3AD203B41FA5}">
                      <a16:colId xmlns:a16="http://schemas.microsoft.com/office/drawing/2014/main" val="1273904389"/>
                    </a:ext>
                  </a:extLst>
                </a:gridCol>
                <a:gridCol w="2407924">
                  <a:extLst>
                    <a:ext uri="{9D8B030D-6E8A-4147-A177-3AD203B41FA5}">
                      <a16:colId xmlns:a16="http://schemas.microsoft.com/office/drawing/2014/main" val="2280784392"/>
                    </a:ext>
                  </a:extLst>
                </a:gridCol>
              </a:tblGrid>
              <a:tr h="538734">
                <a:tc gridSpan="2">
                  <a:txBody>
                    <a:bodyPr/>
                    <a:lstStyle/>
                    <a:p>
                      <a:pPr algn="ctr">
                        <a:lnSpc>
                          <a:spcPct val="100000"/>
                        </a:lnSpc>
                        <a:spcBef>
                          <a:spcPts val="600"/>
                        </a:spcBef>
                        <a:spcAft>
                          <a:spcPts val="100"/>
                        </a:spcAft>
                      </a:pPr>
                      <a:r>
                        <a:rPr lang="en-US" sz="2000" b="1">
                          <a:solidFill>
                            <a:srgbClr val="FFFFFF"/>
                          </a:solidFill>
                          <a:effectLst/>
                          <a:latin typeface="Arial" panose="020B0604020202020204" pitchFamily="34" charset="0"/>
                          <a:ea typeface="Calibri" panose="020F0502020204030204" pitchFamily="34" charset="0"/>
                          <a:cs typeface="Arial" panose="020B0604020202020204" pitchFamily="34" charset="0"/>
                        </a:rPr>
                        <a:t>PHIẾU HỌC TẬP SỐ 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pPr algn="ctr">
                        <a:lnSpc>
                          <a:spcPct val="150000"/>
                        </a:lnSpc>
                        <a:spcBef>
                          <a:spcPts val="600"/>
                        </a:spcBef>
                        <a:spcAft>
                          <a:spcPts val="100"/>
                        </a:spcAft>
                      </a:pP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02078064"/>
                  </a:ext>
                </a:extLst>
              </a:tr>
              <a:tr h="538734">
                <a:tc>
                  <a:txBody>
                    <a:bodyPr/>
                    <a:lstStyle/>
                    <a:p>
                      <a:pPr algn="ctr">
                        <a:lnSpc>
                          <a:spcPct val="100000"/>
                        </a:lnSpc>
                        <a:spcBef>
                          <a:spcPts val="600"/>
                        </a:spcBef>
                        <a:spcAft>
                          <a:spcPts val="100"/>
                        </a:spcAft>
                      </a:pPr>
                      <a:r>
                        <a:rPr lang="vi-VN" sz="2000" kern="100">
                          <a:effectLst/>
                          <a:latin typeface="Arial" panose="020B0604020202020204" pitchFamily="34" charset="0"/>
                          <a:cs typeface="Arial" panose="020B0604020202020204" pitchFamily="34" charset="0"/>
                        </a:rPr>
                        <a:t>Lĩnh vực</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a:lnSpc>
                          <a:spcPct val="100000"/>
                        </a:lnSpc>
                        <a:spcBef>
                          <a:spcPts val="600"/>
                        </a:spcBef>
                        <a:spcAft>
                          <a:spcPts val="100"/>
                        </a:spcAft>
                      </a:pPr>
                      <a:r>
                        <a:rPr lang="vi-VN" sz="2000" kern="100">
                          <a:effectLst/>
                          <a:latin typeface="Arial" panose="020B0604020202020204" pitchFamily="34" charset="0"/>
                          <a:cs typeface="Arial" panose="020B0604020202020204" pitchFamily="34" charset="0"/>
                        </a:rPr>
                        <a:t>Thắng lợi tiêu biểu</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2511892334"/>
                  </a:ext>
                </a:extLst>
              </a:tr>
              <a:tr h="1137327">
                <a:tc>
                  <a:txBody>
                    <a:bodyPr/>
                    <a:lstStyle/>
                    <a:p>
                      <a:pPr algn="ctr">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Chính trị</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63855770"/>
                  </a:ext>
                </a:extLst>
              </a:tr>
              <a:tr h="1137327">
                <a:tc>
                  <a:txBody>
                    <a:bodyPr/>
                    <a:lstStyle/>
                    <a:p>
                      <a:pPr algn="ctr">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Kinh tế</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14959546"/>
                  </a:ext>
                </a:extLst>
              </a:tr>
              <a:tr h="1137327">
                <a:tc>
                  <a:txBody>
                    <a:bodyPr/>
                    <a:lstStyle/>
                    <a:p>
                      <a:pPr algn="ctr">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Văn hóa</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cs typeface="Arial" panose="020B0604020202020204" pitchFamily="34" charset="0"/>
                      </a:endParaRPr>
                    </a:p>
                    <a:p>
                      <a:pPr algn="just">
                        <a:lnSpc>
                          <a:spcPct val="100000"/>
                        </a:lnSpc>
                        <a:spcBef>
                          <a:spcPts val="100"/>
                        </a:spcBef>
                        <a:spcAft>
                          <a:spcPts val="100"/>
                        </a:spcAft>
                      </a:pPr>
                      <a:r>
                        <a:rPr lang="vi-VN" sz="2000" kern="1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86915451"/>
                  </a:ext>
                </a:extLst>
              </a:tr>
            </a:tbl>
          </a:graphicData>
        </a:graphic>
      </p:graphicFrame>
      <p:grpSp>
        <p:nvGrpSpPr>
          <p:cNvPr id="5" name="Group 4">
            <a:extLst>
              <a:ext uri="{FF2B5EF4-FFF2-40B4-BE49-F238E27FC236}">
                <a16:creationId xmlns:a16="http://schemas.microsoft.com/office/drawing/2014/main" id="{A32A072B-8FF7-0B41-2AF4-4D06876BAC05}"/>
              </a:ext>
            </a:extLst>
          </p:cNvPr>
          <p:cNvGrpSpPr/>
          <p:nvPr/>
        </p:nvGrpSpPr>
        <p:grpSpPr>
          <a:xfrm>
            <a:off x="4428068" y="465680"/>
            <a:ext cx="4467042" cy="4212138"/>
            <a:chOff x="4166745" y="-854468"/>
            <a:chExt cx="4601305" cy="4551704"/>
          </a:xfrm>
        </p:grpSpPr>
        <p:pic>
          <p:nvPicPr>
            <p:cNvPr id="6" name="Picture 5">
              <a:extLst>
                <a:ext uri="{FF2B5EF4-FFF2-40B4-BE49-F238E27FC236}">
                  <a16:creationId xmlns:a16="http://schemas.microsoft.com/office/drawing/2014/main" id="{0581AF50-1768-222B-E2AF-6AE241047A6E}"/>
                </a:ext>
              </a:extLst>
            </p:cNvPr>
            <p:cNvPicPr>
              <a:picLocks noChangeAspect="1"/>
            </p:cNvPicPr>
            <p:nvPr/>
          </p:nvPicPr>
          <p:blipFill>
            <a:blip r:embed="rId2"/>
            <a:srcRect/>
            <a:stretch/>
          </p:blipFill>
          <p:spPr>
            <a:xfrm>
              <a:off x="4166745" y="-854468"/>
              <a:ext cx="4601305" cy="3303944"/>
            </a:xfrm>
            <a:prstGeom prst="rect">
              <a:avLst/>
            </a:prstGeom>
          </p:spPr>
        </p:pic>
        <p:sp>
          <p:nvSpPr>
            <p:cNvPr id="7" name="TextBox 6">
              <a:extLst>
                <a:ext uri="{FF2B5EF4-FFF2-40B4-BE49-F238E27FC236}">
                  <a16:creationId xmlns:a16="http://schemas.microsoft.com/office/drawing/2014/main" id="{6A623E7E-B8CC-DB3D-E8B9-36C8F3EB5EA2}"/>
                </a:ext>
              </a:extLst>
            </p:cNvPr>
            <p:cNvSpPr txBox="1"/>
            <p:nvPr/>
          </p:nvSpPr>
          <p:spPr>
            <a:xfrm>
              <a:off x="4723168" y="2449476"/>
              <a:ext cx="3488458" cy="1247760"/>
            </a:xfrm>
            <a:prstGeom prst="rect">
              <a:avLst/>
            </a:prstGeom>
            <a:noFill/>
          </p:spPr>
          <p:txBody>
            <a:bodyPr wrap="square" anchor="ctr">
              <a:spAutoFit/>
            </a:bodyPr>
            <a:lstStyle/>
            <a:p>
              <a:pPr algn="ctr">
                <a:lnSpc>
                  <a:spcPct val="150000"/>
                </a:lnSpc>
              </a:pPr>
              <a:r>
                <a:rPr lang="en-US" sz="1600" dirty="0" err="1">
                  <a:effectLst/>
                  <a:latin typeface="Arial" panose="020B0604020202020204" pitchFamily="34" charset="0"/>
                  <a:ea typeface="Times New Roman" panose="02020603050405020304" pitchFamily="18" charset="0"/>
                  <a:cs typeface="Arial" panose="020B0604020202020204" pitchFamily="34" charset="0"/>
                </a:rPr>
                <a:t>Hình</a:t>
              </a:r>
              <a:r>
                <a:rPr lang="en-US" sz="1600" dirty="0">
                  <a:effectLst/>
                  <a:latin typeface="Arial" panose="020B0604020202020204" pitchFamily="34" charset="0"/>
                  <a:ea typeface="Times New Roman" panose="02020603050405020304" pitchFamily="18" charset="0"/>
                  <a:cs typeface="Arial" panose="020B0604020202020204" pitchFamily="34" charset="0"/>
                </a:rPr>
                <a:t> 3.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Đại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hội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đại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lần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thứ</a:t>
              </a:r>
              <a:r>
                <a:rPr lang="en-US" sz="1600" dirty="0">
                  <a:effectLst/>
                  <a:latin typeface="Arial" panose="020B0604020202020204" pitchFamily="34" charset="0"/>
                  <a:ea typeface="Times New Roman" panose="02020603050405020304" pitchFamily="18" charset="0"/>
                  <a:cs typeface="Arial" panose="020B0604020202020204" pitchFamily="34" charset="0"/>
                </a:rPr>
                <a:t> II </a:t>
              </a:r>
              <a:r>
                <a:rPr lang="en-US" sz="16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Đảng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sản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Đông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1600" dirty="0">
                  <a:effectLst/>
                  <a:latin typeface="Arial" panose="020B0604020202020204" pitchFamily="34" charset="0"/>
                  <a:ea typeface="Times New Roman" panose="02020603050405020304" pitchFamily="18" charset="0"/>
                  <a:cs typeface="Arial" panose="020B0604020202020204" pitchFamily="34" charset="0"/>
                </a:rPr>
                <a:t> ở </a:t>
              </a:r>
              <a:r>
                <a:rPr lang="en-US" sz="1600" dirty="0" err="1">
                  <a:effectLst/>
                  <a:latin typeface="Arial" panose="020B0604020202020204" pitchFamily="34" charset="0"/>
                  <a:ea typeface="Times New Roman" panose="02020603050405020304" pitchFamily="18" charset="0"/>
                  <a:cs typeface="Arial" panose="020B0604020202020204" pitchFamily="34" charset="0"/>
                </a:rPr>
                <a:t>Chiêm</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Hóa</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Tuyên</a:t>
              </a:r>
              <a:r>
                <a:rPr lang="en-US" sz="1600" dirty="0">
                  <a:effectLst/>
                  <a:latin typeface="Arial" panose="020B0604020202020204" pitchFamily="34" charset="0"/>
                  <a:ea typeface="Times New Roman" panose="02020603050405020304" pitchFamily="18" charset="0"/>
                  <a:cs typeface="Arial" panose="020B0604020202020204" pitchFamily="34" charset="0"/>
                </a:rPr>
                <a:t> Quang)</a:t>
              </a:r>
              <a:endParaRPr lang="en-US" dirty="0">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BF14D79E-F243-DC66-D757-574C258F4826}"/>
              </a:ext>
            </a:extLst>
          </p:cNvPr>
          <p:cNvPicPr>
            <a:picLocks noChangeAspect="1"/>
          </p:cNvPicPr>
          <p:nvPr/>
        </p:nvPicPr>
        <p:blipFill>
          <a:blip r:embed="rId3"/>
          <a:stretch>
            <a:fillRect/>
          </a:stretch>
        </p:blipFill>
        <p:spPr>
          <a:xfrm>
            <a:off x="8175344" y="4950687"/>
            <a:ext cx="968656" cy="192813"/>
          </a:xfrm>
          <a:prstGeom prst="rect">
            <a:avLst/>
          </a:prstGeom>
        </p:spPr>
      </p:pic>
    </p:spTree>
    <p:extLst>
      <p:ext uri="{BB962C8B-B14F-4D97-AF65-F5344CB8AC3E}">
        <p14:creationId xmlns:p14="http://schemas.microsoft.com/office/powerpoint/2010/main" val="30822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04"/>
        <p:cNvGrpSpPr/>
        <p:nvPr/>
      </p:nvGrpSpPr>
      <p:grpSpPr>
        <a:xfrm>
          <a:off x="0" y="0"/>
          <a:ext cx="0" cy="0"/>
          <a:chOff x="0" y="0"/>
          <a:chExt cx="0" cy="0"/>
        </a:xfrm>
      </p:grpSpPr>
      <p:sp>
        <p:nvSpPr>
          <p:cNvPr id="6" name="TextBox 5">
            <a:extLst>
              <a:ext uri="{FF2B5EF4-FFF2-40B4-BE49-F238E27FC236}">
                <a16:creationId xmlns:a16="http://schemas.microsoft.com/office/drawing/2014/main" id="{CBE9FF17-E4D0-672F-52E5-D0A279FC898C}"/>
              </a:ext>
            </a:extLst>
          </p:cNvPr>
          <p:cNvSpPr txBox="1"/>
          <p:nvPr/>
        </p:nvSpPr>
        <p:spPr>
          <a:xfrm>
            <a:off x="575733" y="472970"/>
            <a:ext cx="7992533" cy="4197559"/>
          </a:xfrm>
          <a:prstGeom prst="rect">
            <a:avLst/>
          </a:prstGeom>
          <a:noFill/>
        </p:spPr>
        <p:txBody>
          <a:bodyPr wrap="square">
            <a:spAutoFit/>
          </a:bodyPr>
          <a:lstStyle/>
          <a:p>
            <a:pPr lvl="0" algn="just">
              <a:lnSpc>
                <a:spcPct val="150000"/>
              </a:lnSpc>
              <a:buClrTx/>
            </a:pP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TƯ LIỆU</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1</a:t>
            </a:r>
            <a:r>
              <a:rPr kumimoji="0" lang="vi-VN"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a:t>
            </a:r>
            <a:r>
              <a:rPr kumimoji="0" lang="en-US" sz="1800" b="1" i="0" u="none" strike="noStrike" kern="1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cs typeface="+mn-cs"/>
              </a:rPr>
              <a:t> </a:t>
            </a:r>
            <a:r>
              <a:rPr lang="vi-VN" sz="1800">
                <a:latin typeface="Times New Roman" panose="02020603050405020304" pitchFamily="18" charset="0"/>
                <a:ea typeface="Times New Roman" panose="02020603050405020304" pitchFamily="18" charset="0"/>
                <a:cs typeface="+mn-cs"/>
              </a:rPr>
              <a:t>Phong trào thi đua yêu nước do Chủ tịch Hồ Chí Minh phát động từ năm 1948. Ngày 1/5/1952, tại Đại Từ (Thái Nguyên), Đại hội Chiến sĩ thi đua và Cán bộ gương mẫu toàn quốc lần thứ nhất khai mạc. Tại Đại hội, Chủ tịch Hồ Chí Minh đã nêu rõ nội dung thi đua là tăng gia sản xuất và tiết kiệm, diệt giặc lập công; thi đua là đoàn kết, là yêu nước, là góp sức gìn giữ hòa bình và dân chủ thế giới, là cải tạo con người. Phong trào thi đua là một hình thức động viên nhân dân ra sức phấn đấu cho thắng lợi của cuộc kháng chiến. Đại hội đã bầu được 3 Anh hùng Lao động là Ngô Gia Khám, Trần Đại Nghĩa, Hoàng Hanh; 4 Anh hùng Quân đội là Cù Chính Lan (truy tặng), La Văn Cầu, Nguyễn Thị Chiên, Nguyễn Quốc Trị. Đó là 7 anh hùng đầu tiên tiêu biểu cho phong trào thi đua yêu nước của nhân dân Việt Nam.</a:t>
            </a:r>
            <a:endParaRPr kumimoji="0" lang="vi-VN" sz="105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7450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ietnam War Thesis Defense by Slidesgo">
  <a:themeElements>
    <a:clrScheme name="Simple Light">
      <a:dk1>
        <a:srgbClr val="381E11"/>
      </a:dk1>
      <a:lt1>
        <a:srgbClr val="F2EEE0"/>
      </a:lt1>
      <a:dk2>
        <a:srgbClr val="D4B594"/>
      </a:dk2>
      <a:lt2>
        <a:srgbClr val="D6CECF"/>
      </a:lt2>
      <a:accent1>
        <a:srgbClr val="A07950"/>
      </a:accent1>
      <a:accent2>
        <a:srgbClr val="4F5A6B"/>
      </a:accent2>
      <a:accent3>
        <a:srgbClr val="353939"/>
      </a:accent3>
      <a:accent4>
        <a:srgbClr val="778062"/>
      </a:accent4>
      <a:accent5>
        <a:srgbClr val="838F44"/>
      </a:accent5>
      <a:accent6>
        <a:srgbClr val="D9252C"/>
      </a:accent6>
      <a:hlink>
        <a:srgbClr val="381E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ietnam War Thesis Defense by Slidesgo">
  <a:themeElements>
    <a:clrScheme name="Simple Light">
      <a:dk1>
        <a:srgbClr val="381E11"/>
      </a:dk1>
      <a:lt1>
        <a:srgbClr val="F2EEE0"/>
      </a:lt1>
      <a:dk2>
        <a:srgbClr val="D4B594"/>
      </a:dk2>
      <a:lt2>
        <a:srgbClr val="D6CECF"/>
      </a:lt2>
      <a:accent1>
        <a:srgbClr val="A07950"/>
      </a:accent1>
      <a:accent2>
        <a:srgbClr val="4F5A6B"/>
      </a:accent2>
      <a:accent3>
        <a:srgbClr val="353939"/>
      </a:accent3>
      <a:accent4>
        <a:srgbClr val="778062"/>
      </a:accent4>
      <a:accent5>
        <a:srgbClr val="838F44"/>
      </a:accent5>
      <a:accent6>
        <a:srgbClr val="D9252C"/>
      </a:accent6>
      <a:hlink>
        <a:srgbClr val="381E1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3836</TotalTime>
  <Words>2031</Words>
  <Application>Microsoft Office PowerPoint</Application>
  <PresentationFormat>On-screen Show (16:9)</PresentationFormat>
  <Paragraphs>138</Paragraphs>
  <Slides>31</Slides>
  <Notes>20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Calibri</vt:lpstr>
      <vt:lpstr>Arial (Body)</vt:lpstr>
      <vt:lpstr>Be Vietnam Pro</vt:lpstr>
      <vt:lpstr>Allerta Stencil</vt:lpstr>
      <vt:lpstr>Spline Sans</vt:lpstr>
      <vt:lpstr>Arial</vt:lpstr>
      <vt:lpstr>Berlin Sans FB Demi</vt:lpstr>
      <vt:lpstr>Times New Roman</vt:lpstr>
      <vt:lpstr>Vietnam War Thesis Defense by Slidesgo</vt:lpstr>
      <vt:lpstr>1_Vietnam War Thesis Defense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Phong trào thi đua trong kháng chiến chống thực dân Pháp</vt:lpstr>
      <vt:lpstr>Phong trào thi đua trong kháng chiến chống thực dân Pháp</vt:lpstr>
      <vt:lpstr>PowerPoint Presentation</vt:lpstr>
      <vt:lpstr>PowerPoint Presentation</vt:lpstr>
      <vt:lpstr>PowerPoint Presentation</vt:lpstr>
      <vt:lpstr>PowerPoint Presentation</vt:lpstr>
      <vt:lpstr>PowerPoint Presentation</vt:lpstr>
      <vt:lpstr>NHÀ SỬ HỌC THÔNG THÁI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ĐÓN CÁC BẠN ĐẾN VỚI BÀI HỌC MỚI!</dc:title>
  <dc:creator>DELL</dc:creator>
  <cp:lastModifiedBy>Giang Giang</cp:lastModifiedBy>
  <cp:revision>211</cp:revision>
  <dcterms:modified xsi:type="dcterms:W3CDTF">2025-03-18T09:37:03Z</dcterms:modified>
</cp:coreProperties>
</file>