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42"/>
  </p:notesMasterIdLst>
  <p:sldIdLst>
    <p:sldId id="256" r:id="rId2"/>
    <p:sldId id="257" r:id="rId3"/>
    <p:sldId id="297" r:id="rId4"/>
    <p:sldId id="298" r:id="rId5"/>
    <p:sldId id="263" r:id="rId6"/>
    <p:sldId id="260" r:id="rId7"/>
    <p:sldId id="262" r:id="rId8"/>
    <p:sldId id="305" r:id="rId9"/>
    <p:sldId id="299" r:id="rId10"/>
    <p:sldId id="264" r:id="rId11"/>
    <p:sldId id="303" r:id="rId12"/>
    <p:sldId id="300" r:id="rId13"/>
    <p:sldId id="265" r:id="rId14"/>
    <p:sldId id="266" r:id="rId15"/>
    <p:sldId id="268" r:id="rId16"/>
    <p:sldId id="308" r:id="rId17"/>
    <p:sldId id="309" r:id="rId18"/>
    <p:sldId id="310" r:id="rId19"/>
    <p:sldId id="311" r:id="rId20"/>
    <p:sldId id="323" r:id="rId21"/>
    <p:sldId id="313" r:id="rId22"/>
    <p:sldId id="314" r:id="rId23"/>
    <p:sldId id="325" r:id="rId24"/>
    <p:sldId id="322" r:id="rId25"/>
    <p:sldId id="269" r:id="rId26"/>
    <p:sldId id="270" r:id="rId27"/>
    <p:sldId id="271" r:id="rId28"/>
    <p:sldId id="272" r:id="rId29"/>
    <p:sldId id="326" r:id="rId30"/>
    <p:sldId id="273" r:id="rId31"/>
    <p:sldId id="327" r:id="rId32"/>
    <p:sldId id="328" r:id="rId33"/>
    <p:sldId id="329" r:id="rId34"/>
    <p:sldId id="330" r:id="rId35"/>
    <p:sldId id="332" r:id="rId36"/>
    <p:sldId id="333" r:id="rId37"/>
    <p:sldId id="334" r:id="rId38"/>
    <p:sldId id="335" r:id="rId39"/>
    <p:sldId id="338" r:id="rId40"/>
    <p:sldId id="274" r:id="rId41"/>
  </p:sldIdLst>
  <p:sldSz cx="9144000" cy="5143500" type="screen16x9"/>
  <p:notesSz cx="6858000" cy="9144000"/>
  <p:embeddedFontLst>
    <p:embeddedFont>
      <p:font typeface="1FTV Akira Expanded" panose="02000800000000000000" charset="0"/>
      <p:bold r:id="rId43"/>
    </p:embeddedFont>
    <p:embeddedFont>
      <p:font typeface="Albert Sans" panose="020B0604020202020204" charset="0"/>
      <p:regular r:id="rId44"/>
      <p:bold r:id="rId45"/>
      <p:italic r:id="rId46"/>
      <p:boldItalic r:id="rId47"/>
    </p:embeddedFont>
    <p:embeddedFont>
      <p:font typeface="Allerta Stencil" panose="020B0604020202020204" charset="0"/>
      <p:regular r:id="rId48"/>
    </p:embeddedFont>
    <p:embeddedFont>
      <p:font typeface="Atkinson Hyperlegible" panose="020B0604020202020204" charset="0"/>
      <p:regular r:id="rId49"/>
      <p:bold r:id="rId50"/>
      <p:italic r:id="rId51"/>
      <p:boldItalic r:id="rId52"/>
    </p:embeddedFont>
    <p:embeddedFont>
      <p:font typeface="Bahnschrift SemiBold" panose="020B0502040204020203" pitchFamily="34" charset="0"/>
      <p:bold r:id="rId53"/>
    </p:embeddedFont>
    <p:embeddedFont>
      <p:font typeface="Nunito Light" pitchFamily="2" charset="0"/>
      <p:regular r:id="rId54"/>
      <p: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FF0066"/>
    <a:srgbClr val="D7C9BB"/>
    <a:srgbClr val="E8ECD6"/>
    <a:srgbClr val="838F44"/>
    <a:srgbClr val="1D1D1D"/>
    <a:srgbClr val="993366"/>
    <a:srgbClr val="FFFF99"/>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B4C2C3-76ED-4D78-9764-A9802E654107}">
  <a:tblStyle styleId="{2AB4C2C3-76ED-4D78-9764-A9802E65410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33" autoAdjust="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08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dd46dd1d67_2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dd46dd1d67_2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775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a:extLst>
            <a:ext uri="{FF2B5EF4-FFF2-40B4-BE49-F238E27FC236}">
              <a16:creationId xmlns:a16="http://schemas.microsoft.com/office/drawing/2014/main" id="{2D3C623F-5B37-29CF-1299-D4F082673F52}"/>
            </a:ext>
          </a:extLst>
        </p:cNvPr>
        <p:cNvGrpSpPr/>
        <p:nvPr/>
      </p:nvGrpSpPr>
      <p:grpSpPr>
        <a:xfrm>
          <a:off x="0" y="0"/>
          <a:ext cx="0" cy="0"/>
          <a:chOff x="0" y="0"/>
          <a:chExt cx="0" cy="0"/>
        </a:xfrm>
      </p:grpSpPr>
      <p:sp>
        <p:nvSpPr>
          <p:cNvPr id="422" name="Google Shape;422;g117b871a421_0_0:notes">
            <a:extLst>
              <a:ext uri="{FF2B5EF4-FFF2-40B4-BE49-F238E27FC236}">
                <a16:creationId xmlns:a16="http://schemas.microsoft.com/office/drawing/2014/main" id="{529B927E-034C-5A97-5496-C04D25A9F0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17b871a421_0_0:notes">
            <a:extLst>
              <a:ext uri="{FF2B5EF4-FFF2-40B4-BE49-F238E27FC236}">
                <a16:creationId xmlns:a16="http://schemas.microsoft.com/office/drawing/2014/main" id="{3C780399-2F5A-204B-E5E6-3E95D56632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105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a:extLst>
            <a:ext uri="{FF2B5EF4-FFF2-40B4-BE49-F238E27FC236}">
              <a16:creationId xmlns:a16="http://schemas.microsoft.com/office/drawing/2014/main" id="{C5050FEB-9373-367A-E2D7-0AB55ACC028A}"/>
            </a:ext>
          </a:extLst>
        </p:cNvPr>
        <p:cNvGrpSpPr/>
        <p:nvPr/>
      </p:nvGrpSpPr>
      <p:grpSpPr>
        <a:xfrm>
          <a:off x="0" y="0"/>
          <a:ext cx="0" cy="0"/>
          <a:chOff x="0" y="0"/>
          <a:chExt cx="0" cy="0"/>
        </a:xfrm>
      </p:grpSpPr>
      <p:sp>
        <p:nvSpPr>
          <p:cNvPr id="422" name="Google Shape;422;g117b871a421_0_0:notes">
            <a:extLst>
              <a:ext uri="{FF2B5EF4-FFF2-40B4-BE49-F238E27FC236}">
                <a16:creationId xmlns:a16="http://schemas.microsoft.com/office/drawing/2014/main" id="{BDF42BDF-21B6-6B45-2042-0EBB9D937B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17b871a421_0_0:notes">
            <a:extLst>
              <a:ext uri="{FF2B5EF4-FFF2-40B4-BE49-F238E27FC236}">
                <a16:creationId xmlns:a16="http://schemas.microsoft.com/office/drawing/2014/main" id="{5E6739E7-0482-B68F-2AF7-8D262B97AD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135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2444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340135a08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340135a08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13dfeee94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13dfeee94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a:extLst>
            <a:ext uri="{FF2B5EF4-FFF2-40B4-BE49-F238E27FC236}">
              <a16:creationId xmlns:a16="http://schemas.microsoft.com/office/drawing/2014/main" id="{07797984-737E-A2F8-7E73-56D80316146A}"/>
            </a:ext>
          </a:extLst>
        </p:cNvPr>
        <p:cNvGrpSpPr/>
        <p:nvPr/>
      </p:nvGrpSpPr>
      <p:grpSpPr>
        <a:xfrm>
          <a:off x="0" y="0"/>
          <a:ext cx="0" cy="0"/>
          <a:chOff x="0" y="0"/>
          <a:chExt cx="0" cy="0"/>
        </a:xfrm>
      </p:grpSpPr>
      <p:sp>
        <p:nvSpPr>
          <p:cNvPr id="592" name="Google Shape;592;g54dda1946d_4_2685:notes">
            <a:extLst>
              <a:ext uri="{FF2B5EF4-FFF2-40B4-BE49-F238E27FC236}">
                <a16:creationId xmlns:a16="http://schemas.microsoft.com/office/drawing/2014/main" id="{C80ADFAC-2E76-A129-E316-7544B1D07F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54dda1946d_4_2685:notes">
            <a:extLst>
              <a:ext uri="{FF2B5EF4-FFF2-40B4-BE49-F238E27FC236}">
                <a16:creationId xmlns:a16="http://schemas.microsoft.com/office/drawing/2014/main" id="{ABB69564-CD25-3CBD-3D1A-5D9762699D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62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17d1415e7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17d1415e7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a:extLst>
            <a:ext uri="{FF2B5EF4-FFF2-40B4-BE49-F238E27FC236}">
              <a16:creationId xmlns:a16="http://schemas.microsoft.com/office/drawing/2014/main" id="{D33CDE3B-BBE3-181E-F94B-B8D7E0FF21E3}"/>
            </a:ext>
          </a:extLst>
        </p:cNvPr>
        <p:cNvGrpSpPr/>
        <p:nvPr/>
      </p:nvGrpSpPr>
      <p:grpSpPr>
        <a:xfrm>
          <a:off x="0" y="0"/>
          <a:ext cx="0" cy="0"/>
          <a:chOff x="0" y="0"/>
          <a:chExt cx="0" cy="0"/>
        </a:xfrm>
      </p:grpSpPr>
      <p:sp>
        <p:nvSpPr>
          <p:cNvPr id="610" name="Google Shape;610;g117d1415e74_0_14:notes">
            <a:extLst>
              <a:ext uri="{FF2B5EF4-FFF2-40B4-BE49-F238E27FC236}">
                <a16:creationId xmlns:a16="http://schemas.microsoft.com/office/drawing/2014/main" id="{A9AF4A59-AC1A-803E-59CA-24E2256AAD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17d1415e74_0_14:notes">
            <a:extLst>
              <a:ext uri="{FF2B5EF4-FFF2-40B4-BE49-F238E27FC236}">
                <a16:creationId xmlns:a16="http://schemas.microsoft.com/office/drawing/2014/main" id="{AED0CBE4-1AED-CE55-A85B-3028E7850A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782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a:extLst>
            <a:ext uri="{FF2B5EF4-FFF2-40B4-BE49-F238E27FC236}">
              <a16:creationId xmlns:a16="http://schemas.microsoft.com/office/drawing/2014/main" id="{76CD1992-D11E-A44D-FCA9-373F3757FDCA}"/>
            </a:ext>
          </a:extLst>
        </p:cNvPr>
        <p:cNvGrpSpPr/>
        <p:nvPr/>
      </p:nvGrpSpPr>
      <p:grpSpPr>
        <a:xfrm>
          <a:off x="0" y="0"/>
          <a:ext cx="0" cy="0"/>
          <a:chOff x="0" y="0"/>
          <a:chExt cx="0" cy="0"/>
        </a:xfrm>
      </p:grpSpPr>
      <p:sp>
        <p:nvSpPr>
          <p:cNvPr id="610" name="Google Shape;610;g117d1415e74_0_14:notes">
            <a:extLst>
              <a:ext uri="{FF2B5EF4-FFF2-40B4-BE49-F238E27FC236}">
                <a16:creationId xmlns:a16="http://schemas.microsoft.com/office/drawing/2014/main" id="{A1C5328A-F206-27D3-C87E-2A12D56BFF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17d1415e74_0_14:notes">
            <a:extLst>
              <a:ext uri="{FF2B5EF4-FFF2-40B4-BE49-F238E27FC236}">
                <a16:creationId xmlns:a16="http://schemas.microsoft.com/office/drawing/2014/main" id="{9024C325-23F3-A4A0-FAE1-9FAB2C43BF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800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a:extLst>
            <a:ext uri="{FF2B5EF4-FFF2-40B4-BE49-F238E27FC236}">
              <a16:creationId xmlns:a16="http://schemas.microsoft.com/office/drawing/2014/main" id="{93FAC97C-3B6F-AA01-4B5E-67BA929E5AF4}"/>
            </a:ext>
          </a:extLst>
        </p:cNvPr>
        <p:cNvGrpSpPr/>
        <p:nvPr/>
      </p:nvGrpSpPr>
      <p:grpSpPr>
        <a:xfrm>
          <a:off x="0" y="0"/>
          <a:ext cx="0" cy="0"/>
          <a:chOff x="0" y="0"/>
          <a:chExt cx="0" cy="0"/>
        </a:xfrm>
      </p:grpSpPr>
      <p:sp>
        <p:nvSpPr>
          <p:cNvPr id="610" name="Google Shape;610;g117d1415e74_0_14:notes">
            <a:extLst>
              <a:ext uri="{FF2B5EF4-FFF2-40B4-BE49-F238E27FC236}">
                <a16:creationId xmlns:a16="http://schemas.microsoft.com/office/drawing/2014/main" id="{208D49ED-A70B-BCF0-F7D1-B82DE55098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17d1415e74_0_14:notes">
            <a:extLst>
              <a:ext uri="{FF2B5EF4-FFF2-40B4-BE49-F238E27FC236}">
                <a16:creationId xmlns:a16="http://schemas.microsoft.com/office/drawing/2014/main" id="{B8E1CA5B-23AB-EBE8-FEEA-30336C3D5C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487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a:extLst>
            <a:ext uri="{FF2B5EF4-FFF2-40B4-BE49-F238E27FC236}">
              <a16:creationId xmlns:a16="http://schemas.microsoft.com/office/drawing/2014/main" id="{215CBC1D-034F-A33B-5BCD-E008B8BE93A1}"/>
            </a:ext>
          </a:extLst>
        </p:cNvPr>
        <p:cNvGrpSpPr/>
        <p:nvPr/>
      </p:nvGrpSpPr>
      <p:grpSpPr>
        <a:xfrm>
          <a:off x="0" y="0"/>
          <a:ext cx="0" cy="0"/>
          <a:chOff x="0" y="0"/>
          <a:chExt cx="0" cy="0"/>
        </a:xfrm>
      </p:grpSpPr>
      <p:sp>
        <p:nvSpPr>
          <p:cNvPr id="445" name="Google Shape;445;g133f6155f6d_0_69:notes">
            <a:extLst>
              <a:ext uri="{FF2B5EF4-FFF2-40B4-BE49-F238E27FC236}">
                <a16:creationId xmlns:a16="http://schemas.microsoft.com/office/drawing/2014/main" id="{33EE8C2F-9C7A-F116-221B-39352AEEC2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33f6155f6d_0_69:notes">
            <a:extLst>
              <a:ext uri="{FF2B5EF4-FFF2-40B4-BE49-F238E27FC236}">
                <a16:creationId xmlns:a16="http://schemas.microsoft.com/office/drawing/2014/main" id="{FC7A59C7-9D4E-386A-2B24-E6C4689CBD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5406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a:extLst>
            <a:ext uri="{FF2B5EF4-FFF2-40B4-BE49-F238E27FC236}">
              <a16:creationId xmlns:a16="http://schemas.microsoft.com/office/drawing/2014/main" id="{2571BE37-068D-AD13-7D56-1BDD0EA2F41F}"/>
            </a:ext>
          </a:extLst>
        </p:cNvPr>
        <p:cNvGrpSpPr/>
        <p:nvPr/>
      </p:nvGrpSpPr>
      <p:grpSpPr>
        <a:xfrm>
          <a:off x="0" y="0"/>
          <a:ext cx="0" cy="0"/>
          <a:chOff x="0" y="0"/>
          <a:chExt cx="0" cy="0"/>
        </a:xfrm>
      </p:grpSpPr>
      <p:sp>
        <p:nvSpPr>
          <p:cNvPr id="610" name="Google Shape;610;g117d1415e74_0_14:notes">
            <a:extLst>
              <a:ext uri="{FF2B5EF4-FFF2-40B4-BE49-F238E27FC236}">
                <a16:creationId xmlns:a16="http://schemas.microsoft.com/office/drawing/2014/main" id="{3C829F9F-77A9-3350-C506-2B8F8A66C0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17d1415e74_0_14:notes">
            <a:extLst>
              <a:ext uri="{FF2B5EF4-FFF2-40B4-BE49-F238E27FC236}">
                <a16:creationId xmlns:a16="http://schemas.microsoft.com/office/drawing/2014/main" id="{E9A089A9-E5D8-7923-0CEA-42C7918EDF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1723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a:extLst>
            <a:ext uri="{FF2B5EF4-FFF2-40B4-BE49-F238E27FC236}">
              <a16:creationId xmlns:a16="http://schemas.microsoft.com/office/drawing/2014/main" id="{43EA4CD3-FE57-1F2D-E692-3130F3E4EE8D}"/>
            </a:ext>
          </a:extLst>
        </p:cNvPr>
        <p:cNvGrpSpPr/>
        <p:nvPr/>
      </p:nvGrpSpPr>
      <p:grpSpPr>
        <a:xfrm>
          <a:off x="0" y="0"/>
          <a:ext cx="0" cy="0"/>
          <a:chOff x="0" y="0"/>
          <a:chExt cx="0" cy="0"/>
        </a:xfrm>
      </p:grpSpPr>
      <p:sp>
        <p:nvSpPr>
          <p:cNvPr id="610" name="Google Shape;610;g117d1415e74_0_14:notes">
            <a:extLst>
              <a:ext uri="{FF2B5EF4-FFF2-40B4-BE49-F238E27FC236}">
                <a16:creationId xmlns:a16="http://schemas.microsoft.com/office/drawing/2014/main" id="{415587FF-5EFD-01AB-596F-1B2BD95666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17d1415e74_0_14:notes">
            <a:extLst>
              <a:ext uri="{FF2B5EF4-FFF2-40B4-BE49-F238E27FC236}">
                <a16:creationId xmlns:a16="http://schemas.microsoft.com/office/drawing/2014/main" id="{372DFA56-5989-2E7E-515B-BD4EBA16ED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9797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a:extLst>
            <a:ext uri="{FF2B5EF4-FFF2-40B4-BE49-F238E27FC236}">
              <a16:creationId xmlns:a16="http://schemas.microsoft.com/office/drawing/2014/main" id="{54724669-6391-AABF-279E-82CBE6B4B383}"/>
            </a:ext>
          </a:extLst>
        </p:cNvPr>
        <p:cNvGrpSpPr/>
        <p:nvPr/>
      </p:nvGrpSpPr>
      <p:grpSpPr>
        <a:xfrm>
          <a:off x="0" y="0"/>
          <a:ext cx="0" cy="0"/>
          <a:chOff x="0" y="0"/>
          <a:chExt cx="0" cy="0"/>
        </a:xfrm>
      </p:grpSpPr>
      <p:sp>
        <p:nvSpPr>
          <p:cNvPr id="610" name="Google Shape;610;g117d1415e74_0_14:notes">
            <a:extLst>
              <a:ext uri="{FF2B5EF4-FFF2-40B4-BE49-F238E27FC236}">
                <a16:creationId xmlns:a16="http://schemas.microsoft.com/office/drawing/2014/main" id="{59B93D87-F0BA-146D-8669-7887F824B5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17d1415e74_0_14:notes">
            <a:extLst>
              <a:ext uri="{FF2B5EF4-FFF2-40B4-BE49-F238E27FC236}">
                <a16:creationId xmlns:a16="http://schemas.microsoft.com/office/drawing/2014/main" id="{0CA63249-873E-3676-877B-46E7C131E0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743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a:extLst>
            <a:ext uri="{FF2B5EF4-FFF2-40B4-BE49-F238E27FC236}">
              <a16:creationId xmlns:a16="http://schemas.microsoft.com/office/drawing/2014/main" id="{A15D7A84-61FD-7373-117C-E2E09F11B46F}"/>
            </a:ext>
          </a:extLst>
        </p:cNvPr>
        <p:cNvGrpSpPr/>
        <p:nvPr/>
      </p:nvGrpSpPr>
      <p:grpSpPr>
        <a:xfrm>
          <a:off x="0" y="0"/>
          <a:ext cx="0" cy="0"/>
          <a:chOff x="0" y="0"/>
          <a:chExt cx="0" cy="0"/>
        </a:xfrm>
      </p:grpSpPr>
      <p:sp>
        <p:nvSpPr>
          <p:cNvPr id="445" name="Google Shape;445;g133f6155f6d_0_69:notes">
            <a:extLst>
              <a:ext uri="{FF2B5EF4-FFF2-40B4-BE49-F238E27FC236}">
                <a16:creationId xmlns:a16="http://schemas.microsoft.com/office/drawing/2014/main" id="{B36F1410-DF15-F5EB-503A-B9E373D644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33f6155f6d_0_69:notes">
            <a:extLst>
              <a:ext uri="{FF2B5EF4-FFF2-40B4-BE49-F238E27FC236}">
                <a16:creationId xmlns:a16="http://schemas.microsoft.com/office/drawing/2014/main" id="{B829AF18-E39B-FEB8-B764-F65CBED805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50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161ca7da6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161ca7da6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a:extLst>
            <a:ext uri="{FF2B5EF4-FFF2-40B4-BE49-F238E27FC236}">
              <a16:creationId xmlns:a16="http://schemas.microsoft.com/office/drawing/2014/main" id="{6B20BBCB-DF61-A03C-8125-779D57D1EAB3}"/>
            </a:ext>
          </a:extLst>
        </p:cNvPr>
        <p:cNvGrpSpPr/>
        <p:nvPr/>
      </p:nvGrpSpPr>
      <p:grpSpPr>
        <a:xfrm>
          <a:off x="0" y="0"/>
          <a:ext cx="0" cy="0"/>
          <a:chOff x="0" y="0"/>
          <a:chExt cx="0" cy="0"/>
        </a:xfrm>
      </p:grpSpPr>
      <p:sp>
        <p:nvSpPr>
          <p:cNvPr id="445" name="Google Shape;445;g133f6155f6d_0_69:notes">
            <a:extLst>
              <a:ext uri="{FF2B5EF4-FFF2-40B4-BE49-F238E27FC236}">
                <a16:creationId xmlns:a16="http://schemas.microsoft.com/office/drawing/2014/main" id="{8D3A8150-FEDA-E98F-3005-57713707CC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33f6155f6d_0_69:notes">
            <a:extLst>
              <a:ext uri="{FF2B5EF4-FFF2-40B4-BE49-F238E27FC236}">
                <a16:creationId xmlns:a16="http://schemas.microsoft.com/office/drawing/2014/main" id="{11DAF542-6BDA-37C3-D9A4-E7A6041C46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7440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dd46dd1d67_2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dd46dd1d67_2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17b871a4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17b871a4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a:extLst>
            <a:ext uri="{FF2B5EF4-FFF2-40B4-BE49-F238E27FC236}">
              <a16:creationId xmlns:a16="http://schemas.microsoft.com/office/drawing/2014/main" id="{2D3C623F-5B37-29CF-1299-D4F082673F52}"/>
            </a:ext>
          </a:extLst>
        </p:cNvPr>
        <p:cNvGrpSpPr/>
        <p:nvPr/>
      </p:nvGrpSpPr>
      <p:grpSpPr>
        <a:xfrm>
          <a:off x="0" y="0"/>
          <a:ext cx="0" cy="0"/>
          <a:chOff x="0" y="0"/>
          <a:chExt cx="0" cy="0"/>
        </a:xfrm>
      </p:grpSpPr>
      <p:sp>
        <p:nvSpPr>
          <p:cNvPr id="422" name="Google Shape;422;g117b871a421_0_0:notes">
            <a:extLst>
              <a:ext uri="{FF2B5EF4-FFF2-40B4-BE49-F238E27FC236}">
                <a16:creationId xmlns:a16="http://schemas.microsoft.com/office/drawing/2014/main" id="{529B927E-034C-5A97-5496-C04D25A9F0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17b871a421_0_0:notes">
            <a:extLst>
              <a:ext uri="{FF2B5EF4-FFF2-40B4-BE49-F238E27FC236}">
                <a16:creationId xmlns:a16="http://schemas.microsoft.com/office/drawing/2014/main" id="{3C780399-2F5A-204B-E5E6-3E95D56632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846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33f6155f6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33f6155f6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10" name="Google Shape;10;p2"/>
          <p:cNvGrpSpPr/>
          <p:nvPr/>
        </p:nvGrpSpPr>
        <p:grpSpPr>
          <a:xfrm>
            <a:off x="159225" y="183750"/>
            <a:ext cx="8823825" cy="4776000"/>
            <a:chOff x="159225" y="183750"/>
            <a:chExt cx="8823825" cy="4776000"/>
          </a:xfrm>
        </p:grpSpPr>
        <p:grpSp>
          <p:nvGrpSpPr>
            <p:cNvPr id="11" name="Google Shape;11;p2"/>
            <p:cNvGrpSpPr/>
            <p:nvPr/>
          </p:nvGrpSpPr>
          <p:grpSpPr>
            <a:xfrm>
              <a:off x="159225" y="183750"/>
              <a:ext cx="8823825" cy="4776000"/>
              <a:chOff x="159225" y="183750"/>
              <a:chExt cx="8823825" cy="4776000"/>
            </a:xfrm>
          </p:grpSpPr>
          <p:sp>
            <p:nvSpPr>
              <p:cNvPr id="12" name="Google Shape;12;p2"/>
              <p:cNvSpPr/>
              <p:nvPr/>
            </p:nvSpPr>
            <p:spPr>
              <a:xfrm>
                <a:off x="160950"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13" name="Google Shape;13;p2"/>
              <p:cNvCxnSpPr/>
              <p:nvPr/>
            </p:nvCxnSpPr>
            <p:spPr>
              <a:xfrm>
                <a:off x="159225" y="361650"/>
                <a:ext cx="8816700" cy="0"/>
              </a:xfrm>
              <a:prstGeom prst="straightConnector1">
                <a:avLst/>
              </a:prstGeom>
              <a:noFill/>
              <a:ln w="9525" cap="flat" cmpd="sng">
                <a:solidFill>
                  <a:schemeClr val="dk1"/>
                </a:solidFill>
                <a:prstDash val="solid"/>
                <a:round/>
                <a:headEnd type="none" w="med" len="med"/>
                <a:tailEnd type="none" w="med" len="med"/>
              </a:ln>
            </p:spPr>
          </p:cxnSp>
        </p:grpSp>
        <p:grpSp>
          <p:nvGrpSpPr>
            <p:cNvPr id="14" name="Google Shape;14;p2"/>
            <p:cNvGrpSpPr/>
            <p:nvPr/>
          </p:nvGrpSpPr>
          <p:grpSpPr>
            <a:xfrm>
              <a:off x="4211513" y="223350"/>
              <a:ext cx="720975" cy="276600"/>
              <a:chOff x="4211513" y="223350"/>
              <a:chExt cx="720975" cy="276600"/>
            </a:xfrm>
          </p:grpSpPr>
          <p:sp>
            <p:nvSpPr>
              <p:cNvPr id="15" name="Google Shape;15;p2"/>
              <p:cNvSpPr/>
              <p:nvPr/>
            </p:nvSpPr>
            <p:spPr>
              <a:xfrm rot="2700000">
                <a:off x="4474207"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6" name="Google Shape;16;p2"/>
              <p:cNvSpPr/>
              <p:nvPr/>
            </p:nvSpPr>
            <p:spPr>
              <a:xfrm rot="2700000">
                <a:off x="4761948"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7" name="Google Shape;17;p2"/>
              <p:cNvSpPr/>
              <p:nvPr/>
            </p:nvSpPr>
            <p:spPr>
              <a:xfrm rot="2700000">
                <a:off x="4240773"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18" name="Google Shape;18;p2"/>
          <p:cNvSpPr txBox="1">
            <a:spLocks noGrp="1"/>
          </p:cNvSpPr>
          <p:nvPr>
            <p:ph type="ctrTitle"/>
          </p:nvPr>
        </p:nvSpPr>
        <p:spPr>
          <a:xfrm>
            <a:off x="713225" y="795475"/>
            <a:ext cx="7717500" cy="1563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9" name="Google Shape;19;p2"/>
          <p:cNvSpPr txBox="1">
            <a:spLocks noGrp="1"/>
          </p:cNvSpPr>
          <p:nvPr>
            <p:ph type="subTitle" idx="1"/>
          </p:nvPr>
        </p:nvSpPr>
        <p:spPr>
          <a:xfrm>
            <a:off x="2307675" y="2359075"/>
            <a:ext cx="4528800" cy="411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600"/>
              <a:buNone/>
              <a:defRPr sz="1600">
                <a:solidFill>
                  <a:schemeClr val="dk1"/>
                </a:solidFill>
              </a:defRPr>
            </a:lvl1pPr>
            <a:lvl2pPr lvl="1" algn="ctr">
              <a:lnSpc>
                <a:spcPct val="100000"/>
              </a:lnSpc>
              <a:spcBef>
                <a:spcPts val="0"/>
              </a:spcBef>
              <a:spcAft>
                <a:spcPts val="0"/>
              </a:spcAft>
              <a:buClr>
                <a:schemeClr val="dk1"/>
              </a:buClr>
              <a:buSzPts val="1600"/>
              <a:buNone/>
              <a:defRPr sz="1600">
                <a:solidFill>
                  <a:schemeClr val="dk1"/>
                </a:solidFill>
              </a:defRPr>
            </a:lvl2pPr>
            <a:lvl3pPr lvl="2" algn="ctr">
              <a:lnSpc>
                <a:spcPct val="100000"/>
              </a:lnSpc>
              <a:spcBef>
                <a:spcPts val="0"/>
              </a:spcBef>
              <a:spcAft>
                <a:spcPts val="0"/>
              </a:spcAft>
              <a:buClr>
                <a:schemeClr val="dk1"/>
              </a:buClr>
              <a:buSzPts val="1600"/>
              <a:buNone/>
              <a:defRPr sz="1600">
                <a:solidFill>
                  <a:schemeClr val="dk1"/>
                </a:solidFill>
              </a:defRPr>
            </a:lvl3pPr>
            <a:lvl4pPr lvl="3" algn="ctr">
              <a:lnSpc>
                <a:spcPct val="100000"/>
              </a:lnSpc>
              <a:spcBef>
                <a:spcPts val="0"/>
              </a:spcBef>
              <a:spcAft>
                <a:spcPts val="0"/>
              </a:spcAft>
              <a:buClr>
                <a:schemeClr val="dk1"/>
              </a:buClr>
              <a:buSzPts val="1600"/>
              <a:buNone/>
              <a:defRPr sz="1600">
                <a:solidFill>
                  <a:schemeClr val="dk1"/>
                </a:solidFill>
              </a:defRPr>
            </a:lvl4pPr>
            <a:lvl5pPr lvl="4" algn="ctr">
              <a:lnSpc>
                <a:spcPct val="100000"/>
              </a:lnSpc>
              <a:spcBef>
                <a:spcPts val="0"/>
              </a:spcBef>
              <a:spcAft>
                <a:spcPts val="0"/>
              </a:spcAft>
              <a:buClr>
                <a:schemeClr val="dk1"/>
              </a:buClr>
              <a:buSzPts val="1600"/>
              <a:buNone/>
              <a:defRPr sz="1600">
                <a:solidFill>
                  <a:schemeClr val="dk1"/>
                </a:solidFill>
              </a:defRPr>
            </a:lvl5pPr>
            <a:lvl6pPr lvl="5" algn="ctr">
              <a:lnSpc>
                <a:spcPct val="100000"/>
              </a:lnSpc>
              <a:spcBef>
                <a:spcPts val="0"/>
              </a:spcBef>
              <a:spcAft>
                <a:spcPts val="0"/>
              </a:spcAft>
              <a:buClr>
                <a:schemeClr val="dk1"/>
              </a:buClr>
              <a:buSzPts val="1600"/>
              <a:buNone/>
              <a:defRPr sz="1600">
                <a:solidFill>
                  <a:schemeClr val="dk1"/>
                </a:solidFill>
              </a:defRPr>
            </a:lvl6pPr>
            <a:lvl7pPr lvl="6" algn="ctr">
              <a:lnSpc>
                <a:spcPct val="100000"/>
              </a:lnSpc>
              <a:spcBef>
                <a:spcPts val="0"/>
              </a:spcBef>
              <a:spcAft>
                <a:spcPts val="0"/>
              </a:spcAft>
              <a:buClr>
                <a:schemeClr val="dk1"/>
              </a:buClr>
              <a:buSzPts val="1600"/>
              <a:buNone/>
              <a:defRPr sz="1600">
                <a:solidFill>
                  <a:schemeClr val="dk1"/>
                </a:solidFill>
              </a:defRPr>
            </a:lvl7pPr>
            <a:lvl8pPr lvl="7" algn="ctr">
              <a:lnSpc>
                <a:spcPct val="100000"/>
              </a:lnSpc>
              <a:spcBef>
                <a:spcPts val="0"/>
              </a:spcBef>
              <a:spcAft>
                <a:spcPts val="0"/>
              </a:spcAft>
              <a:buClr>
                <a:schemeClr val="dk1"/>
              </a:buClr>
              <a:buSzPts val="1600"/>
              <a:buNone/>
              <a:defRPr sz="1600">
                <a:solidFill>
                  <a:schemeClr val="dk1"/>
                </a:solidFill>
              </a:defRPr>
            </a:lvl8pPr>
            <a:lvl9pPr lvl="8" algn="ctr">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1"/>
        <p:cNvGrpSpPr/>
        <p:nvPr/>
      </p:nvGrpSpPr>
      <p:grpSpPr>
        <a:xfrm>
          <a:off x="0" y="0"/>
          <a:ext cx="0" cy="0"/>
          <a:chOff x="0" y="0"/>
          <a:chExt cx="0" cy="0"/>
        </a:xfrm>
      </p:grpSpPr>
      <p:pic>
        <p:nvPicPr>
          <p:cNvPr id="112" name="Google Shape;112;p11"/>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113" name="Google Shape;113;p11"/>
          <p:cNvGrpSpPr/>
          <p:nvPr/>
        </p:nvGrpSpPr>
        <p:grpSpPr>
          <a:xfrm>
            <a:off x="159225" y="183750"/>
            <a:ext cx="8823825" cy="4776000"/>
            <a:chOff x="159225" y="183750"/>
            <a:chExt cx="8823825" cy="4776000"/>
          </a:xfrm>
        </p:grpSpPr>
        <p:grpSp>
          <p:nvGrpSpPr>
            <p:cNvPr id="114" name="Google Shape;114;p11"/>
            <p:cNvGrpSpPr/>
            <p:nvPr/>
          </p:nvGrpSpPr>
          <p:grpSpPr>
            <a:xfrm>
              <a:off x="159225" y="183750"/>
              <a:ext cx="8823825" cy="4776000"/>
              <a:chOff x="159225" y="183750"/>
              <a:chExt cx="8823825" cy="4776000"/>
            </a:xfrm>
          </p:grpSpPr>
          <p:sp>
            <p:nvSpPr>
              <p:cNvPr id="115" name="Google Shape;115;p11"/>
              <p:cNvSpPr/>
              <p:nvPr/>
            </p:nvSpPr>
            <p:spPr>
              <a:xfrm>
                <a:off x="160950"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116" name="Google Shape;116;p11"/>
              <p:cNvCxnSpPr/>
              <p:nvPr/>
            </p:nvCxnSpPr>
            <p:spPr>
              <a:xfrm>
                <a:off x="159225" y="361650"/>
                <a:ext cx="8816700" cy="0"/>
              </a:xfrm>
              <a:prstGeom prst="straightConnector1">
                <a:avLst/>
              </a:prstGeom>
              <a:noFill/>
              <a:ln w="9525" cap="flat" cmpd="sng">
                <a:solidFill>
                  <a:schemeClr val="dk1"/>
                </a:solidFill>
                <a:prstDash val="solid"/>
                <a:round/>
                <a:headEnd type="none" w="med" len="med"/>
                <a:tailEnd type="none" w="med" len="med"/>
              </a:ln>
            </p:spPr>
          </p:cxnSp>
        </p:grpSp>
        <p:grpSp>
          <p:nvGrpSpPr>
            <p:cNvPr id="117" name="Google Shape;117;p11"/>
            <p:cNvGrpSpPr/>
            <p:nvPr/>
          </p:nvGrpSpPr>
          <p:grpSpPr>
            <a:xfrm>
              <a:off x="4211513" y="223350"/>
              <a:ext cx="720975" cy="276600"/>
              <a:chOff x="4211513" y="223350"/>
              <a:chExt cx="720975" cy="276600"/>
            </a:xfrm>
          </p:grpSpPr>
          <p:sp>
            <p:nvSpPr>
              <p:cNvPr id="118" name="Google Shape;118;p11"/>
              <p:cNvSpPr/>
              <p:nvPr/>
            </p:nvSpPr>
            <p:spPr>
              <a:xfrm rot="2700000">
                <a:off x="4474207"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19" name="Google Shape;119;p11"/>
              <p:cNvSpPr/>
              <p:nvPr/>
            </p:nvSpPr>
            <p:spPr>
              <a:xfrm rot="2700000">
                <a:off x="4761948"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20" name="Google Shape;120;p11"/>
              <p:cNvSpPr/>
              <p:nvPr/>
            </p:nvSpPr>
            <p:spPr>
              <a:xfrm rot="2700000">
                <a:off x="4240773"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121" name="Google Shape;121;p11"/>
          <p:cNvSpPr txBox="1">
            <a:spLocks noGrp="1"/>
          </p:cNvSpPr>
          <p:nvPr>
            <p:ph type="title" hasCustomPrompt="1"/>
          </p:nvPr>
        </p:nvSpPr>
        <p:spPr>
          <a:xfrm>
            <a:off x="1957950" y="1119125"/>
            <a:ext cx="5228100" cy="1039800"/>
          </a:xfrm>
          <a:prstGeom prst="rect">
            <a:avLst/>
          </a:prstGeom>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SzPts val="6000"/>
              <a:buNone/>
              <a:defRPr sz="6000" b="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22" name="Google Shape;122;p11"/>
          <p:cNvSpPr txBox="1">
            <a:spLocks noGrp="1"/>
          </p:cNvSpPr>
          <p:nvPr>
            <p:ph type="subTitle" idx="1"/>
          </p:nvPr>
        </p:nvSpPr>
        <p:spPr>
          <a:xfrm>
            <a:off x="1957950" y="2158925"/>
            <a:ext cx="5228100" cy="41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algn="ctr" rtl="0">
              <a:lnSpc>
                <a:spcPct val="115000"/>
              </a:lnSpc>
              <a:spcBef>
                <a:spcPts val="0"/>
              </a:spcBef>
              <a:spcAft>
                <a:spcPts val="0"/>
              </a:spcAft>
              <a:buSzPts val="1600"/>
              <a:buNone/>
              <a:defRPr sz="1600"/>
            </a:lvl2pPr>
            <a:lvl3pPr lvl="2" algn="ctr" rtl="0">
              <a:lnSpc>
                <a:spcPct val="115000"/>
              </a:lnSpc>
              <a:spcBef>
                <a:spcPts val="0"/>
              </a:spcBef>
              <a:spcAft>
                <a:spcPts val="0"/>
              </a:spcAft>
              <a:buSzPts val="1600"/>
              <a:buNone/>
              <a:defRPr sz="1600"/>
            </a:lvl3pPr>
            <a:lvl4pPr lvl="3" algn="ctr" rtl="0">
              <a:lnSpc>
                <a:spcPct val="115000"/>
              </a:lnSpc>
              <a:spcBef>
                <a:spcPts val="0"/>
              </a:spcBef>
              <a:spcAft>
                <a:spcPts val="0"/>
              </a:spcAft>
              <a:buSzPts val="1600"/>
              <a:buNone/>
              <a:defRPr sz="1600"/>
            </a:lvl4pPr>
            <a:lvl5pPr lvl="4" algn="ctr" rtl="0">
              <a:lnSpc>
                <a:spcPct val="115000"/>
              </a:lnSpc>
              <a:spcBef>
                <a:spcPts val="0"/>
              </a:spcBef>
              <a:spcAft>
                <a:spcPts val="0"/>
              </a:spcAft>
              <a:buSzPts val="1600"/>
              <a:buNone/>
              <a:defRPr sz="1600"/>
            </a:lvl5pPr>
            <a:lvl6pPr lvl="5" algn="ctr" rtl="0">
              <a:lnSpc>
                <a:spcPct val="115000"/>
              </a:lnSpc>
              <a:spcBef>
                <a:spcPts val="0"/>
              </a:spcBef>
              <a:spcAft>
                <a:spcPts val="0"/>
              </a:spcAft>
              <a:buSzPts val="1600"/>
              <a:buNone/>
              <a:defRPr sz="1600"/>
            </a:lvl6pPr>
            <a:lvl7pPr lvl="6" algn="ctr" rtl="0">
              <a:lnSpc>
                <a:spcPct val="115000"/>
              </a:lnSpc>
              <a:spcBef>
                <a:spcPts val="0"/>
              </a:spcBef>
              <a:spcAft>
                <a:spcPts val="0"/>
              </a:spcAft>
              <a:buSzPts val="1600"/>
              <a:buNone/>
              <a:defRPr sz="1600"/>
            </a:lvl7pPr>
            <a:lvl8pPr lvl="7" algn="ctr" rtl="0">
              <a:lnSpc>
                <a:spcPct val="115000"/>
              </a:lnSpc>
              <a:spcBef>
                <a:spcPts val="0"/>
              </a:spcBef>
              <a:spcAft>
                <a:spcPts val="0"/>
              </a:spcAft>
              <a:buSzPts val="1600"/>
              <a:buNone/>
              <a:defRPr sz="1600"/>
            </a:lvl8pPr>
            <a:lvl9pPr lvl="8" algn="ctr" rtl="0">
              <a:lnSpc>
                <a:spcPct val="115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9">
    <p:spTree>
      <p:nvGrpSpPr>
        <p:cNvPr id="1" name="Shape 152"/>
        <p:cNvGrpSpPr/>
        <p:nvPr/>
      </p:nvGrpSpPr>
      <p:grpSpPr>
        <a:xfrm>
          <a:off x="0" y="0"/>
          <a:ext cx="0" cy="0"/>
          <a:chOff x="0" y="0"/>
          <a:chExt cx="0" cy="0"/>
        </a:xfrm>
      </p:grpSpPr>
      <p:pic>
        <p:nvPicPr>
          <p:cNvPr id="153" name="Google Shape;153;p14"/>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154" name="Google Shape;154;p14"/>
          <p:cNvGrpSpPr/>
          <p:nvPr/>
        </p:nvGrpSpPr>
        <p:grpSpPr>
          <a:xfrm>
            <a:off x="159225" y="183750"/>
            <a:ext cx="8823825" cy="4776000"/>
            <a:chOff x="159225" y="183750"/>
            <a:chExt cx="8823825" cy="4776000"/>
          </a:xfrm>
        </p:grpSpPr>
        <p:grpSp>
          <p:nvGrpSpPr>
            <p:cNvPr id="155" name="Google Shape;155;p14"/>
            <p:cNvGrpSpPr/>
            <p:nvPr/>
          </p:nvGrpSpPr>
          <p:grpSpPr>
            <a:xfrm>
              <a:off x="159225" y="183750"/>
              <a:ext cx="8823825" cy="4776000"/>
              <a:chOff x="159225" y="183750"/>
              <a:chExt cx="8823825" cy="4776000"/>
            </a:xfrm>
          </p:grpSpPr>
          <p:sp>
            <p:nvSpPr>
              <p:cNvPr id="156" name="Google Shape;156;p14"/>
              <p:cNvSpPr/>
              <p:nvPr/>
            </p:nvSpPr>
            <p:spPr>
              <a:xfrm flipH="1">
                <a:off x="159225"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157" name="Google Shape;157;p14"/>
              <p:cNvCxnSpPr/>
              <p:nvPr/>
            </p:nvCxnSpPr>
            <p:spPr>
              <a:xfrm rot="10800000">
                <a:off x="159750" y="361650"/>
                <a:ext cx="8823300" cy="0"/>
              </a:xfrm>
              <a:prstGeom prst="straightConnector1">
                <a:avLst/>
              </a:prstGeom>
              <a:noFill/>
              <a:ln w="9525" cap="flat" cmpd="sng">
                <a:solidFill>
                  <a:schemeClr val="dk1"/>
                </a:solidFill>
                <a:prstDash val="solid"/>
                <a:round/>
                <a:headEnd type="none" w="med" len="med"/>
                <a:tailEnd type="none" w="med" len="med"/>
              </a:ln>
            </p:spPr>
          </p:cxnSp>
        </p:grpSp>
        <p:grpSp>
          <p:nvGrpSpPr>
            <p:cNvPr id="158" name="Google Shape;158;p14"/>
            <p:cNvGrpSpPr/>
            <p:nvPr/>
          </p:nvGrpSpPr>
          <p:grpSpPr>
            <a:xfrm>
              <a:off x="226925" y="223350"/>
              <a:ext cx="8619025" cy="276600"/>
              <a:chOff x="226925" y="223350"/>
              <a:chExt cx="8619025" cy="276600"/>
            </a:xfrm>
          </p:grpSpPr>
          <p:sp>
            <p:nvSpPr>
              <p:cNvPr id="159" name="Google Shape;159;p14"/>
              <p:cNvSpPr/>
              <p:nvPr/>
            </p:nvSpPr>
            <p:spPr>
              <a:xfrm rot="-2700000" flipH="1">
                <a:off x="25618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60" name="Google Shape;160;p14"/>
              <p:cNvSpPr/>
              <p:nvPr/>
            </p:nvSpPr>
            <p:spPr>
              <a:xfrm rot="-2700000" flipH="1">
                <a:off x="4784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61" name="Google Shape;161;p14"/>
              <p:cNvSpPr/>
              <p:nvPr/>
            </p:nvSpPr>
            <p:spPr>
              <a:xfrm rot="-2700000" flipH="1">
                <a:off x="8609857"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162" name="Google Shape;162;p14"/>
          <p:cNvSpPr txBox="1">
            <a:spLocks noGrp="1"/>
          </p:cNvSpPr>
          <p:nvPr>
            <p:ph type="title"/>
          </p:nvPr>
        </p:nvSpPr>
        <p:spPr>
          <a:xfrm>
            <a:off x="3954325" y="1591700"/>
            <a:ext cx="4476600" cy="1103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3" name="Google Shape;163;p14"/>
          <p:cNvSpPr txBox="1">
            <a:spLocks noGrp="1"/>
          </p:cNvSpPr>
          <p:nvPr>
            <p:ph type="subTitle" idx="1"/>
          </p:nvPr>
        </p:nvSpPr>
        <p:spPr>
          <a:xfrm>
            <a:off x="3954325" y="2695000"/>
            <a:ext cx="4476600" cy="856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4" name="Google Shape;164;p14"/>
          <p:cNvSpPr>
            <a:spLocks noGrp="1"/>
          </p:cNvSpPr>
          <p:nvPr>
            <p:ph type="pic" idx="2"/>
          </p:nvPr>
        </p:nvSpPr>
        <p:spPr>
          <a:xfrm>
            <a:off x="713225" y="533875"/>
            <a:ext cx="3083400" cy="40758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165"/>
        <p:cNvGrpSpPr/>
        <p:nvPr/>
      </p:nvGrpSpPr>
      <p:grpSpPr>
        <a:xfrm>
          <a:off x="0" y="0"/>
          <a:ext cx="0" cy="0"/>
          <a:chOff x="0" y="0"/>
          <a:chExt cx="0" cy="0"/>
        </a:xfrm>
      </p:grpSpPr>
      <p:pic>
        <p:nvPicPr>
          <p:cNvPr id="166" name="Google Shape;166;p15"/>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167" name="Google Shape;167;p15"/>
          <p:cNvGrpSpPr/>
          <p:nvPr/>
        </p:nvGrpSpPr>
        <p:grpSpPr>
          <a:xfrm>
            <a:off x="159225" y="183750"/>
            <a:ext cx="8823825" cy="4776000"/>
            <a:chOff x="159225" y="183750"/>
            <a:chExt cx="8823825" cy="4776000"/>
          </a:xfrm>
        </p:grpSpPr>
        <p:grpSp>
          <p:nvGrpSpPr>
            <p:cNvPr id="168" name="Google Shape;168;p15"/>
            <p:cNvGrpSpPr/>
            <p:nvPr/>
          </p:nvGrpSpPr>
          <p:grpSpPr>
            <a:xfrm>
              <a:off x="159225" y="183750"/>
              <a:ext cx="8823825" cy="4776000"/>
              <a:chOff x="159225" y="183750"/>
              <a:chExt cx="8823825" cy="4776000"/>
            </a:xfrm>
          </p:grpSpPr>
          <p:sp>
            <p:nvSpPr>
              <p:cNvPr id="169" name="Google Shape;169;p15"/>
              <p:cNvSpPr/>
              <p:nvPr/>
            </p:nvSpPr>
            <p:spPr>
              <a:xfrm>
                <a:off x="160950"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170" name="Google Shape;170;p15"/>
              <p:cNvCxnSpPr/>
              <p:nvPr/>
            </p:nvCxnSpPr>
            <p:spPr>
              <a:xfrm>
                <a:off x="159225" y="361650"/>
                <a:ext cx="8816700" cy="0"/>
              </a:xfrm>
              <a:prstGeom prst="straightConnector1">
                <a:avLst/>
              </a:prstGeom>
              <a:noFill/>
              <a:ln w="9525" cap="flat" cmpd="sng">
                <a:solidFill>
                  <a:schemeClr val="dk1"/>
                </a:solidFill>
                <a:prstDash val="solid"/>
                <a:round/>
                <a:headEnd type="none" w="med" len="med"/>
                <a:tailEnd type="none" w="med" len="med"/>
              </a:ln>
            </p:spPr>
          </p:cxnSp>
          <p:cxnSp>
            <p:nvCxnSpPr>
              <p:cNvPr id="171" name="Google Shape;171;p15"/>
              <p:cNvCxnSpPr/>
              <p:nvPr/>
            </p:nvCxnSpPr>
            <p:spPr>
              <a:xfrm>
                <a:off x="159225" y="4776150"/>
                <a:ext cx="8816700" cy="0"/>
              </a:xfrm>
              <a:prstGeom prst="straightConnector1">
                <a:avLst/>
              </a:prstGeom>
              <a:noFill/>
              <a:ln w="9525" cap="flat" cmpd="sng">
                <a:solidFill>
                  <a:schemeClr val="dk1"/>
                </a:solidFill>
                <a:prstDash val="solid"/>
                <a:round/>
                <a:headEnd type="none" w="med" len="med"/>
                <a:tailEnd type="none" w="med" len="med"/>
              </a:ln>
            </p:spPr>
          </p:cxnSp>
        </p:grpSp>
        <p:grpSp>
          <p:nvGrpSpPr>
            <p:cNvPr id="172" name="Google Shape;172;p15"/>
            <p:cNvGrpSpPr/>
            <p:nvPr/>
          </p:nvGrpSpPr>
          <p:grpSpPr>
            <a:xfrm>
              <a:off x="296325" y="223350"/>
              <a:ext cx="8544850" cy="4691100"/>
              <a:chOff x="296325" y="223350"/>
              <a:chExt cx="8544850" cy="4691100"/>
            </a:xfrm>
          </p:grpSpPr>
          <p:sp>
            <p:nvSpPr>
              <p:cNvPr id="173" name="Google Shape;173;p15"/>
              <p:cNvSpPr/>
              <p:nvPr/>
            </p:nvSpPr>
            <p:spPr>
              <a:xfrm rot="2700000">
                <a:off x="336832"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74" name="Google Shape;174;p15"/>
              <p:cNvSpPr/>
              <p:nvPr/>
            </p:nvSpPr>
            <p:spPr>
              <a:xfrm rot="2700000">
                <a:off x="86322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75" name="Google Shape;175;p15"/>
              <p:cNvSpPr/>
              <p:nvPr/>
            </p:nvSpPr>
            <p:spPr>
              <a:xfrm rot="-2700000" flipH="1">
                <a:off x="8605082" y="46783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76" name="Google Shape;176;p15"/>
              <p:cNvSpPr/>
              <p:nvPr/>
            </p:nvSpPr>
            <p:spPr>
              <a:xfrm rot="-2700000" flipH="1">
                <a:off x="363985" y="47055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177" name="Google Shape;177;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15"/>
          <p:cNvSpPr txBox="1">
            <a:spLocks noGrp="1"/>
          </p:cNvSpPr>
          <p:nvPr>
            <p:ph type="subTitle" idx="1"/>
          </p:nvPr>
        </p:nvSpPr>
        <p:spPr>
          <a:xfrm>
            <a:off x="1785900" y="1592370"/>
            <a:ext cx="6249000" cy="548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79" name="Google Shape;179;p15"/>
          <p:cNvSpPr txBox="1">
            <a:spLocks noGrp="1"/>
          </p:cNvSpPr>
          <p:nvPr>
            <p:ph type="subTitle" idx="2"/>
          </p:nvPr>
        </p:nvSpPr>
        <p:spPr>
          <a:xfrm>
            <a:off x="1785900" y="2803935"/>
            <a:ext cx="6249000" cy="548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80" name="Google Shape;180;p15"/>
          <p:cNvSpPr txBox="1">
            <a:spLocks noGrp="1"/>
          </p:cNvSpPr>
          <p:nvPr>
            <p:ph type="subTitle" idx="3"/>
          </p:nvPr>
        </p:nvSpPr>
        <p:spPr>
          <a:xfrm>
            <a:off x="1785900" y="4015501"/>
            <a:ext cx="6249000" cy="548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81" name="Google Shape;181;p15"/>
          <p:cNvSpPr txBox="1">
            <a:spLocks noGrp="1"/>
          </p:cNvSpPr>
          <p:nvPr>
            <p:ph type="subTitle" idx="4"/>
          </p:nvPr>
        </p:nvSpPr>
        <p:spPr>
          <a:xfrm>
            <a:off x="1785900" y="1211967"/>
            <a:ext cx="62490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
        <p:nvSpPr>
          <p:cNvPr id="182" name="Google Shape;182;p15"/>
          <p:cNvSpPr txBox="1">
            <a:spLocks noGrp="1"/>
          </p:cNvSpPr>
          <p:nvPr>
            <p:ph type="subTitle" idx="5"/>
          </p:nvPr>
        </p:nvSpPr>
        <p:spPr>
          <a:xfrm>
            <a:off x="1785900" y="2423234"/>
            <a:ext cx="62490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
        <p:nvSpPr>
          <p:cNvPr id="183" name="Google Shape;183;p15"/>
          <p:cNvSpPr txBox="1">
            <a:spLocks noGrp="1"/>
          </p:cNvSpPr>
          <p:nvPr>
            <p:ph type="subTitle" idx="6"/>
          </p:nvPr>
        </p:nvSpPr>
        <p:spPr>
          <a:xfrm>
            <a:off x="1785900" y="3634501"/>
            <a:ext cx="62490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1_1">
    <p:spTree>
      <p:nvGrpSpPr>
        <p:cNvPr id="1" name="Shape 184"/>
        <p:cNvGrpSpPr/>
        <p:nvPr/>
      </p:nvGrpSpPr>
      <p:grpSpPr>
        <a:xfrm>
          <a:off x="0" y="0"/>
          <a:ext cx="0" cy="0"/>
          <a:chOff x="0" y="0"/>
          <a:chExt cx="0" cy="0"/>
        </a:xfrm>
      </p:grpSpPr>
      <p:pic>
        <p:nvPicPr>
          <p:cNvPr id="185" name="Google Shape;185;p16"/>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186" name="Google Shape;186;p16"/>
          <p:cNvGrpSpPr/>
          <p:nvPr/>
        </p:nvGrpSpPr>
        <p:grpSpPr>
          <a:xfrm>
            <a:off x="159225" y="183750"/>
            <a:ext cx="8823825" cy="4776000"/>
            <a:chOff x="159225" y="183750"/>
            <a:chExt cx="8823825" cy="4776000"/>
          </a:xfrm>
        </p:grpSpPr>
        <p:grpSp>
          <p:nvGrpSpPr>
            <p:cNvPr id="187" name="Google Shape;187;p16"/>
            <p:cNvGrpSpPr/>
            <p:nvPr/>
          </p:nvGrpSpPr>
          <p:grpSpPr>
            <a:xfrm flipH="1">
              <a:off x="159225" y="183750"/>
              <a:ext cx="8823825" cy="4776000"/>
              <a:chOff x="159225" y="183750"/>
              <a:chExt cx="8823825" cy="4776000"/>
            </a:xfrm>
          </p:grpSpPr>
          <p:sp>
            <p:nvSpPr>
              <p:cNvPr id="188" name="Google Shape;188;p16"/>
              <p:cNvSpPr/>
              <p:nvPr/>
            </p:nvSpPr>
            <p:spPr>
              <a:xfrm flipH="1">
                <a:off x="159225"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189" name="Google Shape;189;p16"/>
              <p:cNvCxnSpPr/>
              <p:nvPr/>
            </p:nvCxnSpPr>
            <p:spPr>
              <a:xfrm rot="10800000">
                <a:off x="159750" y="361650"/>
                <a:ext cx="8823300" cy="0"/>
              </a:xfrm>
              <a:prstGeom prst="straightConnector1">
                <a:avLst/>
              </a:prstGeom>
              <a:noFill/>
              <a:ln w="9525" cap="flat" cmpd="sng">
                <a:solidFill>
                  <a:schemeClr val="dk1"/>
                </a:solidFill>
                <a:prstDash val="solid"/>
                <a:round/>
                <a:headEnd type="none" w="med" len="med"/>
                <a:tailEnd type="none" w="med" len="med"/>
              </a:ln>
            </p:spPr>
          </p:cxnSp>
        </p:grpSp>
        <p:grpSp>
          <p:nvGrpSpPr>
            <p:cNvPr id="190" name="Google Shape;190;p16"/>
            <p:cNvGrpSpPr/>
            <p:nvPr/>
          </p:nvGrpSpPr>
          <p:grpSpPr>
            <a:xfrm flipH="1">
              <a:off x="296325" y="223350"/>
              <a:ext cx="8619025" cy="276600"/>
              <a:chOff x="226925" y="223350"/>
              <a:chExt cx="8619025" cy="276600"/>
            </a:xfrm>
          </p:grpSpPr>
          <p:sp>
            <p:nvSpPr>
              <p:cNvPr id="191" name="Google Shape;191;p16"/>
              <p:cNvSpPr/>
              <p:nvPr/>
            </p:nvSpPr>
            <p:spPr>
              <a:xfrm rot="-2700000" flipH="1">
                <a:off x="25618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92" name="Google Shape;192;p16"/>
              <p:cNvSpPr/>
              <p:nvPr/>
            </p:nvSpPr>
            <p:spPr>
              <a:xfrm rot="-2700000" flipH="1">
                <a:off x="4784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93" name="Google Shape;193;p16"/>
              <p:cNvSpPr/>
              <p:nvPr/>
            </p:nvSpPr>
            <p:spPr>
              <a:xfrm rot="-2700000" flipH="1">
                <a:off x="8609857"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194" name="Google Shape;194;p1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95" name="Google Shape;195;p16"/>
          <p:cNvSpPr txBox="1">
            <a:spLocks noGrp="1"/>
          </p:cNvSpPr>
          <p:nvPr>
            <p:ph type="subTitle" idx="1"/>
          </p:nvPr>
        </p:nvSpPr>
        <p:spPr>
          <a:xfrm>
            <a:off x="720000" y="2773565"/>
            <a:ext cx="2482800" cy="1827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96" name="Google Shape;196;p16"/>
          <p:cNvSpPr txBox="1">
            <a:spLocks noGrp="1"/>
          </p:cNvSpPr>
          <p:nvPr>
            <p:ph type="subTitle" idx="2"/>
          </p:nvPr>
        </p:nvSpPr>
        <p:spPr>
          <a:xfrm>
            <a:off x="3330597" y="2773565"/>
            <a:ext cx="2482800" cy="1827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97" name="Google Shape;197;p16"/>
          <p:cNvSpPr txBox="1">
            <a:spLocks noGrp="1"/>
          </p:cNvSpPr>
          <p:nvPr>
            <p:ph type="subTitle" idx="3"/>
          </p:nvPr>
        </p:nvSpPr>
        <p:spPr>
          <a:xfrm>
            <a:off x="5941193" y="2773565"/>
            <a:ext cx="2482800" cy="1827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98" name="Google Shape;198;p16"/>
          <p:cNvSpPr txBox="1">
            <a:spLocks noGrp="1"/>
          </p:cNvSpPr>
          <p:nvPr>
            <p:ph type="subTitle" idx="4"/>
          </p:nvPr>
        </p:nvSpPr>
        <p:spPr>
          <a:xfrm>
            <a:off x="720000" y="2400625"/>
            <a:ext cx="2482800" cy="5028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
        <p:nvSpPr>
          <p:cNvPr id="199" name="Google Shape;199;p16"/>
          <p:cNvSpPr txBox="1">
            <a:spLocks noGrp="1"/>
          </p:cNvSpPr>
          <p:nvPr>
            <p:ph type="subTitle" idx="5"/>
          </p:nvPr>
        </p:nvSpPr>
        <p:spPr>
          <a:xfrm>
            <a:off x="3330597" y="2400625"/>
            <a:ext cx="2482800" cy="5028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
        <p:nvSpPr>
          <p:cNvPr id="200" name="Google Shape;200;p16"/>
          <p:cNvSpPr txBox="1">
            <a:spLocks noGrp="1"/>
          </p:cNvSpPr>
          <p:nvPr>
            <p:ph type="subTitle" idx="6"/>
          </p:nvPr>
        </p:nvSpPr>
        <p:spPr>
          <a:xfrm>
            <a:off x="5941193" y="2400625"/>
            <a:ext cx="2482800" cy="5028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1"/>
        <p:cNvGrpSpPr/>
        <p:nvPr/>
      </p:nvGrpSpPr>
      <p:grpSpPr>
        <a:xfrm>
          <a:off x="0" y="0"/>
          <a:ext cx="0" cy="0"/>
          <a:chOff x="0" y="0"/>
          <a:chExt cx="0" cy="0"/>
        </a:xfrm>
      </p:grpSpPr>
      <p:pic>
        <p:nvPicPr>
          <p:cNvPr id="202" name="Google Shape;202;p17"/>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203" name="Google Shape;203;p17"/>
          <p:cNvGrpSpPr/>
          <p:nvPr/>
        </p:nvGrpSpPr>
        <p:grpSpPr>
          <a:xfrm>
            <a:off x="159225" y="183750"/>
            <a:ext cx="8823825" cy="4776000"/>
            <a:chOff x="159225" y="183750"/>
            <a:chExt cx="8823825" cy="4776000"/>
          </a:xfrm>
        </p:grpSpPr>
        <p:grpSp>
          <p:nvGrpSpPr>
            <p:cNvPr id="204" name="Google Shape;204;p17"/>
            <p:cNvGrpSpPr/>
            <p:nvPr/>
          </p:nvGrpSpPr>
          <p:grpSpPr>
            <a:xfrm>
              <a:off x="159225" y="183750"/>
              <a:ext cx="8823825" cy="4776000"/>
              <a:chOff x="159225" y="183750"/>
              <a:chExt cx="8823825" cy="4776000"/>
            </a:xfrm>
          </p:grpSpPr>
          <p:sp>
            <p:nvSpPr>
              <p:cNvPr id="205" name="Google Shape;205;p17"/>
              <p:cNvSpPr/>
              <p:nvPr/>
            </p:nvSpPr>
            <p:spPr>
              <a:xfrm>
                <a:off x="160950"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206" name="Google Shape;206;p17"/>
              <p:cNvCxnSpPr/>
              <p:nvPr/>
            </p:nvCxnSpPr>
            <p:spPr>
              <a:xfrm>
                <a:off x="159225" y="361650"/>
                <a:ext cx="8816700" cy="0"/>
              </a:xfrm>
              <a:prstGeom prst="straightConnector1">
                <a:avLst/>
              </a:prstGeom>
              <a:noFill/>
              <a:ln w="9525" cap="flat" cmpd="sng">
                <a:solidFill>
                  <a:schemeClr val="dk1"/>
                </a:solidFill>
                <a:prstDash val="solid"/>
                <a:round/>
                <a:headEnd type="none" w="med" len="med"/>
                <a:tailEnd type="none" w="med" len="med"/>
              </a:ln>
            </p:spPr>
          </p:cxnSp>
          <p:cxnSp>
            <p:nvCxnSpPr>
              <p:cNvPr id="207" name="Google Shape;207;p17"/>
              <p:cNvCxnSpPr/>
              <p:nvPr/>
            </p:nvCxnSpPr>
            <p:spPr>
              <a:xfrm>
                <a:off x="159225" y="4776150"/>
                <a:ext cx="8816700" cy="0"/>
              </a:xfrm>
              <a:prstGeom prst="straightConnector1">
                <a:avLst/>
              </a:prstGeom>
              <a:noFill/>
              <a:ln w="9525" cap="flat" cmpd="sng">
                <a:solidFill>
                  <a:schemeClr val="dk1"/>
                </a:solidFill>
                <a:prstDash val="solid"/>
                <a:round/>
                <a:headEnd type="none" w="med" len="med"/>
                <a:tailEnd type="none" w="med" len="med"/>
              </a:ln>
            </p:spPr>
          </p:cxnSp>
        </p:grpSp>
        <p:grpSp>
          <p:nvGrpSpPr>
            <p:cNvPr id="208" name="Google Shape;208;p17"/>
            <p:cNvGrpSpPr/>
            <p:nvPr/>
          </p:nvGrpSpPr>
          <p:grpSpPr>
            <a:xfrm flipH="1">
              <a:off x="334725" y="261750"/>
              <a:ext cx="8468050" cy="4614300"/>
              <a:chOff x="334725" y="261750"/>
              <a:chExt cx="8468050" cy="4614300"/>
            </a:xfrm>
          </p:grpSpPr>
          <p:sp>
            <p:nvSpPr>
              <p:cNvPr id="209" name="Google Shape;209;p17"/>
              <p:cNvSpPr/>
              <p:nvPr/>
            </p:nvSpPr>
            <p:spPr>
              <a:xfrm rot="2700000">
                <a:off x="86322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10" name="Google Shape;210;p17"/>
              <p:cNvSpPr/>
              <p:nvPr/>
            </p:nvSpPr>
            <p:spPr>
              <a:xfrm rot="-2700000" flipH="1">
                <a:off x="363985" y="47055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211" name="Google Shape;211;p1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12" name="Google Shape;212;p17"/>
          <p:cNvSpPr txBox="1">
            <a:spLocks noGrp="1"/>
          </p:cNvSpPr>
          <p:nvPr>
            <p:ph type="subTitle" idx="1"/>
          </p:nvPr>
        </p:nvSpPr>
        <p:spPr>
          <a:xfrm>
            <a:off x="1585763" y="1861500"/>
            <a:ext cx="2594100" cy="911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3" name="Google Shape;213;p17"/>
          <p:cNvSpPr txBox="1">
            <a:spLocks noGrp="1"/>
          </p:cNvSpPr>
          <p:nvPr>
            <p:ph type="subTitle" idx="2"/>
          </p:nvPr>
        </p:nvSpPr>
        <p:spPr>
          <a:xfrm>
            <a:off x="5662531" y="1861500"/>
            <a:ext cx="2594100" cy="911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4" name="Google Shape;214;p17"/>
          <p:cNvSpPr txBox="1">
            <a:spLocks noGrp="1"/>
          </p:cNvSpPr>
          <p:nvPr>
            <p:ph type="subTitle" idx="3"/>
          </p:nvPr>
        </p:nvSpPr>
        <p:spPr>
          <a:xfrm>
            <a:off x="1585763" y="3445507"/>
            <a:ext cx="2594100" cy="911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5" name="Google Shape;215;p17"/>
          <p:cNvSpPr txBox="1">
            <a:spLocks noGrp="1"/>
          </p:cNvSpPr>
          <p:nvPr>
            <p:ph type="subTitle" idx="4"/>
          </p:nvPr>
        </p:nvSpPr>
        <p:spPr>
          <a:xfrm>
            <a:off x="5662531" y="3445507"/>
            <a:ext cx="2594100" cy="911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6" name="Google Shape;216;p17"/>
          <p:cNvSpPr txBox="1">
            <a:spLocks noGrp="1"/>
          </p:cNvSpPr>
          <p:nvPr>
            <p:ph type="subTitle" idx="5"/>
          </p:nvPr>
        </p:nvSpPr>
        <p:spPr>
          <a:xfrm>
            <a:off x="1585763" y="1444575"/>
            <a:ext cx="25941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
        <p:nvSpPr>
          <p:cNvPr id="217" name="Google Shape;217;p17"/>
          <p:cNvSpPr txBox="1">
            <a:spLocks noGrp="1"/>
          </p:cNvSpPr>
          <p:nvPr>
            <p:ph type="subTitle" idx="6"/>
          </p:nvPr>
        </p:nvSpPr>
        <p:spPr>
          <a:xfrm>
            <a:off x="5662531" y="1444575"/>
            <a:ext cx="25941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
        <p:nvSpPr>
          <p:cNvPr id="218" name="Google Shape;218;p17"/>
          <p:cNvSpPr txBox="1">
            <a:spLocks noGrp="1"/>
          </p:cNvSpPr>
          <p:nvPr>
            <p:ph type="subTitle" idx="7"/>
          </p:nvPr>
        </p:nvSpPr>
        <p:spPr>
          <a:xfrm>
            <a:off x="1585763" y="3028575"/>
            <a:ext cx="25941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
        <p:nvSpPr>
          <p:cNvPr id="219" name="Google Shape;219;p17"/>
          <p:cNvSpPr txBox="1">
            <a:spLocks noGrp="1"/>
          </p:cNvSpPr>
          <p:nvPr>
            <p:ph type="subTitle" idx="8"/>
          </p:nvPr>
        </p:nvSpPr>
        <p:spPr>
          <a:xfrm>
            <a:off x="5662531" y="3028575"/>
            <a:ext cx="25941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20"/>
        <p:cNvGrpSpPr/>
        <p:nvPr/>
      </p:nvGrpSpPr>
      <p:grpSpPr>
        <a:xfrm>
          <a:off x="0" y="0"/>
          <a:ext cx="0" cy="0"/>
          <a:chOff x="0" y="0"/>
          <a:chExt cx="0" cy="0"/>
        </a:xfrm>
      </p:grpSpPr>
      <p:pic>
        <p:nvPicPr>
          <p:cNvPr id="221" name="Google Shape;221;p18"/>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222" name="Google Shape;222;p18"/>
          <p:cNvGrpSpPr/>
          <p:nvPr/>
        </p:nvGrpSpPr>
        <p:grpSpPr>
          <a:xfrm>
            <a:off x="159225" y="183750"/>
            <a:ext cx="8823825" cy="4776000"/>
            <a:chOff x="159225" y="183750"/>
            <a:chExt cx="8823825" cy="4776000"/>
          </a:xfrm>
        </p:grpSpPr>
        <p:grpSp>
          <p:nvGrpSpPr>
            <p:cNvPr id="223" name="Google Shape;223;p18"/>
            <p:cNvGrpSpPr/>
            <p:nvPr/>
          </p:nvGrpSpPr>
          <p:grpSpPr>
            <a:xfrm>
              <a:off x="159225" y="183750"/>
              <a:ext cx="8823825" cy="4776000"/>
              <a:chOff x="159225" y="183750"/>
              <a:chExt cx="8823825" cy="4776000"/>
            </a:xfrm>
          </p:grpSpPr>
          <p:sp>
            <p:nvSpPr>
              <p:cNvPr id="224" name="Google Shape;224;p18"/>
              <p:cNvSpPr/>
              <p:nvPr/>
            </p:nvSpPr>
            <p:spPr>
              <a:xfrm>
                <a:off x="160950"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225" name="Google Shape;225;p18"/>
              <p:cNvCxnSpPr/>
              <p:nvPr/>
            </p:nvCxnSpPr>
            <p:spPr>
              <a:xfrm>
                <a:off x="159225" y="361650"/>
                <a:ext cx="8816700" cy="0"/>
              </a:xfrm>
              <a:prstGeom prst="straightConnector1">
                <a:avLst/>
              </a:prstGeom>
              <a:noFill/>
              <a:ln w="9525" cap="flat" cmpd="sng">
                <a:solidFill>
                  <a:schemeClr val="dk1"/>
                </a:solidFill>
                <a:prstDash val="solid"/>
                <a:round/>
                <a:headEnd type="none" w="med" len="med"/>
                <a:tailEnd type="none" w="med" len="med"/>
              </a:ln>
            </p:spPr>
          </p:cxnSp>
          <p:cxnSp>
            <p:nvCxnSpPr>
              <p:cNvPr id="226" name="Google Shape;226;p18"/>
              <p:cNvCxnSpPr/>
              <p:nvPr/>
            </p:nvCxnSpPr>
            <p:spPr>
              <a:xfrm>
                <a:off x="159225" y="4776150"/>
                <a:ext cx="8816700" cy="0"/>
              </a:xfrm>
              <a:prstGeom prst="straightConnector1">
                <a:avLst/>
              </a:prstGeom>
              <a:noFill/>
              <a:ln w="9525" cap="flat" cmpd="sng">
                <a:solidFill>
                  <a:schemeClr val="dk1"/>
                </a:solidFill>
                <a:prstDash val="solid"/>
                <a:round/>
                <a:headEnd type="none" w="med" len="med"/>
                <a:tailEnd type="none" w="med" len="med"/>
              </a:ln>
            </p:spPr>
          </p:cxnSp>
        </p:grpSp>
        <p:grpSp>
          <p:nvGrpSpPr>
            <p:cNvPr id="227" name="Google Shape;227;p18"/>
            <p:cNvGrpSpPr/>
            <p:nvPr/>
          </p:nvGrpSpPr>
          <p:grpSpPr>
            <a:xfrm flipH="1">
              <a:off x="334725" y="261750"/>
              <a:ext cx="8468050" cy="4614300"/>
              <a:chOff x="334725" y="261750"/>
              <a:chExt cx="8468050" cy="4614300"/>
            </a:xfrm>
          </p:grpSpPr>
          <p:sp>
            <p:nvSpPr>
              <p:cNvPr id="228" name="Google Shape;228;p18"/>
              <p:cNvSpPr/>
              <p:nvPr/>
            </p:nvSpPr>
            <p:spPr>
              <a:xfrm rot="2700000">
                <a:off x="86322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29" name="Google Shape;229;p18"/>
              <p:cNvSpPr/>
              <p:nvPr/>
            </p:nvSpPr>
            <p:spPr>
              <a:xfrm rot="-2700000" flipH="1">
                <a:off x="363985" y="47055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230" name="Google Shape;230;p18"/>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231"/>
        <p:cNvGrpSpPr/>
        <p:nvPr/>
      </p:nvGrpSpPr>
      <p:grpSpPr>
        <a:xfrm>
          <a:off x="0" y="0"/>
          <a:ext cx="0" cy="0"/>
          <a:chOff x="0" y="0"/>
          <a:chExt cx="0" cy="0"/>
        </a:xfrm>
      </p:grpSpPr>
      <p:pic>
        <p:nvPicPr>
          <p:cNvPr id="232" name="Google Shape;232;p19"/>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233" name="Google Shape;233;p19"/>
          <p:cNvGrpSpPr/>
          <p:nvPr/>
        </p:nvGrpSpPr>
        <p:grpSpPr>
          <a:xfrm>
            <a:off x="159225" y="183750"/>
            <a:ext cx="8823825" cy="4776000"/>
            <a:chOff x="159225" y="183750"/>
            <a:chExt cx="8823825" cy="4776000"/>
          </a:xfrm>
        </p:grpSpPr>
        <p:grpSp>
          <p:nvGrpSpPr>
            <p:cNvPr id="234" name="Google Shape;234;p19"/>
            <p:cNvGrpSpPr/>
            <p:nvPr/>
          </p:nvGrpSpPr>
          <p:grpSpPr>
            <a:xfrm>
              <a:off x="159225" y="183750"/>
              <a:ext cx="8823825" cy="4776000"/>
              <a:chOff x="159225" y="183750"/>
              <a:chExt cx="8823825" cy="4776000"/>
            </a:xfrm>
          </p:grpSpPr>
          <p:sp>
            <p:nvSpPr>
              <p:cNvPr id="235" name="Google Shape;235;p19"/>
              <p:cNvSpPr/>
              <p:nvPr/>
            </p:nvSpPr>
            <p:spPr>
              <a:xfrm>
                <a:off x="160950"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236" name="Google Shape;236;p19"/>
              <p:cNvCxnSpPr/>
              <p:nvPr/>
            </p:nvCxnSpPr>
            <p:spPr>
              <a:xfrm>
                <a:off x="159225" y="361650"/>
                <a:ext cx="8816700" cy="0"/>
              </a:xfrm>
              <a:prstGeom prst="straightConnector1">
                <a:avLst/>
              </a:prstGeom>
              <a:noFill/>
              <a:ln w="9525" cap="flat" cmpd="sng">
                <a:solidFill>
                  <a:schemeClr val="dk1"/>
                </a:solidFill>
                <a:prstDash val="solid"/>
                <a:round/>
                <a:headEnd type="none" w="med" len="med"/>
                <a:tailEnd type="none" w="med" len="med"/>
              </a:ln>
            </p:spPr>
          </p:cxnSp>
          <p:cxnSp>
            <p:nvCxnSpPr>
              <p:cNvPr id="237" name="Google Shape;237;p19"/>
              <p:cNvCxnSpPr/>
              <p:nvPr/>
            </p:nvCxnSpPr>
            <p:spPr>
              <a:xfrm>
                <a:off x="159225" y="4776150"/>
                <a:ext cx="8816700" cy="0"/>
              </a:xfrm>
              <a:prstGeom prst="straightConnector1">
                <a:avLst/>
              </a:prstGeom>
              <a:noFill/>
              <a:ln w="9525" cap="flat" cmpd="sng">
                <a:solidFill>
                  <a:schemeClr val="dk1"/>
                </a:solidFill>
                <a:prstDash val="solid"/>
                <a:round/>
                <a:headEnd type="none" w="med" len="med"/>
                <a:tailEnd type="none" w="med" len="med"/>
              </a:ln>
            </p:spPr>
          </p:cxnSp>
        </p:grpSp>
        <p:grpSp>
          <p:nvGrpSpPr>
            <p:cNvPr id="238" name="Google Shape;238;p19"/>
            <p:cNvGrpSpPr/>
            <p:nvPr/>
          </p:nvGrpSpPr>
          <p:grpSpPr>
            <a:xfrm>
              <a:off x="334725" y="261750"/>
              <a:ext cx="8468050" cy="199800"/>
              <a:chOff x="334725" y="261750"/>
              <a:chExt cx="8468050" cy="199800"/>
            </a:xfrm>
          </p:grpSpPr>
          <p:sp>
            <p:nvSpPr>
              <p:cNvPr id="239" name="Google Shape;239;p19"/>
              <p:cNvSpPr/>
              <p:nvPr/>
            </p:nvSpPr>
            <p:spPr>
              <a:xfrm rot="2700000">
                <a:off x="86322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40" name="Google Shape;240;p19"/>
              <p:cNvSpPr/>
              <p:nvPr/>
            </p:nvSpPr>
            <p:spPr>
              <a:xfrm rot="-2700000" flipH="1">
                <a:off x="36398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241" name="Google Shape;241;p19"/>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55"/>
        <p:cNvGrpSpPr/>
        <p:nvPr/>
      </p:nvGrpSpPr>
      <p:grpSpPr>
        <a:xfrm>
          <a:off x="0" y="0"/>
          <a:ext cx="0" cy="0"/>
          <a:chOff x="0" y="0"/>
          <a:chExt cx="0" cy="0"/>
        </a:xfrm>
      </p:grpSpPr>
      <p:pic>
        <p:nvPicPr>
          <p:cNvPr id="256" name="Google Shape;256;p21"/>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257" name="Google Shape;257;p21"/>
          <p:cNvGrpSpPr/>
          <p:nvPr/>
        </p:nvGrpSpPr>
        <p:grpSpPr>
          <a:xfrm>
            <a:off x="159225" y="183750"/>
            <a:ext cx="8823825" cy="4776000"/>
            <a:chOff x="159225" y="183750"/>
            <a:chExt cx="8823825" cy="4776000"/>
          </a:xfrm>
        </p:grpSpPr>
        <p:grpSp>
          <p:nvGrpSpPr>
            <p:cNvPr id="258" name="Google Shape;258;p21"/>
            <p:cNvGrpSpPr/>
            <p:nvPr/>
          </p:nvGrpSpPr>
          <p:grpSpPr>
            <a:xfrm>
              <a:off x="159225" y="183750"/>
              <a:ext cx="8823825" cy="4776000"/>
              <a:chOff x="159225" y="183750"/>
              <a:chExt cx="8823825" cy="4776000"/>
            </a:xfrm>
          </p:grpSpPr>
          <p:sp>
            <p:nvSpPr>
              <p:cNvPr id="259" name="Google Shape;259;p21"/>
              <p:cNvSpPr/>
              <p:nvPr/>
            </p:nvSpPr>
            <p:spPr>
              <a:xfrm>
                <a:off x="160950"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260" name="Google Shape;260;p21"/>
              <p:cNvCxnSpPr/>
              <p:nvPr/>
            </p:nvCxnSpPr>
            <p:spPr>
              <a:xfrm>
                <a:off x="159225" y="361650"/>
                <a:ext cx="8816700" cy="0"/>
              </a:xfrm>
              <a:prstGeom prst="straightConnector1">
                <a:avLst/>
              </a:prstGeom>
              <a:noFill/>
              <a:ln w="9525" cap="flat" cmpd="sng">
                <a:solidFill>
                  <a:schemeClr val="dk1"/>
                </a:solidFill>
                <a:prstDash val="solid"/>
                <a:round/>
                <a:headEnd type="none" w="med" len="med"/>
                <a:tailEnd type="none" w="med" len="med"/>
              </a:ln>
            </p:spPr>
          </p:cxnSp>
        </p:grpSp>
        <p:grpSp>
          <p:nvGrpSpPr>
            <p:cNvPr id="261" name="Google Shape;261;p21"/>
            <p:cNvGrpSpPr/>
            <p:nvPr/>
          </p:nvGrpSpPr>
          <p:grpSpPr>
            <a:xfrm>
              <a:off x="4211513" y="223350"/>
              <a:ext cx="720975" cy="276600"/>
              <a:chOff x="4211513" y="223350"/>
              <a:chExt cx="720975" cy="276600"/>
            </a:xfrm>
          </p:grpSpPr>
          <p:sp>
            <p:nvSpPr>
              <p:cNvPr id="262" name="Google Shape;262;p21"/>
              <p:cNvSpPr/>
              <p:nvPr/>
            </p:nvSpPr>
            <p:spPr>
              <a:xfrm rot="2700000">
                <a:off x="4474207"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63" name="Google Shape;263;p21"/>
              <p:cNvSpPr/>
              <p:nvPr/>
            </p:nvSpPr>
            <p:spPr>
              <a:xfrm rot="2700000">
                <a:off x="4761948"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64" name="Google Shape;264;p21"/>
              <p:cNvSpPr/>
              <p:nvPr/>
            </p:nvSpPr>
            <p:spPr>
              <a:xfrm rot="2700000">
                <a:off x="4240773"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grpSp>
        <p:nvGrpSpPr>
          <p:cNvPr id="265" name="Google Shape;265;p21"/>
          <p:cNvGrpSpPr/>
          <p:nvPr/>
        </p:nvGrpSpPr>
        <p:grpSpPr>
          <a:xfrm>
            <a:off x="166123" y="2735095"/>
            <a:ext cx="8785597" cy="2219875"/>
            <a:chOff x="166123" y="2735095"/>
            <a:chExt cx="8785597" cy="2219875"/>
          </a:xfrm>
        </p:grpSpPr>
        <p:sp>
          <p:nvSpPr>
            <p:cNvPr id="266" name="Google Shape;266;p21"/>
            <p:cNvSpPr/>
            <p:nvPr/>
          </p:nvSpPr>
          <p:spPr>
            <a:xfrm>
              <a:off x="166123" y="2735095"/>
              <a:ext cx="5831007" cy="2219875"/>
            </a:xfrm>
            <a:custGeom>
              <a:avLst/>
              <a:gdLst/>
              <a:ahLst/>
              <a:cxnLst/>
              <a:rect l="l" t="t" r="r" b="b"/>
              <a:pathLst>
                <a:path w="27996" h="10658" extrusionOk="0">
                  <a:moveTo>
                    <a:pt x="27894" y="5528"/>
                  </a:moveTo>
                  <a:lnTo>
                    <a:pt x="27894" y="5528"/>
                  </a:lnTo>
                  <a:cubicBezTo>
                    <a:pt x="27796" y="5372"/>
                    <a:pt x="27650" y="5241"/>
                    <a:pt x="27470" y="5193"/>
                  </a:cubicBezTo>
                  <a:cubicBezTo>
                    <a:pt x="27470" y="5054"/>
                    <a:pt x="27432" y="4983"/>
                    <a:pt x="27385" y="4925"/>
                  </a:cubicBezTo>
                  <a:cubicBezTo>
                    <a:pt x="27341" y="4867"/>
                    <a:pt x="27286" y="4813"/>
                    <a:pt x="27252" y="4749"/>
                  </a:cubicBezTo>
                  <a:cubicBezTo>
                    <a:pt x="27188" y="4636"/>
                    <a:pt x="27188" y="4497"/>
                    <a:pt x="27205" y="4368"/>
                  </a:cubicBezTo>
                  <a:cubicBezTo>
                    <a:pt x="27222" y="4263"/>
                    <a:pt x="27245" y="4154"/>
                    <a:pt x="27222" y="4049"/>
                  </a:cubicBezTo>
                  <a:cubicBezTo>
                    <a:pt x="27205" y="3978"/>
                    <a:pt x="27167" y="3917"/>
                    <a:pt x="27127" y="3852"/>
                  </a:cubicBezTo>
                  <a:cubicBezTo>
                    <a:pt x="27089" y="3791"/>
                    <a:pt x="27049" y="3727"/>
                    <a:pt x="26991" y="3679"/>
                  </a:cubicBezTo>
                  <a:cubicBezTo>
                    <a:pt x="26865" y="3567"/>
                    <a:pt x="26668" y="3564"/>
                    <a:pt x="26519" y="3638"/>
                  </a:cubicBezTo>
                  <a:cubicBezTo>
                    <a:pt x="26366" y="3713"/>
                    <a:pt x="26261" y="3859"/>
                    <a:pt x="26200" y="4015"/>
                  </a:cubicBezTo>
                  <a:cubicBezTo>
                    <a:pt x="26139" y="4171"/>
                    <a:pt x="26122" y="4341"/>
                    <a:pt x="26111" y="4507"/>
                  </a:cubicBezTo>
                  <a:cubicBezTo>
                    <a:pt x="26101" y="4677"/>
                    <a:pt x="26101" y="4847"/>
                    <a:pt x="26071" y="5010"/>
                  </a:cubicBezTo>
                  <a:cubicBezTo>
                    <a:pt x="25952" y="5071"/>
                    <a:pt x="25836" y="5132"/>
                    <a:pt x="25738" y="5207"/>
                  </a:cubicBezTo>
                  <a:cubicBezTo>
                    <a:pt x="25742" y="5176"/>
                    <a:pt x="25745" y="5149"/>
                    <a:pt x="25745" y="5119"/>
                  </a:cubicBezTo>
                  <a:cubicBezTo>
                    <a:pt x="25775" y="4871"/>
                    <a:pt x="25888" y="4687"/>
                    <a:pt x="25904" y="4487"/>
                  </a:cubicBezTo>
                  <a:cubicBezTo>
                    <a:pt x="25911" y="4409"/>
                    <a:pt x="25904" y="4331"/>
                    <a:pt x="25904" y="4256"/>
                  </a:cubicBezTo>
                  <a:cubicBezTo>
                    <a:pt x="25908" y="4148"/>
                    <a:pt x="25928" y="4029"/>
                    <a:pt x="25870" y="3941"/>
                  </a:cubicBezTo>
                  <a:cubicBezTo>
                    <a:pt x="25840" y="3764"/>
                    <a:pt x="25802" y="3611"/>
                    <a:pt x="25752" y="3462"/>
                  </a:cubicBezTo>
                  <a:cubicBezTo>
                    <a:pt x="25745" y="3217"/>
                    <a:pt x="25677" y="3004"/>
                    <a:pt x="25579" y="2813"/>
                  </a:cubicBezTo>
                  <a:cubicBezTo>
                    <a:pt x="25480" y="2620"/>
                    <a:pt x="25351" y="2447"/>
                    <a:pt x="25218" y="2277"/>
                  </a:cubicBezTo>
                  <a:cubicBezTo>
                    <a:pt x="25161" y="2185"/>
                    <a:pt x="25113" y="2107"/>
                    <a:pt x="25113" y="2019"/>
                  </a:cubicBezTo>
                  <a:cubicBezTo>
                    <a:pt x="25113" y="1968"/>
                    <a:pt x="25130" y="1917"/>
                    <a:pt x="25140" y="1863"/>
                  </a:cubicBezTo>
                  <a:cubicBezTo>
                    <a:pt x="25161" y="1758"/>
                    <a:pt x="25144" y="1649"/>
                    <a:pt x="25107" y="1547"/>
                  </a:cubicBezTo>
                  <a:cubicBezTo>
                    <a:pt x="25079" y="1472"/>
                    <a:pt x="25038" y="1398"/>
                    <a:pt x="24971" y="1354"/>
                  </a:cubicBezTo>
                  <a:cubicBezTo>
                    <a:pt x="24961" y="1347"/>
                    <a:pt x="24947" y="1340"/>
                    <a:pt x="24933" y="1337"/>
                  </a:cubicBezTo>
                  <a:cubicBezTo>
                    <a:pt x="24903" y="1333"/>
                    <a:pt x="24876" y="1357"/>
                    <a:pt x="24872" y="1384"/>
                  </a:cubicBezTo>
                  <a:cubicBezTo>
                    <a:pt x="24832" y="1354"/>
                    <a:pt x="24801" y="1333"/>
                    <a:pt x="24767" y="1326"/>
                  </a:cubicBezTo>
                  <a:cubicBezTo>
                    <a:pt x="24760" y="1326"/>
                    <a:pt x="24750" y="1326"/>
                    <a:pt x="24743" y="1326"/>
                  </a:cubicBezTo>
                  <a:cubicBezTo>
                    <a:pt x="24733" y="1330"/>
                    <a:pt x="24726" y="1337"/>
                    <a:pt x="24726" y="1347"/>
                  </a:cubicBezTo>
                  <a:lnTo>
                    <a:pt x="24726" y="1350"/>
                  </a:lnTo>
                  <a:cubicBezTo>
                    <a:pt x="24723" y="1354"/>
                    <a:pt x="24719" y="1354"/>
                    <a:pt x="24716" y="1354"/>
                  </a:cubicBezTo>
                  <a:cubicBezTo>
                    <a:pt x="24702" y="1354"/>
                    <a:pt x="24692" y="1374"/>
                    <a:pt x="24692" y="1391"/>
                  </a:cubicBezTo>
                  <a:cubicBezTo>
                    <a:pt x="24696" y="1404"/>
                    <a:pt x="24702" y="1418"/>
                    <a:pt x="24713" y="1432"/>
                  </a:cubicBezTo>
                  <a:cubicBezTo>
                    <a:pt x="24709" y="1503"/>
                    <a:pt x="24764" y="1547"/>
                    <a:pt x="24794" y="1601"/>
                  </a:cubicBezTo>
                  <a:cubicBezTo>
                    <a:pt x="24825" y="1656"/>
                    <a:pt x="24828" y="1720"/>
                    <a:pt x="24821" y="1785"/>
                  </a:cubicBezTo>
                  <a:cubicBezTo>
                    <a:pt x="24811" y="1846"/>
                    <a:pt x="24798" y="1907"/>
                    <a:pt x="24794" y="1971"/>
                  </a:cubicBezTo>
                  <a:cubicBezTo>
                    <a:pt x="24791" y="2036"/>
                    <a:pt x="24804" y="2101"/>
                    <a:pt x="24848" y="2148"/>
                  </a:cubicBezTo>
                  <a:cubicBezTo>
                    <a:pt x="24954" y="2314"/>
                    <a:pt x="25001" y="2494"/>
                    <a:pt x="25052" y="2674"/>
                  </a:cubicBezTo>
                  <a:cubicBezTo>
                    <a:pt x="25130" y="2946"/>
                    <a:pt x="25215" y="3217"/>
                    <a:pt x="25314" y="3486"/>
                  </a:cubicBezTo>
                  <a:cubicBezTo>
                    <a:pt x="25259" y="3597"/>
                    <a:pt x="25239" y="3703"/>
                    <a:pt x="25256" y="3801"/>
                  </a:cubicBezTo>
                  <a:cubicBezTo>
                    <a:pt x="25208" y="3825"/>
                    <a:pt x="25198" y="3876"/>
                    <a:pt x="25198" y="3917"/>
                  </a:cubicBezTo>
                  <a:cubicBezTo>
                    <a:pt x="25198" y="3961"/>
                    <a:pt x="25201" y="4008"/>
                    <a:pt x="25178" y="4042"/>
                  </a:cubicBezTo>
                  <a:cubicBezTo>
                    <a:pt x="25168" y="4059"/>
                    <a:pt x="25151" y="4073"/>
                    <a:pt x="25137" y="4086"/>
                  </a:cubicBezTo>
                  <a:cubicBezTo>
                    <a:pt x="25113" y="4107"/>
                    <a:pt x="25093" y="4134"/>
                    <a:pt x="25079" y="4165"/>
                  </a:cubicBezTo>
                  <a:cubicBezTo>
                    <a:pt x="25066" y="4069"/>
                    <a:pt x="25073" y="3978"/>
                    <a:pt x="25083" y="3889"/>
                  </a:cubicBezTo>
                  <a:cubicBezTo>
                    <a:pt x="25083" y="3876"/>
                    <a:pt x="25083" y="3866"/>
                    <a:pt x="25090" y="3856"/>
                  </a:cubicBezTo>
                  <a:cubicBezTo>
                    <a:pt x="25096" y="3842"/>
                    <a:pt x="25110" y="3832"/>
                    <a:pt x="25120" y="3822"/>
                  </a:cubicBezTo>
                  <a:cubicBezTo>
                    <a:pt x="25174" y="3778"/>
                    <a:pt x="25188" y="3689"/>
                    <a:pt x="25147" y="3632"/>
                  </a:cubicBezTo>
                  <a:cubicBezTo>
                    <a:pt x="25140" y="3428"/>
                    <a:pt x="25100" y="3244"/>
                    <a:pt x="24978" y="3115"/>
                  </a:cubicBezTo>
                  <a:cubicBezTo>
                    <a:pt x="24899" y="3034"/>
                    <a:pt x="24788" y="2983"/>
                    <a:pt x="24672" y="2976"/>
                  </a:cubicBezTo>
                  <a:cubicBezTo>
                    <a:pt x="24560" y="2969"/>
                    <a:pt x="24441" y="3004"/>
                    <a:pt x="24353" y="3075"/>
                  </a:cubicBezTo>
                  <a:cubicBezTo>
                    <a:pt x="24319" y="3102"/>
                    <a:pt x="24288" y="3136"/>
                    <a:pt x="24264" y="3173"/>
                  </a:cubicBezTo>
                  <a:cubicBezTo>
                    <a:pt x="24241" y="3217"/>
                    <a:pt x="24230" y="3265"/>
                    <a:pt x="24220" y="3312"/>
                  </a:cubicBezTo>
                  <a:cubicBezTo>
                    <a:pt x="24203" y="3401"/>
                    <a:pt x="24190" y="3489"/>
                    <a:pt x="24180" y="3574"/>
                  </a:cubicBezTo>
                  <a:cubicBezTo>
                    <a:pt x="24166" y="3655"/>
                    <a:pt x="24156" y="3737"/>
                    <a:pt x="24166" y="3818"/>
                  </a:cubicBezTo>
                  <a:cubicBezTo>
                    <a:pt x="24176" y="3917"/>
                    <a:pt x="24210" y="4008"/>
                    <a:pt x="24258" y="4093"/>
                  </a:cubicBezTo>
                  <a:cubicBezTo>
                    <a:pt x="24288" y="4151"/>
                    <a:pt x="24326" y="4212"/>
                    <a:pt x="24305" y="4270"/>
                  </a:cubicBezTo>
                  <a:cubicBezTo>
                    <a:pt x="24292" y="4304"/>
                    <a:pt x="24268" y="4307"/>
                    <a:pt x="24251" y="4297"/>
                  </a:cubicBezTo>
                  <a:cubicBezTo>
                    <a:pt x="24234" y="4290"/>
                    <a:pt x="24224" y="4273"/>
                    <a:pt x="24210" y="4263"/>
                  </a:cubicBezTo>
                  <a:cubicBezTo>
                    <a:pt x="24197" y="4253"/>
                    <a:pt x="24173" y="4253"/>
                    <a:pt x="24170" y="4270"/>
                  </a:cubicBezTo>
                  <a:cubicBezTo>
                    <a:pt x="24156" y="4226"/>
                    <a:pt x="24118" y="4188"/>
                    <a:pt x="24074" y="4175"/>
                  </a:cubicBezTo>
                  <a:cubicBezTo>
                    <a:pt x="24061" y="4171"/>
                    <a:pt x="24047" y="4168"/>
                    <a:pt x="24034" y="4161"/>
                  </a:cubicBezTo>
                  <a:cubicBezTo>
                    <a:pt x="24003" y="4148"/>
                    <a:pt x="23986" y="4104"/>
                    <a:pt x="23952" y="4100"/>
                  </a:cubicBezTo>
                  <a:cubicBezTo>
                    <a:pt x="23942" y="4100"/>
                    <a:pt x="23928" y="4100"/>
                    <a:pt x="23918" y="4097"/>
                  </a:cubicBezTo>
                  <a:cubicBezTo>
                    <a:pt x="23911" y="4093"/>
                    <a:pt x="23905" y="4086"/>
                    <a:pt x="23901" y="4080"/>
                  </a:cubicBezTo>
                  <a:cubicBezTo>
                    <a:pt x="23799" y="3947"/>
                    <a:pt x="23799" y="3947"/>
                    <a:pt x="23799" y="3947"/>
                  </a:cubicBezTo>
                  <a:cubicBezTo>
                    <a:pt x="23782" y="3923"/>
                    <a:pt x="23759" y="3896"/>
                    <a:pt x="23728" y="3896"/>
                  </a:cubicBezTo>
                  <a:cubicBezTo>
                    <a:pt x="23650" y="3784"/>
                    <a:pt x="23558" y="3696"/>
                    <a:pt x="23453" y="3635"/>
                  </a:cubicBezTo>
                  <a:cubicBezTo>
                    <a:pt x="23497" y="3258"/>
                    <a:pt x="23670" y="2902"/>
                    <a:pt x="23867" y="2562"/>
                  </a:cubicBezTo>
                  <a:cubicBezTo>
                    <a:pt x="23901" y="2542"/>
                    <a:pt x="23938" y="2532"/>
                    <a:pt x="23952" y="2504"/>
                  </a:cubicBezTo>
                  <a:cubicBezTo>
                    <a:pt x="23962" y="2487"/>
                    <a:pt x="23959" y="2467"/>
                    <a:pt x="23955" y="2447"/>
                  </a:cubicBezTo>
                  <a:cubicBezTo>
                    <a:pt x="23949" y="2396"/>
                    <a:pt x="23922" y="2348"/>
                    <a:pt x="23884" y="2314"/>
                  </a:cubicBezTo>
                  <a:cubicBezTo>
                    <a:pt x="23864" y="2294"/>
                    <a:pt x="23837" y="2277"/>
                    <a:pt x="23823" y="2250"/>
                  </a:cubicBezTo>
                  <a:cubicBezTo>
                    <a:pt x="23813" y="2230"/>
                    <a:pt x="23810" y="2206"/>
                    <a:pt x="23810" y="2182"/>
                  </a:cubicBezTo>
                  <a:cubicBezTo>
                    <a:pt x="23806" y="2117"/>
                    <a:pt x="23816" y="2049"/>
                    <a:pt x="23840" y="1988"/>
                  </a:cubicBezTo>
                  <a:cubicBezTo>
                    <a:pt x="23847" y="1971"/>
                    <a:pt x="23854" y="1955"/>
                    <a:pt x="23850" y="1941"/>
                  </a:cubicBezTo>
                  <a:cubicBezTo>
                    <a:pt x="23847" y="1924"/>
                    <a:pt x="23833" y="1907"/>
                    <a:pt x="23816" y="1914"/>
                  </a:cubicBezTo>
                  <a:cubicBezTo>
                    <a:pt x="23820" y="1886"/>
                    <a:pt x="23820" y="1869"/>
                    <a:pt x="23816" y="1849"/>
                  </a:cubicBezTo>
                  <a:cubicBezTo>
                    <a:pt x="23816" y="1839"/>
                    <a:pt x="23813" y="1829"/>
                    <a:pt x="23806" y="1822"/>
                  </a:cubicBezTo>
                  <a:cubicBezTo>
                    <a:pt x="23796" y="1812"/>
                    <a:pt x="23779" y="1812"/>
                    <a:pt x="23765" y="1819"/>
                  </a:cubicBezTo>
                  <a:cubicBezTo>
                    <a:pt x="23755" y="1829"/>
                    <a:pt x="23745" y="1839"/>
                    <a:pt x="23738" y="1849"/>
                  </a:cubicBezTo>
                  <a:cubicBezTo>
                    <a:pt x="23728" y="1842"/>
                    <a:pt x="23725" y="1829"/>
                    <a:pt x="23718" y="1822"/>
                  </a:cubicBezTo>
                  <a:cubicBezTo>
                    <a:pt x="23704" y="1808"/>
                    <a:pt x="23681" y="1815"/>
                    <a:pt x="23667" y="1829"/>
                  </a:cubicBezTo>
                  <a:cubicBezTo>
                    <a:pt x="23653" y="1839"/>
                    <a:pt x="23650" y="1859"/>
                    <a:pt x="23643" y="1876"/>
                  </a:cubicBezTo>
                  <a:cubicBezTo>
                    <a:pt x="23613" y="1873"/>
                    <a:pt x="23596" y="1880"/>
                    <a:pt x="23585" y="1890"/>
                  </a:cubicBezTo>
                  <a:cubicBezTo>
                    <a:pt x="23575" y="1904"/>
                    <a:pt x="23572" y="1917"/>
                    <a:pt x="23572" y="1934"/>
                  </a:cubicBezTo>
                  <a:cubicBezTo>
                    <a:pt x="23569" y="1971"/>
                    <a:pt x="23572" y="2009"/>
                    <a:pt x="23572" y="2049"/>
                  </a:cubicBezTo>
                  <a:cubicBezTo>
                    <a:pt x="23582" y="2161"/>
                    <a:pt x="23599" y="2277"/>
                    <a:pt x="23623" y="2389"/>
                  </a:cubicBezTo>
                  <a:cubicBezTo>
                    <a:pt x="23487" y="2671"/>
                    <a:pt x="23273" y="2912"/>
                    <a:pt x="23120" y="3184"/>
                  </a:cubicBezTo>
                  <a:cubicBezTo>
                    <a:pt x="23059" y="3292"/>
                    <a:pt x="23008" y="3407"/>
                    <a:pt x="22998" y="3530"/>
                  </a:cubicBezTo>
                  <a:cubicBezTo>
                    <a:pt x="22995" y="3560"/>
                    <a:pt x="22995" y="3587"/>
                    <a:pt x="22998" y="3618"/>
                  </a:cubicBezTo>
                  <a:cubicBezTo>
                    <a:pt x="22934" y="3550"/>
                    <a:pt x="22852" y="3496"/>
                    <a:pt x="22767" y="3458"/>
                  </a:cubicBezTo>
                  <a:cubicBezTo>
                    <a:pt x="22744" y="3445"/>
                    <a:pt x="22720" y="3434"/>
                    <a:pt x="22703" y="3418"/>
                  </a:cubicBezTo>
                  <a:cubicBezTo>
                    <a:pt x="22659" y="3370"/>
                    <a:pt x="22665" y="3289"/>
                    <a:pt x="22615" y="3251"/>
                  </a:cubicBezTo>
                  <a:cubicBezTo>
                    <a:pt x="22581" y="3224"/>
                    <a:pt x="22533" y="3234"/>
                    <a:pt x="22489" y="3231"/>
                  </a:cubicBezTo>
                  <a:cubicBezTo>
                    <a:pt x="22445" y="3228"/>
                    <a:pt x="22394" y="3200"/>
                    <a:pt x="22401" y="3149"/>
                  </a:cubicBezTo>
                  <a:cubicBezTo>
                    <a:pt x="22401" y="3088"/>
                    <a:pt x="22431" y="3031"/>
                    <a:pt x="22468" y="2983"/>
                  </a:cubicBezTo>
                  <a:cubicBezTo>
                    <a:pt x="22502" y="2932"/>
                    <a:pt x="22543" y="2885"/>
                    <a:pt x="22564" y="2823"/>
                  </a:cubicBezTo>
                  <a:cubicBezTo>
                    <a:pt x="22570" y="2810"/>
                    <a:pt x="22574" y="2793"/>
                    <a:pt x="22567" y="2776"/>
                  </a:cubicBezTo>
                  <a:cubicBezTo>
                    <a:pt x="22564" y="2759"/>
                    <a:pt x="22550" y="2746"/>
                    <a:pt x="22547" y="2729"/>
                  </a:cubicBezTo>
                  <a:cubicBezTo>
                    <a:pt x="22611" y="2542"/>
                    <a:pt x="22564" y="2318"/>
                    <a:pt x="22428" y="2172"/>
                  </a:cubicBezTo>
                  <a:cubicBezTo>
                    <a:pt x="22397" y="2141"/>
                    <a:pt x="22363" y="2111"/>
                    <a:pt x="22322" y="2094"/>
                  </a:cubicBezTo>
                  <a:cubicBezTo>
                    <a:pt x="22282" y="2077"/>
                    <a:pt x="22234" y="2073"/>
                    <a:pt x="22187" y="2070"/>
                  </a:cubicBezTo>
                  <a:cubicBezTo>
                    <a:pt x="22092" y="2070"/>
                    <a:pt x="21990" y="2077"/>
                    <a:pt x="21908" y="2128"/>
                  </a:cubicBezTo>
                  <a:cubicBezTo>
                    <a:pt x="21871" y="2148"/>
                    <a:pt x="21840" y="2178"/>
                    <a:pt x="21810" y="2209"/>
                  </a:cubicBezTo>
                  <a:cubicBezTo>
                    <a:pt x="21776" y="2243"/>
                    <a:pt x="21742" y="2280"/>
                    <a:pt x="21718" y="2324"/>
                  </a:cubicBezTo>
                  <a:cubicBezTo>
                    <a:pt x="21688" y="2379"/>
                    <a:pt x="21671" y="2440"/>
                    <a:pt x="21677" y="2525"/>
                  </a:cubicBezTo>
                  <a:cubicBezTo>
                    <a:pt x="21657" y="2528"/>
                    <a:pt x="21647" y="2552"/>
                    <a:pt x="21647" y="2572"/>
                  </a:cubicBezTo>
                  <a:cubicBezTo>
                    <a:pt x="21647" y="2593"/>
                    <a:pt x="21650" y="2613"/>
                    <a:pt x="21650" y="2633"/>
                  </a:cubicBezTo>
                  <a:cubicBezTo>
                    <a:pt x="21650" y="2657"/>
                    <a:pt x="21644" y="2678"/>
                    <a:pt x="21637" y="2701"/>
                  </a:cubicBezTo>
                  <a:cubicBezTo>
                    <a:pt x="21592" y="2844"/>
                    <a:pt x="21599" y="3004"/>
                    <a:pt x="21644" y="3170"/>
                  </a:cubicBezTo>
                  <a:cubicBezTo>
                    <a:pt x="21616" y="3167"/>
                    <a:pt x="21592" y="3180"/>
                    <a:pt x="21575" y="3200"/>
                  </a:cubicBezTo>
                  <a:cubicBezTo>
                    <a:pt x="21565" y="3217"/>
                    <a:pt x="21562" y="3238"/>
                    <a:pt x="21518" y="3292"/>
                  </a:cubicBezTo>
                  <a:cubicBezTo>
                    <a:pt x="21409" y="3255"/>
                    <a:pt x="21294" y="3275"/>
                    <a:pt x="21195" y="3330"/>
                  </a:cubicBezTo>
                  <a:cubicBezTo>
                    <a:pt x="20920" y="1676"/>
                    <a:pt x="20920" y="1676"/>
                    <a:pt x="20920" y="1676"/>
                  </a:cubicBezTo>
                  <a:cubicBezTo>
                    <a:pt x="21053" y="1401"/>
                    <a:pt x="21399" y="1320"/>
                    <a:pt x="22200" y="1483"/>
                  </a:cubicBezTo>
                  <a:cubicBezTo>
                    <a:pt x="23053" y="1659"/>
                    <a:pt x="23212" y="1221"/>
                    <a:pt x="23212" y="1221"/>
                  </a:cubicBezTo>
                  <a:cubicBezTo>
                    <a:pt x="23036" y="685"/>
                    <a:pt x="22710" y="91"/>
                    <a:pt x="22710" y="91"/>
                  </a:cubicBezTo>
                  <a:cubicBezTo>
                    <a:pt x="22421" y="393"/>
                    <a:pt x="22075" y="325"/>
                    <a:pt x="21474" y="77"/>
                  </a:cubicBezTo>
                  <a:cubicBezTo>
                    <a:pt x="20964" y="-130"/>
                    <a:pt x="20730" y="135"/>
                    <a:pt x="20669" y="220"/>
                  </a:cubicBezTo>
                  <a:cubicBezTo>
                    <a:pt x="20662" y="216"/>
                    <a:pt x="20652" y="216"/>
                    <a:pt x="20645" y="216"/>
                  </a:cubicBezTo>
                  <a:cubicBezTo>
                    <a:pt x="20628" y="220"/>
                    <a:pt x="20618" y="237"/>
                    <a:pt x="20621" y="254"/>
                  </a:cubicBezTo>
                  <a:cubicBezTo>
                    <a:pt x="21138" y="3367"/>
                    <a:pt x="21138" y="3367"/>
                    <a:pt x="21138" y="3367"/>
                  </a:cubicBezTo>
                  <a:cubicBezTo>
                    <a:pt x="21124" y="3374"/>
                    <a:pt x="21114" y="3384"/>
                    <a:pt x="21103" y="3394"/>
                  </a:cubicBezTo>
                  <a:cubicBezTo>
                    <a:pt x="20988" y="3489"/>
                    <a:pt x="20913" y="3621"/>
                    <a:pt x="20839" y="3750"/>
                  </a:cubicBezTo>
                  <a:cubicBezTo>
                    <a:pt x="20781" y="3852"/>
                    <a:pt x="20720" y="3961"/>
                    <a:pt x="20713" y="4076"/>
                  </a:cubicBezTo>
                  <a:cubicBezTo>
                    <a:pt x="20703" y="4171"/>
                    <a:pt x="20730" y="4270"/>
                    <a:pt x="20727" y="4365"/>
                  </a:cubicBezTo>
                  <a:cubicBezTo>
                    <a:pt x="20723" y="4470"/>
                    <a:pt x="20690" y="4572"/>
                    <a:pt x="20683" y="4680"/>
                  </a:cubicBezTo>
                  <a:cubicBezTo>
                    <a:pt x="20673" y="4786"/>
                    <a:pt x="20703" y="4905"/>
                    <a:pt x="20805" y="4993"/>
                  </a:cubicBezTo>
                  <a:cubicBezTo>
                    <a:pt x="20788" y="5085"/>
                    <a:pt x="20778" y="5173"/>
                    <a:pt x="20767" y="5261"/>
                  </a:cubicBezTo>
                  <a:cubicBezTo>
                    <a:pt x="20700" y="5261"/>
                    <a:pt x="20632" y="5261"/>
                    <a:pt x="20560" y="5261"/>
                  </a:cubicBezTo>
                  <a:cubicBezTo>
                    <a:pt x="20594" y="5159"/>
                    <a:pt x="20577" y="5044"/>
                    <a:pt x="20560" y="4935"/>
                  </a:cubicBezTo>
                  <a:cubicBezTo>
                    <a:pt x="20533" y="4779"/>
                    <a:pt x="20506" y="4623"/>
                    <a:pt x="20448" y="4474"/>
                  </a:cubicBezTo>
                  <a:cubicBezTo>
                    <a:pt x="20428" y="4423"/>
                    <a:pt x="20404" y="4372"/>
                    <a:pt x="20360" y="4338"/>
                  </a:cubicBezTo>
                  <a:cubicBezTo>
                    <a:pt x="20282" y="4280"/>
                    <a:pt x="20173" y="4300"/>
                    <a:pt x="20078" y="4273"/>
                  </a:cubicBezTo>
                  <a:cubicBezTo>
                    <a:pt x="20021" y="4209"/>
                    <a:pt x="19990" y="4161"/>
                    <a:pt x="19963" y="4110"/>
                  </a:cubicBezTo>
                  <a:cubicBezTo>
                    <a:pt x="19970" y="4049"/>
                    <a:pt x="19959" y="4005"/>
                    <a:pt x="19939" y="3968"/>
                  </a:cubicBezTo>
                  <a:cubicBezTo>
                    <a:pt x="19929" y="3954"/>
                    <a:pt x="19919" y="3937"/>
                    <a:pt x="19915" y="3920"/>
                  </a:cubicBezTo>
                  <a:cubicBezTo>
                    <a:pt x="19912" y="3903"/>
                    <a:pt x="19915" y="3883"/>
                    <a:pt x="19919" y="3866"/>
                  </a:cubicBezTo>
                  <a:cubicBezTo>
                    <a:pt x="19919" y="3808"/>
                    <a:pt x="19875" y="3760"/>
                    <a:pt x="19864" y="3703"/>
                  </a:cubicBezTo>
                  <a:cubicBezTo>
                    <a:pt x="19854" y="3662"/>
                    <a:pt x="19864" y="3621"/>
                    <a:pt x="19875" y="3581"/>
                  </a:cubicBezTo>
                  <a:cubicBezTo>
                    <a:pt x="19892" y="3503"/>
                    <a:pt x="19905" y="3424"/>
                    <a:pt x="19898" y="3346"/>
                  </a:cubicBezTo>
                  <a:cubicBezTo>
                    <a:pt x="19895" y="3265"/>
                    <a:pt x="19871" y="3187"/>
                    <a:pt x="19820" y="3126"/>
                  </a:cubicBezTo>
                  <a:cubicBezTo>
                    <a:pt x="19786" y="3082"/>
                    <a:pt x="19739" y="3044"/>
                    <a:pt x="19736" y="2990"/>
                  </a:cubicBezTo>
                  <a:cubicBezTo>
                    <a:pt x="19736" y="2966"/>
                    <a:pt x="19746" y="2946"/>
                    <a:pt x="19746" y="2922"/>
                  </a:cubicBezTo>
                  <a:cubicBezTo>
                    <a:pt x="19746" y="2898"/>
                    <a:pt x="19729" y="2875"/>
                    <a:pt x="19705" y="2878"/>
                  </a:cubicBezTo>
                  <a:cubicBezTo>
                    <a:pt x="19688" y="2878"/>
                    <a:pt x="19678" y="2895"/>
                    <a:pt x="19674" y="2908"/>
                  </a:cubicBezTo>
                  <a:cubicBezTo>
                    <a:pt x="19667" y="2925"/>
                    <a:pt x="19667" y="2942"/>
                    <a:pt x="19657" y="2956"/>
                  </a:cubicBezTo>
                  <a:cubicBezTo>
                    <a:pt x="19593" y="2892"/>
                    <a:pt x="19515" y="2847"/>
                    <a:pt x="19430" y="2827"/>
                  </a:cubicBezTo>
                  <a:cubicBezTo>
                    <a:pt x="19392" y="2820"/>
                    <a:pt x="19352" y="2817"/>
                    <a:pt x="19311" y="2820"/>
                  </a:cubicBezTo>
                  <a:cubicBezTo>
                    <a:pt x="19192" y="2827"/>
                    <a:pt x="19073" y="2878"/>
                    <a:pt x="18988" y="2963"/>
                  </a:cubicBezTo>
                  <a:cubicBezTo>
                    <a:pt x="18900" y="3044"/>
                    <a:pt x="18846" y="3163"/>
                    <a:pt x="18836" y="3282"/>
                  </a:cubicBezTo>
                  <a:cubicBezTo>
                    <a:pt x="18826" y="3255"/>
                    <a:pt x="18805" y="3234"/>
                    <a:pt x="18781" y="3234"/>
                  </a:cubicBezTo>
                  <a:cubicBezTo>
                    <a:pt x="18758" y="3234"/>
                    <a:pt x="18740" y="3255"/>
                    <a:pt x="18740" y="3278"/>
                  </a:cubicBezTo>
                  <a:cubicBezTo>
                    <a:pt x="18740" y="3289"/>
                    <a:pt x="18744" y="3302"/>
                    <a:pt x="18740" y="3312"/>
                  </a:cubicBezTo>
                  <a:cubicBezTo>
                    <a:pt x="18737" y="3319"/>
                    <a:pt x="18730" y="3326"/>
                    <a:pt x="18724" y="3330"/>
                  </a:cubicBezTo>
                  <a:cubicBezTo>
                    <a:pt x="18717" y="3340"/>
                    <a:pt x="18717" y="3357"/>
                    <a:pt x="18717" y="3370"/>
                  </a:cubicBezTo>
                  <a:cubicBezTo>
                    <a:pt x="18724" y="3441"/>
                    <a:pt x="18747" y="3506"/>
                    <a:pt x="18758" y="3577"/>
                  </a:cubicBezTo>
                  <a:cubicBezTo>
                    <a:pt x="18764" y="3638"/>
                    <a:pt x="18758" y="3703"/>
                    <a:pt x="18761" y="3767"/>
                  </a:cubicBezTo>
                  <a:cubicBezTo>
                    <a:pt x="18775" y="3893"/>
                    <a:pt x="18836" y="4015"/>
                    <a:pt x="18819" y="4141"/>
                  </a:cubicBezTo>
                  <a:cubicBezTo>
                    <a:pt x="18785" y="4226"/>
                    <a:pt x="18686" y="4270"/>
                    <a:pt x="18595" y="4284"/>
                  </a:cubicBezTo>
                  <a:cubicBezTo>
                    <a:pt x="18503" y="4297"/>
                    <a:pt x="18404" y="4290"/>
                    <a:pt x="18323" y="4334"/>
                  </a:cubicBezTo>
                  <a:cubicBezTo>
                    <a:pt x="18221" y="4382"/>
                    <a:pt x="18167" y="4490"/>
                    <a:pt x="18126" y="4592"/>
                  </a:cubicBezTo>
                  <a:cubicBezTo>
                    <a:pt x="18045" y="4810"/>
                    <a:pt x="18014" y="5047"/>
                    <a:pt x="18034" y="5278"/>
                  </a:cubicBezTo>
                  <a:cubicBezTo>
                    <a:pt x="17973" y="5265"/>
                    <a:pt x="17912" y="5251"/>
                    <a:pt x="17855" y="5234"/>
                  </a:cubicBezTo>
                  <a:cubicBezTo>
                    <a:pt x="17899" y="5075"/>
                    <a:pt x="17899" y="5075"/>
                    <a:pt x="17899" y="5075"/>
                  </a:cubicBezTo>
                  <a:cubicBezTo>
                    <a:pt x="17916" y="5017"/>
                    <a:pt x="17932" y="4956"/>
                    <a:pt x="17926" y="4895"/>
                  </a:cubicBezTo>
                  <a:cubicBezTo>
                    <a:pt x="17922" y="4837"/>
                    <a:pt x="17892" y="4776"/>
                    <a:pt x="17838" y="4749"/>
                  </a:cubicBezTo>
                  <a:cubicBezTo>
                    <a:pt x="17712" y="4524"/>
                    <a:pt x="17651" y="4304"/>
                    <a:pt x="17634" y="4080"/>
                  </a:cubicBezTo>
                  <a:cubicBezTo>
                    <a:pt x="17630" y="4025"/>
                    <a:pt x="17627" y="3971"/>
                    <a:pt x="17644" y="3920"/>
                  </a:cubicBezTo>
                  <a:cubicBezTo>
                    <a:pt x="17658" y="3873"/>
                    <a:pt x="17692" y="3832"/>
                    <a:pt x="17702" y="3781"/>
                  </a:cubicBezTo>
                  <a:cubicBezTo>
                    <a:pt x="17722" y="3706"/>
                    <a:pt x="17698" y="3621"/>
                    <a:pt x="17640" y="3570"/>
                  </a:cubicBezTo>
                  <a:cubicBezTo>
                    <a:pt x="17623" y="3557"/>
                    <a:pt x="17600" y="3540"/>
                    <a:pt x="17590" y="3520"/>
                  </a:cubicBezTo>
                  <a:cubicBezTo>
                    <a:pt x="17586" y="3509"/>
                    <a:pt x="17583" y="3499"/>
                    <a:pt x="17576" y="3489"/>
                  </a:cubicBezTo>
                  <a:cubicBezTo>
                    <a:pt x="17559" y="3465"/>
                    <a:pt x="17518" y="3475"/>
                    <a:pt x="17491" y="3462"/>
                  </a:cubicBezTo>
                  <a:cubicBezTo>
                    <a:pt x="17450" y="3431"/>
                    <a:pt x="17457" y="3394"/>
                    <a:pt x="17433" y="3377"/>
                  </a:cubicBezTo>
                  <a:cubicBezTo>
                    <a:pt x="17420" y="3367"/>
                    <a:pt x="17396" y="3370"/>
                    <a:pt x="17383" y="3380"/>
                  </a:cubicBezTo>
                  <a:cubicBezTo>
                    <a:pt x="17369" y="3394"/>
                    <a:pt x="17362" y="3411"/>
                    <a:pt x="17362" y="3428"/>
                  </a:cubicBezTo>
                  <a:cubicBezTo>
                    <a:pt x="17359" y="3448"/>
                    <a:pt x="17362" y="3469"/>
                    <a:pt x="17352" y="3486"/>
                  </a:cubicBezTo>
                  <a:cubicBezTo>
                    <a:pt x="17338" y="3499"/>
                    <a:pt x="17318" y="3499"/>
                    <a:pt x="17301" y="3503"/>
                  </a:cubicBezTo>
                  <a:cubicBezTo>
                    <a:pt x="17270" y="3513"/>
                    <a:pt x="17247" y="3543"/>
                    <a:pt x="17247" y="3577"/>
                  </a:cubicBezTo>
                  <a:cubicBezTo>
                    <a:pt x="17192" y="3564"/>
                    <a:pt x="17175" y="3560"/>
                    <a:pt x="17158" y="3557"/>
                  </a:cubicBezTo>
                  <a:cubicBezTo>
                    <a:pt x="17097" y="3540"/>
                    <a:pt x="17033" y="3526"/>
                    <a:pt x="16972" y="3509"/>
                  </a:cubicBezTo>
                  <a:cubicBezTo>
                    <a:pt x="16958" y="3506"/>
                    <a:pt x="16941" y="3503"/>
                    <a:pt x="16924" y="3503"/>
                  </a:cubicBezTo>
                  <a:cubicBezTo>
                    <a:pt x="16894" y="3503"/>
                    <a:pt x="16863" y="3523"/>
                    <a:pt x="16829" y="3523"/>
                  </a:cubicBezTo>
                  <a:cubicBezTo>
                    <a:pt x="16799" y="3458"/>
                    <a:pt x="16755" y="3434"/>
                    <a:pt x="16738" y="3397"/>
                  </a:cubicBezTo>
                  <a:cubicBezTo>
                    <a:pt x="16724" y="3370"/>
                    <a:pt x="16727" y="3336"/>
                    <a:pt x="16707" y="3312"/>
                  </a:cubicBezTo>
                  <a:cubicBezTo>
                    <a:pt x="16700" y="3306"/>
                    <a:pt x="16690" y="3299"/>
                    <a:pt x="16683" y="3289"/>
                  </a:cubicBezTo>
                  <a:cubicBezTo>
                    <a:pt x="16669" y="3275"/>
                    <a:pt x="16669" y="3251"/>
                    <a:pt x="16673" y="3234"/>
                  </a:cubicBezTo>
                  <a:cubicBezTo>
                    <a:pt x="16676" y="3170"/>
                    <a:pt x="16686" y="3105"/>
                    <a:pt x="16703" y="3044"/>
                  </a:cubicBezTo>
                  <a:cubicBezTo>
                    <a:pt x="16707" y="3010"/>
                    <a:pt x="16717" y="3010"/>
                    <a:pt x="16727" y="3010"/>
                  </a:cubicBezTo>
                  <a:cubicBezTo>
                    <a:pt x="16765" y="3010"/>
                    <a:pt x="16795" y="2983"/>
                    <a:pt x="16819" y="2956"/>
                  </a:cubicBezTo>
                  <a:cubicBezTo>
                    <a:pt x="16839" y="2929"/>
                    <a:pt x="16853" y="2902"/>
                    <a:pt x="16853" y="2871"/>
                  </a:cubicBezTo>
                  <a:cubicBezTo>
                    <a:pt x="16856" y="2827"/>
                    <a:pt x="16832" y="2786"/>
                    <a:pt x="16809" y="2746"/>
                  </a:cubicBezTo>
                  <a:cubicBezTo>
                    <a:pt x="16836" y="2674"/>
                    <a:pt x="16826" y="2610"/>
                    <a:pt x="16792" y="2566"/>
                  </a:cubicBezTo>
                  <a:cubicBezTo>
                    <a:pt x="16788" y="2399"/>
                    <a:pt x="16738" y="2243"/>
                    <a:pt x="16632" y="2131"/>
                  </a:cubicBezTo>
                  <a:cubicBezTo>
                    <a:pt x="16530" y="2019"/>
                    <a:pt x="16364" y="1958"/>
                    <a:pt x="16214" y="1999"/>
                  </a:cubicBezTo>
                  <a:cubicBezTo>
                    <a:pt x="16072" y="2036"/>
                    <a:pt x="15963" y="2161"/>
                    <a:pt x="15889" y="2294"/>
                  </a:cubicBezTo>
                  <a:cubicBezTo>
                    <a:pt x="15872" y="2324"/>
                    <a:pt x="15855" y="2358"/>
                    <a:pt x="15851" y="2396"/>
                  </a:cubicBezTo>
                  <a:cubicBezTo>
                    <a:pt x="15848" y="2443"/>
                    <a:pt x="15865" y="2491"/>
                    <a:pt x="15899" y="2525"/>
                  </a:cubicBezTo>
                  <a:cubicBezTo>
                    <a:pt x="15902" y="2569"/>
                    <a:pt x="15906" y="2599"/>
                    <a:pt x="15899" y="2630"/>
                  </a:cubicBezTo>
                  <a:cubicBezTo>
                    <a:pt x="15889" y="2664"/>
                    <a:pt x="15865" y="2698"/>
                    <a:pt x="15868" y="2735"/>
                  </a:cubicBezTo>
                  <a:cubicBezTo>
                    <a:pt x="15872" y="2759"/>
                    <a:pt x="15889" y="2783"/>
                    <a:pt x="15889" y="2810"/>
                  </a:cubicBezTo>
                  <a:cubicBezTo>
                    <a:pt x="15885" y="2823"/>
                    <a:pt x="15882" y="2837"/>
                    <a:pt x="15878" y="2851"/>
                  </a:cubicBezTo>
                  <a:cubicBezTo>
                    <a:pt x="15865" y="2885"/>
                    <a:pt x="15865" y="2925"/>
                    <a:pt x="15878" y="2959"/>
                  </a:cubicBezTo>
                  <a:cubicBezTo>
                    <a:pt x="15892" y="2997"/>
                    <a:pt x="15923" y="3024"/>
                    <a:pt x="15957" y="3034"/>
                  </a:cubicBezTo>
                  <a:cubicBezTo>
                    <a:pt x="15977" y="3139"/>
                    <a:pt x="16001" y="3224"/>
                    <a:pt x="16028" y="3309"/>
                  </a:cubicBezTo>
                  <a:cubicBezTo>
                    <a:pt x="15984" y="3394"/>
                    <a:pt x="15912" y="3434"/>
                    <a:pt x="15838" y="3455"/>
                  </a:cubicBezTo>
                  <a:cubicBezTo>
                    <a:pt x="15760" y="3475"/>
                    <a:pt x="15682" y="3475"/>
                    <a:pt x="15607" y="3482"/>
                  </a:cubicBezTo>
                  <a:cubicBezTo>
                    <a:pt x="15512" y="3489"/>
                    <a:pt x="15413" y="3509"/>
                    <a:pt x="15332" y="3553"/>
                  </a:cubicBezTo>
                  <a:cubicBezTo>
                    <a:pt x="15247" y="3601"/>
                    <a:pt x="15176" y="3676"/>
                    <a:pt x="15155" y="3767"/>
                  </a:cubicBezTo>
                  <a:cubicBezTo>
                    <a:pt x="15145" y="3812"/>
                    <a:pt x="15145" y="3859"/>
                    <a:pt x="15138" y="3900"/>
                  </a:cubicBezTo>
                  <a:cubicBezTo>
                    <a:pt x="15132" y="3941"/>
                    <a:pt x="15114" y="3981"/>
                    <a:pt x="15108" y="4019"/>
                  </a:cubicBezTo>
                  <a:cubicBezTo>
                    <a:pt x="15084" y="4121"/>
                    <a:pt x="15104" y="4222"/>
                    <a:pt x="15121" y="4321"/>
                  </a:cubicBezTo>
                  <a:cubicBezTo>
                    <a:pt x="15074" y="4372"/>
                    <a:pt x="15057" y="4433"/>
                    <a:pt x="15053" y="4490"/>
                  </a:cubicBezTo>
                  <a:cubicBezTo>
                    <a:pt x="15050" y="4548"/>
                    <a:pt x="15060" y="4606"/>
                    <a:pt x="15074" y="4664"/>
                  </a:cubicBezTo>
                  <a:cubicBezTo>
                    <a:pt x="15084" y="4701"/>
                    <a:pt x="15094" y="4735"/>
                    <a:pt x="15111" y="4766"/>
                  </a:cubicBezTo>
                  <a:cubicBezTo>
                    <a:pt x="15152" y="4843"/>
                    <a:pt x="15230" y="4891"/>
                    <a:pt x="15305" y="4939"/>
                  </a:cubicBezTo>
                  <a:cubicBezTo>
                    <a:pt x="15318" y="5061"/>
                    <a:pt x="15332" y="5186"/>
                    <a:pt x="15335" y="5305"/>
                  </a:cubicBezTo>
                  <a:cubicBezTo>
                    <a:pt x="15277" y="5322"/>
                    <a:pt x="15220" y="5338"/>
                    <a:pt x="15155" y="5352"/>
                  </a:cubicBezTo>
                  <a:cubicBezTo>
                    <a:pt x="15040" y="5376"/>
                    <a:pt x="14948" y="5386"/>
                    <a:pt x="14870" y="5386"/>
                  </a:cubicBezTo>
                  <a:cubicBezTo>
                    <a:pt x="14853" y="5322"/>
                    <a:pt x="14826" y="5265"/>
                    <a:pt x="14809" y="5200"/>
                  </a:cubicBezTo>
                  <a:cubicBezTo>
                    <a:pt x="14755" y="5013"/>
                    <a:pt x="14785" y="4816"/>
                    <a:pt x="14748" y="4626"/>
                  </a:cubicBezTo>
                  <a:cubicBezTo>
                    <a:pt x="14765" y="4477"/>
                    <a:pt x="14772" y="4385"/>
                    <a:pt x="14833" y="4328"/>
                  </a:cubicBezTo>
                  <a:cubicBezTo>
                    <a:pt x="14853" y="4314"/>
                    <a:pt x="14874" y="4300"/>
                    <a:pt x="14887" y="4287"/>
                  </a:cubicBezTo>
                  <a:cubicBezTo>
                    <a:pt x="14928" y="4246"/>
                    <a:pt x="14931" y="4185"/>
                    <a:pt x="14945" y="4131"/>
                  </a:cubicBezTo>
                  <a:cubicBezTo>
                    <a:pt x="14962" y="4066"/>
                    <a:pt x="14992" y="4005"/>
                    <a:pt x="15009" y="3941"/>
                  </a:cubicBezTo>
                  <a:cubicBezTo>
                    <a:pt x="15030" y="3876"/>
                    <a:pt x="15033" y="3801"/>
                    <a:pt x="14999" y="3747"/>
                  </a:cubicBezTo>
                  <a:cubicBezTo>
                    <a:pt x="15067" y="3475"/>
                    <a:pt x="15172" y="3244"/>
                    <a:pt x="15155" y="3007"/>
                  </a:cubicBezTo>
                  <a:cubicBezTo>
                    <a:pt x="15138" y="2796"/>
                    <a:pt x="15026" y="2610"/>
                    <a:pt x="14914" y="2433"/>
                  </a:cubicBezTo>
                  <a:cubicBezTo>
                    <a:pt x="14819" y="2297"/>
                    <a:pt x="14734" y="2161"/>
                    <a:pt x="14694" y="2005"/>
                  </a:cubicBezTo>
                  <a:cubicBezTo>
                    <a:pt x="14680" y="1955"/>
                    <a:pt x="14670" y="1900"/>
                    <a:pt x="14649" y="1852"/>
                  </a:cubicBezTo>
                  <a:cubicBezTo>
                    <a:pt x="14639" y="1832"/>
                    <a:pt x="14629" y="1815"/>
                    <a:pt x="14615" y="1798"/>
                  </a:cubicBezTo>
                  <a:cubicBezTo>
                    <a:pt x="14609" y="1788"/>
                    <a:pt x="14602" y="1778"/>
                    <a:pt x="14588" y="1771"/>
                  </a:cubicBezTo>
                  <a:cubicBezTo>
                    <a:pt x="14575" y="1764"/>
                    <a:pt x="14561" y="1761"/>
                    <a:pt x="14544" y="1761"/>
                  </a:cubicBezTo>
                  <a:cubicBezTo>
                    <a:pt x="14476" y="1758"/>
                    <a:pt x="14412" y="1764"/>
                    <a:pt x="14347" y="1785"/>
                  </a:cubicBezTo>
                  <a:cubicBezTo>
                    <a:pt x="14303" y="1798"/>
                    <a:pt x="14259" y="1822"/>
                    <a:pt x="14246" y="1863"/>
                  </a:cubicBezTo>
                  <a:cubicBezTo>
                    <a:pt x="14229" y="1914"/>
                    <a:pt x="14259" y="1965"/>
                    <a:pt x="14290" y="2005"/>
                  </a:cubicBezTo>
                  <a:cubicBezTo>
                    <a:pt x="14269" y="2036"/>
                    <a:pt x="14262" y="2056"/>
                    <a:pt x="14262" y="2080"/>
                  </a:cubicBezTo>
                  <a:cubicBezTo>
                    <a:pt x="14266" y="2097"/>
                    <a:pt x="14269" y="2117"/>
                    <a:pt x="14286" y="2128"/>
                  </a:cubicBezTo>
                  <a:cubicBezTo>
                    <a:pt x="14293" y="2131"/>
                    <a:pt x="14300" y="2134"/>
                    <a:pt x="14310" y="2134"/>
                  </a:cubicBezTo>
                  <a:cubicBezTo>
                    <a:pt x="14347" y="2148"/>
                    <a:pt x="14388" y="2158"/>
                    <a:pt x="14425" y="2168"/>
                  </a:cubicBezTo>
                  <a:cubicBezTo>
                    <a:pt x="14538" y="2314"/>
                    <a:pt x="14612" y="2484"/>
                    <a:pt x="14656" y="2660"/>
                  </a:cubicBezTo>
                  <a:cubicBezTo>
                    <a:pt x="14677" y="2735"/>
                    <a:pt x="14694" y="2813"/>
                    <a:pt x="14724" y="2885"/>
                  </a:cubicBezTo>
                  <a:cubicBezTo>
                    <a:pt x="14751" y="2942"/>
                    <a:pt x="14792" y="2997"/>
                    <a:pt x="14792" y="3061"/>
                  </a:cubicBezTo>
                  <a:cubicBezTo>
                    <a:pt x="14795" y="3184"/>
                    <a:pt x="14656" y="3272"/>
                    <a:pt x="14653" y="3394"/>
                  </a:cubicBezTo>
                  <a:cubicBezTo>
                    <a:pt x="14605" y="3411"/>
                    <a:pt x="14585" y="3418"/>
                    <a:pt x="14568" y="3428"/>
                  </a:cubicBezTo>
                  <a:cubicBezTo>
                    <a:pt x="14571" y="3360"/>
                    <a:pt x="14575" y="3302"/>
                    <a:pt x="14561" y="3251"/>
                  </a:cubicBezTo>
                  <a:cubicBezTo>
                    <a:pt x="14554" y="3228"/>
                    <a:pt x="14548" y="3207"/>
                    <a:pt x="14544" y="3184"/>
                  </a:cubicBezTo>
                  <a:cubicBezTo>
                    <a:pt x="14544" y="3153"/>
                    <a:pt x="14558" y="3122"/>
                    <a:pt x="14561" y="3092"/>
                  </a:cubicBezTo>
                  <a:cubicBezTo>
                    <a:pt x="14565" y="3054"/>
                    <a:pt x="14551" y="3014"/>
                    <a:pt x="14524" y="2986"/>
                  </a:cubicBezTo>
                  <a:cubicBezTo>
                    <a:pt x="14510" y="2969"/>
                    <a:pt x="14493" y="2956"/>
                    <a:pt x="14483" y="2936"/>
                  </a:cubicBezTo>
                  <a:cubicBezTo>
                    <a:pt x="14476" y="2919"/>
                    <a:pt x="14473" y="2898"/>
                    <a:pt x="14473" y="2878"/>
                  </a:cubicBezTo>
                  <a:cubicBezTo>
                    <a:pt x="14476" y="2813"/>
                    <a:pt x="14473" y="2742"/>
                    <a:pt x="14439" y="2688"/>
                  </a:cubicBezTo>
                  <a:cubicBezTo>
                    <a:pt x="14412" y="2643"/>
                    <a:pt x="14364" y="2613"/>
                    <a:pt x="14337" y="2572"/>
                  </a:cubicBezTo>
                  <a:cubicBezTo>
                    <a:pt x="14313" y="2538"/>
                    <a:pt x="14300" y="2504"/>
                    <a:pt x="14286" y="2467"/>
                  </a:cubicBezTo>
                  <a:cubicBezTo>
                    <a:pt x="14266" y="2423"/>
                    <a:pt x="14239" y="2382"/>
                    <a:pt x="14205" y="2345"/>
                  </a:cubicBezTo>
                  <a:cubicBezTo>
                    <a:pt x="14184" y="2324"/>
                    <a:pt x="14160" y="2304"/>
                    <a:pt x="14137" y="2291"/>
                  </a:cubicBezTo>
                  <a:cubicBezTo>
                    <a:pt x="14062" y="2257"/>
                    <a:pt x="13978" y="2280"/>
                    <a:pt x="13900" y="2307"/>
                  </a:cubicBezTo>
                  <a:cubicBezTo>
                    <a:pt x="13802" y="2253"/>
                    <a:pt x="13707" y="2260"/>
                    <a:pt x="13642" y="2304"/>
                  </a:cubicBezTo>
                  <a:cubicBezTo>
                    <a:pt x="13598" y="2338"/>
                    <a:pt x="13567" y="2393"/>
                    <a:pt x="13523" y="2426"/>
                  </a:cubicBezTo>
                  <a:cubicBezTo>
                    <a:pt x="13493" y="2450"/>
                    <a:pt x="13459" y="2467"/>
                    <a:pt x="13428" y="2494"/>
                  </a:cubicBezTo>
                  <a:cubicBezTo>
                    <a:pt x="13350" y="2562"/>
                    <a:pt x="13340" y="2678"/>
                    <a:pt x="13353" y="2783"/>
                  </a:cubicBezTo>
                  <a:cubicBezTo>
                    <a:pt x="13357" y="2817"/>
                    <a:pt x="13364" y="2851"/>
                    <a:pt x="13353" y="2881"/>
                  </a:cubicBezTo>
                  <a:cubicBezTo>
                    <a:pt x="13343" y="2915"/>
                    <a:pt x="13320" y="2942"/>
                    <a:pt x="13313" y="2976"/>
                  </a:cubicBezTo>
                  <a:cubicBezTo>
                    <a:pt x="13299" y="3031"/>
                    <a:pt x="13340" y="3088"/>
                    <a:pt x="13336" y="3146"/>
                  </a:cubicBezTo>
                  <a:cubicBezTo>
                    <a:pt x="13336" y="3170"/>
                    <a:pt x="13326" y="3194"/>
                    <a:pt x="13323" y="3217"/>
                  </a:cubicBezTo>
                  <a:cubicBezTo>
                    <a:pt x="13316" y="3261"/>
                    <a:pt x="13333" y="3309"/>
                    <a:pt x="13360" y="3346"/>
                  </a:cubicBezTo>
                  <a:cubicBezTo>
                    <a:pt x="13384" y="3387"/>
                    <a:pt x="13418" y="3418"/>
                    <a:pt x="13452" y="3448"/>
                  </a:cubicBezTo>
                  <a:cubicBezTo>
                    <a:pt x="13391" y="3472"/>
                    <a:pt x="13357" y="3506"/>
                    <a:pt x="13316" y="3523"/>
                  </a:cubicBezTo>
                  <a:cubicBezTo>
                    <a:pt x="13282" y="3537"/>
                    <a:pt x="13241" y="3537"/>
                    <a:pt x="13204" y="3523"/>
                  </a:cubicBezTo>
                  <a:cubicBezTo>
                    <a:pt x="13177" y="3509"/>
                    <a:pt x="13150" y="3489"/>
                    <a:pt x="13119" y="3479"/>
                  </a:cubicBezTo>
                  <a:cubicBezTo>
                    <a:pt x="13092" y="3472"/>
                    <a:pt x="13061" y="3479"/>
                    <a:pt x="13041" y="3496"/>
                  </a:cubicBezTo>
                  <a:cubicBezTo>
                    <a:pt x="13034" y="3499"/>
                    <a:pt x="13031" y="3503"/>
                    <a:pt x="13024" y="3506"/>
                  </a:cubicBezTo>
                  <a:cubicBezTo>
                    <a:pt x="13014" y="3506"/>
                    <a:pt x="13007" y="3503"/>
                    <a:pt x="13000" y="3503"/>
                  </a:cubicBezTo>
                  <a:cubicBezTo>
                    <a:pt x="12973" y="3496"/>
                    <a:pt x="12943" y="3506"/>
                    <a:pt x="12926" y="3530"/>
                  </a:cubicBezTo>
                  <a:cubicBezTo>
                    <a:pt x="12756" y="3397"/>
                    <a:pt x="12589" y="3292"/>
                    <a:pt x="12413" y="3211"/>
                  </a:cubicBezTo>
                  <a:cubicBezTo>
                    <a:pt x="12444" y="3017"/>
                    <a:pt x="12447" y="2841"/>
                    <a:pt x="12467" y="2664"/>
                  </a:cubicBezTo>
                  <a:cubicBezTo>
                    <a:pt x="12488" y="2491"/>
                    <a:pt x="12529" y="2314"/>
                    <a:pt x="12624" y="2165"/>
                  </a:cubicBezTo>
                  <a:cubicBezTo>
                    <a:pt x="12644" y="2134"/>
                    <a:pt x="12668" y="2104"/>
                    <a:pt x="12702" y="2084"/>
                  </a:cubicBezTo>
                  <a:cubicBezTo>
                    <a:pt x="12752" y="2049"/>
                    <a:pt x="12824" y="2049"/>
                    <a:pt x="12868" y="2005"/>
                  </a:cubicBezTo>
                  <a:cubicBezTo>
                    <a:pt x="12898" y="1978"/>
                    <a:pt x="12909" y="1934"/>
                    <a:pt x="12919" y="1893"/>
                  </a:cubicBezTo>
                  <a:cubicBezTo>
                    <a:pt x="12922" y="1876"/>
                    <a:pt x="12929" y="1859"/>
                    <a:pt x="12926" y="1842"/>
                  </a:cubicBezTo>
                  <a:cubicBezTo>
                    <a:pt x="12922" y="1825"/>
                    <a:pt x="12912" y="1808"/>
                    <a:pt x="12895" y="1805"/>
                  </a:cubicBezTo>
                  <a:cubicBezTo>
                    <a:pt x="12892" y="1764"/>
                    <a:pt x="12885" y="1744"/>
                    <a:pt x="12871" y="1730"/>
                  </a:cubicBezTo>
                  <a:cubicBezTo>
                    <a:pt x="12858" y="1717"/>
                    <a:pt x="12837" y="1710"/>
                    <a:pt x="12821" y="1713"/>
                  </a:cubicBezTo>
                  <a:cubicBezTo>
                    <a:pt x="12814" y="1713"/>
                    <a:pt x="12810" y="1717"/>
                    <a:pt x="12807" y="1717"/>
                  </a:cubicBezTo>
                  <a:cubicBezTo>
                    <a:pt x="12790" y="1713"/>
                    <a:pt x="12790" y="1690"/>
                    <a:pt x="12780" y="1676"/>
                  </a:cubicBezTo>
                  <a:cubicBezTo>
                    <a:pt x="12766" y="1666"/>
                    <a:pt x="12746" y="1673"/>
                    <a:pt x="12729" y="1683"/>
                  </a:cubicBezTo>
                  <a:cubicBezTo>
                    <a:pt x="12725" y="1683"/>
                    <a:pt x="12722" y="1683"/>
                    <a:pt x="12722" y="1683"/>
                  </a:cubicBezTo>
                  <a:cubicBezTo>
                    <a:pt x="12715" y="1683"/>
                    <a:pt x="12715" y="1676"/>
                    <a:pt x="12712" y="1673"/>
                  </a:cubicBezTo>
                  <a:cubicBezTo>
                    <a:pt x="12702" y="1662"/>
                    <a:pt x="12688" y="1656"/>
                    <a:pt x="12671" y="1656"/>
                  </a:cubicBezTo>
                  <a:cubicBezTo>
                    <a:pt x="12658" y="1656"/>
                    <a:pt x="12644" y="1662"/>
                    <a:pt x="12627" y="1666"/>
                  </a:cubicBezTo>
                  <a:cubicBezTo>
                    <a:pt x="12562" y="1639"/>
                    <a:pt x="12501" y="1676"/>
                    <a:pt x="12467" y="1720"/>
                  </a:cubicBezTo>
                  <a:cubicBezTo>
                    <a:pt x="12444" y="1747"/>
                    <a:pt x="12426" y="1781"/>
                    <a:pt x="12416" y="1815"/>
                  </a:cubicBezTo>
                  <a:cubicBezTo>
                    <a:pt x="12399" y="1859"/>
                    <a:pt x="12396" y="1907"/>
                    <a:pt x="12382" y="1955"/>
                  </a:cubicBezTo>
                  <a:cubicBezTo>
                    <a:pt x="12338" y="2145"/>
                    <a:pt x="12213" y="2311"/>
                    <a:pt x="12159" y="2501"/>
                  </a:cubicBezTo>
                  <a:cubicBezTo>
                    <a:pt x="12074" y="2643"/>
                    <a:pt x="12013" y="2810"/>
                    <a:pt x="11975" y="2986"/>
                  </a:cubicBezTo>
                  <a:cubicBezTo>
                    <a:pt x="11972" y="2983"/>
                    <a:pt x="11972" y="2976"/>
                    <a:pt x="11968" y="2973"/>
                  </a:cubicBezTo>
                  <a:cubicBezTo>
                    <a:pt x="11941" y="2942"/>
                    <a:pt x="11907" y="2919"/>
                    <a:pt x="11883" y="2885"/>
                  </a:cubicBezTo>
                  <a:cubicBezTo>
                    <a:pt x="11856" y="2851"/>
                    <a:pt x="11839" y="2806"/>
                    <a:pt x="11802" y="2783"/>
                  </a:cubicBezTo>
                  <a:cubicBezTo>
                    <a:pt x="11771" y="2762"/>
                    <a:pt x="11734" y="2759"/>
                    <a:pt x="11704" y="2749"/>
                  </a:cubicBezTo>
                  <a:cubicBezTo>
                    <a:pt x="11663" y="2732"/>
                    <a:pt x="11629" y="2695"/>
                    <a:pt x="11588" y="2681"/>
                  </a:cubicBezTo>
                  <a:cubicBezTo>
                    <a:pt x="11544" y="2667"/>
                    <a:pt x="11496" y="2681"/>
                    <a:pt x="11452" y="2698"/>
                  </a:cubicBezTo>
                  <a:cubicBezTo>
                    <a:pt x="11422" y="2708"/>
                    <a:pt x="11388" y="2718"/>
                    <a:pt x="11357" y="2708"/>
                  </a:cubicBezTo>
                  <a:cubicBezTo>
                    <a:pt x="11344" y="2705"/>
                    <a:pt x="11330" y="2695"/>
                    <a:pt x="11316" y="2695"/>
                  </a:cubicBezTo>
                  <a:cubicBezTo>
                    <a:pt x="11299" y="2695"/>
                    <a:pt x="11282" y="2712"/>
                    <a:pt x="11266" y="2712"/>
                  </a:cubicBezTo>
                  <a:cubicBezTo>
                    <a:pt x="11245" y="2715"/>
                    <a:pt x="11232" y="2701"/>
                    <a:pt x="11215" y="2691"/>
                  </a:cubicBezTo>
                  <a:cubicBezTo>
                    <a:pt x="11198" y="2681"/>
                    <a:pt x="11174" y="2678"/>
                    <a:pt x="11163" y="2691"/>
                  </a:cubicBezTo>
                  <a:cubicBezTo>
                    <a:pt x="11126" y="2627"/>
                    <a:pt x="11113" y="2576"/>
                    <a:pt x="11099" y="2525"/>
                  </a:cubicBezTo>
                  <a:cubicBezTo>
                    <a:pt x="11198" y="2426"/>
                    <a:pt x="11279" y="2304"/>
                    <a:pt x="11326" y="2172"/>
                  </a:cubicBezTo>
                  <a:cubicBezTo>
                    <a:pt x="11374" y="2039"/>
                    <a:pt x="11384" y="1893"/>
                    <a:pt x="11357" y="1758"/>
                  </a:cubicBezTo>
                  <a:cubicBezTo>
                    <a:pt x="11347" y="1710"/>
                    <a:pt x="11333" y="1662"/>
                    <a:pt x="11306" y="1622"/>
                  </a:cubicBezTo>
                  <a:cubicBezTo>
                    <a:pt x="11279" y="1584"/>
                    <a:pt x="11242" y="1550"/>
                    <a:pt x="11194" y="1537"/>
                  </a:cubicBezTo>
                  <a:cubicBezTo>
                    <a:pt x="11184" y="1469"/>
                    <a:pt x="11167" y="1418"/>
                    <a:pt x="11123" y="1398"/>
                  </a:cubicBezTo>
                  <a:cubicBezTo>
                    <a:pt x="11099" y="1387"/>
                    <a:pt x="11072" y="1387"/>
                    <a:pt x="11048" y="1381"/>
                  </a:cubicBezTo>
                  <a:cubicBezTo>
                    <a:pt x="11028" y="1370"/>
                    <a:pt x="11011" y="1357"/>
                    <a:pt x="10990" y="1347"/>
                  </a:cubicBezTo>
                  <a:cubicBezTo>
                    <a:pt x="10861" y="1258"/>
                    <a:pt x="10681" y="1245"/>
                    <a:pt x="10549" y="1330"/>
                  </a:cubicBezTo>
                  <a:cubicBezTo>
                    <a:pt x="10508" y="1354"/>
                    <a:pt x="10474" y="1387"/>
                    <a:pt x="10444" y="1428"/>
                  </a:cubicBezTo>
                  <a:cubicBezTo>
                    <a:pt x="10424" y="1459"/>
                    <a:pt x="10407" y="1493"/>
                    <a:pt x="10396" y="1530"/>
                  </a:cubicBezTo>
                  <a:cubicBezTo>
                    <a:pt x="10389" y="1557"/>
                    <a:pt x="10386" y="1581"/>
                    <a:pt x="10379" y="1608"/>
                  </a:cubicBezTo>
                  <a:cubicBezTo>
                    <a:pt x="10372" y="1635"/>
                    <a:pt x="10359" y="1659"/>
                    <a:pt x="10352" y="1686"/>
                  </a:cubicBezTo>
                  <a:cubicBezTo>
                    <a:pt x="10335" y="1751"/>
                    <a:pt x="10342" y="1815"/>
                    <a:pt x="10352" y="1883"/>
                  </a:cubicBezTo>
                  <a:cubicBezTo>
                    <a:pt x="10332" y="1914"/>
                    <a:pt x="10322" y="1968"/>
                    <a:pt x="10325" y="2019"/>
                  </a:cubicBezTo>
                  <a:cubicBezTo>
                    <a:pt x="10328" y="2094"/>
                    <a:pt x="10362" y="2165"/>
                    <a:pt x="10369" y="2243"/>
                  </a:cubicBezTo>
                  <a:cubicBezTo>
                    <a:pt x="10372" y="2287"/>
                    <a:pt x="10362" y="2335"/>
                    <a:pt x="10376" y="2379"/>
                  </a:cubicBezTo>
                  <a:cubicBezTo>
                    <a:pt x="10393" y="2433"/>
                    <a:pt x="10437" y="2470"/>
                    <a:pt x="10474" y="2508"/>
                  </a:cubicBezTo>
                  <a:cubicBezTo>
                    <a:pt x="10481" y="2538"/>
                    <a:pt x="10481" y="2555"/>
                    <a:pt x="10481" y="2572"/>
                  </a:cubicBezTo>
                  <a:cubicBezTo>
                    <a:pt x="10481" y="2593"/>
                    <a:pt x="10485" y="2613"/>
                    <a:pt x="10474" y="2630"/>
                  </a:cubicBezTo>
                  <a:cubicBezTo>
                    <a:pt x="10468" y="2637"/>
                    <a:pt x="10464" y="2643"/>
                    <a:pt x="10461" y="2650"/>
                  </a:cubicBezTo>
                  <a:cubicBezTo>
                    <a:pt x="10451" y="2667"/>
                    <a:pt x="10454" y="2691"/>
                    <a:pt x="10447" y="2708"/>
                  </a:cubicBezTo>
                  <a:cubicBezTo>
                    <a:pt x="10444" y="2708"/>
                    <a:pt x="10441" y="2712"/>
                    <a:pt x="10441" y="2712"/>
                  </a:cubicBezTo>
                  <a:cubicBezTo>
                    <a:pt x="10437" y="2712"/>
                    <a:pt x="10434" y="2712"/>
                    <a:pt x="10434" y="2712"/>
                  </a:cubicBezTo>
                  <a:cubicBezTo>
                    <a:pt x="10424" y="2705"/>
                    <a:pt x="10417" y="2698"/>
                    <a:pt x="10407" y="2695"/>
                  </a:cubicBezTo>
                  <a:cubicBezTo>
                    <a:pt x="10396" y="2691"/>
                    <a:pt x="10383" y="2691"/>
                    <a:pt x="10372" y="2701"/>
                  </a:cubicBezTo>
                  <a:cubicBezTo>
                    <a:pt x="10366" y="2708"/>
                    <a:pt x="10362" y="2722"/>
                    <a:pt x="10366" y="2732"/>
                  </a:cubicBezTo>
                  <a:cubicBezTo>
                    <a:pt x="10335" y="2718"/>
                    <a:pt x="10318" y="2708"/>
                    <a:pt x="10301" y="2701"/>
                  </a:cubicBezTo>
                  <a:cubicBezTo>
                    <a:pt x="10240" y="2671"/>
                    <a:pt x="10172" y="2640"/>
                    <a:pt x="10104" y="2643"/>
                  </a:cubicBezTo>
                  <a:cubicBezTo>
                    <a:pt x="10094" y="2643"/>
                    <a:pt x="10084" y="2643"/>
                    <a:pt x="10077" y="2650"/>
                  </a:cubicBezTo>
                  <a:cubicBezTo>
                    <a:pt x="10067" y="2660"/>
                    <a:pt x="10063" y="2678"/>
                    <a:pt x="10063" y="2691"/>
                  </a:cubicBezTo>
                  <a:cubicBezTo>
                    <a:pt x="10036" y="2681"/>
                    <a:pt x="10019" y="2674"/>
                    <a:pt x="10006" y="2678"/>
                  </a:cubicBezTo>
                  <a:cubicBezTo>
                    <a:pt x="9989" y="2681"/>
                    <a:pt x="9979" y="2695"/>
                    <a:pt x="9975" y="2712"/>
                  </a:cubicBezTo>
                  <a:cubicBezTo>
                    <a:pt x="9972" y="2732"/>
                    <a:pt x="9989" y="2752"/>
                    <a:pt x="9996" y="2773"/>
                  </a:cubicBezTo>
                  <a:cubicBezTo>
                    <a:pt x="9972" y="2786"/>
                    <a:pt x="9962" y="2810"/>
                    <a:pt x="9965" y="2827"/>
                  </a:cubicBezTo>
                  <a:cubicBezTo>
                    <a:pt x="9969" y="2844"/>
                    <a:pt x="9982" y="2858"/>
                    <a:pt x="9996" y="2871"/>
                  </a:cubicBezTo>
                  <a:cubicBezTo>
                    <a:pt x="10053" y="2925"/>
                    <a:pt x="10115" y="2973"/>
                    <a:pt x="10176" y="3024"/>
                  </a:cubicBezTo>
                  <a:cubicBezTo>
                    <a:pt x="10138" y="3038"/>
                    <a:pt x="10098" y="3034"/>
                    <a:pt x="10057" y="3021"/>
                  </a:cubicBezTo>
                  <a:cubicBezTo>
                    <a:pt x="10040" y="3014"/>
                    <a:pt x="10023" y="3007"/>
                    <a:pt x="10003" y="3007"/>
                  </a:cubicBezTo>
                  <a:cubicBezTo>
                    <a:pt x="9989" y="3010"/>
                    <a:pt x="9975" y="3014"/>
                    <a:pt x="9972" y="3027"/>
                  </a:cubicBezTo>
                  <a:cubicBezTo>
                    <a:pt x="9965" y="3044"/>
                    <a:pt x="9979" y="3061"/>
                    <a:pt x="9989" y="3075"/>
                  </a:cubicBezTo>
                  <a:cubicBezTo>
                    <a:pt x="9969" y="3085"/>
                    <a:pt x="9948" y="3095"/>
                    <a:pt x="9931" y="3109"/>
                  </a:cubicBezTo>
                  <a:cubicBezTo>
                    <a:pt x="9911" y="2959"/>
                    <a:pt x="9853" y="2830"/>
                    <a:pt x="9796" y="2705"/>
                  </a:cubicBezTo>
                  <a:cubicBezTo>
                    <a:pt x="9724" y="2545"/>
                    <a:pt x="9653" y="2386"/>
                    <a:pt x="9578" y="2226"/>
                  </a:cubicBezTo>
                  <a:cubicBezTo>
                    <a:pt x="9520" y="2097"/>
                    <a:pt x="9463" y="1965"/>
                    <a:pt x="9449" y="1825"/>
                  </a:cubicBezTo>
                  <a:cubicBezTo>
                    <a:pt x="9442" y="1775"/>
                    <a:pt x="9446" y="1720"/>
                    <a:pt x="9435" y="1669"/>
                  </a:cubicBezTo>
                  <a:cubicBezTo>
                    <a:pt x="9422" y="1618"/>
                    <a:pt x="9395" y="1567"/>
                    <a:pt x="9351" y="1547"/>
                  </a:cubicBezTo>
                  <a:cubicBezTo>
                    <a:pt x="9334" y="1537"/>
                    <a:pt x="9317" y="1533"/>
                    <a:pt x="9303" y="1523"/>
                  </a:cubicBezTo>
                  <a:cubicBezTo>
                    <a:pt x="9289" y="1513"/>
                    <a:pt x="9279" y="1500"/>
                    <a:pt x="9262" y="1489"/>
                  </a:cubicBezTo>
                  <a:cubicBezTo>
                    <a:pt x="9249" y="1479"/>
                    <a:pt x="9228" y="1476"/>
                    <a:pt x="9215" y="1486"/>
                  </a:cubicBezTo>
                  <a:cubicBezTo>
                    <a:pt x="9205" y="1452"/>
                    <a:pt x="9147" y="1449"/>
                    <a:pt x="9130" y="1479"/>
                  </a:cubicBezTo>
                  <a:cubicBezTo>
                    <a:pt x="9113" y="1449"/>
                    <a:pt x="9059" y="1452"/>
                    <a:pt x="9042" y="1483"/>
                  </a:cubicBezTo>
                  <a:cubicBezTo>
                    <a:pt x="9021" y="1459"/>
                    <a:pt x="8977" y="1462"/>
                    <a:pt x="8960" y="1489"/>
                  </a:cubicBezTo>
                  <a:cubicBezTo>
                    <a:pt x="8936" y="1466"/>
                    <a:pt x="8913" y="1442"/>
                    <a:pt x="8896" y="1456"/>
                  </a:cubicBezTo>
                  <a:cubicBezTo>
                    <a:pt x="8886" y="1466"/>
                    <a:pt x="8889" y="1479"/>
                    <a:pt x="8889" y="1489"/>
                  </a:cubicBezTo>
                  <a:cubicBezTo>
                    <a:pt x="8896" y="1567"/>
                    <a:pt x="8906" y="1642"/>
                    <a:pt x="8933" y="1713"/>
                  </a:cubicBezTo>
                  <a:cubicBezTo>
                    <a:pt x="8957" y="1771"/>
                    <a:pt x="8994" y="1825"/>
                    <a:pt x="9032" y="1876"/>
                  </a:cubicBezTo>
                  <a:cubicBezTo>
                    <a:pt x="9157" y="2046"/>
                    <a:pt x="9307" y="2206"/>
                    <a:pt x="9378" y="2406"/>
                  </a:cubicBezTo>
                  <a:cubicBezTo>
                    <a:pt x="9470" y="2657"/>
                    <a:pt x="9435" y="2939"/>
                    <a:pt x="9534" y="3187"/>
                  </a:cubicBezTo>
                  <a:cubicBezTo>
                    <a:pt x="9487" y="3241"/>
                    <a:pt x="9418" y="3221"/>
                    <a:pt x="9368" y="3248"/>
                  </a:cubicBezTo>
                  <a:cubicBezTo>
                    <a:pt x="9337" y="3265"/>
                    <a:pt x="9313" y="3295"/>
                    <a:pt x="9283" y="3302"/>
                  </a:cubicBezTo>
                  <a:cubicBezTo>
                    <a:pt x="9242" y="3309"/>
                    <a:pt x="9208" y="3282"/>
                    <a:pt x="9171" y="3265"/>
                  </a:cubicBezTo>
                  <a:cubicBezTo>
                    <a:pt x="9096" y="3228"/>
                    <a:pt x="9008" y="3241"/>
                    <a:pt x="8926" y="3251"/>
                  </a:cubicBezTo>
                  <a:cubicBezTo>
                    <a:pt x="8838" y="3177"/>
                    <a:pt x="8753" y="3122"/>
                    <a:pt x="8729" y="3034"/>
                  </a:cubicBezTo>
                  <a:cubicBezTo>
                    <a:pt x="8716" y="2986"/>
                    <a:pt x="8719" y="2939"/>
                    <a:pt x="8709" y="2892"/>
                  </a:cubicBezTo>
                  <a:cubicBezTo>
                    <a:pt x="8699" y="2847"/>
                    <a:pt x="8678" y="2810"/>
                    <a:pt x="8665" y="2766"/>
                  </a:cubicBezTo>
                  <a:cubicBezTo>
                    <a:pt x="8648" y="2708"/>
                    <a:pt x="8644" y="2643"/>
                    <a:pt x="8641" y="2583"/>
                  </a:cubicBezTo>
                  <a:cubicBezTo>
                    <a:pt x="8634" y="2481"/>
                    <a:pt x="8621" y="2379"/>
                    <a:pt x="8583" y="2284"/>
                  </a:cubicBezTo>
                  <a:cubicBezTo>
                    <a:pt x="8543" y="2189"/>
                    <a:pt x="8478" y="2104"/>
                    <a:pt x="8387" y="2056"/>
                  </a:cubicBezTo>
                  <a:cubicBezTo>
                    <a:pt x="8298" y="2009"/>
                    <a:pt x="8183" y="2005"/>
                    <a:pt x="8098" y="2060"/>
                  </a:cubicBezTo>
                  <a:cubicBezTo>
                    <a:pt x="7965" y="2039"/>
                    <a:pt x="7826" y="2097"/>
                    <a:pt x="7775" y="2206"/>
                  </a:cubicBezTo>
                  <a:cubicBezTo>
                    <a:pt x="7748" y="2267"/>
                    <a:pt x="7745" y="2335"/>
                    <a:pt x="7724" y="2399"/>
                  </a:cubicBezTo>
                  <a:cubicBezTo>
                    <a:pt x="7704" y="2460"/>
                    <a:pt x="7667" y="2515"/>
                    <a:pt x="7643" y="2572"/>
                  </a:cubicBezTo>
                  <a:cubicBezTo>
                    <a:pt x="7589" y="2705"/>
                    <a:pt x="7602" y="2851"/>
                    <a:pt x="7636" y="2986"/>
                  </a:cubicBezTo>
                  <a:cubicBezTo>
                    <a:pt x="7646" y="3027"/>
                    <a:pt x="7656" y="3068"/>
                    <a:pt x="7656" y="3109"/>
                  </a:cubicBezTo>
                  <a:cubicBezTo>
                    <a:pt x="7656" y="3170"/>
                    <a:pt x="7629" y="3228"/>
                    <a:pt x="7606" y="3282"/>
                  </a:cubicBezTo>
                  <a:cubicBezTo>
                    <a:pt x="7537" y="3255"/>
                    <a:pt x="7460" y="3238"/>
                    <a:pt x="7385" y="3241"/>
                  </a:cubicBezTo>
                  <a:cubicBezTo>
                    <a:pt x="7341" y="3244"/>
                    <a:pt x="7290" y="3255"/>
                    <a:pt x="7249" y="3234"/>
                  </a:cubicBezTo>
                  <a:cubicBezTo>
                    <a:pt x="7222" y="3217"/>
                    <a:pt x="7201" y="3187"/>
                    <a:pt x="7195" y="3156"/>
                  </a:cubicBezTo>
                  <a:cubicBezTo>
                    <a:pt x="7188" y="3122"/>
                    <a:pt x="7232" y="2796"/>
                    <a:pt x="7235" y="2762"/>
                  </a:cubicBezTo>
                  <a:cubicBezTo>
                    <a:pt x="7246" y="2647"/>
                    <a:pt x="7270" y="2532"/>
                    <a:pt x="7310" y="2423"/>
                  </a:cubicBezTo>
                  <a:cubicBezTo>
                    <a:pt x="7361" y="2409"/>
                    <a:pt x="7531" y="2413"/>
                    <a:pt x="7531" y="2413"/>
                  </a:cubicBezTo>
                  <a:cubicBezTo>
                    <a:pt x="7561" y="2223"/>
                    <a:pt x="7568" y="2029"/>
                    <a:pt x="7555" y="1836"/>
                  </a:cubicBezTo>
                  <a:cubicBezTo>
                    <a:pt x="7551" y="1771"/>
                    <a:pt x="7541" y="1706"/>
                    <a:pt x="7517" y="1646"/>
                  </a:cubicBezTo>
                  <a:cubicBezTo>
                    <a:pt x="7493" y="1588"/>
                    <a:pt x="7449" y="1533"/>
                    <a:pt x="7388" y="1506"/>
                  </a:cubicBezTo>
                  <a:cubicBezTo>
                    <a:pt x="7375" y="1442"/>
                    <a:pt x="7378" y="1408"/>
                    <a:pt x="7368" y="1374"/>
                  </a:cubicBezTo>
                  <a:cubicBezTo>
                    <a:pt x="7358" y="1343"/>
                    <a:pt x="7337" y="1310"/>
                    <a:pt x="7307" y="1299"/>
                  </a:cubicBezTo>
                  <a:cubicBezTo>
                    <a:pt x="7280" y="1289"/>
                    <a:pt x="7252" y="1293"/>
                    <a:pt x="7222" y="1299"/>
                  </a:cubicBezTo>
                  <a:cubicBezTo>
                    <a:pt x="7171" y="1313"/>
                    <a:pt x="7124" y="1333"/>
                    <a:pt x="7076" y="1354"/>
                  </a:cubicBezTo>
                  <a:cubicBezTo>
                    <a:pt x="7052" y="1364"/>
                    <a:pt x="7025" y="1377"/>
                    <a:pt x="7015" y="1401"/>
                  </a:cubicBezTo>
                  <a:cubicBezTo>
                    <a:pt x="7001" y="1428"/>
                    <a:pt x="7015" y="1462"/>
                    <a:pt x="7008" y="1493"/>
                  </a:cubicBezTo>
                  <a:cubicBezTo>
                    <a:pt x="6835" y="1438"/>
                    <a:pt x="6679" y="1493"/>
                    <a:pt x="6577" y="1591"/>
                  </a:cubicBezTo>
                  <a:cubicBezTo>
                    <a:pt x="6478" y="1690"/>
                    <a:pt x="6421" y="1825"/>
                    <a:pt x="6383" y="1961"/>
                  </a:cubicBezTo>
                  <a:cubicBezTo>
                    <a:pt x="6346" y="2097"/>
                    <a:pt x="6322" y="2240"/>
                    <a:pt x="6268" y="2369"/>
                  </a:cubicBezTo>
                  <a:cubicBezTo>
                    <a:pt x="6193" y="2555"/>
                    <a:pt x="6068" y="2712"/>
                    <a:pt x="5928" y="2854"/>
                  </a:cubicBezTo>
                  <a:cubicBezTo>
                    <a:pt x="5976" y="3038"/>
                    <a:pt x="6061" y="3197"/>
                    <a:pt x="6197" y="3302"/>
                  </a:cubicBezTo>
                  <a:cubicBezTo>
                    <a:pt x="6292" y="3374"/>
                    <a:pt x="6404" y="3414"/>
                    <a:pt x="6516" y="3455"/>
                  </a:cubicBezTo>
                  <a:cubicBezTo>
                    <a:pt x="6696" y="3173"/>
                    <a:pt x="6692" y="2847"/>
                    <a:pt x="6696" y="2542"/>
                  </a:cubicBezTo>
                  <a:cubicBezTo>
                    <a:pt x="6696" y="2236"/>
                    <a:pt x="6719" y="1904"/>
                    <a:pt x="6926" y="1679"/>
                  </a:cubicBezTo>
                  <a:cubicBezTo>
                    <a:pt x="6848" y="2036"/>
                    <a:pt x="6930" y="2314"/>
                    <a:pt x="6879" y="2752"/>
                  </a:cubicBezTo>
                  <a:cubicBezTo>
                    <a:pt x="6865" y="2885"/>
                    <a:pt x="6808" y="3309"/>
                    <a:pt x="6791" y="3441"/>
                  </a:cubicBezTo>
                  <a:cubicBezTo>
                    <a:pt x="6781" y="3537"/>
                    <a:pt x="6791" y="3672"/>
                    <a:pt x="6791" y="3771"/>
                  </a:cubicBezTo>
                  <a:cubicBezTo>
                    <a:pt x="6791" y="3920"/>
                    <a:pt x="6862" y="4066"/>
                    <a:pt x="6957" y="4181"/>
                  </a:cubicBezTo>
                  <a:cubicBezTo>
                    <a:pt x="7055" y="4300"/>
                    <a:pt x="7178" y="4389"/>
                    <a:pt x="7300" y="4480"/>
                  </a:cubicBezTo>
                  <a:cubicBezTo>
                    <a:pt x="7307" y="4803"/>
                    <a:pt x="7270" y="5125"/>
                    <a:pt x="7232" y="5447"/>
                  </a:cubicBezTo>
                  <a:cubicBezTo>
                    <a:pt x="6940" y="5505"/>
                    <a:pt x="6821" y="5403"/>
                    <a:pt x="6821" y="5298"/>
                  </a:cubicBezTo>
                  <a:cubicBezTo>
                    <a:pt x="6821" y="5173"/>
                    <a:pt x="6886" y="5051"/>
                    <a:pt x="6475" y="5064"/>
                  </a:cubicBezTo>
                  <a:cubicBezTo>
                    <a:pt x="6356" y="5068"/>
                    <a:pt x="6217" y="5078"/>
                    <a:pt x="6064" y="5088"/>
                  </a:cubicBezTo>
                  <a:cubicBezTo>
                    <a:pt x="6051" y="4993"/>
                    <a:pt x="6030" y="4895"/>
                    <a:pt x="6010" y="4789"/>
                  </a:cubicBezTo>
                  <a:cubicBezTo>
                    <a:pt x="6112" y="4684"/>
                    <a:pt x="6183" y="4552"/>
                    <a:pt x="6220" y="4406"/>
                  </a:cubicBezTo>
                  <a:cubicBezTo>
                    <a:pt x="6268" y="4209"/>
                    <a:pt x="6244" y="4005"/>
                    <a:pt x="6244" y="3805"/>
                  </a:cubicBezTo>
                  <a:cubicBezTo>
                    <a:pt x="6244" y="3716"/>
                    <a:pt x="6247" y="3628"/>
                    <a:pt x="6224" y="3543"/>
                  </a:cubicBezTo>
                  <a:cubicBezTo>
                    <a:pt x="6176" y="3380"/>
                    <a:pt x="6034" y="3265"/>
                    <a:pt x="5881" y="3194"/>
                  </a:cubicBezTo>
                  <a:cubicBezTo>
                    <a:pt x="5857" y="3184"/>
                    <a:pt x="5837" y="3170"/>
                    <a:pt x="5820" y="3153"/>
                  </a:cubicBezTo>
                  <a:cubicBezTo>
                    <a:pt x="5779" y="3109"/>
                    <a:pt x="5786" y="3031"/>
                    <a:pt x="5738" y="2993"/>
                  </a:cubicBezTo>
                  <a:cubicBezTo>
                    <a:pt x="5701" y="2969"/>
                    <a:pt x="5657" y="2976"/>
                    <a:pt x="5613" y="2976"/>
                  </a:cubicBezTo>
                  <a:cubicBezTo>
                    <a:pt x="5572" y="2973"/>
                    <a:pt x="5521" y="2946"/>
                    <a:pt x="5528" y="2898"/>
                  </a:cubicBezTo>
                  <a:cubicBezTo>
                    <a:pt x="5528" y="2837"/>
                    <a:pt x="5558" y="2783"/>
                    <a:pt x="5592" y="2735"/>
                  </a:cubicBezTo>
                  <a:cubicBezTo>
                    <a:pt x="5629" y="2688"/>
                    <a:pt x="5667" y="2640"/>
                    <a:pt x="5687" y="2586"/>
                  </a:cubicBezTo>
                  <a:cubicBezTo>
                    <a:pt x="5691" y="2569"/>
                    <a:pt x="5694" y="2552"/>
                    <a:pt x="5691" y="2538"/>
                  </a:cubicBezTo>
                  <a:cubicBezTo>
                    <a:pt x="5684" y="2521"/>
                    <a:pt x="5674" y="2511"/>
                    <a:pt x="5667" y="2491"/>
                  </a:cubicBezTo>
                  <a:cubicBezTo>
                    <a:pt x="5731" y="2311"/>
                    <a:pt x="5687" y="2097"/>
                    <a:pt x="5558" y="1958"/>
                  </a:cubicBezTo>
                  <a:cubicBezTo>
                    <a:pt x="5528" y="1927"/>
                    <a:pt x="5494" y="1900"/>
                    <a:pt x="5456" y="1883"/>
                  </a:cubicBezTo>
                  <a:cubicBezTo>
                    <a:pt x="5416" y="1866"/>
                    <a:pt x="5368" y="1863"/>
                    <a:pt x="5324" y="1859"/>
                  </a:cubicBezTo>
                  <a:cubicBezTo>
                    <a:pt x="5232" y="1859"/>
                    <a:pt x="5137" y="1866"/>
                    <a:pt x="5056" y="1914"/>
                  </a:cubicBezTo>
                  <a:cubicBezTo>
                    <a:pt x="5022" y="1934"/>
                    <a:pt x="4991" y="1961"/>
                    <a:pt x="4964" y="1992"/>
                  </a:cubicBezTo>
                  <a:cubicBezTo>
                    <a:pt x="4930" y="2026"/>
                    <a:pt x="4896" y="2063"/>
                    <a:pt x="4872" y="2104"/>
                  </a:cubicBezTo>
                  <a:cubicBezTo>
                    <a:pt x="4845" y="2155"/>
                    <a:pt x="4828" y="2216"/>
                    <a:pt x="4835" y="2294"/>
                  </a:cubicBezTo>
                  <a:cubicBezTo>
                    <a:pt x="4815" y="2301"/>
                    <a:pt x="4805" y="2324"/>
                    <a:pt x="4805" y="2341"/>
                  </a:cubicBezTo>
                  <a:cubicBezTo>
                    <a:pt x="4805" y="2362"/>
                    <a:pt x="4808" y="2382"/>
                    <a:pt x="4808" y="2403"/>
                  </a:cubicBezTo>
                  <a:cubicBezTo>
                    <a:pt x="4808" y="2423"/>
                    <a:pt x="4801" y="2443"/>
                    <a:pt x="4794" y="2464"/>
                  </a:cubicBezTo>
                  <a:cubicBezTo>
                    <a:pt x="4754" y="2603"/>
                    <a:pt x="4761" y="2756"/>
                    <a:pt x="4801" y="2915"/>
                  </a:cubicBezTo>
                  <a:cubicBezTo>
                    <a:pt x="4777" y="2915"/>
                    <a:pt x="4750" y="2925"/>
                    <a:pt x="4737" y="2946"/>
                  </a:cubicBezTo>
                  <a:cubicBezTo>
                    <a:pt x="4726" y="2963"/>
                    <a:pt x="4723" y="2983"/>
                    <a:pt x="4679" y="3034"/>
                  </a:cubicBezTo>
                  <a:cubicBezTo>
                    <a:pt x="4543" y="2986"/>
                    <a:pt x="4390" y="3038"/>
                    <a:pt x="4282" y="3132"/>
                  </a:cubicBezTo>
                  <a:cubicBezTo>
                    <a:pt x="4173" y="3224"/>
                    <a:pt x="4098" y="3350"/>
                    <a:pt x="4030" y="3475"/>
                  </a:cubicBezTo>
                  <a:cubicBezTo>
                    <a:pt x="3990" y="3543"/>
                    <a:pt x="3952" y="3615"/>
                    <a:pt x="3929" y="3689"/>
                  </a:cubicBezTo>
                  <a:cubicBezTo>
                    <a:pt x="3881" y="3659"/>
                    <a:pt x="3834" y="3628"/>
                    <a:pt x="3786" y="3604"/>
                  </a:cubicBezTo>
                  <a:cubicBezTo>
                    <a:pt x="3704" y="3564"/>
                    <a:pt x="3620" y="3526"/>
                    <a:pt x="3555" y="3462"/>
                  </a:cubicBezTo>
                  <a:cubicBezTo>
                    <a:pt x="3501" y="3404"/>
                    <a:pt x="3450" y="3323"/>
                    <a:pt x="3368" y="3319"/>
                  </a:cubicBezTo>
                  <a:cubicBezTo>
                    <a:pt x="3352" y="3319"/>
                    <a:pt x="3335" y="3323"/>
                    <a:pt x="3314" y="3319"/>
                  </a:cubicBezTo>
                  <a:cubicBezTo>
                    <a:pt x="3266" y="3312"/>
                    <a:pt x="3236" y="3265"/>
                    <a:pt x="3192" y="3251"/>
                  </a:cubicBezTo>
                  <a:cubicBezTo>
                    <a:pt x="3151" y="3234"/>
                    <a:pt x="3103" y="3255"/>
                    <a:pt x="3063" y="3248"/>
                  </a:cubicBezTo>
                  <a:cubicBezTo>
                    <a:pt x="3019" y="3241"/>
                    <a:pt x="2985" y="3217"/>
                    <a:pt x="2947" y="3194"/>
                  </a:cubicBezTo>
                  <a:cubicBezTo>
                    <a:pt x="2859" y="3139"/>
                    <a:pt x="2757" y="3102"/>
                    <a:pt x="2655" y="3092"/>
                  </a:cubicBezTo>
                  <a:cubicBezTo>
                    <a:pt x="2662" y="3024"/>
                    <a:pt x="2655" y="2990"/>
                    <a:pt x="2655" y="2959"/>
                  </a:cubicBezTo>
                  <a:cubicBezTo>
                    <a:pt x="2655" y="2932"/>
                    <a:pt x="2662" y="2898"/>
                    <a:pt x="2686" y="2878"/>
                  </a:cubicBezTo>
                  <a:cubicBezTo>
                    <a:pt x="2696" y="2871"/>
                    <a:pt x="2710" y="2864"/>
                    <a:pt x="2720" y="2854"/>
                  </a:cubicBezTo>
                  <a:cubicBezTo>
                    <a:pt x="2734" y="2830"/>
                    <a:pt x="2720" y="2800"/>
                    <a:pt x="2723" y="2776"/>
                  </a:cubicBezTo>
                  <a:cubicBezTo>
                    <a:pt x="2730" y="2746"/>
                    <a:pt x="2757" y="2729"/>
                    <a:pt x="2771" y="2701"/>
                  </a:cubicBezTo>
                  <a:cubicBezTo>
                    <a:pt x="2784" y="2667"/>
                    <a:pt x="2774" y="2633"/>
                    <a:pt x="2764" y="2599"/>
                  </a:cubicBezTo>
                  <a:cubicBezTo>
                    <a:pt x="2811" y="2464"/>
                    <a:pt x="2801" y="2324"/>
                    <a:pt x="2747" y="2209"/>
                  </a:cubicBezTo>
                  <a:cubicBezTo>
                    <a:pt x="2727" y="2158"/>
                    <a:pt x="2700" y="2114"/>
                    <a:pt x="2659" y="2077"/>
                  </a:cubicBezTo>
                  <a:cubicBezTo>
                    <a:pt x="2577" y="2002"/>
                    <a:pt x="2458" y="1982"/>
                    <a:pt x="2350" y="1995"/>
                  </a:cubicBezTo>
                  <a:cubicBezTo>
                    <a:pt x="2248" y="2012"/>
                    <a:pt x="2153" y="2056"/>
                    <a:pt x="2082" y="2131"/>
                  </a:cubicBezTo>
                  <a:cubicBezTo>
                    <a:pt x="2010" y="2202"/>
                    <a:pt x="1970" y="2307"/>
                    <a:pt x="1980" y="2409"/>
                  </a:cubicBezTo>
                  <a:cubicBezTo>
                    <a:pt x="1959" y="2457"/>
                    <a:pt x="1949" y="2477"/>
                    <a:pt x="1949" y="2501"/>
                  </a:cubicBezTo>
                  <a:cubicBezTo>
                    <a:pt x="1949" y="2515"/>
                    <a:pt x="1956" y="2528"/>
                    <a:pt x="1953" y="2542"/>
                  </a:cubicBezTo>
                  <a:cubicBezTo>
                    <a:pt x="1949" y="2562"/>
                    <a:pt x="1932" y="2579"/>
                    <a:pt x="1926" y="2599"/>
                  </a:cubicBezTo>
                  <a:cubicBezTo>
                    <a:pt x="1915" y="2620"/>
                    <a:pt x="1919" y="2647"/>
                    <a:pt x="1929" y="2667"/>
                  </a:cubicBezTo>
                  <a:cubicBezTo>
                    <a:pt x="1936" y="2688"/>
                    <a:pt x="1949" y="2708"/>
                    <a:pt x="1963" y="2725"/>
                  </a:cubicBezTo>
                  <a:cubicBezTo>
                    <a:pt x="1970" y="2749"/>
                    <a:pt x="1970" y="2773"/>
                    <a:pt x="1973" y="2796"/>
                  </a:cubicBezTo>
                  <a:cubicBezTo>
                    <a:pt x="1980" y="2871"/>
                    <a:pt x="1997" y="2942"/>
                    <a:pt x="2037" y="3004"/>
                  </a:cubicBezTo>
                  <a:cubicBezTo>
                    <a:pt x="1997" y="3048"/>
                    <a:pt x="1970" y="3095"/>
                    <a:pt x="1959" y="3146"/>
                  </a:cubicBezTo>
                  <a:cubicBezTo>
                    <a:pt x="1959" y="3153"/>
                    <a:pt x="1959" y="3163"/>
                    <a:pt x="1953" y="3170"/>
                  </a:cubicBezTo>
                  <a:cubicBezTo>
                    <a:pt x="1939" y="3187"/>
                    <a:pt x="1912" y="3177"/>
                    <a:pt x="1895" y="3163"/>
                  </a:cubicBezTo>
                  <a:cubicBezTo>
                    <a:pt x="1881" y="3146"/>
                    <a:pt x="1864" y="3129"/>
                    <a:pt x="1844" y="3132"/>
                  </a:cubicBezTo>
                  <a:cubicBezTo>
                    <a:pt x="1830" y="3136"/>
                    <a:pt x="1820" y="3143"/>
                    <a:pt x="1810" y="3146"/>
                  </a:cubicBezTo>
                  <a:cubicBezTo>
                    <a:pt x="1776" y="3149"/>
                    <a:pt x="1749" y="3095"/>
                    <a:pt x="1715" y="3105"/>
                  </a:cubicBezTo>
                  <a:cubicBezTo>
                    <a:pt x="1701" y="3109"/>
                    <a:pt x="1691" y="3126"/>
                    <a:pt x="1674" y="3126"/>
                  </a:cubicBezTo>
                  <a:cubicBezTo>
                    <a:pt x="1657" y="3129"/>
                    <a:pt x="1647" y="3112"/>
                    <a:pt x="1634" y="3102"/>
                  </a:cubicBezTo>
                  <a:cubicBezTo>
                    <a:pt x="1596" y="3065"/>
                    <a:pt x="1535" y="3068"/>
                    <a:pt x="1487" y="3085"/>
                  </a:cubicBezTo>
                  <a:cubicBezTo>
                    <a:pt x="1440" y="3098"/>
                    <a:pt x="1392" y="3122"/>
                    <a:pt x="1341" y="3126"/>
                  </a:cubicBezTo>
                  <a:cubicBezTo>
                    <a:pt x="1260" y="3132"/>
                    <a:pt x="1185" y="3085"/>
                    <a:pt x="1100" y="3071"/>
                  </a:cubicBezTo>
                  <a:cubicBezTo>
                    <a:pt x="1056" y="3065"/>
                    <a:pt x="1009" y="3071"/>
                    <a:pt x="965" y="3058"/>
                  </a:cubicBezTo>
                  <a:cubicBezTo>
                    <a:pt x="917" y="3044"/>
                    <a:pt x="880" y="3010"/>
                    <a:pt x="836" y="2986"/>
                  </a:cubicBezTo>
                  <a:cubicBezTo>
                    <a:pt x="795" y="2963"/>
                    <a:pt x="740" y="2946"/>
                    <a:pt x="696" y="2969"/>
                  </a:cubicBezTo>
                  <a:cubicBezTo>
                    <a:pt x="690" y="2868"/>
                    <a:pt x="751" y="2796"/>
                    <a:pt x="744" y="2722"/>
                  </a:cubicBezTo>
                  <a:cubicBezTo>
                    <a:pt x="744" y="2705"/>
                    <a:pt x="737" y="2688"/>
                    <a:pt x="737" y="2667"/>
                  </a:cubicBezTo>
                  <a:cubicBezTo>
                    <a:pt x="737" y="2640"/>
                    <a:pt x="751" y="2616"/>
                    <a:pt x="757" y="2593"/>
                  </a:cubicBezTo>
                  <a:cubicBezTo>
                    <a:pt x="778" y="2535"/>
                    <a:pt x="764" y="2467"/>
                    <a:pt x="781" y="2409"/>
                  </a:cubicBezTo>
                  <a:cubicBezTo>
                    <a:pt x="802" y="2348"/>
                    <a:pt x="849" y="2304"/>
                    <a:pt x="880" y="2250"/>
                  </a:cubicBezTo>
                  <a:cubicBezTo>
                    <a:pt x="917" y="2182"/>
                    <a:pt x="927" y="2101"/>
                    <a:pt x="907" y="2029"/>
                  </a:cubicBezTo>
                  <a:cubicBezTo>
                    <a:pt x="999" y="1982"/>
                    <a:pt x="1063" y="1941"/>
                    <a:pt x="1114" y="1890"/>
                  </a:cubicBezTo>
                  <a:cubicBezTo>
                    <a:pt x="1162" y="1836"/>
                    <a:pt x="1199" y="1771"/>
                    <a:pt x="1226" y="1703"/>
                  </a:cubicBezTo>
                  <a:cubicBezTo>
                    <a:pt x="1240" y="1673"/>
                    <a:pt x="1250" y="1642"/>
                    <a:pt x="1253" y="1608"/>
                  </a:cubicBezTo>
                  <a:cubicBezTo>
                    <a:pt x="1253" y="1591"/>
                    <a:pt x="1253" y="1578"/>
                    <a:pt x="1246" y="1567"/>
                  </a:cubicBezTo>
                  <a:cubicBezTo>
                    <a:pt x="1233" y="1540"/>
                    <a:pt x="1189" y="1537"/>
                    <a:pt x="1172" y="1560"/>
                  </a:cubicBezTo>
                  <a:cubicBezTo>
                    <a:pt x="1155" y="1527"/>
                    <a:pt x="1131" y="1510"/>
                    <a:pt x="1104" y="1510"/>
                  </a:cubicBezTo>
                  <a:cubicBezTo>
                    <a:pt x="1100" y="1510"/>
                    <a:pt x="1094" y="1513"/>
                    <a:pt x="1090" y="1510"/>
                  </a:cubicBezTo>
                  <a:cubicBezTo>
                    <a:pt x="1083" y="1506"/>
                    <a:pt x="1083" y="1500"/>
                    <a:pt x="1080" y="1493"/>
                  </a:cubicBezTo>
                  <a:cubicBezTo>
                    <a:pt x="1077" y="1483"/>
                    <a:pt x="1066" y="1476"/>
                    <a:pt x="1053" y="1476"/>
                  </a:cubicBezTo>
                  <a:cubicBezTo>
                    <a:pt x="1049" y="1476"/>
                    <a:pt x="1039" y="1479"/>
                    <a:pt x="1036" y="1476"/>
                  </a:cubicBezTo>
                  <a:cubicBezTo>
                    <a:pt x="1032" y="1476"/>
                    <a:pt x="1029" y="1472"/>
                    <a:pt x="1029" y="1469"/>
                  </a:cubicBezTo>
                  <a:cubicBezTo>
                    <a:pt x="1022" y="1459"/>
                    <a:pt x="1009" y="1456"/>
                    <a:pt x="995" y="1452"/>
                  </a:cubicBezTo>
                  <a:cubicBezTo>
                    <a:pt x="985" y="1452"/>
                    <a:pt x="972" y="1452"/>
                    <a:pt x="961" y="1456"/>
                  </a:cubicBezTo>
                  <a:cubicBezTo>
                    <a:pt x="934" y="1432"/>
                    <a:pt x="893" y="1438"/>
                    <a:pt x="866" y="1462"/>
                  </a:cubicBezTo>
                  <a:cubicBezTo>
                    <a:pt x="839" y="1483"/>
                    <a:pt x="822" y="1513"/>
                    <a:pt x="802" y="1537"/>
                  </a:cubicBezTo>
                  <a:cubicBezTo>
                    <a:pt x="788" y="1554"/>
                    <a:pt x="771" y="1567"/>
                    <a:pt x="757" y="1584"/>
                  </a:cubicBezTo>
                  <a:cubicBezTo>
                    <a:pt x="696" y="1649"/>
                    <a:pt x="673" y="1737"/>
                    <a:pt x="652" y="1825"/>
                  </a:cubicBezTo>
                  <a:cubicBezTo>
                    <a:pt x="588" y="1856"/>
                    <a:pt x="554" y="1897"/>
                    <a:pt x="544" y="1941"/>
                  </a:cubicBezTo>
                  <a:cubicBezTo>
                    <a:pt x="537" y="1961"/>
                    <a:pt x="537" y="1982"/>
                    <a:pt x="530" y="1999"/>
                  </a:cubicBezTo>
                  <a:cubicBezTo>
                    <a:pt x="520" y="2019"/>
                    <a:pt x="500" y="2032"/>
                    <a:pt x="483" y="2046"/>
                  </a:cubicBezTo>
                  <a:cubicBezTo>
                    <a:pt x="391" y="2131"/>
                    <a:pt x="394" y="2274"/>
                    <a:pt x="343" y="2386"/>
                  </a:cubicBezTo>
                  <a:cubicBezTo>
                    <a:pt x="326" y="2426"/>
                    <a:pt x="303" y="2460"/>
                    <a:pt x="282" y="2497"/>
                  </a:cubicBezTo>
                  <a:cubicBezTo>
                    <a:pt x="174" y="2684"/>
                    <a:pt x="112" y="2895"/>
                    <a:pt x="109" y="3109"/>
                  </a:cubicBezTo>
                  <a:cubicBezTo>
                    <a:pt x="109" y="3146"/>
                    <a:pt x="112" y="3184"/>
                    <a:pt x="129" y="3217"/>
                  </a:cubicBezTo>
                  <a:cubicBezTo>
                    <a:pt x="143" y="3244"/>
                    <a:pt x="170" y="3268"/>
                    <a:pt x="197" y="3289"/>
                  </a:cubicBezTo>
                  <a:cubicBezTo>
                    <a:pt x="387" y="3434"/>
                    <a:pt x="574" y="3577"/>
                    <a:pt x="764" y="3723"/>
                  </a:cubicBezTo>
                  <a:cubicBezTo>
                    <a:pt x="931" y="3852"/>
                    <a:pt x="1097" y="3981"/>
                    <a:pt x="1240" y="4127"/>
                  </a:cubicBezTo>
                  <a:cubicBezTo>
                    <a:pt x="1202" y="4294"/>
                    <a:pt x="1287" y="4460"/>
                    <a:pt x="1270" y="4616"/>
                  </a:cubicBezTo>
                  <a:cubicBezTo>
                    <a:pt x="1260" y="4680"/>
                    <a:pt x="1240" y="4738"/>
                    <a:pt x="1226" y="4799"/>
                  </a:cubicBezTo>
                  <a:cubicBezTo>
                    <a:pt x="893" y="4745"/>
                    <a:pt x="571" y="4826"/>
                    <a:pt x="598" y="5105"/>
                  </a:cubicBezTo>
                  <a:cubicBezTo>
                    <a:pt x="629" y="5423"/>
                    <a:pt x="197" y="5352"/>
                    <a:pt x="163" y="5207"/>
                  </a:cubicBezTo>
                  <a:cubicBezTo>
                    <a:pt x="143" y="5132"/>
                    <a:pt x="109" y="5085"/>
                    <a:pt x="0" y="5058"/>
                  </a:cubicBezTo>
                  <a:cubicBezTo>
                    <a:pt x="0" y="10658"/>
                    <a:pt x="0" y="10658"/>
                    <a:pt x="0" y="10658"/>
                  </a:cubicBezTo>
                  <a:cubicBezTo>
                    <a:pt x="27996" y="10658"/>
                    <a:pt x="27996" y="10658"/>
                    <a:pt x="27996" y="10658"/>
                  </a:cubicBezTo>
                  <a:cubicBezTo>
                    <a:pt x="27996" y="5752"/>
                    <a:pt x="27996" y="5752"/>
                    <a:pt x="27996" y="5752"/>
                  </a:cubicBezTo>
                  <a:cubicBezTo>
                    <a:pt x="27969" y="5674"/>
                    <a:pt x="27938" y="5600"/>
                    <a:pt x="27894" y="5528"/>
                  </a:cubicBezTo>
                  <a:moveTo>
                    <a:pt x="3949" y="5013"/>
                  </a:moveTo>
                  <a:lnTo>
                    <a:pt x="3949" y="5013"/>
                  </a:lnTo>
                  <a:cubicBezTo>
                    <a:pt x="3715" y="4983"/>
                    <a:pt x="3508" y="4956"/>
                    <a:pt x="3335" y="4959"/>
                  </a:cubicBezTo>
                  <a:cubicBezTo>
                    <a:pt x="3338" y="4854"/>
                    <a:pt x="3341" y="4749"/>
                    <a:pt x="3352" y="4643"/>
                  </a:cubicBezTo>
                  <a:cubicBezTo>
                    <a:pt x="3552" y="4633"/>
                    <a:pt x="3748" y="4636"/>
                    <a:pt x="3935" y="4606"/>
                  </a:cubicBezTo>
                  <a:cubicBezTo>
                    <a:pt x="3952" y="4626"/>
                    <a:pt x="3973" y="4650"/>
                    <a:pt x="3997" y="4670"/>
                  </a:cubicBezTo>
                  <a:cubicBezTo>
                    <a:pt x="3976" y="4786"/>
                    <a:pt x="3959" y="4898"/>
                    <a:pt x="3949" y="5013"/>
                  </a:cubicBezTo>
                  <a:moveTo>
                    <a:pt x="10057" y="5068"/>
                  </a:moveTo>
                  <a:lnTo>
                    <a:pt x="10057" y="5068"/>
                  </a:lnTo>
                  <a:cubicBezTo>
                    <a:pt x="9873" y="5000"/>
                    <a:pt x="9727" y="4925"/>
                    <a:pt x="9517" y="4915"/>
                  </a:cubicBezTo>
                  <a:cubicBezTo>
                    <a:pt x="9225" y="4905"/>
                    <a:pt x="9167" y="4983"/>
                    <a:pt x="8940" y="5020"/>
                  </a:cubicBezTo>
                  <a:cubicBezTo>
                    <a:pt x="8919" y="4793"/>
                    <a:pt x="8916" y="4562"/>
                    <a:pt x="8984" y="4344"/>
                  </a:cubicBezTo>
                  <a:cubicBezTo>
                    <a:pt x="9045" y="4178"/>
                    <a:pt x="9137" y="4076"/>
                    <a:pt x="9249" y="4002"/>
                  </a:cubicBezTo>
                  <a:cubicBezTo>
                    <a:pt x="9347" y="3937"/>
                    <a:pt x="9459" y="3893"/>
                    <a:pt x="9554" y="3822"/>
                  </a:cubicBezTo>
                  <a:cubicBezTo>
                    <a:pt x="9592" y="3791"/>
                    <a:pt x="9629" y="3757"/>
                    <a:pt x="9663" y="3720"/>
                  </a:cubicBezTo>
                  <a:cubicBezTo>
                    <a:pt x="9646" y="3801"/>
                    <a:pt x="9626" y="3879"/>
                    <a:pt x="9588" y="3951"/>
                  </a:cubicBezTo>
                  <a:cubicBezTo>
                    <a:pt x="9571" y="3981"/>
                    <a:pt x="9554" y="4012"/>
                    <a:pt x="9551" y="4046"/>
                  </a:cubicBezTo>
                  <a:cubicBezTo>
                    <a:pt x="9548" y="4066"/>
                    <a:pt x="9548" y="4083"/>
                    <a:pt x="9544" y="4104"/>
                  </a:cubicBezTo>
                  <a:cubicBezTo>
                    <a:pt x="9537" y="4127"/>
                    <a:pt x="9517" y="4148"/>
                    <a:pt x="9510" y="4175"/>
                  </a:cubicBezTo>
                  <a:cubicBezTo>
                    <a:pt x="9500" y="4205"/>
                    <a:pt x="9510" y="4246"/>
                    <a:pt x="9537" y="4267"/>
                  </a:cubicBezTo>
                  <a:cubicBezTo>
                    <a:pt x="9504" y="4344"/>
                    <a:pt x="9480" y="4426"/>
                    <a:pt x="9490" y="4507"/>
                  </a:cubicBezTo>
                  <a:cubicBezTo>
                    <a:pt x="9500" y="4589"/>
                    <a:pt x="9558" y="4670"/>
                    <a:pt x="9639" y="4684"/>
                  </a:cubicBezTo>
                  <a:cubicBezTo>
                    <a:pt x="9687" y="4691"/>
                    <a:pt x="9731" y="4670"/>
                    <a:pt x="9775" y="4650"/>
                  </a:cubicBezTo>
                  <a:cubicBezTo>
                    <a:pt x="9863" y="4606"/>
                    <a:pt x="9945" y="4541"/>
                    <a:pt x="10006" y="4463"/>
                  </a:cubicBezTo>
                  <a:cubicBezTo>
                    <a:pt x="10026" y="4606"/>
                    <a:pt x="10043" y="4755"/>
                    <a:pt x="10057" y="4905"/>
                  </a:cubicBezTo>
                  <a:cubicBezTo>
                    <a:pt x="10060" y="4959"/>
                    <a:pt x="10063" y="5013"/>
                    <a:pt x="10057" y="5068"/>
                  </a:cubicBezTo>
                  <a:moveTo>
                    <a:pt x="13099" y="4820"/>
                  </a:moveTo>
                  <a:lnTo>
                    <a:pt x="13099" y="4820"/>
                  </a:lnTo>
                  <a:cubicBezTo>
                    <a:pt x="12790" y="4860"/>
                    <a:pt x="12508" y="4935"/>
                    <a:pt x="12396" y="5006"/>
                  </a:cubicBezTo>
                  <a:cubicBezTo>
                    <a:pt x="12301" y="5064"/>
                    <a:pt x="12145" y="5095"/>
                    <a:pt x="11955" y="5115"/>
                  </a:cubicBezTo>
                  <a:cubicBezTo>
                    <a:pt x="11921" y="4989"/>
                    <a:pt x="11894" y="4867"/>
                    <a:pt x="11867" y="4742"/>
                  </a:cubicBezTo>
                  <a:cubicBezTo>
                    <a:pt x="11836" y="4596"/>
                    <a:pt x="11812" y="4446"/>
                    <a:pt x="11822" y="4300"/>
                  </a:cubicBezTo>
                  <a:cubicBezTo>
                    <a:pt x="11863" y="4226"/>
                    <a:pt x="11890" y="4171"/>
                    <a:pt x="11917" y="4117"/>
                  </a:cubicBezTo>
                  <a:cubicBezTo>
                    <a:pt x="11927" y="4097"/>
                    <a:pt x="11938" y="4073"/>
                    <a:pt x="11944" y="4052"/>
                  </a:cubicBezTo>
                  <a:cubicBezTo>
                    <a:pt x="11955" y="4002"/>
                    <a:pt x="11941" y="3954"/>
                    <a:pt x="11927" y="3906"/>
                  </a:cubicBezTo>
                  <a:cubicBezTo>
                    <a:pt x="11992" y="3852"/>
                    <a:pt x="12050" y="3808"/>
                    <a:pt x="12107" y="3760"/>
                  </a:cubicBezTo>
                  <a:cubicBezTo>
                    <a:pt x="12148" y="3730"/>
                    <a:pt x="12192" y="3696"/>
                    <a:pt x="12209" y="3649"/>
                  </a:cubicBezTo>
                  <a:cubicBezTo>
                    <a:pt x="12223" y="3608"/>
                    <a:pt x="12220" y="3567"/>
                    <a:pt x="12209" y="3526"/>
                  </a:cubicBezTo>
                  <a:cubicBezTo>
                    <a:pt x="12247" y="3564"/>
                    <a:pt x="12281" y="3604"/>
                    <a:pt x="12318" y="3645"/>
                  </a:cubicBezTo>
                  <a:cubicBezTo>
                    <a:pt x="12549" y="3896"/>
                    <a:pt x="12834" y="4093"/>
                    <a:pt x="13113" y="4290"/>
                  </a:cubicBezTo>
                  <a:cubicBezTo>
                    <a:pt x="13048" y="4463"/>
                    <a:pt x="13102" y="4647"/>
                    <a:pt x="13099" y="4820"/>
                  </a:cubicBezTo>
                  <a:moveTo>
                    <a:pt x="23416" y="5413"/>
                  </a:moveTo>
                  <a:lnTo>
                    <a:pt x="23416" y="5413"/>
                  </a:lnTo>
                  <a:cubicBezTo>
                    <a:pt x="23341" y="5331"/>
                    <a:pt x="23171" y="5319"/>
                    <a:pt x="22940" y="5329"/>
                  </a:cubicBezTo>
                  <a:cubicBezTo>
                    <a:pt x="22930" y="5261"/>
                    <a:pt x="22917" y="5190"/>
                    <a:pt x="22900" y="5119"/>
                  </a:cubicBezTo>
                  <a:cubicBezTo>
                    <a:pt x="23005" y="5010"/>
                    <a:pt x="23083" y="4871"/>
                    <a:pt x="23120" y="4721"/>
                  </a:cubicBezTo>
                  <a:cubicBezTo>
                    <a:pt x="23164" y="4538"/>
                    <a:pt x="23147" y="4351"/>
                    <a:pt x="23144" y="4165"/>
                  </a:cubicBezTo>
                  <a:cubicBezTo>
                    <a:pt x="23154" y="4205"/>
                    <a:pt x="23161" y="4249"/>
                    <a:pt x="23164" y="4290"/>
                  </a:cubicBezTo>
                  <a:cubicBezTo>
                    <a:pt x="23171" y="4412"/>
                    <a:pt x="23253" y="4521"/>
                    <a:pt x="23331" y="4620"/>
                  </a:cubicBezTo>
                  <a:cubicBezTo>
                    <a:pt x="23406" y="4715"/>
                    <a:pt x="23484" y="4813"/>
                    <a:pt x="23545" y="4922"/>
                  </a:cubicBezTo>
                  <a:cubicBezTo>
                    <a:pt x="23657" y="5125"/>
                    <a:pt x="23698" y="5359"/>
                    <a:pt x="23728" y="5589"/>
                  </a:cubicBezTo>
                  <a:cubicBezTo>
                    <a:pt x="23745" y="5702"/>
                    <a:pt x="23759" y="5814"/>
                    <a:pt x="23769" y="5925"/>
                  </a:cubicBezTo>
                  <a:cubicBezTo>
                    <a:pt x="23453" y="5814"/>
                    <a:pt x="23538" y="5542"/>
                    <a:pt x="23416" y="541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21"/>
            <p:cNvSpPr/>
            <p:nvPr/>
          </p:nvSpPr>
          <p:spPr>
            <a:xfrm>
              <a:off x="7452303" y="3592710"/>
              <a:ext cx="663985" cy="1362260"/>
            </a:xfrm>
            <a:custGeom>
              <a:avLst/>
              <a:gdLst/>
              <a:ahLst/>
              <a:cxnLst/>
              <a:rect l="l" t="t" r="r" b="b"/>
              <a:pathLst>
                <a:path w="3137" h="6436" extrusionOk="0">
                  <a:moveTo>
                    <a:pt x="3047" y="5458"/>
                  </a:moveTo>
                  <a:lnTo>
                    <a:pt x="3047" y="5458"/>
                  </a:lnTo>
                  <a:cubicBezTo>
                    <a:pt x="3032" y="5401"/>
                    <a:pt x="3000" y="5345"/>
                    <a:pt x="2992" y="5289"/>
                  </a:cubicBezTo>
                  <a:cubicBezTo>
                    <a:pt x="2976" y="5217"/>
                    <a:pt x="2984" y="5145"/>
                    <a:pt x="2984" y="5073"/>
                  </a:cubicBezTo>
                  <a:cubicBezTo>
                    <a:pt x="2992" y="4873"/>
                    <a:pt x="2984" y="4672"/>
                    <a:pt x="2952" y="4471"/>
                  </a:cubicBezTo>
                  <a:cubicBezTo>
                    <a:pt x="2936" y="4383"/>
                    <a:pt x="2920" y="4295"/>
                    <a:pt x="2927" y="4199"/>
                  </a:cubicBezTo>
                  <a:cubicBezTo>
                    <a:pt x="2927" y="4127"/>
                    <a:pt x="2944" y="4054"/>
                    <a:pt x="2952" y="3983"/>
                  </a:cubicBezTo>
                  <a:cubicBezTo>
                    <a:pt x="2968" y="3854"/>
                    <a:pt x="2968" y="3725"/>
                    <a:pt x="2968" y="3605"/>
                  </a:cubicBezTo>
                  <a:cubicBezTo>
                    <a:pt x="2960" y="3300"/>
                    <a:pt x="2927" y="2996"/>
                    <a:pt x="2960" y="2699"/>
                  </a:cubicBezTo>
                  <a:cubicBezTo>
                    <a:pt x="2968" y="2579"/>
                    <a:pt x="2992" y="2443"/>
                    <a:pt x="2912" y="2346"/>
                  </a:cubicBezTo>
                  <a:cubicBezTo>
                    <a:pt x="2952" y="2122"/>
                    <a:pt x="2927" y="1945"/>
                    <a:pt x="2871" y="1784"/>
                  </a:cubicBezTo>
                  <a:cubicBezTo>
                    <a:pt x="2864" y="1737"/>
                    <a:pt x="2840" y="1697"/>
                    <a:pt x="2831" y="1657"/>
                  </a:cubicBezTo>
                  <a:cubicBezTo>
                    <a:pt x="2824" y="1600"/>
                    <a:pt x="2816" y="1552"/>
                    <a:pt x="2816" y="1496"/>
                  </a:cubicBezTo>
                  <a:cubicBezTo>
                    <a:pt x="2791" y="1223"/>
                    <a:pt x="2663" y="975"/>
                    <a:pt x="2511" y="743"/>
                  </a:cubicBezTo>
                  <a:cubicBezTo>
                    <a:pt x="2486" y="703"/>
                    <a:pt x="2471" y="663"/>
                    <a:pt x="2446" y="631"/>
                  </a:cubicBezTo>
                  <a:cubicBezTo>
                    <a:pt x="2415" y="591"/>
                    <a:pt x="2382" y="543"/>
                    <a:pt x="2382" y="487"/>
                  </a:cubicBezTo>
                  <a:cubicBezTo>
                    <a:pt x="2375" y="438"/>
                    <a:pt x="2399" y="390"/>
                    <a:pt x="2406" y="342"/>
                  </a:cubicBezTo>
                  <a:cubicBezTo>
                    <a:pt x="2422" y="286"/>
                    <a:pt x="2422" y="230"/>
                    <a:pt x="2406" y="174"/>
                  </a:cubicBezTo>
                  <a:cubicBezTo>
                    <a:pt x="2406" y="149"/>
                    <a:pt x="2399" y="126"/>
                    <a:pt x="2375" y="102"/>
                  </a:cubicBezTo>
                  <a:cubicBezTo>
                    <a:pt x="2358" y="86"/>
                    <a:pt x="2335" y="78"/>
                    <a:pt x="2310" y="86"/>
                  </a:cubicBezTo>
                  <a:cubicBezTo>
                    <a:pt x="2286" y="86"/>
                    <a:pt x="2262" y="102"/>
                    <a:pt x="2254" y="86"/>
                  </a:cubicBezTo>
                  <a:cubicBezTo>
                    <a:pt x="2254" y="78"/>
                    <a:pt x="2254" y="69"/>
                    <a:pt x="2254" y="69"/>
                  </a:cubicBezTo>
                  <a:cubicBezTo>
                    <a:pt x="2246" y="45"/>
                    <a:pt x="2214" y="45"/>
                    <a:pt x="2198" y="45"/>
                  </a:cubicBezTo>
                  <a:cubicBezTo>
                    <a:pt x="2174" y="53"/>
                    <a:pt x="2150" y="53"/>
                    <a:pt x="2142" y="38"/>
                  </a:cubicBezTo>
                  <a:cubicBezTo>
                    <a:pt x="2134" y="38"/>
                    <a:pt x="2134" y="22"/>
                    <a:pt x="2126" y="22"/>
                  </a:cubicBezTo>
                  <a:cubicBezTo>
                    <a:pt x="2110" y="-11"/>
                    <a:pt x="2070" y="-3"/>
                    <a:pt x="2046" y="22"/>
                  </a:cubicBezTo>
                  <a:cubicBezTo>
                    <a:pt x="2021" y="38"/>
                    <a:pt x="1997" y="62"/>
                    <a:pt x="1965" y="62"/>
                  </a:cubicBezTo>
                  <a:cubicBezTo>
                    <a:pt x="1957" y="62"/>
                    <a:pt x="1941" y="53"/>
                    <a:pt x="1925" y="53"/>
                  </a:cubicBezTo>
                  <a:cubicBezTo>
                    <a:pt x="1885" y="62"/>
                    <a:pt x="1869" y="102"/>
                    <a:pt x="1861" y="142"/>
                  </a:cubicBezTo>
                  <a:cubicBezTo>
                    <a:pt x="1853" y="214"/>
                    <a:pt x="1845" y="310"/>
                    <a:pt x="1901" y="358"/>
                  </a:cubicBezTo>
                  <a:cubicBezTo>
                    <a:pt x="1869" y="423"/>
                    <a:pt x="1853" y="454"/>
                    <a:pt x="1853" y="494"/>
                  </a:cubicBezTo>
                  <a:cubicBezTo>
                    <a:pt x="1853" y="519"/>
                    <a:pt x="1861" y="543"/>
                    <a:pt x="1869" y="559"/>
                  </a:cubicBezTo>
                  <a:cubicBezTo>
                    <a:pt x="1877" y="567"/>
                    <a:pt x="1893" y="574"/>
                    <a:pt x="1901" y="583"/>
                  </a:cubicBezTo>
                  <a:cubicBezTo>
                    <a:pt x="1941" y="615"/>
                    <a:pt x="1981" y="647"/>
                    <a:pt x="2021" y="671"/>
                  </a:cubicBezTo>
                  <a:cubicBezTo>
                    <a:pt x="2142" y="759"/>
                    <a:pt x="2190" y="918"/>
                    <a:pt x="2206" y="1071"/>
                  </a:cubicBezTo>
                  <a:cubicBezTo>
                    <a:pt x="2222" y="1223"/>
                    <a:pt x="2214" y="1376"/>
                    <a:pt x="2254" y="1528"/>
                  </a:cubicBezTo>
                  <a:cubicBezTo>
                    <a:pt x="2270" y="1568"/>
                    <a:pt x="2286" y="1617"/>
                    <a:pt x="2286" y="1664"/>
                  </a:cubicBezTo>
                  <a:cubicBezTo>
                    <a:pt x="2294" y="1769"/>
                    <a:pt x="2222" y="1873"/>
                    <a:pt x="2230" y="1977"/>
                  </a:cubicBezTo>
                  <a:cubicBezTo>
                    <a:pt x="2222" y="2002"/>
                    <a:pt x="2182" y="2009"/>
                    <a:pt x="2150" y="2017"/>
                  </a:cubicBezTo>
                  <a:cubicBezTo>
                    <a:pt x="2101" y="2033"/>
                    <a:pt x="2046" y="2058"/>
                    <a:pt x="2005" y="2082"/>
                  </a:cubicBezTo>
                  <a:cubicBezTo>
                    <a:pt x="1957" y="2025"/>
                    <a:pt x="1949" y="1953"/>
                    <a:pt x="1949" y="1881"/>
                  </a:cubicBezTo>
                  <a:cubicBezTo>
                    <a:pt x="2005" y="1857"/>
                    <a:pt x="2054" y="1809"/>
                    <a:pt x="2077" y="1753"/>
                  </a:cubicBezTo>
                  <a:cubicBezTo>
                    <a:pt x="2110" y="1697"/>
                    <a:pt x="2117" y="1632"/>
                    <a:pt x="2117" y="1568"/>
                  </a:cubicBezTo>
                  <a:cubicBezTo>
                    <a:pt x="2110" y="1528"/>
                    <a:pt x="2101" y="1472"/>
                    <a:pt x="2061" y="1456"/>
                  </a:cubicBezTo>
                  <a:cubicBezTo>
                    <a:pt x="2077" y="1303"/>
                    <a:pt x="2054" y="1151"/>
                    <a:pt x="2005" y="1015"/>
                  </a:cubicBezTo>
                  <a:cubicBezTo>
                    <a:pt x="1973" y="934"/>
                    <a:pt x="1941" y="854"/>
                    <a:pt x="1877" y="798"/>
                  </a:cubicBezTo>
                  <a:cubicBezTo>
                    <a:pt x="1829" y="759"/>
                    <a:pt x="1765" y="735"/>
                    <a:pt x="1701" y="711"/>
                  </a:cubicBezTo>
                  <a:cubicBezTo>
                    <a:pt x="1629" y="687"/>
                    <a:pt x="1556" y="671"/>
                    <a:pt x="1484" y="663"/>
                  </a:cubicBezTo>
                  <a:cubicBezTo>
                    <a:pt x="1348" y="655"/>
                    <a:pt x="1220" y="711"/>
                    <a:pt x="1115" y="774"/>
                  </a:cubicBezTo>
                  <a:cubicBezTo>
                    <a:pt x="1027" y="838"/>
                    <a:pt x="946" y="911"/>
                    <a:pt x="906" y="1015"/>
                  </a:cubicBezTo>
                  <a:cubicBezTo>
                    <a:pt x="835" y="1167"/>
                    <a:pt x="875" y="1343"/>
                    <a:pt x="915" y="1512"/>
                  </a:cubicBezTo>
                  <a:cubicBezTo>
                    <a:pt x="859" y="1592"/>
                    <a:pt x="859" y="1664"/>
                    <a:pt x="875" y="1721"/>
                  </a:cubicBezTo>
                  <a:cubicBezTo>
                    <a:pt x="899" y="1784"/>
                    <a:pt x="939" y="1833"/>
                    <a:pt x="979" y="1889"/>
                  </a:cubicBezTo>
                  <a:cubicBezTo>
                    <a:pt x="1003" y="2025"/>
                    <a:pt x="1059" y="2162"/>
                    <a:pt x="1147" y="2282"/>
                  </a:cubicBezTo>
                  <a:cubicBezTo>
                    <a:pt x="963" y="2450"/>
                    <a:pt x="770" y="2594"/>
                    <a:pt x="538" y="2627"/>
                  </a:cubicBezTo>
                  <a:cubicBezTo>
                    <a:pt x="490" y="2635"/>
                    <a:pt x="441" y="2635"/>
                    <a:pt x="394" y="2659"/>
                  </a:cubicBezTo>
                  <a:cubicBezTo>
                    <a:pt x="353" y="2675"/>
                    <a:pt x="321" y="2715"/>
                    <a:pt x="281" y="2747"/>
                  </a:cubicBezTo>
                  <a:cubicBezTo>
                    <a:pt x="145" y="2899"/>
                    <a:pt x="0" y="3060"/>
                    <a:pt x="0" y="3260"/>
                  </a:cubicBezTo>
                  <a:cubicBezTo>
                    <a:pt x="0" y="3429"/>
                    <a:pt x="89" y="3581"/>
                    <a:pt x="72" y="3742"/>
                  </a:cubicBezTo>
                  <a:cubicBezTo>
                    <a:pt x="72" y="3790"/>
                    <a:pt x="49" y="3838"/>
                    <a:pt x="56" y="3894"/>
                  </a:cubicBezTo>
                  <a:cubicBezTo>
                    <a:pt x="65" y="3958"/>
                    <a:pt x="105" y="4023"/>
                    <a:pt x="112" y="4086"/>
                  </a:cubicBezTo>
                  <a:cubicBezTo>
                    <a:pt x="112" y="4127"/>
                    <a:pt x="112" y="4175"/>
                    <a:pt x="112" y="4215"/>
                  </a:cubicBezTo>
                  <a:cubicBezTo>
                    <a:pt x="121" y="4255"/>
                    <a:pt x="145" y="4295"/>
                    <a:pt x="185" y="4311"/>
                  </a:cubicBezTo>
                  <a:cubicBezTo>
                    <a:pt x="169" y="4800"/>
                    <a:pt x="201" y="5314"/>
                    <a:pt x="273" y="5811"/>
                  </a:cubicBezTo>
                  <a:cubicBezTo>
                    <a:pt x="289" y="5915"/>
                    <a:pt x="305" y="6019"/>
                    <a:pt x="297" y="6124"/>
                  </a:cubicBezTo>
                  <a:cubicBezTo>
                    <a:pt x="289" y="6228"/>
                    <a:pt x="249" y="6340"/>
                    <a:pt x="257" y="6436"/>
                  </a:cubicBezTo>
                  <a:cubicBezTo>
                    <a:pt x="3047" y="6436"/>
                    <a:pt x="3047" y="6436"/>
                    <a:pt x="3047" y="6436"/>
                  </a:cubicBezTo>
                  <a:cubicBezTo>
                    <a:pt x="3047" y="6332"/>
                    <a:pt x="3040" y="6220"/>
                    <a:pt x="3040" y="6115"/>
                  </a:cubicBezTo>
                  <a:cubicBezTo>
                    <a:pt x="3104" y="6131"/>
                    <a:pt x="3135" y="6067"/>
                    <a:pt x="3135" y="6011"/>
                  </a:cubicBezTo>
                  <a:cubicBezTo>
                    <a:pt x="3144" y="5826"/>
                    <a:pt x="3111" y="5634"/>
                    <a:pt x="3047" y="545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8" name="Google Shape;268;p21"/>
            <p:cNvSpPr/>
            <p:nvPr/>
          </p:nvSpPr>
          <p:spPr>
            <a:xfrm>
              <a:off x="6493897" y="3411103"/>
              <a:ext cx="898931" cy="1543866"/>
            </a:xfrm>
            <a:custGeom>
              <a:avLst/>
              <a:gdLst/>
              <a:ahLst/>
              <a:cxnLst/>
              <a:rect l="l" t="t" r="r" b="b"/>
              <a:pathLst>
                <a:path w="4247" h="7294" extrusionOk="0">
                  <a:moveTo>
                    <a:pt x="4215" y="2025"/>
                  </a:moveTo>
                  <a:lnTo>
                    <a:pt x="4215" y="2025"/>
                  </a:lnTo>
                  <a:cubicBezTo>
                    <a:pt x="4168" y="1865"/>
                    <a:pt x="4103" y="1720"/>
                    <a:pt x="4039" y="1569"/>
                  </a:cubicBezTo>
                  <a:cubicBezTo>
                    <a:pt x="3919" y="1312"/>
                    <a:pt x="3807" y="1056"/>
                    <a:pt x="3687" y="800"/>
                  </a:cubicBezTo>
                  <a:cubicBezTo>
                    <a:pt x="3662" y="743"/>
                    <a:pt x="3646" y="695"/>
                    <a:pt x="3606" y="655"/>
                  </a:cubicBezTo>
                  <a:cubicBezTo>
                    <a:pt x="3566" y="615"/>
                    <a:pt x="3518" y="582"/>
                    <a:pt x="3462" y="582"/>
                  </a:cubicBezTo>
                  <a:cubicBezTo>
                    <a:pt x="3429" y="470"/>
                    <a:pt x="3405" y="350"/>
                    <a:pt x="3365" y="238"/>
                  </a:cubicBezTo>
                  <a:cubicBezTo>
                    <a:pt x="3342" y="181"/>
                    <a:pt x="3317" y="126"/>
                    <a:pt x="3285" y="77"/>
                  </a:cubicBezTo>
                  <a:cubicBezTo>
                    <a:pt x="3261" y="45"/>
                    <a:pt x="3229" y="21"/>
                    <a:pt x="3197" y="5"/>
                  </a:cubicBezTo>
                  <a:cubicBezTo>
                    <a:pt x="3157" y="-3"/>
                    <a:pt x="3108" y="13"/>
                    <a:pt x="3093" y="45"/>
                  </a:cubicBezTo>
                  <a:cubicBezTo>
                    <a:pt x="3068" y="37"/>
                    <a:pt x="3044" y="21"/>
                    <a:pt x="3013" y="5"/>
                  </a:cubicBezTo>
                  <a:cubicBezTo>
                    <a:pt x="2988" y="-3"/>
                    <a:pt x="2957" y="-3"/>
                    <a:pt x="2940" y="21"/>
                  </a:cubicBezTo>
                  <a:cubicBezTo>
                    <a:pt x="2932" y="30"/>
                    <a:pt x="2932" y="37"/>
                    <a:pt x="2924" y="37"/>
                  </a:cubicBezTo>
                  <a:cubicBezTo>
                    <a:pt x="2908" y="54"/>
                    <a:pt x="2876" y="30"/>
                    <a:pt x="2852" y="30"/>
                  </a:cubicBezTo>
                  <a:cubicBezTo>
                    <a:pt x="2812" y="30"/>
                    <a:pt x="2796" y="77"/>
                    <a:pt x="2756" y="85"/>
                  </a:cubicBezTo>
                  <a:cubicBezTo>
                    <a:pt x="2739" y="85"/>
                    <a:pt x="2732" y="85"/>
                    <a:pt x="2724" y="94"/>
                  </a:cubicBezTo>
                  <a:cubicBezTo>
                    <a:pt x="2708" y="101"/>
                    <a:pt x="2699" y="117"/>
                    <a:pt x="2699" y="134"/>
                  </a:cubicBezTo>
                  <a:cubicBezTo>
                    <a:pt x="2692" y="166"/>
                    <a:pt x="2692" y="206"/>
                    <a:pt x="2699" y="246"/>
                  </a:cubicBezTo>
                  <a:cubicBezTo>
                    <a:pt x="2699" y="270"/>
                    <a:pt x="2676" y="278"/>
                    <a:pt x="2668" y="286"/>
                  </a:cubicBezTo>
                  <a:cubicBezTo>
                    <a:pt x="2643" y="302"/>
                    <a:pt x="2636" y="326"/>
                    <a:pt x="2643" y="350"/>
                  </a:cubicBezTo>
                  <a:cubicBezTo>
                    <a:pt x="2643" y="366"/>
                    <a:pt x="2652" y="390"/>
                    <a:pt x="2668" y="406"/>
                  </a:cubicBezTo>
                  <a:cubicBezTo>
                    <a:pt x="2708" y="470"/>
                    <a:pt x="2764" y="519"/>
                    <a:pt x="2828" y="559"/>
                  </a:cubicBezTo>
                  <a:cubicBezTo>
                    <a:pt x="2892" y="591"/>
                    <a:pt x="2957" y="607"/>
                    <a:pt x="3013" y="647"/>
                  </a:cubicBezTo>
                  <a:cubicBezTo>
                    <a:pt x="3061" y="695"/>
                    <a:pt x="3093" y="759"/>
                    <a:pt x="3117" y="823"/>
                  </a:cubicBezTo>
                  <a:cubicBezTo>
                    <a:pt x="3093" y="831"/>
                    <a:pt x="3093" y="847"/>
                    <a:pt x="3093" y="863"/>
                  </a:cubicBezTo>
                  <a:cubicBezTo>
                    <a:pt x="3084" y="927"/>
                    <a:pt x="3093" y="984"/>
                    <a:pt x="3108" y="1040"/>
                  </a:cubicBezTo>
                  <a:cubicBezTo>
                    <a:pt x="3197" y="1377"/>
                    <a:pt x="3349" y="1696"/>
                    <a:pt x="3542" y="1977"/>
                  </a:cubicBezTo>
                  <a:cubicBezTo>
                    <a:pt x="3462" y="2057"/>
                    <a:pt x="3405" y="2121"/>
                    <a:pt x="3349" y="2177"/>
                  </a:cubicBezTo>
                  <a:cubicBezTo>
                    <a:pt x="3333" y="2194"/>
                    <a:pt x="3317" y="2210"/>
                    <a:pt x="3293" y="2226"/>
                  </a:cubicBezTo>
                  <a:cubicBezTo>
                    <a:pt x="3253" y="2242"/>
                    <a:pt x="3205" y="2242"/>
                    <a:pt x="3157" y="2258"/>
                  </a:cubicBezTo>
                  <a:cubicBezTo>
                    <a:pt x="3077" y="2274"/>
                    <a:pt x="3020" y="2346"/>
                    <a:pt x="2940" y="2362"/>
                  </a:cubicBezTo>
                  <a:cubicBezTo>
                    <a:pt x="2852" y="2370"/>
                    <a:pt x="2779" y="2330"/>
                    <a:pt x="2708" y="2274"/>
                  </a:cubicBezTo>
                  <a:cubicBezTo>
                    <a:pt x="2643" y="2226"/>
                    <a:pt x="2572" y="2177"/>
                    <a:pt x="2491" y="2170"/>
                  </a:cubicBezTo>
                  <a:cubicBezTo>
                    <a:pt x="2499" y="2114"/>
                    <a:pt x="2532" y="2033"/>
                    <a:pt x="2532" y="1953"/>
                  </a:cubicBezTo>
                  <a:cubicBezTo>
                    <a:pt x="2532" y="1873"/>
                    <a:pt x="2499" y="1801"/>
                    <a:pt x="2451" y="1736"/>
                  </a:cubicBezTo>
                  <a:cubicBezTo>
                    <a:pt x="2459" y="1601"/>
                    <a:pt x="2451" y="1489"/>
                    <a:pt x="2427" y="1377"/>
                  </a:cubicBezTo>
                  <a:cubicBezTo>
                    <a:pt x="2395" y="1265"/>
                    <a:pt x="2339" y="1152"/>
                    <a:pt x="2251" y="1080"/>
                  </a:cubicBezTo>
                  <a:cubicBezTo>
                    <a:pt x="2154" y="1000"/>
                    <a:pt x="2026" y="960"/>
                    <a:pt x="1906" y="967"/>
                  </a:cubicBezTo>
                  <a:cubicBezTo>
                    <a:pt x="1777" y="967"/>
                    <a:pt x="1657" y="1007"/>
                    <a:pt x="1544" y="1064"/>
                  </a:cubicBezTo>
                  <a:cubicBezTo>
                    <a:pt x="1481" y="1096"/>
                    <a:pt x="1417" y="1136"/>
                    <a:pt x="1368" y="1192"/>
                  </a:cubicBezTo>
                  <a:cubicBezTo>
                    <a:pt x="1304" y="1265"/>
                    <a:pt x="1272" y="1369"/>
                    <a:pt x="1264" y="1473"/>
                  </a:cubicBezTo>
                  <a:cubicBezTo>
                    <a:pt x="1256" y="1569"/>
                    <a:pt x="1272" y="1672"/>
                    <a:pt x="1288" y="1769"/>
                  </a:cubicBezTo>
                  <a:cubicBezTo>
                    <a:pt x="1240" y="1809"/>
                    <a:pt x="1216" y="1833"/>
                    <a:pt x="1200" y="1857"/>
                  </a:cubicBezTo>
                  <a:cubicBezTo>
                    <a:pt x="1184" y="1881"/>
                    <a:pt x="1184" y="1905"/>
                    <a:pt x="1176" y="1929"/>
                  </a:cubicBezTo>
                  <a:cubicBezTo>
                    <a:pt x="1176" y="1993"/>
                    <a:pt x="1176" y="2065"/>
                    <a:pt x="1192" y="2130"/>
                  </a:cubicBezTo>
                  <a:cubicBezTo>
                    <a:pt x="1208" y="2186"/>
                    <a:pt x="1248" y="2250"/>
                    <a:pt x="1304" y="2282"/>
                  </a:cubicBezTo>
                  <a:cubicBezTo>
                    <a:pt x="1248" y="2506"/>
                    <a:pt x="1056" y="2651"/>
                    <a:pt x="871" y="2779"/>
                  </a:cubicBezTo>
                  <a:cubicBezTo>
                    <a:pt x="799" y="2835"/>
                    <a:pt x="718" y="2891"/>
                    <a:pt x="647" y="2940"/>
                  </a:cubicBezTo>
                  <a:cubicBezTo>
                    <a:pt x="590" y="2980"/>
                    <a:pt x="534" y="3027"/>
                    <a:pt x="478" y="3076"/>
                  </a:cubicBezTo>
                  <a:cubicBezTo>
                    <a:pt x="309" y="3245"/>
                    <a:pt x="253" y="3509"/>
                    <a:pt x="229" y="3757"/>
                  </a:cubicBezTo>
                  <a:cubicBezTo>
                    <a:pt x="213" y="3870"/>
                    <a:pt x="206" y="3990"/>
                    <a:pt x="165" y="4102"/>
                  </a:cubicBezTo>
                  <a:cubicBezTo>
                    <a:pt x="149" y="4151"/>
                    <a:pt x="125" y="4191"/>
                    <a:pt x="109" y="4238"/>
                  </a:cubicBezTo>
                  <a:cubicBezTo>
                    <a:pt x="85" y="4327"/>
                    <a:pt x="77" y="4415"/>
                    <a:pt x="69" y="4503"/>
                  </a:cubicBezTo>
                  <a:cubicBezTo>
                    <a:pt x="53" y="4904"/>
                    <a:pt x="29" y="5297"/>
                    <a:pt x="5" y="5698"/>
                  </a:cubicBezTo>
                  <a:cubicBezTo>
                    <a:pt x="-3" y="5787"/>
                    <a:pt x="-3" y="5875"/>
                    <a:pt x="21" y="5963"/>
                  </a:cubicBezTo>
                  <a:cubicBezTo>
                    <a:pt x="77" y="6123"/>
                    <a:pt x="246" y="6228"/>
                    <a:pt x="398" y="6316"/>
                  </a:cubicBezTo>
                  <a:cubicBezTo>
                    <a:pt x="373" y="6628"/>
                    <a:pt x="342" y="6958"/>
                    <a:pt x="318" y="7294"/>
                  </a:cubicBezTo>
                  <a:cubicBezTo>
                    <a:pt x="3742" y="7294"/>
                    <a:pt x="3742" y="7294"/>
                    <a:pt x="3742" y="7294"/>
                  </a:cubicBezTo>
                  <a:cubicBezTo>
                    <a:pt x="3702" y="6933"/>
                    <a:pt x="3646" y="6468"/>
                    <a:pt x="3574" y="6123"/>
                  </a:cubicBezTo>
                  <a:cubicBezTo>
                    <a:pt x="3727" y="6051"/>
                    <a:pt x="3854" y="5931"/>
                    <a:pt x="3903" y="5787"/>
                  </a:cubicBezTo>
                  <a:cubicBezTo>
                    <a:pt x="3951" y="5650"/>
                    <a:pt x="3934" y="5498"/>
                    <a:pt x="3919" y="5353"/>
                  </a:cubicBezTo>
                  <a:cubicBezTo>
                    <a:pt x="3863" y="4680"/>
                    <a:pt x="3807" y="4006"/>
                    <a:pt x="3742" y="3332"/>
                  </a:cubicBezTo>
                  <a:cubicBezTo>
                    <a:pt x="3871" y="3188"/>
                    <a:pt x="3863" y="3020"/>
                    <a:pt x="3943" y="2907"/>
                  </a:cubicBezTo>
                  <a:cubicBezTo>
                    <a:pt x="3959" y="2875"/>
                    <a:pt x="3991" y="2851"/>
                    <a:pt x="4007" y="2820"/>
                  </a:cubicBezTo>
                  <a:cubicBezTo>
                    <a:pt x="4055" y="2747"/>
                    <a:pt x="4063" y="2651"/>
                    <a:pt x="4095" y="2571"/>
                  </a:cubicBezTo>
                  <a:cubicBezTo>
                    <a:pt x="4127" y="2482"/>
                    <a:pt x="4208" y="2402"/>
                    <a:pt x="4232" y="2306"/>
                  </a:cubicBezTo>
                  <a:cubicBezTo>
                    <a:pt x="4264" y="2210"/>
                    <a:pt x="4239" y="2114"/>
                    <a:pt x="4215" y="202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9" name="Google Shape;269;p21"/>
            <p:cNvSpPr/>
            <p:nvPr/>
          </p:nvSpPr>
          <p:spPr>
            <a:xfrm>
              <a:off x="8186771" y="3441583"/>
              <a:ext cx="764948" cy="1513387"/>
            </a:xfrm>
            <a:custGeom>
              <a:avLst/>
              <a:gdLst/>
              <a:ahLst/>
              <a:cxnLst/>
              <a:rect l="l" t="t" r="r" b="b"/>
              <a:pathLst>
                <a:path w="3614" h="7150" extrusionOk="0">
                  <a:moveTo>
                    <a:pt x="3539" y="3301"/>
                  </a:moveTo>
                  <a:lnTo>
                    <a:pt x="3539" y="3301"/>
                  </a:lnTo>
                  <a:cubicBezTo>
                    <a:pt x="3539" y="3373"/>
                    <a:pt x="3547" y="3437"/>
                    <a:pt x="3547" y="3509"/>
                  </a:cubicBezTo>
                  <a:cubicBezTo>
                    <a:pt x="3539" y="3589"/>
                    <a:pt x="3507" y="3669"/>
                    <a:pt x="3483" y="3750"/>
                  </a:cubicBezTo>
                  <a:cubicBezTo>
                    <a:pt x="3451" y="3910"/>
                    <a:pt x="3475" y="4078"/>
                    <a:pt x="3403" y="4223"/>
                  </a:cubicBezTo>
                  <a:cubicBezTo>
                    <a:pt x="3346" y="4319"/>
                    <a:pt x="3259" y="4399"/>
                    <a:pt x="3154" y="4423"/>
                  </a:cubicBezTo>
                  <a:cubicBezTo>
                    <a:pt x="3122" y="4576"/>
                    <a:pt x="3226" y="4704"/>
                    <a:pt x="3259" y="4841"/>
                  </a:cubicBezTo>
                  <a:cubicBezTo>
                    <a:pt x="3291" y="4977"/>
                    <a:pt x="3250" y="5113"/>
                    <a:pt x="3275" y="5249"/>
                  </a:cubicBezTo>
                  <a:cubicBezTo>
                    <a:pt x="3291" y="5378"/>
                    <a:pt x="3355" y="5482"/>
                    <a:pt x="3387" y="5603"/>
                  </a:cubicBezTo>
                  <a:cubicBezTo>
                    <a:pt x="3435" y="5787"/>
                    <a:pt x="3411" y="5988"/>
                    <a:pt x="3467" y="6164"/>
                  </a:cubicBezTo>
                  <a:cubicBezTo>
                    <a:pt x="3499" y="6260"/>
                    <a:pt x="3555" y="6348"/>
                    <a:pt x="3563" y="6444"/>
                  </a:cubicBezTo>
                  <a:cubicBezTo>
                    <a:pt x="3563" y="6549"/>
                    <a:pt x="3483" y="6661"/>
                    <a:pt x="3387" y="6637"/>
                  </a:cubicBezTo>
                  <a:cubicBezTo>
                    <a:pt x="3427" y="6814"/>
                    <a:pt x="3435" y="6982"/>
                    <a:pt x="3427" y="7150"/>
                  </a:cubicBezTo>
                  <a:cubicBezTo>
                    <a:pt x="299" y="7150"/>
                    <a:pt x="299" y="7150"/>
                    <a:pt x="299" y="7150"/>
                  </a:cubicBezTo>
                  <a:cubicBezTo>
                    <a:pt x="307" y="6990"/>
                    <a:pt x="323" y="6829"/>
                    <a:pt x="339" y="6669"/>
                  </a:cubicBezTo>
                  <a:cubicBezTo>
                    <a:pt x="235" y="6581"/>
                    <a:pt x="186" y="6493"/>
                    <a:pt x="170" y="6396"/>
                  </a:cubicBezTo>
                  <a:cubicBezTo>
                    <a:pt x="155" y="6300"/>
                    <a:pt x="163" y="6204"/>
                    <a:pt x="179" y="6108"/>
                  </a:cubicBezTo>
                  <a:cubicBezTo>
                    <a:pt x="243" y="5667"/>
                    <a:pt x="299" y="5225"/>
                    <a:pt x="363" y="4784"/>
                  </a:cubicBezTo>
                  <a:cubicBezTo>
                    <a:pt x="355" y="4720"/>
                    <a:pt x="331" y="4728"/>
                    <a:pt x="307" y="4728"/>
                  </a:cubicBezTo>
                  <a:cubicBezTo>
                    <a:pt x="203" y="4728"/>
                    <a:pt x="99" y="4672"/>
                    <a:pt x="50" y="4584"/>
                  </a:cubicBezTo>
                  <a:cubicBezTo>
                    <a:pt x="10" y="4519"/>
                    <a:pt x="-6" y="4439"/>
                    <a:pt x="2" y="4367"/>
                  </a:cubicBezTo>
                  <a:cubicBezTo>
                    <a:pt x="2" y="4295"/>
                    <a:pt x="26" y="4223"/>
                    <a:pt x="50" y="4151"/>
                  </a:cubicBezTo>
                  <a:cubicBezTo>
                    <a:pt x="26" y="4063"/>
                    <a:pt x="26" y="4014"/>
                    <a:pt x="34" y="3974"/>
                  </a:cubicBezTo>
                  <a:cubicBezTo>
                    <a:pt x="50" y="3934"/>
                    <a:pt x="74" y="3902"/>
                    <a:pt x="90" y="3862"/>
                  </a:cubicBezTo>
                  <a:cubicBezTo>
                    <a:pt x="130" y="3782"/>
                    <a:pt x="115" y="3686"/>
                    <a:pt x="146" y="3597"/>
                  </a:cubicBezTo>
                  <a:cubicBezTo>
                    <a:pt x="170" y="3517"/>
                    <a:pt x="226" y="3445"/>
                    <a:pt x="266" y="3373"/>
                  </a:cubicBezTo>
                  <a:cubicBezTo>
                    <a:pt x="323" y="3277"/>
                    <a:pt x="347" y="3164"/>
                    <a:pt x="379" y="3052"/>
                  </a:cubicBezTo>
                  <a:cubicBezTo>
                    <a:pt x="404" y="2972"/>
                    <a:pt x="419" y="2892"/>
                    <a:pt x="435" y="2803"/>
                  </a:cubicBezTo>
                  <a:cubicBezTo>
                    <a:pt x="451" y="2691"/>
                    <a:pt x="444" y="2579"/>
                    <a:pt x="475" y="2467"/>
                  </a:cubicBezTo>
                  <a:cubicBezTo>
                    <a:pt x="507" y="2338"/>
                    <a:pt x="596" y="2226"/>
                    <a:pt x="700" y="2130"/>
                  </a:cubicBezTo>
                  <a:cubicBezTo>
                    <a:pt x="756" y="2066"/>
                    <a:pt x="820" y="2010"/>
                    <a:pt x="892" y="1970"/>
                  </a:cubicBezTo>
                  <a:cubicBezTo>
                    <a:pt x="1117" y="1841"/>
                    <a:pt x="1390" y="1881"/>
                    <a:pt x="1646" y="1857"/>
                  </a:cubicBezTo>
                  <a:cubicBezTo>
                    <a:pt x="1702" y="1761"/>
                    <a:pt x="1710" y="1689"/>
                    <a:pt x="1719" y="1625"/>
                  </a:cubicBezTo>
                  <a:cubicBezTo>
                    <a:pt x="1719" y="1592"/>
                    <a:pt x="1719" y="1561"/>
                    <a:pt x="1710" y="1528"/>
                  </a:cubicBezTo>
                  <a:cubicBezTo>
                    <a:pt x="1695" y="1505"/>
                    <a:pt x="1679" y="1481"/>
                    <a:pt x="1670" y="1449"/>
                  </a:cubicBezTo>
                  <a:cubicBezTo>
                    <a:pt x="1655" y="1401"/>
                    <a:pt x="1686" y="1353"/>
                    <a:pt x="1662" y="1305"/>
                  </a:cubicBezTo>
                  <a:cubicBezTo>
                    <a:pt x="1655" y="1281"/>
                    <a:pt x="1639" y="1265"/>
                    <a:pt x="1622" y="1248"/>
                  </a:cubicBezTo>
                  <a:cubicBezTo>
                    <a:pt x="1550" y="1152"/>
                    <a:pt x="1558" y="1008"/>
                    <a:pt x="1646" y="928"/>
                  </a:cubicBezTo>
                  <a:cubicBezTo>
                    <a:pt x="1574" y="711"/>
                    <a:pt x="1590" y="471"/>
                    <a:pt x="1710" y="286"/>
                  </a:cubicBezTo>
                  <a:cubicBezTo>
                    <a:pt x="1823" y="94"/>
                    <a:pt x="2055" y="-27"/>
                    <a:pt x="2272" y="6"/>
                  </a:cubicBezTo>
                  <a:cubicBezTo>
                    <a:pt x="2360" y="22"/>
                    <a:pt x="2449" y="62"/>
                    <a:pt x="2529" y="110"/>
                  </a:cubicBezTo>
                  <a:cubicBezTo>
                    <a:pt x="2649" y="174"/>
                    <a:pt x="2777" y="262"/>
                    <a:pt x="2834" y="391"/>
                  </a:cubicBezTo>
                  <a:cubicBezTo>
                    <a:pt x="2865" y="447"/>
                    <a:pt x="2874" y="518"/>
                    <a:pt x="2881" y="583"/>
                  </a:cubicBezTo>
                  <a:cubicBezTo>
                    <a:pt x="2897" y="743"/>
                    <a:pt x="2881" y="912"/>
                    <a:pt x="2841" y="1072"/>
                  </a:cubicBezTo>
                  <a:cubicBezTo>
                    <a:pt x="2906" y="1128"/>
                    <a:pt x="2914" y="1184"/>
                    <a:pt x="2914" y="1241"/>
                  </a:cubicBezTo>
                  <a:cubicBezTo>
                    <a:pt x="2914" y="1305"/>
                    <a:pt x="2906" y="1377"/>
                    <a:pt x="2850" y="1417"/>
                  </a:cubicBezTo>
                  <a:cubicBezTo>
                    <a:pt x="2801" y="1465"/>
                    <a:pt x="2721" y="1457"/>
                    <a:pt x="2673" y="1505"/>
                  </a:cubicBezTo>
                  <a:cubicBezTo>
                    <a:pt x="2617" y="1552"/>
                    <a:pt x="2617" y="1648"/>
                    <a:pt x="2569" y="1713"/>
                  </a:cubicBezTo>
                  <a:cubicBezTo>
                    <a:pt x="2593" y="1801"/>
                    <a:pt x="2601" y="1897"/>
                    <a:pt x="2601" y="1993"/>
                  </a:cubicBezTo>
                  <a:cubicBezTo>
                    <a:pt x="2697" y="2017"/>
                    <a:pt x="2785" y="2033"/>
                    <a:pt x="2874" y="2057"/>
                  </a:cubicBezTo>
                  <a:cubicBezTo>
                    <a:pt x="2994" y="2082"/>
                    <a:pt x="3122" y="2114"/>
                    <a:pt x="3210" y="2194"/>
                  </a:cubicBezTo>
                  <a:cubicBezTo>
                    <a:pt x="3250" y="2234"/>
                    <a:pt x="3282" y="2291"/>
                    <a:pt x="3339" y="2314"/>
                  </a:cubicBezTo>
                  <a:cubicBezTo>
                    <a:pt x="3362" y="2331"/>
                    <a:pt x="3387" y="2338"/>
                    <a:pt x="3419" y="2346"/>
                  </a:cubicBezTo>
                  <a:cubicBezTo>
                    <a:pt x="3571" y="2418"/>
                    <a:pt x="3627" y="2619"/>
                    <a:pt x="3611" y="2787"/>
                  </a:cubicBezTo>
                  <a:cubicBezTo>
                    <a:pt x="3595" y="2964"/>
                    <a:pt x="3531" y="3124"/>
                    <a:pt x="3539" y="330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70" name="Google Shape;270;p21"/>
            <p:cNvSpPr/>
            <p:nvPr/>
          </p:nvSpPr>
          <p:spPr>
            <a:xfrm>
              <a:off x="5238741" y="3235635"/>
              <a:ext cx="1569054" cy="1719334"/>
            </a:xfrm>
            <a:custGeom>
              <a:avLst/>
              <a:gdLst/>
              <a:ahLst/>
              <a:cxnLst/>
              <a:rect l="l" t="t" r="r" b="b"/>
              <a:pathLst>
                <a:path w="7413" h="8123" extrusionOk="0">
                  <a:moveTo>
                    <a:pt x="7282" y="1179"/>
                  </a:moveTo>
                  <a:lnTo>
                    <a:pt x="7282" y="1179"/>
                  </a:lnTo>
                  <a:cubicBezTo>
                    <a:pt x="7106" y="818"/>
                    <a:pt x="7066" y="570"/>
                    <a:pt x="6777" y="465"/>
                  </a:cubicBezTo>
                  <a:cubicBezTo>
                    <a:pt x="6633" y="417"/>
                    <a:pt x="6561" y="385"/>
                    <a:pt x="6520" y="361"/>
                  </a:cubicBezTo>
                  <a:cubicBezTo>
                    <a:pt x="6520" y="353"/>
                    <a:pt x="6520" y="353"/>
                    <a:pt x="6520" y="345"/>
                  </a:cubicBezTo>
                  <a:cubicBezTo>
                    <a:pt x="6512" y="321"/>
                    <a:pt x="6512" y="297"/>
                    <a:pt x="6496" y="273"/>
                  </a:cubicBezTo>
                  <a:cubicBezTo>
                    <a:pt x="6480" y="257"/>
                    <a:pt x="6456" y="240"/>
                    <a:pt x="6432" y="257"/>
                  </a:cubicBezTo>
                  <a:cubicBezTo>
                    <a:pt x="6432" y="209"/>
                    <a:pt x="6400" y="169"/>
                    <a:pt x="6352" y="169"/>
                  </a:cubicBezTo>
                  <a:cubicBezTo>
                    <a:pt x="6352" y="120"/>
                    <a:pt x="6320" y="80"/>
                    <a:pt x="6279" y="73"/>
                  </a:cubicBezTo>
                  <a:cubicBezTo>
                    <a:pt x="6248" y="64"/>
                    <a:pt x="6207" y="80"/>
                    <a:pt x="6176" y="104"/>
                  </a:cubicBezTo>
                  <a:cubicBezTo>
                    <a:pt x="6143" y="80"/>
                    <a:pt x="6143" y="56"/>
                    <a:pt x="6127" y="33"/>
                  </a:cubicBezTo>
                  <a:cubicBezTo>
                    <a:pt x="6111" y="16"/>
                    <a:pt x="6087" y="0"/>
                    <a:pt x="6063" y="0"/>
                  </a:cubicBezTo>
                  <a:cubicBezTo>
                    <a:pt x="6047" y="8"/>
                    <a:pt x="6031" y="16"/>
                    <a:pt x="6015" y="33"/>
                  </a:cubicBezTo>
                  <a:cubicBezTo>
                    <a:pt x="5975" y="80"/>
                    <a:pt x="5935" y="129"/>
                    <a:pt x="5903" y="185"/>
                  </a:cubicBezTo>
                  <a:cubicBezTo>
                    <a:pt x="5502" y="113"/>
                    <a:pt x="4932" y="56"/>
                    <a:pt x="4307" y="177"/>
                  </a:cubicBezTo>
                  <a:cubicBezTo>
                    <a:pt x="3857" y="257"/>
                    <a:pt x="1845" y="441"/>
                    <a:pt x="1516" y="353"/>
                  </a:cubicBezTo>
                  <a:cubicBezTo>
                    <a:pt x="1323" y="297"/>
                    <a:pt x="1202" y="321"/>
                    <a:pt x="1131" y="353"/>
                  </a:cubicBezTo>
                  <a:cubicBezTo>
                    <a:pt x="1122" y="337"/>
                    <a:pt x="1122" y="321"/>
                    <a:pt x="1115" y="313"/>
                  </a:cubicBezTo>
                  <a:cubicBezTo>
                    <a:pt x="1106" y="257"/>
                    <a:pt x="1035" y="240"/>
                    <a:pt x="1002" y="281"/>
                  </a:cubicBezTo>
                  <a:lnTo>
                    <a:pt x="1002" y="289"/>
                  </a:lnTo>
                  <a:cubicBezTo>
                    <a:pt x="994" y="305"/>
                    <a:pt x="978" y="329"/>
                    <a:pt x="962" y="321"/>
                  </a:cubicBezTo>
                  <a:cubicBezTo>
                    <a:pt x="946" y="321"/>
                    <a:pt x="938" y="313"/>
                    <a:pt x="930" y="305"/>
                  </a:cubicBezTo>
                  <a:cubicBezTo>
                    <a:pt x="890" y="289"/>
                    <a:pt x="858" y="321"/>
                    <a:pt x="834" y="353"/>
                  </a:cubicBezTo>
                  <a:cubicBezTo>
                    <a:pt x="817" y="385"/>
                    <a:pt x="802" y="425"/>
                    <a:pt x="762" y="433"/>
                  </a:cubicBezTo>
                  <a:cubicBezTo>
                    <a:pt x="746" y="433"/>
                    <a:pt x="730" y="433"/>
                    <a:pt x="713" y="433"/>
                  </a:cubicBezTo>
                  <a:cubicBezTo>
                    <a:pt x="673" y="449"/>
                    <a:pt x="666" y="521"/>
                    <a:pt x="633" y="545"/>
                  </a:cubicBezTo>
                  <a:cubicBezTo>
                    <a:pt x="617" y="561"/>
                    <a:pt x="593" y="570"/>
                    <a:pt x="577" y="578"/>
                  </a:cubicBezTo>
                  <a:cubicBezTo>
                    <a:pt x="569" y="585"/>
                    <a:pt x="569" y="594"/>
                    <a:pt x="561" y="601"/>
                  </a:cubicBezTo>
                  <a:cubicBezTo>
                    <a:pt x="377" y="714"/>
                    <a:pt x="80" y="979"/>
                    <a:pt x="0" y="1500"/>
                  </a:cubicBezTo>
                  <a:cubicBezTo>
                    <a:pt x="409" y="1709"/>
                    <a:pt x="409" y="1709"/>
                    <a:pt x="409" y="1709"/>
                  </a:cubicBezTo>
                  <a:cubicBezTo>
                    <a:pt x="409" y="1709"/>
                    <a:pt x="610" y="1380"/>
                    <a:pt x="673" y="1059"/>
                  </a:cubicBezTo>
                  <a:lnTo>
                    <a:pt x="681" y="1051"/>
                  </a:lnTo>
                  <a:cubicBezTo>
                    <a:pt x="681" y="1059"/>
                    <a:pt x="681" y="1059"/>
                    <a:pt x="681" y="1067"/>
                  </a:cubicBezTo>
                  <a:cubicBezTo>
                    <a:pt x="737" y="1604"/>
                    <a:pt x="786" y="2150"/>
                    <a:pt x="986" y="2662"/>
                  </a:cubicBezTo>
                  <a:cubicBezTo>
                    <a:pt x="1051" y="2830"/>
                    <a:pt x="1131" y="2990"/>
                    <a:pt x="1195" y="3167"/>
                  </a:cubicBezTo>
                  <a:cubicBezTo>
                    <a:pt x="1307" y="3511"/>
                    <a:pt x="1331" y="3896"/>
                    <a:pt x="1540" y="4194"/>
                  </a:cubicBezTo>
                  <a:cubicBezTo>
                    <a:pt x="1507" y="4434"/>
                    <a:pt x="1660" y="4595"/>
                    <a:pt x="1756" y="4755"/>
                  </a:cubicBezTo>
                  <a:cubicBezTo>
                    <a:pt x="1948" y="5067"/>
                    <a:pt x="1981" y="5461"/>
                    <a:pt x="1997" y="5830"/>
                  </a:cubicBezTo>
                  <a:cubicBezTo>
                    <a:pt x="2005" y="5982"/>
                    <a:pt x="2013" y="6135"/>
                    <a:pt x="2013" y="6295"/>
                  </a:cubicBezTo>
                  <a:cubicBezTo>
                    <a:pt x="1997" y="6567"/>
                    <a:pt x="1965" y="6896"/>
                    <a:pt x="2173" y="7081"/>
                  </a:cubicBezTo>
                  <a:cubicBezTo>
                    <a:pt x="2077" y="7442"/>
                    <a:pt x="2053" y="7787"/>
                    <a:pt x="2077" y="8123"/>
                  </a:cubicBezTo>
                  <a:cubicBezTo>
                    <a:pt x="4844" y="8123"/>
                    <a:pt x="4844" y="8123"/>
                    <a:pt x="4844" y="8123"/>
                  </a:cubicBezTo>
                  <a:cubicBezTo>
                    <a:pt x="4868" y="7778"/>
                    <a:pt x="4876" y="7442"/>
                    <a:pt x="4868" y="7097"/>
                  </a:cubicBezTo>
                  <a:cubicBezTo>
                    <a:pt x="4868" y="7008"/>
                    <a:pt x="4924" y="6961"/>
                    <a:pt x="4956" y="6904"/>
                  </a:cubicBezTo>
                  <a:cubicBezTo>
                    <a:pt x="4988" y="6848"/>
                    <a:pt x="5004" y="6776"/>
                    <a:pt x="5004" y="6712"/>
                  </a:cubicBezTo>
                  <a:cubicBezTo>
                    <a:pt x="5052" y="6126"/>
                    <a:pt x="4812" y="5557"/>
                    <a:pt x="4820" y="4980"/>
                  </a:cubicBezTo>
                  <a:cubicBezTo>
                    <a:pt x="4828" y="4915"/>
                    <a:pt x="4828" y="4851"/>
                    <a:pt x="4852" y="4795"/>
                  </a:cubicBezTo>
                  <a:cubicBezTo>
                    <a:pt x="4884" y="4723"/>
                    <a:pt x="4948" y="4666"/>
                    <a:pt x="4956" y="4586"/>
                  </a:cubicBezTo>
                  <a:cubicBezTo>
                    <a:pt x="4964" y="4546"/>
                    <a:pt x="4956" y="4506"/>
                    <a:pt x="4964" y="4466"/>
                  </a:cubicBezTo>
                  <a:cubicBezTo>
                    <a:pt x="4981" y="4426"/>
                    <a:pt x="5004" y="4394"/>
                    <a:pt x="5021" y="4362"/>
                  </a:cubicBezTo>
                  <a:cubicBezTo>
                    <a:pt x="5061" y="4298"/>
                    <a:pt x="5085" y="4226"/>
                    <a:pt x="5093" y="4145"/>
                  </a:cubicBezTo>
                  <a:cubicBezTo>
                    <a:pt x="5293" y="3865"/>
                    <a:pt x="5486" y="3592"/>
                    <a:pt x="5590" y="3271"/>
                  </a:cubicBezTo>
                  <a:cubicBezTo>
                    <a:pt x="5622" y="3159"/>
                    <a:pt x="5646" y="3039"/>
                    <a:pt x="5686" y="2934"/>
                  </a:cubicBezTo>
                  <a:cubicBezTo>
                    <a:pt x="5751" y="2782"/>
                    <a:pt x="5847" y="2654"/>
                    <a:pt x="5918" y="2518"/>
                  </a:cubicBezTo>
                  <a:cubicBezTo>
                    <a:pt x="6152" y="2077"/>
                    <a:pt x="6152" y="1556"/>
                    <a:pt x="6232" y="1067"/>
                  </a:cubicBezTo>
                  <a:cubicBezTo>
                    <a:pt x="6239" y="955"/>
                    <a:pt x="6336" y="874"/>
                    <a:pt x="6400" y="778"/>
                  </a:cubicBezTo>
                  <a:cubicBezTo>
                    <a:pt x="6400" y="818"/>
                    <a:pt x="6416" y="850"/>
                    <a:pt x="6448" y="890"/>
                  </a:cubicBezTo>
                  <a:cubicBezTo>
                    <a:pt x="6568" y="1035"/>
                    <a:pt x="6456" y="1660"/>
                    <a:pt x="6272" y="1981"/>
                  </a:cubicBezTo>
                  <a:cubicBezTo>
                    <a:pt x="6079" y="2294"/>
                    <a:pt x="6167" y="2621"/>
                    <a:pt x="6167" y="2621"/>
                  </a:cubicBezTo>
                  <a:cubicBezTo>
                    <a:pt x="6167" y="2621"/>
                    <a:pt x="6601" y="2718"/>
                    <a:pt x="6889" y="2485"/>
                  </a:cubicBezTo>
                  <a:cubicBezTo>
                    <a:pt x="7178" y="2261"/>
                    <a:pt x="7403" y="2238"/>
                    <a:pt x="7403" y="2238"/>
                  </a:cubicBezTo>
                  <a:cubicBezTo>
                    <a:pt x="7403" y="2238"/>
                    <a:pt x="7467" y="1540"/>
                    <a:pt x="7282" y="1179"/>
                  </a:cubicBezTo>
                  <a:moveTo>
                    <a:pt x="5854" y="1026"/>
                  </a:moveTo>
                  <a:lnTo>
                    <a:pt x="5854" y="1026"/>
                  </a:lnTo>
                  <a:cubicBezTo>
                    <a:pt x="5791" y="1404"/>
                    <a:pt x="5550" y="1709"/>
                    <a:pt x="5437" y="2061"/>
                  </a:cubicBezTo>
                  <a:cubicBezTo>
                    <a:pt x="5389" y="2214"/>
                    <a:pt x="5366" y="2382"/>
                    <a:pt x="5277" y="2518"/>
                  </a:cubicBezTo>
                  <a:cubicBezTo>
                    <a:pt x="5229" y="2614"/>
                    <a:pt x="5148" y="2694"/>
                    <a:pt x="5077" y="2774"/>
                  </a:cubicBezTo>
                  <a:cubicBezTo>
                    <a:pt x="4932" y="2950"/>
                    <a:pt x="4812" y="3151"/>
                    <a:pt x="4732" y="3360"/>
                  </a:cubicBezTo>
                  <a:cubicBezTo>
                    <a:pt x="4636" y="3368"/>
                    <a:pt x="4571" y="3400"/>
                    <a:pt x="4531" y="3448"/>
                  </a:cubicBezTo>
                  <a:cubicBezTo>
                    <a:pt x="4491" y="3496"/>
                    <a:pt x="4459" y="3552"/>
                    <a:pt x="4419" y="3592"/>
                  </a:cubicBezTo>
                  <a:cubicBezTo>
                    <a:pt x="4378" y="3640"/>
                    <a:pt x="4331" y="3672"/>
                    <a:pt x="4267" y="3689"/>
                  </a:cubicBezTo>
                  <a:cubicBezTo>
                    <a:pt x="4251" y="3696"/>
                    <a:pt x="4234" y="3696"/>
                    <a:pt x="4218" y="3704"/>
                  </a:cubicBezTo>
                  <a:cubicBezTo>
                    <a:pt x="4194" y="3729"/>
                    <a:pt x="4186" y="3752"/>
                    <a:pt x="4162" y="3785"/>
                  </a:cubicBezTo>
                  <a:cubicBezTo>
                    <a:pt x="4131" y="3833"/>
                    <a:pt x="4066" y="3849"/>
                    <a:pt x="4010" y="3865"/>
                  </a:cubicBezTo>
                  <a:cubicBezTo>
                    <a:pt x="3962" y="3873"/>
                    <a:pt x="3913" y="3889"/>
                    <a:pt x="3866" y="3881"/>
                  </a:cubicBezTo>
                  <a:cubicBezTo>
                    <a:pt x="3817" y="3865"/>
                    <a:pt x="3769" y="3833"/>
                    <a:pt x="3729" y="3800"/>
                  </a:cubicBezTo>
                  <a:cubicBezTo>
                    <a:pt x="3761" y="3608"/>
                    <a:pt x="3786" y="3464"/>
                    <a:pt x="3777" y="3327"/>
                  </a:cubicBezTo>
                  <a:cubicBezTo>
                    <a:pt x="3890" y="3255"/>
                    <a:pt x="3938" y="3151"/>
                    <a:pt x="3946" y="3046"/>
                  </a:cubicBezTo>
                  <a:cubicBezTo>
                    <a:pt x="3953" y="3006"/>
                    <a:pt x="3953" y="2959"/>
                    <a:pt x="3938" y="2919"/>
                  </a:cubicBezTo>
                  <a:cubicBezTo>
                    <a:pt x="3922" y="2879"/>
                    <a:pt x="3882" y="2846"/>
                    <a:pt x="3842" y="2838"/>
                  </a:cubicBezTo>
                  <a:cubicBezTo>
                    <a:pt x="3882" y="2574"/>
                    <a:pt x="3761" y="2302"/>
                    <a:pt x="3553" y="2165"/>
                  </a:cubicBezTo>
                  <a:cubicBezTo>
                    <a:pt x="3336" y="2029"/>
                    <a:pt x="3047" y="2037"/>
                    <a:pt x="2839" y="2190"/>
                  </a:cubicBezTo>
                  <a:cubicBezTo>
                    <a:pt x="2638" y="2334"/>
                    <a:pt x="2542" y="2621"/>
                    <a:pt x="2622" y="2862"/>
                  </a:cubicBezTo>
                  <a:cubicBezTo>
                    <a:pt x="2566" y="2966"/>
                    <a:pt x="2534" y="3071"/>
                    <a:pt x="2566" y="3159"/>
                  </a:cubicBezTo>
                  <a:cubicBezTo>
                    <a:pt x="2591" y="3247"/>
                    <a:pt x="2671" y="3319"/>
                    <a:pt x="2758" y="3344"/>
                  </a:cubicBezTo>
                  <a:cubicBezTo>
                    <a:pt x="2807" y="3504"/>
                    <a:pt x="2839" y="3649"/>
                    <a:pt x="2863" y="3800"/>
                  </a:cubicBezTo>
                  <a:cubicBezTo>
                    <a:pt x="2783" y="3809"/>
                    <a:pt x="2742" y="3881"/>
                    <a:pt x="2695" y="3865"/>
                  </a:cubicBezTo>
                  <a:cubicBezTo>
                    <a:pt x="2671" y="3865"/>
                    <a:pt x="2655" y="3841"/>
                    <a:pt x="2638" y="3825"/>
                  </a:cubicBezTo>
                  <a:cubicBezTo>
                    <a:pt x="2614" y="3800"/>
                    <a:pt x="2574" y="3785"/>
                    <a:pt x="2534" y="3785"/>
                  </a:cubicBezTo>
                  <a:cubicBezTo>
                    <a:pt x="2502" y="3776"/>
                    <a:pt x="2470" y="3785"/>
                    <a:pt x="2438" y="3776"/>
                  </a:cubicBezTo>
                  <a:cubicBezTo>
                    <a:pt x="2406" y="3760"/>
                    <a:pt x="2390" y="3729"/>
                    <a:pt x="2366" y="3704"/>
                  </a:cubicBezTo>
                  <a:cubicBezTo>
                    <a:pt x="2302" y="3616"/>
                    <a:pt x="2213" y="3552"/>
                    <a:pt x="2117" y="3504"/>
                  </a:cubicBezTo>
                  <a:cubicBezTo>
                    <a:pt x="2013" y="3199"/>
                    <a:pt x="1845" y="2879"/>
                    <a:pt x="1604" y="2630"/>
                  </a:cubicBezTo>
                  <a:cubicBezTo>
                    <a:pt x="1587" y="2350"/>
                    <a:pt x="1395" y="2094"/>
                    <a:pt x="1291" y="1813"/>
                  </a:cubicBezTo>
                  <a:cubicBezTo>
                    <a:pt x="1251" y="1700"/>
                    <a:pt x="1219" y="1588"/>
                    <a:pt x="1195" y="1468"/>
                  </a:cubicBezTo>
                  <a:cubicBezTo>
                    <a:pt x="1147" y="1251"/>
                    <a:pt x="1106" y="1019"/>
                    <a:pt x="1187" y="802"/>
                  </a:cubicBezTo>
                  <a:cubicBezTo>
                    <a:pt x="1202" y="770"/>
                    <a:pt x="1219" y="730"/>
                    <a:pt x="1227" y="690"/>
                  </a:cubicBezTo>
                  <a:cubicBezTo>
                    <a:pt x="1708" y="722"/>
                    <a:pt x="3096" y="818"/>
                    <a:pt x="3625" y="674"/>
                  </a:cubicBezTo>
                  <a:cubicBezTo>
                    <a:pt x="4531" y="425"/>
                    <a:pt x="5382" y="474"/>
                    <a:pt x="5903" y="538"/>
                  </a:cubicBezTo>
                  <a:cubicBezTo>
                    <a:pt x="5918" y="698"/>
                    <a:pt x="5887" y="866"/>
                    <a:pt x="5854" y="102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271"/>
        <p:cNvGrpSpPr/>
        <p:nvPr/>
      </p:nvGrpSpPr>
      <p:grpSpPr>
        <a:xfrm>
          <a:off x="0" y="0"/>
          <a:ext cx="0" cy="0"/>
          <a:chOff x="0" y="0"/>
          <a:chExt cx="0" cy="0"/>
        </a:xfrm>
      </p:grpSpPr>
      <p:pic>
        <p:nvPicPr>
          <p:cNvPr id="272" name="Google Shape;272;p22"/>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273" name="Google Shape;273;p22"/>
          <p:cNvGrpSpPr/>
          <p:nvPr/>
        </p:nvGrpSpPr>
        <p:grpSpPr>
          <a:xfrm>
            <a:off x="159225" y="183750"/>
            <a:ext cx="8823825" cy="4776000"/>
            <a:chOff x="159225" y="183750"/>
            <a:chExt cx="8823825" cy="4776000"/>
          </a:xfrm>
        </p:grpSpPr>
        <p:grpSp>
          <p:nvGrpSpPr>
            <p:cNvPr id="274" name="Google Shape;274;p22"/>
            <p:cNvGrpSpPr/>
            <p:nvPr/>
          </p:nvGrpSpPr>
          <p:grpSpPr>
            <a:xfrm flipH="1">
              <a:off x="159225" y="183750"/>
              <a:ext cx="8823825" cy="4776000"/>
              <a:chOff x="159225" y="183750"/>
              <a:chExt cx="8823825" cy="4776000"/>
            </a:xfrm>
          </p:grpSpPr>
          <p:sp>
            <p:nvSpPr>
              <p:cNvPr id="275" name="Google Shape;275;p22"/>
              <p:cNvSpPr/>
              <p:nvPr/>
            </p:nvSpPr>
            <p:spPr>
              <a:xfrm flipH="1">
                <a:off x="159225"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276" name="Google Shape;276;p22"/>
              <p:cNvCxnSpPr/>
              <p:nvPr/>
            </p:nvCxnSpPr>
            <p:spPr>
              <a:xfrm rot="10800000">
                <a:off x="159750" y="361650"/>
                <a:ext cx="8823300" cy="0"/>
              </a:xfrm>
              <a:prstGeom prst="straightConnector1">
                <a:avLst/>
              </a:prstGeom>
              <a:noFill/>
              <a:ln w="9525" cap="flat" cmpd="sng">
                <a:solidFill>
                  <a:schemeClr val="dk1"/>
                </a:solidFill>
                <a:prstDash val="solid"/>
                <a:round/>
                <a:headEnd type="none" w="med" len="med"/>
                <a:tailEnd type="none" w="med" len="med"/>
              </a:ln>
            </p:spPr>
          </p:cxnSp>
        </p:grpSp>
        <p:grpSp>
          <p:nvGrpSpPr>
            <p:cNvPr id="277" name="Google Shape;277;p22"/>
            <p:cNvGrpSpPr/>
            <p:nvPr/>
          </p:nvGrpSpPr>
          <p:grpSpPr>
            <a:xfrm flipH="1">
              <a:off x="296325" y="223350"/>
              <a:ext cx="8619025" cy="276600"/>
              <a:chOff x="226925" y="223350"/>
              <a:chExt cx="8619025" cy="276600"/>
            </a:xfrm>
          </p:grpSpPr>
          <p:sp>
            <p:nvSpPr>
              <p:cNvPr id="278" name="Google Shape;278;p22"/>
              <p:cNvSpPr/>
              <p:nvPr/>
            </p:nvSpPr>
            <p:spPr>
              <a:xfrm rot="-2700000" flipH="1">
                <a:off x="25618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79" name="Google Shape;279;p22"/>
              <p:cNvSpPr/>
              <p:nvPr/>
            </p:nvSpPr>
            <p:spPr>
              <a:xfrm rot="-2700000" flipH="1">
                <a:off x="4784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80" name="Google Shape;280;p22"/>
              <p:cNvSpPr/>
              <p:nvPr/>
            </p:nvSpPr>
            <p:spPr>
              <a:xfrm rot="-2700000" flipH="1">
                <a:off x="8609857"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pic>
        <p:nvPicPr>
          <p:cNvPr id="34" name="Google Shape;34;p4"/>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35" name="Google Shape;35;p4"/>
          <p:cNvGrpSpPr/>
          <p:nvPr/>
        </p:nvGrpSpPr>
        <p:grpSpPr>
          <a:xfrm>
            <a:off x="159225" y="183750"/>
            <a:ext cx="8823825" cy="4776000"/>
            <a:chOff x="159225" y="183750"/>
            <a:chExt cx="8823825" cy="4776000"/>
          </a:xfrm>
        </p:grpSpPr>
        <p:grpSp>
          <p:nvGrpSpPr>
            <p:cNvPr id="36" name="Google Shape;36;p4"/>
            <p:cNvGrpSpPr/>
            <p:nvPr/>
          </p:nvGrpSpPr>
          <p:grpSpPr>
            <a:xfrm>
              <a:off x="159225" y="183750"/>
              <a:ext cx="8823825" cy="4776000"/>
              <a:chOff x="159225" y="183750"/>
              <a:chExt cx="8823825" cy="4776000"/>
            </a:xfrm>
          </p:grpSpPr>
          <p:sp>
            <p:nvSpPr>
              <p:cNvPr id="37" name="Google Shape;37;p4"/>
              <p:cNvSpPr/>
              <p:nvPr/>
            </p:nvSpPr>
            <p:spPr>
              <a:xfrm>
                <a:off x="160950"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38" name="Google Shape;38;p4"/>
              <p:cNvCxnSpPr/>
              <p:nvPr/>
            </p:nvCxnSpPr>
            <p:spPr>
              <a:xfrm>
                <a:off x="159225" y="361650"/>
                <a:ext cx="8816700" cy="0"/>
              </a:xfrm>
              <a:prstGeom prst="straightConnector1">
                <a:avLst/>
              </a:prstGeom>
              <a:noFill/>
              <a:ln w="9525" cap="flat" cmpd="sng">
                <a:solidFill>
                  <a:schemeClr val="dk1"/>
                </a:solidFill>
                <a:prstDash val="solid"/>
                <a:round/>
                <a:headEnd type="none" w="med" len="med"/>
                <a:tailEnd type="none" w="med" len="med"/>
              </a:ln>
            </p:spPr>
          </p:cxnSp>
          <p:cxnSp>
            <p:nvCxnSpPr>
              <p:cNvPr id="39" name="Google Shape;39;p4"/>
              <p:cNvCxnSpPr/>
              <p:nvPr/>
            </p:nvCxnSpPr>
            <p:spPr>
              <a:xfrm>
                <a:off x="159225" y="4776150"/>
                <a:ext cx="8816700" cy="0"/>
              </a:xfrm>
              <a:prstGeom prst="straightConnector1">
                <a:avLst/>
              </a:prstGeom>
              <a:noFill/>
              <a:ln w="9525" cap="flat" cmpd="sng">
                <a:solidFill>
                  <a:schemeClr val="dk1"/>
                </a:solidFill>
                <a:prstDash val="solid"/>
                <a:round/>
                <a:headEnd type="none" w="med" len="med"/>
                <a:tailEnd type="none" w="med" len="med"/>
              </a:ln>
            </p:spPr>
          </p:cxnSp>
        </p:grpSp>
        <p:grpSp>
          <p:nvGrpSpPr>
            <p:cNvPr id="40" name="Google Shape;40;p4"/>
            <p:cNvGrpSpPr/>
            <p:nvPr/>
          </p:nvGrpSpPr>
          <p:grpSpPr>
            <a:xfrm flipH="1">
              <a:off x="334725" y="261750"/>
              <a:ext cx="8468050" cy="4614300"/>
              <a:chOff x="334725" y="261750"/>
              <a:chExt cx="8468050" cy="4614300"/>
            </a:xfrm>
          </p:grpSpPr>
          <p:sp>
            <p:nvSpPr>
              <p:cNvPr id="41" name="Google Shape;41;p4"/>
              <p:cNvSpPr/>
              <p:nvPr/>
            </p:nvSpPr>
            <p:spPr>
              <a:xfrm rot="2700000">
                <a:off x="86322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42" name="Google Shape;42;p4"/>
              <p:cNvSpPr/>
              <p:nvPr/>
            </p:nvSpPr>
            <p:spPr>
              <a:xfrm rot="-2700000" flipH="1">
                <a:off x="363985" y="47055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43" name="Google Shape;43;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4"/>
          <p:cNvSpPr txBox="1">
            <a:spLocks noGrp="1"/>
          </p:cNvSpPr>
          <p:nvPr>
            <p:ph type="body" idx="1"/>
          </p:nvPr>
        </p:nvSpPr>
        <p:spPr>
          <a:xfrm>
            <a:off x="720000" y="1319825"/>
            <a:ext cx="7704000" cy="365700"/>
          </a:xfrm>
          <a:prstGeom prst="rect">
            <a:avLst/>
          </a:prstGeom>
        </p:spPr>
        <p:txBody>
          <a:bodyPr spcFirstLastPara="1" wrap="square" lIns="91425" tIns="91425" rIns="91425" bIns="91425" anchor="t" anchorCtr="0">
            <a:noAutofit/>
          </a:bodyPr>
          <a:lstStyle>
            <a:lvl1pPr marL="457200" lvl="0" indent="-279400" algn="ctr" rtl="0">
              <a:spcBef>
                <a:spcPts val="0"/>
              </a:spcBef>
              <a:spcAft>
                <a:spcPts val="0"/>
              </a:spcAft>
              <a:buSzPts val="800"/>
              <a:buFont typeface="Nunito Light"/>
              <a:buChar char="⯁"/>
              <a:defRPr/>
            </a:lvl1pPr>
            <a:lvl2pPr marL="914400" lvl="1" indent="-304800" rtl="0">
              <a:spcBef>
                <a:spcPts val="0"/>
              </a:spcBef>
              <a:spcAft>
                <a:spcPts val="0"/>
              </a:spcAft>
              <a:buClr>
                <a:schemeClr val="lt1"/>
              </a:buClr>
              <a:buSzPts val="1200"/>
              <a:buFont typeface="Nunito Light"/>
              <a:buChar char="◇"/>
              <a:defRPr/>
            </a:lvl2pPr>
            <a:lvl3pPr marL="1371600" lvl="2" indent="-304800" rtl="0">
              <a:lnSpc>
                <a:spcPct val="115000"/>
              </a:lnSpc>
              <a:spcBef>
                <a:spcPts val="0"/>
              </a:spcBef>
              <a:spcAft>
                <a:spcPts val="0"/>
              </a:spcAft>
              <a:buSzPts val="1200"/>
              <a:buFont typeface="Nunito Light"/>
              <a:buChar char="■"/>
              <a:defRPr/>
            </a:lvl3pPr>
            <a:lvl4pPr marL="1828800" lvl="3" indent="-304800" rtl="0">
              <a:lnSpc>
                <a:spcPct val="115000"/>
              </a:lnSpc>
              <a:spcBef>
                <a:spcPts val="0"/>
              </a:spcBef>
              <a:spcAft>
                <a:spcPts val="0"/>
              </a:spcAft>
              <a:buSzPts val="1200"/>
              <a:buFont typeface="Nunito Light"/>
              <a:buChar char="●"/>
              <a:defRPr/>
            </a:lvl4pPr>
            <a:lvl5pPr marL="2286000" lvl="4" indent="-304800" rtl="0">
              <a:lnSpc>
                <a:spcPct val="115000"/>
              </a:lnSpc>
              <a:spcBef>
                <a:spcPts val="0"/>
              </a:spcBef>
              <a:spcAft>
                <a:spcPts val="0"/>
              </a:spcAft>
              <a:buSzPts val="1200"/>
              <a:buFont typeface="Nunito Light"/>
              <a:buChar char="○"/>
              <a:defRPr/>
            </a:lvl5pPr>
            <a:lvl6pPr marL="2743200" lvl="5" indent="-304800" rtl="0">
              <a:lnSpc>
                <a:spcPct val="115000"/>
              </a:lnSpc>
              <a:spcBef>
                <a:spcPts val="0"/>
              </a:spcBef>
              <a:spcAft>
                <a:spcPts val="0"/>
              </a:spcAft>
              <a:buSzPts val="1200"/>
              <a:buFont typeface="Nunito Light"/>
              <a:buChar char="■"/>
              <a:defRPr/>
            </a:lvl6pPr>
            <a:lvl7pPr marL="3200400" lvl="6" indent="-304800" rtl="0">
              <a:lnSpc>
                <a:spcPct val="115000"/>
              </a:lnSpc>
              <a:spcBef>
                <a:spcPts val="0"/>
              </a:spcBef>
              <a:spcAft>
                <a:spcPts val="0"/>
              </a:spcAft>
              <a:buSzPts val="1200"/>
              <a:buFont typeface="Nunito Light"/>
              <a:buChar char="●"/>
              <a:defRPr/>
            </a:lvl7pPr>
            <a:lvl8pPr marL="3657600" lvl="7" indent="-304800" rtl="0">
              <a:lnSpc>
                <a:spcPct val="115000"/>
              </a:lnSpc>
              <a:spcBef>
                <a:spcPts val="0"/>
              </a:spcBef>
              <a:spcAft>
                <a:spcPts val="0"/>
              </a:spcAft>
              <a:buSzPts val="1200"/>
              <a:buFont typeface="Nunito Light"/>
              <a:buChar char="○"/>
              <a:defRPr/>
            </a:lvl8pPr>
            <a:lvl9pPr marL="4114800" lvl="8" indent="-304800" rtl="0">
              <a:lnSpc>
                <a:spcPct val="115000"/>
              </a:lnSpc>
              <a:spcBef>
                <a:spcPts val="0"/>
              </a:spcBef>
              <a:spcAft>
                <a:spcPts val="0"/>
              </a:spcAft>
              <a:buSzPts val="1200"/>
              <a:buFont typeface="Nunito Light"/>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33"/>
        <p:cNvGrpSpPr/>
        <p:nvPr/>
      </p:nvGrpSpPr>
      <p:grpSpPr>
        <a:xfrm>
          <a:off x="0" y="0"/>
          <a:ext cx="0" cy="0"/>
          <a:chOff x="0" y="0"/>
          <a:chExt cx="0" cy="0"/>
        </a:xfrm>
      </p:grpSpPr>
      <p:pic>
        <p:nvPicPr>
          <p:cNvPr id="34" name="Google Shape;34;p4"/>
          <p:cNvPicPr preferRelativeResize="0"/>
          <p:nvPr/>
        </p:nvPicPr>
        <p:blipFill>
          <a:blip r:embed="rId2">
            <a:alphaModFix amt="24000"/>
          </a:blip>
          <a:stretch>
            <a:fillRect/>
          </a:stretch>
        </p:blipFill>
        <p:spPr>
          <a:xfrm>
            <a:off x="0" y="0"/>
            <a:ext cx="9144000" cy="5143516"/>
          </a:xfrm>
          <a:prstGeom prst="rect">
            <a:avLst/>
          </a:prstGeom>
          <a:noFill/>
          <a:ln>
            <a:noFill/>
          </a:ln>
        </p:spPr>
      </p:pic>
    </p:spTree>
    <p:extLst>
      <p:ext uri="{BB962C8B-B14F-4D97-AF65-F5344CB8AC3E}">
        <p14:creationId xmlns:p14="http://schemas.microsoft.com/office/powerpoint/2010/main" val="385430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pic>
        <p:nvPicPr>
          <p:cNvPr id="46" name="Google Shape;46;p5"/>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47" name="Google Shape;47;p5"/>
          <p:cNvGrpSpPr/>
          <p:nvPr/>
        </p:nvGrpSpPr>
        <p:grpSpPr>
          <a:xfrm>
            <a:off x="159225" y="183750"/>
            <a:ext cx="8823825" cy="4776000"/>
            <a:chOff x="159225" y="183750"/>
            <a:chExt cx="8823825" cy="4776000"/>
          </a:xfrm>
        </p:grpSpPr>
        <p:grpSp>
          <p:nvGrpSpPr>
            <p:cNvPr id="48" name="Google Shape;48;p5"/>
            <p:cNvGrpSpPr/>
            <p:nvPr/>
          </p:nvGrpSpPr>
          <p:grpSpPr>
            <a:xfrm>
              <a:off x="159225" y="183750"/>
              <a:ext cx="8823825" cy="4776000"/>
              <a:chOff x="159225" y="183750"/>
              <a:chExt cx="8823825" cy="4776000"/>
            </a:xfrm>
          </p:grpSpPr>
          <p:sp>
            <p:nvSpPr>
              <p:cNvPr id="49" name="Google Shape;49;p5"/>
              <p:cNvSpPr/>
              <p:nvPr/>
            </p:nvSpPr>
            <p:spPr>
              <a:xfrm flipH="1">
                <a:off x="159225"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50" name="Google Shape;50;p5"/>
              <p:cNvCxnSpPr/>
              <p:nvPr/>
            </p:nvCxnSpPr>
            <p:spPr>
              <a:xfrm rot="10800000">
                <a:off x="159750" y="361650"/>
                <a:ext cx="8823300" cy="0"/>
              </a:xfrm>
              <a:prstGeom prst="straightConnector1">
                <a:avLst/>
              </a:prstGeom>
              <a:noFill/>
              <a:ln w="9525" cap="flat" cmpd="sng">
                <a:solidFill>
                  <a:schemeClr val="dk1"/>
                </a:solidFill>
                <a:prstDash val="solid"/>
                <a:round/>
                <a:headEnd type="none" w="med" len="med"/>
                <a:tailEnd type="none" w="med" len="med"/>
              </a:ln>
            </p:spPr>
          </p:cxnSp>
        </p:grpSp>
        <p:grpSp>
          <p:nvGrpSpPr>
            <p:cNvPr id="51" name="Google Shape;51;p5"/>
            <p:cNvGrpSpPr/>
            <p:nvPr/>
          </p:nvGrpSpPr>
          <p:grpSpPr>
            <a:xfrm>
              <a:off x="226925" y="223350"/>
              <a:ext cx="8619025" cy="276600"/>
              <a:chOff x="226925" y="223350"/>
              <a:chExt cx="8619025" cy="276600"/>
            </a:xfrm>
          </p:grpSpPr>
          <p:sp>
            <p:nvSpPr>
              <p:cNvPr id="52" name="Google Shape;52;p5"/>
              <p:cNvSpPr/>
              <p:nvPr/>
            </p:nvSpPr>
            <p:spPr>
              <a:xfrm rot="-2700000" flipH="1">
                <a:off x="25618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53" name="Google Shape;53;p5"/>
              <p:cNvSpPr/>
              <p:nvPr/>
            </p:nvSpPr>
            <p:spPr>
              <a:xfrm rot="-2700000" flipH="1">
                <a:off x="4784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54" name="Google Shape;54;p5"/>
              <p:cNvSpPr/>
              <p:nvPr/>
            </p:nvSpPr>
            <p:spPr>
              <a:xfrm rot="-2700000" flipH="1">
                <a:off x="8609857"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55" name="Google Shape;55;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 name="Google Shape;56;p5"/>
          <p:cNvSpPr txBox="1">
            <a:spLocks noGrp="1"/>
          </p:cNvSpPr>
          <p:nvPr>
            <p:ph type="subTitle" idx="1"/>
          </p:nvPr>
        </p:nvSpPr>
        <p:spPr>
          <a:xfrm>
            <a:off x="4875775" y="1905745"/>
            <a:ext cx="3555000" cy="262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b="0"/>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
        <p:nvSpPr>
          <p:cNvPr id="57" name="Google Shape;57;p5"/>
          <p:cNvSpPr txBox="1">
            <a:spLocks noGrp="1"/>
          </p:cNvSpPr>
          <p:nvPr>
            <p:ph type="subTitle" idx="2"/>
          </p:nvPr>
        </p:nvSpPr>
        <p:spPr>
          <a:xfrm>
            <a:off x="720000" y="1905745"/>
            <a:ext cx="3555000" cy="262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b="0"/>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
        <p:nvSpPr>
          <p:cNvPr id="58" name="Google Shape;58;p5"/>
          <p:cNvSpPr txBox="1">
            <a:spLocks noGrp="1"/>
          </p:cNvSpPr>
          <p:nvPr>
            <p:ph type="subTitle" idx="3"/>
          </p:nvPr>
        </p:nvSpPr>
        <p:spPr>
          <a:xfrm>
            <a:off x="720000" y="1490725"/>
            <a:ext cx="3555000" cy="5028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
        <p:nvSpPr>
          <p:cNvPr id="59" name="Google Shape;59;p5"/>
          <p:cNvSpPr txBox="1">
            <a:spLocks noGrp="1"/>
          </p:cNvSpPr>
          <p:nvPr>
            <p:ph type="subTitle" idx="4"/>
          </p:nvPr>
        </p:nvSpPr>
        <p:spPr>
          <a:xfrm>
            <a:off x="4875775" y="1490725"/>
            <a:ext cx="3555000" cy="5028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1pPr>
            <a:lvl2pPr lvl="1"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2pPr>
            <a:lvl3pPr lvl="2"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3pPr>
            <a:lvl4pPr lvl="3"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4pPr>
            <a:lvl5pPr lvl="4"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5pPr>
            <a:lvl6pPr lvl="5"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6pPr>
            <a:lvl7pPr lvl="6"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7pPr>
            <a:lvl8pPr lvl="7"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8pPr>
            <a:lvl9pPr lvl="8" rtl="0">
              <a:lnSpc>
                <a:spcPct val="115000"/>
              </a:lnSpc>
              <a:spcBef>
                <a:spcPts val="0"/>
              </a:spcBef>
              <a:spcAft>
                <a:spcPts val="0"/>
              </a:spcAft>
              <a:buSzPts val="2000"/>
              <a:buFont typeface="Atkinson Hyperlegible"/>
              <a:buNone/>
              <a:defRPr sz="2000" b="1">
                <a:latin typeface="Atkinson Hyperlegible"/>
                <a:ea typeface="Atkinson Hyperlegible"/>
                <a:cs typeface="Atkinson Hyperlegible"/>
                <a:sym typeface="Atkinson Hyperlegibl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pic>
        <p:nvPicPr>
          <p:cNvPr id="61" name="Google Shape;61;p6"/>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62" name="Google Shape;62;p6"/>
          <p:cNvGrpSpPr/>
          <p:nvPr/>
        </p:nvGrpSpPr>
        <p:grpSpPr>
          <a:xfrm>
            <a:off x="159225" y="183750"/>
            <a:ext cx="8823825" cy="4776000"/>
            <a:chOff x="159225" y="183750"/>
            <a:chExt cx="8823825" cy="4776000"/>
          </a:xfrm>
        </p:grpSpPr>
        <p:grpSp>
          <p:nvGrpSpPr>
            <p:cNvPr id="63" name="Google Shape;63;p6"/>
            <p:cNvGrpSpPr/>
            <p:nvPr/>
          </p:nvGrpSpPr>
          <p:grpSpPr>
            <a:xfrm>
              <a:off x="159225" y="183750"/>
              <a:ext cx="8823825" cy="4776000"/>
              <a:chOff x="159225" y="183750"/>
              <a:chExt cx="8823825" cy="4776000"/>
            </a:xfrm>
          </p:grpSpPr>
          <p:sp>
            <p:nvSpPr>
              <p:cNvPr id="64" name="Google Shape;64;p6"/>
              <p:cNvSpPr/>
              <p:nvPr/>
            </p:nvSpPr>
            <p:spPr>
              <a:xfrm>
                <a:off x="160950"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65" name="Google Shape;65;p6"/>
              <p:cNvCxnSpPr/>
              <p:nvPr/>
            </p:nvCxnSpPr>
            <p:spPr>
              <a:xfrm>
                <a:off x="159225" y="361650"/>
                <a:ext cx="8816700" cy="0"/>
              </a:xfrm>
              <a:prstGeom prst="straightConnector1">
                <a:avLst/>
              </a:prstGeom>
              <a:noFill/>
              <a:ln w="9525" cap="flat" cmpd="sng">
                <a:solidFill>
                  <a:schemeClr val="dk1"/>
                </a:solidFill>
                <a:prstDash val="solid"/>
                <a:round/>
                <a:headEnd type="none" w="med" len="med"/>
                <a:tailEnd type="none" w="med" len="med"/>
              </a:ln>
            </p:spPr>
          </p:cxnSp>
          <p:cxnSp>
            <p:nvCxnSpPr>
              <p:cNvPr id="66" name="Google Shape;66;p6"/>
              <p:cNvCxnSpPr/>
              <p:nvPr/>
            </p:nvCxnSpPr>
            <p:spPr>
              <a:xfrm>
                <a:off x="159225" y="4776150"/>
                <a:ext cx="8816700" cy="0"/>
              </a:xfrm>
              <a:prstGeom prst="straightConnector1">
                <a:avLst/>
              </a:prstGeom>
              <a:noFill/>
              <a:ln w="9525" cap="flat" cmpd="sng">
                <a:solidFill>
                  <a:schemeClr val="dk1"/>
                </a:solidFill>
                <a:prstDash val="solid"/>
                <a:round/>
                <a:headEnd type="none" w="med" len="med"/>
                <a:tailEnd type="none" w="med" len="med"/>
              </a:ln>
            </p:spPr>
          </p:cxnSp>
        </p:grpSp>
        <p:grpSp>
          <p:nvGrpSpPr>
            <p:cNvPr id="67" name="Google Shape;67;p6"/>
            <p:cNvGrpSpPr/>
            <p:nvPr/>
          </p:nvGrpSpPr>
          <p:grpSpPr>
            <a:xfrm>
              <a:off x="296325" y="223350"/>
              <a:ext cx="8544850" cy="4691100"/>
              <a:chOff x="296325" y="223350"/>
              <a:chExt cx="8544850" cy="4691100"/>
            </a:xfrm>
          </p:grpSpPr>
          <p:sp>
            <p:nvSpPr>
              <p:cNvPr id="68" name="Google Shape;68;p6"/>
              <p:cNvSpPr/>
              <p:nvPr/>
            </p:nvSpPr>
            <p:spPr>
              <a:xfrm rot="2700000">
                <a:off x="336832"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69" name="Google Shape;69;p6"/>
              <p:cNvSpPr/>
              <p:nvPr/>
            </p:nvSpPr>
            <p:spPr>
              <a:xfrm rot="2700000">
                <a:off x="86322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70" name="Google Shape;70;p6"/>
              <p:cNvSpPr/>
              <p:nvPr/>
            </p:nvSpPr>
            <p:spPr>
              <a:xfrm rot="-2700000" flipH="1">
                <a:off x="8605082" y="46783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71" name="Google Shape;71;p6"/>
              <p:cNvSpPr/>
              <p:nvPr/>
            </p:nvSpPr>
            <p:spPr>
              <a:xfrm rot="-2700000" flipH="1">
                <a:off x="363985" y="47055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72" name="Google Shape;72;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pic>
        <p:nvPicPr>
          <p:cNvPr id="74" name="Google Shape;74;p7"/>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75" name="Google Shape;75;p7"/>
          <p:cNvGrpSpPr/>
          <p:nvPr/>
        </p:nvGrpSpPr>
        <p:grpSpPr>
          <a:xfrm>
            <a:off x="159225" y="183750"/>
            <a:ext cx="8823825" cy="4776000"/>
            <a:chOff x="159225" y="183750"/>
            <a:chExt cx="8823825" cy="4776000"/>
          </a:xfrm>
        </p:grpSpPr>
        <p:grpSp>
          <p:nvGrpSpPr>
            <p:cNvPr id="76" name="Google Shape;76;p7"/>
            <p:cNvGrpSpPr/>
            <p:nvPr/>
          </p:nvGrpSpPr>
          <p:grpSpPr>
            <a:xfrm>
              <a:off x="159225" y="183750"/>
              <a:ext cx="8823825" cy="4776000"/>
              <a:chOff x="159225" y="183750"/>
              <a:chExt cx="8823825" cy="4776000"/>
            </a:xfrm>
          </p:grpSpPr>
          <p:sp>
            <p:nvSpPr>
              <p:cNvPr id="77" name="Google Shape;77;p7"/>
              <p:cNvSpPr/>
              <p:nvPr/>
            </p:nvSpPr>
            <p:spPr>
              <a:xfrm flipH="1">
                <a:off x="159225"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78" name="Google Shape;78;p7"/>
              <p:cNvCxnSpPr/>
              <p:nvPr/>
            </p:nvCxnSpPr>
            <p:spPr>
              <a:xfrm rot="10800000">
                <a:off x="159750" y="361650"/>
                <a:ext cx="8823300" cy="0"/>
              </a:xfrm>
              <a:prstGeom prst="straightConnector1">
                <a:avLst/>
              </a:prstGeom>
              <a:noFill/>
              <a:ln w="9525" cap="flat" cmpd="sng">
                <a:solidFill>
                  <a:schemeClr val="dk1"/>
                </a:solidFill>
                <a:prstDash val="solid"/>
                <a:round/>
                <a:headEnd type="none" w="med" len="med"/>
                <a:tailEnd type="none" w="med" len="med"/>
              </a:ln>
            </p:spPr>
          </p:cxnSp>
        </p:grpSp>
        <p:grpSp>
          <p:nvGrpSpPr>
            <p:cNvPr id="79" name="Google Shape;79;p7"/>
            <p:cNvGrpSpPr/>
            <p:nvPr/>
          </p:nvGrpSpPr>
          <p:grpSpPr>
            <a:xfrm>
              <a:off x="226925" y="223350"/>
              <a:ext cx="8619025" cy="276600"/>
              <a:chOff x="226925" y="223350"/>
              <a:chExt cx="8619025" cy="276600"/>
            </a:xfrm>
          </p:grpSpPr>
          <p:sp>
            <p:nvSpPr>
              <p:cNvPr id="80" name="Google Shape;80;p7"/>
              <p:cNvSpPr/>
              <p:nvPr/>
            </p:nvSpPr>
            <p:spPr>
              <a:xfrm rot="-2700000" flipH="1">
                <a:off x="25618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81" name="Google Shape;81;p7"/>
              <p:cNvSpPr/>
              <p:nvPr/>
            </p:nvSpPr>
            <p:spPr>
              <a:xfrm rot="-2700000" flipH="1">
                <a:off x="4784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82" name="Google Shape;82;p7"/>
              <p:cNvSpPr/>
              <p:nvPr/>
            </p:nvSpPr>
            <p:spPr>
              <a:xfrm rot="-2700000" flipH="1">
                <a:off x="8609857"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83" name="Google Shape;83;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4" name="Google Shape;84;p7"/>
          <p:cNvSpPr txBox="1">
            <a:spLocks noGrp="1"/>
          </p:cNvSpPr>
          <p:nvPr>
            <p:ph type="subTitle" idx="1"/>
          </p:nvPr>
        </p:nvSpPr>
        <p:spPr>
          <a:xfrm>
            <a:off x="720000" y="1347250"/>
            <a:ext cx="7710900" cy="3173400"/>
          </a:xfrm>
          <a:prstGeom prst="rect">
            <a:avLst/>
          </a:prstGeom>
        </p:spPr>
        <p:txBody>
          <a:bodyPr spcFirstLastPara="1" wrap="square" lIns="91425" tIns="91425" rIns="91425" bIns="91425" anchor="t" anchorCtr="0">
            <a:noAutofit/>
          </a:bodyPr>
          <a:lstStyle>
            <a:lvl1pPr lvl="0" rtl="0">
              <a:spcBef>
                <a:spcPts val="0"/>
              </a:spcBef>
              <a:spcAft>
                <a:spcPts val="0"/>
              </a:spcAft>
              <a:buSzPts val="800"/>
              <a:buFont typeface="Albert Sans Light"/>
              <a:buChar char="⯁"/>
              <a:defRPr/>
            </a:lvl1pPr>
            <a:lvl2pPr lvl="1" rtl="0">
              <a:spcBef>
                <a:spcPts val="0"/>
              </a:spcBef>
              <a:spcAft>
                <a:spcPts val="0"/>
              </a:spcAft>
              <a:buClr>
                <a:schemeClr val="lt1"/>
              </a:buClr>
              <a:buSzPts val="1200"/>
              <a:buFont typeface="Albert Sans Light"/>
              <a:buChar char="◇"/>
              <a:defRPr/>
            </a:lvl2pPr>
            <a:lvl3pPr lvl="2" algn="ctr" rtl="0">
              <a:lnSpc>
                <a:spcPct val="100000"/>
              </a:lnSpc>
              <a:spcBef>
                <a:spcPts val="0"/>
              </a:spcBef>
              <a:spcAft>
                <a:spcPts val="0"/>
              </a:spcAft>
              <a:buSzPts val="1200"/>
              <a:buFont typeface="Nunito Light"/>
              <a:buChar char="■"/>
              <a:defRPr/>
            </a:lvl3pPr>
            <a:lvl4pPr lvl="3" algn="ctr" rtl="0">
              <a:lnSpc>
                <a:spcPct val="100000"/>
              </a:lnSpc>
              <a:spcBef>
                <a:spcPts val="0"/>
              </a:spcBef>
              <a:spcAft>
                <a:spcPts val="0"/>
              </a:spcAft>
              <a:buSzPts val="1200"/>
              <a:buFont typeface="Nunito Light"/>
              <a:buChar char="●"/>
              <a:defRPr/>
            </a:lvl4pPr>
            <a:lvl5pPr lvl="4" algn="ctr" rtl="0">
              <a:lnSpc>
                <a:spcPct val="100000"/>
              </a:lnSpc>
              <a:spcBef>
                <a:spcPts val="0"/>
              </a:spcBef>
              <a:spcAft>
                <a:spcPts val="0"/>
              </a:spcAft>
              <a:buSzPts val="1200"/>
              <a:buFont typeface="Nunito Light"/>
              <a:buChar char="○"/>
              <a:defRPr/>
            </a:lvl5pPr>
            <a:lvl6pPr lvl="5" algn="ctr" rtl="0">
              <a:lnSpc>
                <a:spcPct val="100000"/>
              </a:lnSpc>
              <a:spcBef>
                <a:spcPts val="0"/>
              </a:spcBef>
              <a:spcAft>
                <a:spcPts val="0"/>
              </a:spcAft>
              <a:buSzPts val="1200"/>
              <a:buFont typeface="Nunito Light"/>
              <a:buChar char="■"/>
              <a:defRPr/>
            </a:lvl6pPr>
            <a:lvl7pPr lvl="6" algn="ctr" rtl="0">
              <a:lnSpc>
                <a:spcPct val="100000"/>
              </a:lnSpc>
              <a:spcBef>
                <a:spcPts val="0"/>
              </a:spcBef>
              <a:spcAft>
                <a:spcPts val="0"/>
              </a:spcAft>
              <a:buSzPts val="1200"/>
              <a:buFont typeface="Nunito Light"/>
              <a:buChar char="●"/>
              <a:defRPr/>
            </a:lvl7pPr>
            <a:lvl8pPr lvl="7" algn="ctr" rtl="0">
              <a:lnSpc>
                <a:spcPct val="100000"/>
              </a:lnSpc>
              <a:spcBef>
                <a:spcPts val="0"/>
              </a:spcBef>
              <a:spcAft>
                <a:spcPts val="0"/>
              </a:spcAft>
              <a:buSzPts val="1200"/>
              <a:buFont typeface="Nunito Light"/>
              <a:buChar char="○"/>
              <a:defRPr/>
            </a:lvl8pPr>
            <a:lvl9pPr lvl="8" algn="ctr" rtl="0">
              <a:lnSpc>
                <a:spcPct val="100000"/>
              </a:lnSpc>
              <a:spcBef>
                <a:spcPts val="0"/>
              </a:spcBef>
              <a:spcAft>
                <a:spcPts val="0"/>
              </a:spcAft>
              <a:buSzPts val="1200"/>
              <a:buFont typeface="Nunito Light"/>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85"/>
        <p:cNvGrpSpPr/>
        <p:nvPr/>
      </p:nvGrpSpPr>
      <p:grpSpPr>
        <a:xfrm>
          <a:off x="0" y="0"/>
          <a:ext cx="0" cy="0"/>
          <a:chOff x="0" y="0"/>
          <a:chExt cx="0" cy="0"/>
        </a:xfrm>
      </p:grpSpPr>
      <p:pic>
        <p:nvPicPr>
          <p:cNvPr id="86" name="Google Shape;86;p8"/>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87" name="Google Shape;87;p8"/>
          <p:cNvGrpSpPr/>
          <p:nvPr/>
        </p:nvGrpSpPr>
        <p:grpSpPr>
          <a:xfrm>
            <a:off x="159225" y="183750"/>
            <a:ext cx="8823825" cy="4776000"/>
            <a:chOff x="159225" y="183750"/>
            <a:chExt cx="8823825" cy="4776000"/>
          </a:xfrm>
        </p:grpSpPr>
        <p:grpSp>
          <p:nvGrpSpPr>
            <p:cNvPr id="88" name="Google Shape;88;p8"/>
            <p:cNvGrpSpPr/>
            <p:nvPr/>
          </p:nvGrpSpPr>
          <p:grpSpPr>
            <a:xfrm>
              <a:off x="159225" y="183750"/>
              <a:ext cx="8823825" cy="4776000"/>
              <a:chOff x="159225" y="183750"/>
              <a:chExt cx="8823825" cy="4776000"/>
            </a:xfrm>
          </p:grpSpPr>
          <p:sp>
            <p:nvSpPr>
              <p:cNvPr id="89" name="Google Shape;89;p8"/>
              <p:cNvSpPr/>
              <p:nvPr/>
            </p:nvSpPr>
            <p:spPr>
              <a:xfrm>
                <a:off x="160950"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90" name="Google Shape;90;p8"/>
              <p:cNvCxnSpPr/>
              <p:nvPr/>
            </p:nvCxnSpPr>
            <p:spPr>
              <a:xfrm>
                <a:off x="159225" y="361650"/>
                <a:ext cx="8816700" cy="0"/>
              </a:xfrm>
              <a:prstGeom prst="straightConnector1">
                <a:avLst/>
              </a:prstGeom>
              <a:noFill/>
              <a:ln w="9525" cap="flat" cmpd="sng">
                <a:solidFill>
                  <a:schemeClr val="dk1"/>
                </a:solidFill>
                <a:prstDash val="solid"/>
                <a:round/>
                <a:headEnd type="none" w="med" len="med"/>
                <a:tailEnd type="none" w="med" len="med"/>
              </a:ln>
            </p:spPr>
          </p:cxnSp>
        </p:grpSp>
        <p:grpSp>
          <p:nvGrpSpPr>
            <p:cNvPr id="91" name="Google Shape;91;p8"/>
            <p:cNvGrpSpPr/>
            <p:nvPr/>
          </p:nvGrpSpPr>
          <p:grpSpPr>
            <a:xfrm>
              <a:off x="4211513" y="223350"/>
              <a:ext cx="720975" cy="276600"/>
              <a:chOff x="4211513" y="223350"/>
              <a:chExt cx="720975" cy="276600"/>
            </a:xfrm>
          </p:grpSpPr>
          <p:sp>
            <p:nvSpPr>
              <p:cNvPr id="92" name="Google Shape;92;p8"/>
              <p:cNvSpPr/>
              <p:nvPr/>
            </p:nvSpPr>
            <p:spPr>
              <a:xfrm rot="2700000">
                <a:off x="4474207"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93" name="Google Shape;93;p8"/>
              <p:cNvSpPr/>
              <p:nvPr/>
            </p:nvSpPr>
            <p:spPr>
              <a:xfrm rot="2700000">
                <a:off x="4761948"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94" name="Google Shape;94;p8"/>
              <p:cNvSpPr/>
              <p:nvPr/>
            </p:nvSpPr>
            <p:spPr>
              <a:xfrm rot="2700000">
                <a:off x="4240773"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
        <p:cNvGrpSpPr/>
        <p:nvPr/>
      </p:nvGrpSpPr>
      <p:grpSpPr>
        <a:xfrm>
          <a:off x="0" y="0"/>
          <a:ext cx="0" cy="0"/>
          <a:chOff x="0" y="0"/>
          <a:chExt cx="0" cy="0"/>
        </a:xfrm>
      </p:grpSpPr>
      <p:pic>
        <p:nvPicPr>
          <p:cNvPr id="97" name="Google Shape;97;p9"/>
          <p:cNvPicPr preferRelativeResize="0"/>
          <p:nvPr/>
        </p:nvPicPr>
        <p:blipFill>
          <a:blip r:embed="rId2">
            <a:alphaModFix amt="24000"/>
          </a:blip>
          <a:stretch>
            <a:fillRect/>
          </a:stretch>
        </p:blipFill>
        <p:spPr>
          <a:xfrm>
            <a:off x="0" y="0"/>
            <a:ext cx="9144000" cy="5143516"/>
          </a:xfrm>
          <a:prstGeom prst="rect">
            <a:avLst/>
          </a:prstGeom>
          <a:noFill/>
          <a:ln>
            <a:noFill/>
          </a:ln>
        </p:spPr>
      </p:pic>
      <p:grpSp>
        <p:nvGrpSpPr>
          <p:cNvPr id="98" name="Google Shape;98;p9"/>
          <p:cNvGrpSpPr/>
          <p:nvPr/>
        </p:nvGrpSpPr>
        <p:grpSpPr>
          <a:xfrm>
            <a:off x="159225" y="183750"/>
            <a:ext cx="8823825" cy="4776000"/>
            <a:chOff x="159225" y="183750"/>
            <a:chExt cx="8823825" cy="4776000"/>
          </a:xfrm>
        </p:grpSpPr>
        <p:grpSp>
          <p:nvGrpSpPr>
            <p:cNvPr id="99" name="Google Shape;99;p9"/>
            <p:cNvGrpSpPr/>
            <p:nvPr/>
          </p:nvGrpSpPr>
          <p:grpSpPr>
            <a:xfrm>
              <a:off x="159225" y="183750"/>
              <a:ext cx="8823825" cy="4776000"/>
              <a:chOff x="159225" y="183750"/>
              <a:chExt cx="8823825" cy="4776000"/>
            </a:xfrm>
          </p:grpSpPr>
          <p:sp>
            <p:nvSpPr>
              <p:cNvPr id="100" name="Google Shape;100;p9"/>
              <p:cNvSpPr/>
              <p:nvPr/>
            </p:nvSpPr>
            <p:spPr>
              <a:xfrm flipH="1">
                <a:off x="159225" y="183750"/>
                <a:ext cx="8822100" cy="47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101" name="Google Shape;101;p9"/>
              <p:cNvCxnSpPr/>
              <p:nvPr/>
            </p:nvCxnSpPr>
            <p:spPr>
              <a:xfrm rot="10800000">
                <a:off x="159750" y="361650"/>
                <a:ext cx="8823300" cy="0"/>
              </a:xfrm>
              <a:prstGeom prst="straightConnector1">
                <a:avLst/>
              </a:prstGeom>
              <a:noFill/>
              <a:ln w="9525" cap="flat" cmpd="sng">
                <a:solidFill>
                  <a:schemeClr val="dk1"/>
                </a:solidFill>
                <a:prstDash val="solid"/>
                <a:round/>
                <a:headEnd type="none" w="med" len="med"/>
                <a:tailEnd type="none" w="med" len="med"/>
              </a:ln>
            </p:spPr>
          </p:cxnSp>
        </p:grpSp>
        <p:grpSp>
          <p:nvGrpSpPr>
            <p:cNvPr id="102" name="Google Shape;102;p9"/>
            <p:cNvGrpSpPr/>
            <p:nvPr/>
          </p:nvGrpSpPr>
          <p:grpSpPr>
            <a:xfrm>
              <a:off x="226925" y="223350"/>
              <a:ext cx="8619025" cy="276600"/>
              <a:chOff x="226925" y="223350"/>
              <a:chExt cx="8619025" cy="276600"/>
            </a:xfrm>
          </p:grpSpPr>
          <p:sp>
            <p:nvSpPr>
              <p:cNvPr id="103" name="Google Shape;103;p9"/>
              <p:cNvSpPr/>
              <p:nvPr/>
            </p:nvSpPr>
            <p:spPr>
              <a:xfrm rot="-2700000" flipH="1">
                <a:off x="25618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04" name="Google Shape;104;p9"/>
              <p:cNvSpPr/>
              <p:nvPr/>
            </p:nvSpPr>
            <p:spPr>
              <a:xfrm rot="-2700000" flipH="1">
                <a:off x="478435" y="291010"/>
                <a:ext cx="141280" cy="14128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05" name="Google Shape;105;p9"/>
              <p:cNvSpPr/>
              <p:nvPr/>
            </p:nvSpPr>
            <p:spPr>
              <a:xfrm rot="-2700000" flipH="1">
                <a:off x="8609857" y="263857"/>
                <a:ext cx="195586" cy="195586"/>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
        <p:nvSpPr>
          <p:cNvPr id="106" name="Google Shape;106;p9"/>
          <p:cNvSpPr txBox="1">
            <a:spLocks noGrp="1"/>
          </p:cNvSpPr>
          <p:nvPr>
            <p:ph type="title"/>
          </p:nvPr>
        </p:nvSpPr>
        <p:spPr>
          <a:xfrm>
            <a:off x="720000" y="1278838"/>
            <a:ext cx="4294800" cy="1581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
        <p:nvSpPr>
          <p:cNvPr id="107" name="Google Shape;107;p9"/>
          <p:cNvSpPr txBox="1">
            <a:spLocks noGrp="1"/>
          </p:cNvSpPr>
          <p:nvPr>
            <p:ph type="subTitle" idx="1"/>
          </p:nvPr>
        </p:nvSpPr>
        <p:spPr>
          <a:xfrm>
            <a:off x="720000" y="2859963"/>
            <a:ext cx="4294800" cy="1004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8"/>
        <p:cNvGrpSpPr/>
        <p:nvPr/>
      </p:nvGrpSpPr>
      <p:grpSpPr>
        <a:xfrm>
          <a:off x="0" y="0"/>
          <a:ext cx="0" cy="0"/>
          <a:chOff x="0" y="0"/>
          <a:chExt cx="0" cy="0"/>
        </a:xfrm>
      </p:grpSpPr>
      <p:sp>
        <p:nvSpPr>
          <p:cNvPr id="109" name="Google Shape;109;p10"/>
          <p:cNvSpPr>
            <a:spLocks noGrp="1"/>
          </p:cNvSpPr>
          <p:nvPr>
            <p:ph type="pic" idx="2"/>
          </p:nvPr>
        </p:nvSpPr>
        <p:spPr>
          <a:xfrm>
            <a:off x="0" y="0"/>
            <a:ext cx="9144000" cy="5143500"/>
          </a:xfrm>
          <a:prstGeom prst="rect">
            <a:avLst/>
          </a:prstGeom>
          <a:noFill/>
          <a:ln>
            <a:noFill/>
          </a:ln>
        </p:spPr>
      </p:sp>
      <p:sp>
        <p:nvSpPr>
          <p:cNvPr id="110" name="Google Shape;110;p10"/>
          <p:cNvSpPr txBox="1">
            <a:spLocks noGrp="1"/>
          </p:cNvSpPr>
          <p:nvPr>
            <p:ph type="title"/>
          </p:nvPr>
        </p:nvSpPr>
        <p:spPr>
          <a:xfrm>
            <a:off x="720000" y="4032575"/>
            <a:ext cx="7710900" cy="5760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a:lvl2pPr>
            <a:lvl3pPr lvl="2" algn="ctr" rtl="0">
              <a:lnSpc>
                <a:spcPct val="100000"/>
              </a:lnSpc>
              <a:spcBef>
                <a:spcPts val="0"/>
              </a:spcBef>
              <a:spcAft>
                <a:spcPts val="0"/>
              </a:spcAft>
              <a:buSzPts val="3000"/>
              <a:buNone/>
              <a:defRPr/>
            </a:lvl3pPr>
            <a:lvl4pPr lvl="3" algn="ctr" rtl="0">
              <a:lnSpc>
                <a:spcPct val="100000"/>
              </a:lnSpc>
              <a:spcBef>
                <a:spcPts val="0"/>
              </a:spcBef>
              <a:spcAft>
                <a:spcPts val="0"/>
              </a:spcAft>
              <a:buSzPts val="3000"/>
              <a:buNone/>
              <a:defRPr/>
            </a:lvl4pPr>
            <a:lvl5pPr lvl="4" algn="ctr" rtl="0">
              <a:lnSpc>
                <a:spcPct val="100000"/>
              </a:lnSpc>
              <a:spcBef>
                <a:spcPts val="0"/>
              </a:spcBef>
              <a:spcAft>
                <a:spcPts val="0"/>
              </a:spcAft>
              <a:buSzPts val="3000"/>
              <a:buNone/>
              <a:defRPr/>
            </a:lvl5pPr>
            <a:lvl6pPr lvl="5" algn="ctr" rtl="0">
              <a:lnSpc>
                <a:spcPct val="100000"/>
              </a:lnSpc>
              <a:spcBef>
                <a:spcPts val="0"/>
              </a:spcBef>
              <a:spcAft>
                <a:spcPts val="0"/>
              </a:spcAft>
              <a:buSzPts val="3000"/>
              <a:buNone/>
              <a:defRPr/>
            </a:lvl6pPr>
            <a:lvl7pPr lvl="6" algn="ctr" rtl="0">
              <a:lnSpc>
                <a:spcPct val="100000"/>
              </a:lnSpc>
              <a:spcBef>
                <a:spcPts val="0"/>
              </a:spcBef>
              <a:spcAft>
                <a:spcPts val="0"/>
              </a:spcAft>
              <a:buSzPts val="3000"/>
              <a:buNone/>
              <a:defRPr/>
            </a:lvl7pPr>
            <a:lvl8pPr lvl="7" algn="ctr" rtl="0">
              <a:lnSpc>
                <a:spcPct val="100000"/>
              </a:lnSpc>
              <a:spcBef>
                <a:spcPts val="0"/>
              </a:spcBef>
              <a:spcAft>
                <a:spcPts val="0"/>
              </a:spcAft>
              <a:buSzPts val="3000"/>
              <a:buNone/>
              <a:defRPr/>
            </a:lvl8pPr>
            <a:lvl9pPr lvl="8" algn="ctr" rtl="0">
              <a:lnSpc>
                <a:spcPct val="100000"/>
              </a:lnSpc>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tkinson Hyperlegible"/>
              <a:buNone/>
              <a:defRPr sz="3000" b="1">
                <a:solidFill>
                  <a:schemeClr val="dk1"/>
                </a:solidFill>
                <a:latin typeface="Atkinson Hyperlegible"/>
                <a:ea typeface="Atkinson Hyperlegible"/>
                <a:cs typeface="Atkinson Hyperlegible"/>
                <a:sym typeface="Atkinson Hyperlegible"/>
              </a:defRPr>
            </a:lvl1pPr>
            <a:lvl2pPr lvl="1" algn="ctr" rtl="0">
              <a:spcBef>
                <a:spcPts val="0"/>
              </a:spcBef>
              <a:spcAft>
                <a:spcPts val="0"/>
              </a:spcAft>
              <a:buClr>
                <a:schemeClr val="dk1"/>
              </a:buClr>
              <a:buSzPts val="3000"/>
              <a:buFont typeface="Atkinson Hyperlegible"/>
              <a:buNone/>
              <a:defRPr sz="3000" b="1">
                <a:solidFill>
                  <a:schemeClr val="dk1"/>
                </a:solidFill>
                <a:latin typeface="Atkinson Hyperlegible"/>
                <a:ea typeface="Atkinson Hyperlegible"/>
                <a:cs typeface="Atkinson Hyperlegible"/>
                <a:sym typeface="Atkinson Hyperlegible"/>
              </a:defRPr>
            </a:lvl2pPr>
            <a:lvl3pPr lvl="2" algn="ctr" rtl="0">
              <a:spcBef>
                <a:spcPts val="0"/>
              </a:spcBef>
              <a:spcAft>
                <a:spcPts val="0"/>
              </a:spcAft>
              <a:buClr>
                <a:schemeClr val="dk1"/>
              </a:buClr>
              <a:buSzPts val="3000"/>
              <a:buFont typeface="Atkinson Hyperlegible"/>
              <a:buNone/>
              <a:defRPr sz="3000" b="1">
                <a:solidFill>
                  <a:schemeClr val="dk1"/>
                </a:solidFill>
                <a:latin typeface="Atkinson Hyperlegible"/>
                <a:ea typeface="Atkinson Hyperlegible"/>
                <a:cs typeface="Atkinson Hyperlegible"/>
                <a:sym typeface="Atkinson Hyperlegible"/>
              </a:defRPr>
            </a:lvl3pPr>
            <a:lvl4pPr lvl="3" algn="ctr" rtl="0">
              <a:spcBef>
                <a:spcPts val="0"/>
              </a:spcBef>
              <a:spcAft>
                <a:spcPts val="0"/>
              </a:spcAft>
              <a:buClr>
                <a:schemeClr val="dk1"/>
              </a:buClr>
              <a:buSzPts val="3000"/>
              <a:buFont typeface="Atkinson Hyperlegible"/>
              <a:buNone/>
              <a:defRPr sz="3000" b="1">
                <a:solidFill>
                  <a:schemeClr val="dk1"/>
                </a:solidFill>
                <a:latin typeface="Atkinson Hyperlegible"/>
                <a:ea typeface="Atkinson Hyperlegible"/>
                <a:cs typeface="Atkinson Hyperlegible"/>
                <a:sym typeface="Atkinson Hyperlegible"/>
              </a:defRPr>
            </a:lvl4pPr>
            <a:lvl5pPr lvl="4" algn="ctr" rtl="0">
              <a:spcBef>
                <a:spcPts val="0"/>
              </a:spcBef>
              <a:spcAft>
                <a:spcPts val="0"/>
              </a:spcAft>
              <a:buClr>
                <a:schemeClr val="dk1"/>
              </a:buClr>
              <a:buSzPts val="3000"/>
              <a:buFont typeface="Atkinson Hyperlegible"/>
              <a:buNone/>
              <a:defRPr sz="3000" b="1">
                <a:solidFill>
                  <a:schemeClr val="dk1"/>
                </a:solidFill>
                <a:latin typeface="Atkinson Hyperlegible"/>
                <a:ea typeface="Atkinson Hyperlegible"/>
                <a:cs typeface="Atkinson Hyperlegible"/>
                <a:sym typeface="Atkinson Hyperlegible"/>
              </a:defRPr>
            </a:lvl5pPr>
            <a:lvl6pPr lvl="5" algn="ctr" rtl="0">
              <a:spcBef>
                <a:spcPts val="0"/>
              </a:spcBef>
              <a:spcAft>
                <a:spcPts val="0"/>
              </a:spcAft>
              <a:buClr>
                <a:schemeClr val="dk1"/>
              </a:buClr>
              <a:buSzPts val="3000"/>
              <a:buFont typeface="Atkinson Hyperlegible"/>
              <a:buNone/>
              <a:defRPr sz="3000" b="1">
                <a:solidFill>
                  <a:schemeClr val="dk1"/>
                </a:solidFill>
                <a:latin typeface="Atkinson Hyperlegible"/>
                <a:ea typeface="Atkinson Hyperlegible"/>
                <a:cs typeface="Atkinson Hyperlegible"/>
                <a:sym typeface="Atkinson Hyperlegible"/>
              </a:defRPr>
            </a:lvl6pPr>
            <a:lvl7pPr lvl="6" algn="ctr" rtl="0">
              <a:spcBef>
                <a:spcPts val="0"/>
              </a:spcBef>
              <a:spcAft>
                <a:spcPts val="0"/>
              </a:spcAft>
              <a:buClr>
                <a:schemeClr val="dk1"/>
              </a:buClr>
              <a:buSzPts val="3000"/>
              <a:buFont typeface="Atkinson Hyperlegible"/>
              <a:buNone/>
              <a:defRPr sz="3000" b="1">
                <a:solidFill>
                  <a:schemeClr val="dk1"/>
                </a:solidFill>
                <a:latin typeface="Atkinson Hyperlegible"/>
                <a:ea typeface="Atkinson Hyperlegible"/>
                <a:cs typeface="Atkinson Hyperlegible"/>
                <a:sym typeface="Atkinson Hyperlegible"/>
              </a:defRPr>
            </a:lvl7pPr>
            <a:lvl8pPr lvl="7" algn="ctr" rtl="0">
              <a:spcBef>
                <a:spcPts val="0"/>
              </a:spcBef>
              <a:spcAft>
                <a:spcPts val="0"/>
              </a:spcAft>
              <a:buClr>
                <a:schemeClr val="dk1"/>
              </a:buClr>
              <a:buSzPts val="3000"/>
              <a:buFont typeface="Atkinson Hyperlegible"/>
              <a:buNone/>
              <a:defRPr sz="3000" b="1">
                <a:solidFill>
                  <a:schemeClr val="dk1"/>
                </a:solidFill>
                <a:latin typeface="Atkinson Hyperlegible"/>
                <a:ea typeface="Atkinson Hyperlegible"/>
                <a:cs typeface="Atkinson Hyperlegible"/>
                <a:sym typeface="Atkinson Hyperlegible"/>
              </a:defRPr>
            </a:lvl8pPr>
            <a:lvl9pPr lvl="8" algn="ctr" rtl="0">
              <a:spcBef>
                <a:spcPts val="0"/>
              </a:spcBef>
              <a:spcAft>
                <a:spcPts val="0"/>
              </a:spcAft>
              <a:buClr>
                <a:schemeClr val="dk1"/>
              </a:buClr>
              <a:buSzPts val="3000"/>
              <a:buFont typeface="Atkinson Hyperlegible"/>
              <a:buNone/>
              <a:defRPr sz="3000" b="1">
                <a:solidFill>
                  <a:schemeClr val="dk1"/>
                </a:solidFill>
                <a:latin typeface="Atkinson Hyperlegible"/>
                <a:ea typeface="Atkinson Hyperlegible"/>
                <a:cs typeface="Atkinson Hyperlegible"/>
                <a:sym typeface="Atkinson Hyperlegible"/>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9.gi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8.jpg"/><Relationship Id="rId4" Type="http://schemas.openxmlformats.org/officeDocument/2006/relationships/image" Target="../media/image37.sv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9.jpg"/><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0.gif"/><Relationship Id="rId4" Type="http://schemas.openxmlformats.org/officeDocument/2006/relationships/image" Target="../media/image37.sv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svg"/><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8.jpg"/><Relationship Id="rId4" Type="http://schemas.openxmlformats.org/officeDocument/2006/relationships/image" Target="../media/image37.sv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7.sv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5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3" name="Google Shape;293;p26"/>
          <p:cNvSpPr/>
          <p:nvPr/>
        </p:nvSpPr>
        <p:spPr>
          <a:xfrm>
            <a:off x="3929999" y="3034000"/>
            <a:ext cx="5048449" cy="1921957"/>
          </a:xfrm>
          <a:custGeom>
            <a:avLst/>
            <a:gdLst/>
            <a:ahLst/>
            <a:cxnLst/>
            <a:rect l="l" t="t" r="r" b="b"/>
            <a:pathLst>
              <a:path w="27996" h="10658" extrusionOk="0">
                <a:moveTo>
                  <a:pt x="27894" y="5528"/>
                </a:moveTo>
                <a:lnTo>
                  <a:pt x="27894" y="5528"/>
                </a:lnTo>
                <a:cubicBezTo>
                  <a:pt x="27796" y="5372"/>
                  <a:pt x="27650" y="5241"/>
                  <a:pt x="27470" y="5193"/>
                </a:cubicBezTo>
                <a:cubicBezTo>
                  <a:pt x="27470" y="5054"/>
                  <a:pt x="27432" y="4983"/>
                  <a:pt x="27385" y="4925"/>
                </a:cubicBezTo>
                <a:cubicBezTo>
                  <a:pt x="27341" y="4867"/>
                  <a:pt x="27286" y="4813"/>
                  <a:pt x="27252" y="4749"/>
                </a:cubicBezTo>
                <a:cubicBezTo>
                  <a:pt x="27188" y="4636"/>
                  <a:pt x="27188" y="4497"/>
                  <a:pt x="27205" y="4368"/>
                </a:cubicBezTo>
                <a:cubicBezTo>
                  <a:pt x="27222" y="4263"/>
                  <a:pt x="27245" y="4154"/>
                  <a:pt x="27222" y="4049"/>
                </a:cubicBezTo>
                <a:cubicBezTo>
                  <a:pt x="27205" y="3978"/>
                  <a:pt x="27167" y="3917"/>
                  <a:pt x="27127" y="3852"/>
                </a:cubicBezTo>
                <a:cubicBezTo>
                  <a:pt x="27089" y="3791"/>
                  <a:pt x="27049" y="3727"/>
                  <a:pt x="26991" y="3679"/>
                </a:cubicBezTo>
                <a:cubicBezTo>
                  <a:pt x="26865" y="3567"/>
                  <a:pt x="26668" y="3564"/>
                  <a:pt x="26519" y="3638"/>
                </a:cubicBezTo>
                <a:cubicBezTo>
                  <a:pt x="26366" y="3713"/>
                  <a:pt x="26261" y="3859"/>
                  <a:pt x="26200" y="4015"/>
                </a:cubicBezTo>
                <a:cubicBezTo>
                  <a:pt x="26139" y="4171"/>
                  <a:pt x="26122" y="4341"/>
                  <a:pt x="26111" y="4507"/>
                </a:cubicBezTo>
                <a:cubicBezTo>
                  <a:pt x="26101" y="4677"/>
                  <a:pt x="26101" y="4847"/>
                  <a:pt x="26071" y="5010"/>
                </a:cubicBezTo>
                <a:cubicBezTo>
                  <a:pt x="25952" y="5071"/>
                  <a:pt x="25836" y="5132"/>
                  <a:pt x="25738" y="5207"/>
                </a:cubicBezTo>
                <a:cubicBezTo>
                  <a:pt x="25742" y="5176"/>
                  <a:pt x="25745" y="5149"/>
                  <a:pt x="25745" y="5119"/>
                </a:cubicBezTo>
                <a:cubicBezTo>
                  <a:pt x="25775" y="4871"/>
                  <a:pt x="25888" y="4687"/>
                  <a:pt x="25904" y="4487"/>
                </a:cubicBezTo>
                <a:cubicBezTo>
                  <a:pt x="25911" y="4409"/>
                  <a:pt x="25904" y="4331"/>
                  <a:pt x="25904" y="4256"/>
                </a:cubicBezTo>
                <a:cubicBezTo>
                  <a:pt x="25908" y="4148"/>
                  <a:pt x="25928" y="4029"/>
                  <a:pt x="25870" y="3941"/>
                </a:cubicBezTo>
                <a:cubicBezTo>
                  <a:pt x="25840" y="3764"/>
                  <a:pt x="25802" y="3611"/>
                  <a:pt x="25752" y="3462"/>
                </a:cubicBezTo>
                <a:cubicBezTo>
                  <a:pt x="25745" y="3217"/>
                  <a:pt x="25677" y="3004"/>
                  <a:pt x="25579" y="2813"/>
                </a:cubicBezTo>
                <a:cubicBezTo>
                  <a:pt x="25480" y="2620"/>
                  <a:pt x="25351" y="2447"/>
                  <a:pt x="25218" y="2277"/>
                </a:cubicBezTo>
                <a:cubicBezTo>
                  <a:pt x="25161" y="2185"/>
                  <a:pt x="25113" y="2107"/>
                  <a:pt x="25113" y="2019"/>
                </a:cubicBezTo>
                <a:cubicBezTo>
                  <a:pt x="25113" y="1968"/>
                  <a:pt x="25130" y="1917"/>
                  <a:pt x="25140" y="1863"/>
                </a:cubicBezTo>
                <a:cubicBezTo>
                  <a:pt x="25161" y="1758"/>
                  <a:pt x="25144" y="1649"/>
                  <a:pt x="25107" y="1547"/>
                </a:cubicBezTo>
                <a:cubicBezTo>
                  <a:pt x="25079" y="1472"/>
                  <a:pt x="25038" y="1398"/>
                  <a:pt x="24971" y="1354"/>
                </a:cubicBezTo>
                <a:cubicBezTo>
                  <a:pt x="24961" y="1347"/>
                  <a:pt x="24947" y="1340"/>
                  <a:pt x="24933" y="1337"/>
                </a:cubicBezTo>
                <a:cubicBezTo>
                  <a:pt x="24903" y="1333"/>
                  <a:pt x="24876" y="1357"/>
                  <a:pt x="24872" y="1384"/>
                </a:cubicBezTo>
                <a:cubicBezTo>
                  <a:pt x="24832" y="1354"/>
                  <a:pt x="24801" y="1333"/>
                  <a:pt x="24767" y="1326"/>
                </a:cubicBezTo>
                <a:cubicBezTo>
                  <a:pt x="24760" y="1326"/>
                  <a:pt x="24750" y="1326"/>
                  <a:pt x="24743" y="1326"/>
                </a:cubicBezTo>
                <a:cubicBezTo>
                  <a:pt x="24733" y="1330"/>
                  <a:pt x="24726" y="1337"/>
                  <a:pt x="24726" y="1347"/>
                </a:cubicBezTo>
                <a:lnTo>
                  <a:pt x="24726" y="1350"/>
                </a:lnTo>
                <a:cubicBezTo>
                  <a:pt x="24723" y="1354"/>
                  <a:pt x="24719" y="1354"/>
                  <a:pt x="24716" y="1354"/>
                </a:cubicBezTo>
                <a:cubicBezTo>
                  <a:pt x="24702" y="1354"/>
                  <a:pt x="24692" y="1374"/>
                  <a:pt x="24692" y="1391"/>
                </a:cubicBezTo>
                <a:cubicBezTo>
                  <a:pt x="24696" y="1404"/>
                  <a:pt x="24702" y="1418"/>
                  <a:pt x="24713" y="1432"/>
                </a:cubicBezTo>
                <a:cubicBezTo>
                  <a:pt x="24709" y="1503"/>
                  <a:pt x="24764" y="1547"/>
                  <a:pt x="24794" y="1601"/>
                </a:cubicBezTo>
                <a:cubicBezTo>
                  <a:pt x="24825" y="1656"/>
                  <a:pt x="24828" y="1720"/>
                  <a:pt x="24821" y="1785"/>
                </a:cubicBezTo>
                <a:cubicBezTo>
                  <a:pt x="24811" y="1846"/>
                  <a:pt x="24798" y="1907"/>
                  <a:pt x="24794" y="1971"/>
                </a:cubicBezTo>
                <a:cubicBezTo>
                  <a:pt x="24791" y="2036"/>
                  <a:pt x="24804" y="2101"/>
                  <a:pt x="24848" y="2148"/>
                </a:cubicBezTo>
                <a:cubicBezTo>
                  <a:pt x="24954" y="2314"/>
                  <a:pt x="25001" y="2494"/>
                  <a:pt x="25052" y="2674"/>
                </a:cubicBezTo>
                <a:cubicBezTo>
                  <a:pt x="25130" y="2946"/>
                  <a:pt x="25215" y="3217"/>
                  <a:pt x="25314" y="3486"/>
                </a:cubicBezTo>
                <a:cubicBezTo>
                  <a:pt x="25259" y="3597"/>
                  <a:pt x="25239" y="3703"/>
                  <a:pt x="25256" y="3801"/>
                </a:cubicBezTo>
                <a:cubicBezTo>
                  <a:pt x="25208" y="3825"/>
                  <a:pt x="25198" y="3876"/>
                  <a:pt x="25198" y="3917"/>
                </a:cubicBezTo>
                <a:cubicBezTo>
                  <a:pt x="25198" y="3961"/>
                  <a:pt x="25201" y="4008"/>
                  <a:pt x="25178" y="4042"/>
                </a:cubicBezTo>
                <a:cubicBezTo>
                  <a:pt x="25168" y="4059"/>
                  <a:pt x="25151" y="4073"/>
                  <a:pt x="25137" y="4086"/>
                </a:cubicBezTo>
                <a:cubicBezTo>
                  <a:pt x="25113" y="4107"/>
                  <a:pt x="25093" y="4134"/>
                  <a:pt x="25079" y="4165"/>
                </a:cubicBezTo>
                <a:cubicBezTo>
                  <a:pt x="25066" y="4069"/>
                  <a:pt x="25073" y="3978"/>
                  <a:pt x="25083" y="3889"/>
                </a:cubicBezTo>
                <a:cubicBezTo>
                  <a:pt x="25083" y="3876"/>
                  <a:pt x="25083" y="3866"/>
                  <a:pt x="25090" y="3856"/>
                </a:cubicBezTo>
                <a:cubicBezTo>
                  <a:pt x="25096" y="3842"/>
                  <a:pt x="25110" y="3832"/>
                  <a:pt x="25120" y="3822"/>
                </a:cubicBezTo>
                <a:cubicBezTo>
                  <a:pt x="25174" y="3778"/>
                  <a:pt x="25188" y="3689"/>
                  <a:pt x="25147" y="3632"/>
                </a:cubicBezTo>
                <a:cubicBezTo>
                  <a:pt x="25140" y="3428"/>
                  <a:pt x="25100" y="3244"/>
                  <a:pt x="24978" y="3115"/>
                </a:cubicBezTo>
                <a:cubicBezTo>
                  <a:pt x="24899" y="3034"/>
                  <a:pt x="24788" y="2983"/>
                  <a:pt x="24672" y="2976"/>
                </a:cubicBezTo>
                <a:cubicBezTo>
                  <a:pt x="24560" y="2969"/>
                  <a:pt x="24441" y="3004"/>
                  <a:pt x="24353" y="3075"/>
                </a:cubicBezTo>
                <a:cubicBezTo>
                  <a:pt x="24319" y="3102"/>
                  <a:pt x="24288" y="3136"/>
                  <a:pt x="24264" y="3173"/>
                </a:cubicBezTo>
                <a:cubicBezTo>
                  <a:pt x="24241" y="3217"/>
                  <a:pt x="24230" y="3265"/>
                  <a:pt x="24220" y="3312"/>
                </a:cubicBezTo>
                <a:cubicBezTo>
                  <a:pt x="24203" y="3401"/>
                  <a:pt x="24190" y="3489"/>
                  <a:pt x="24180" y="3574"/>
                </a:cubicBezTo>
                <a:cubicBezTo>
                  <a:pt x="24166" y="3655"/>
                  <a:pt x="24156" y="3737"/>
                  <a:pt x="24166" y="3818"/>
                </a:cubicBezTo>
                <a:cubicBezTo>
                  <a:pt x="24176" y="3917"/>
                  <a:pt x="24210" y="4008"/>
                  <a:pt x="24258" y="4093"/>
                </a:cubicBezTo>
                <a:cubicBezTo>
                  <a:pt x="24288" y="4151"/>
                  <a:pt x="24326" y="4212"/>
                  <a:pt x="24305" y="4270"/>
                </a:cubicBezTo>
                <a:cubicBezTo>
                  <a:pt x="24292" y="4304"/>
                  <a:pt x="24268" y="4307"/>
                  <a:pt x="24251" y="4297"/>
                </a:cubicBezTo>
                <a:cubicBezTo>
                  <a:pt x="24234" y="4290"/>
                  <a:pt x="24224" y="4273"/>
                  <a:pt x="24210" y="4263"/>
                </a:cubicBezTo>
                <a:cubicBezTo>
                  <a:pt x="24197" y="4253"/>
                  <a:pt x="24173" y="4253"/>
                  <a:pt x="24170" y="4270"/>
                </a:cubicBezTo>
                <a:cubicBezTo>
                  <a:pt x="24156" y="4226"/>
                  <a:pt x="24118" y="4188"/>
                  <a:pt x="24074" y="4175"/>
                </a:cubicBezTo>
                <a:cubicBezTo>
                  <a:pt x="24061" y="4171"/>
                  <a:pt x="24047" y="4168"/>
                  <a:pt x="24034" y="4161"/>
                </a:cubicBezTo>
                <a:cubicBezTo>
                  <a:pt x="24003" y="4148"/>
                  <a:pt x="23986" y="4104"/>
                  <a:pt x="23952" y="4100"/>
                </a:cubicBezTo>
                <a:cubicBezTo>
                  <a:pt x="23942" y="4100"/>
                  <a:pt x="23928" y="4100"/>
                  <a:pt x="23918" y="4097"/>
                </a:cubicBezTo>
                <a:cubicBezTo>
                  <a:pt x="23911" y="4093"/>
                  <a:pt x="23905" y="4086"/>
                  <a:pt x="23901" y="4080"/>
                </a:cubicBezTo>
                <a:cubicBezTo>
                  <a:pt x="23799" y="3947"/>
                  <a:pt x="23799" y="3947"/>
                  <a:pt x="23799" y="3947"/>
                </a:cubicBezTo>
                <a:cubicBezTo>
                  <a:pt x="23782" y="3923"/>
                  <a:pt x="23759" y="3896"/>
                  <a:pt x="23728" y="3896"/>
                </a:cubicBezTo>
                <a:cubicBezTo>
                  <a:pt x="23650" y="3784"/>
                  <a:pt x="23558" y="3696"/>
                  <a:pt x="23453" y="3635"/>
                </a:cubicBezTo>
                <a:cubicBezTo>
                  <a:pt x="23497" y="3258"/>
                  <a:pt x="23670" y="2902"/>
                  <a:pt x="23867" y="2562"/>
                </a:cubicBezTo>
                <a:cubicBezTo>
                  <a:pt x="23901" y="2542"/>
                  <a:pt x="23938" y="2532"/>
                  <a:pt x="23952" y="2504"/>
                </a:cubicBezTo>
                <a:cubicBezTo>
                  <a:pt x="23962" y="2487"/>
                  <a:pt x="23959" y="2467"/>
                  <a:pt x="23955" y="2447"/>
                </a:cubicBezTo>
                <a:cubicBezTo>
                  <a:pt x="23949" y="2396"/>
                  <a:pt x="23922" y="2348"/>
                  <a:pt x="23884" y="2314"/>
                </a:cubicBezTo>
                <a:cubicBezTo>
                  <a:pt x="23864" y="2294"/>
                  <a:pt x="23837" y="2277"/>
                  <a:pt x="23823" y="2250"/>
                </a:cubicBezTo>
                <a:cubicBezTo>
                  <a:pt x="23813" y="2230"/>
                  <a:pt x="23810" y="2206"/>
                  <a:pt x="23810" y="2182"/>
                </a:cubicBezTo>
                <a:cubicBezTo>
                  <a:pt x="23806" y="2117"/>
                  <a:pt x="23816" y="2049"/>
                  <a:pt x="23840" y="1988"/>
                </a:cubicBezTo>
                <a:cubicBezTo>
                  <a:pt x="23847" y="1971"/>
                  <a:pt x="23854" y="1955"/>
                  <a:pt x="23850" y="1941"/>
                </a:cubicBezTo>
                <a:cubicBezTo>
                  <a:pt x="23847" y="1924"/>
                  <a:pt x="23833" y="1907"/>
                  <a:pt x="23816" y="1914"/>
                </a:cubicBezTo>
                <a:cubicBezTo>
                  <a:pt x="23820" y="1886"/>
                  <a:pt x="23820" y="1869"/>
                  <a:pt x="23816" y="1849"/>
                </a:cubicBezTo>
                <a:cubicBezTo>
                  <a:pt x="23816" y="1839"/>
                  <a:pt x="23813" y="1829"/>
                  <a:pt x="23806" y="1822"/>
                </a:cubicBezTo>
                <a:cubicBezTo>
                  <a:pt x="23796" y="1812"/>
                  <a:pt x="23779" y="1812"/>
                  <a:pt x="23765" y="1819"/>
                </a:cubicBezTo>
                <a:cubicBezTo>
                  <a:pt x="23755" y="1829"/>
                  <a:pt x="23745" y="1839"/>
                  <a:pt x="23738" y="1849"/>
                </a:cubicBezTo>
                <a:cubicBezTo>
                  <a:pt x="23728" y="1842"/>
                  <a:pt x="23725" y="1829"/>
                  <a:pt x="23718" y="1822"/>
                </a:cubicBezTo>
                <a:cubicBezTo>
                  <a:pt x="23704" y="1808"/>
                  <a:pt x="23681" y="1815"/>
                  <a:pt x="23667" y="1829"/>
                </a:cubicBezTo>
                <a:cubicBezTo>
                  <a:pt x="23653" y="1839"/>
                  <a:pt x="23650" y="1859"/>
                  <a:pt x="23643" y="1876"/>
                </a:cubicBezTo>
                <a:cubicBezTo>
                  <a:pt x="23613" y="1873"/>
                  <a:pt x="23596" y="1880"/>
                  <a:pt x="23585" y="1890"/>
                </a:cubicBezTo>
                <a:cubicBezTo>
                  <a:pt x="23575" y="1904"/>
                  <a:pt x="23572" y="1917"/>
                  <a:pt x="23572" y="1934"/>
                </a:cubicBezTo>
                <a:cubicBezTo>
                  <a:pt x="23569" y="1971"/>
                  <a:pt x="23572" y="2009"/>
                  <a:pt x="23572" y="2049"/>
                </a:cubicBezTo>
                <a:cubicBezTo>
                  <a:pt x="23582" y="2161"/>
                  <a:pt x="23599" y="2277"/>
                  <a:pt x="23623" y="2389"/>
                </a:cubicBezTo>
                <a:cubicBezTo>
                  <a:pt x="23487" y="2671"/>
                  <a:pt x="23273" y="2912"/>
                  <a:pt x="23120" y="3184"/>
                </a:cubicBezTo>
                <a:cubicBezTo>
                  <a:pt x="23059" y="3292"/>
                  <a:pt x="23008" y="3407"/>
                  <a:pt x="22998" y="3530"/>
                </a:cubicBezTo>
                <a:cubicBezTo>
                  <a:pt x="22995" y="3560"/>
                  <a:pt x="22995" y="3587"/>
                  <a:pt x="22998" y="3618"/>
                </a:cubicBezTo>
                <a:cubicBezTo>
                  <a:pt x="22934" y="3550"/>
                  <a:pt x="22852" y="3496"/>
                  <a:pt x="22767" y="3458"/>
                </a:cubicBezTo>
                <a:cubicBezTo>
                  <a:pt x="22744" y="3445"/>
                  <a:pt x="22720" y="3434"/>
                  <a:pt x="22703" y="3418"/>
                </a:cubicBezTo>
                <a:cubicBezTo>
                  <a:pt x="22659" y="3370"/>
                  <a:pt x="22665" y="3289"/>
                  <a:pt x="22615" y="3251"/>
                </a:cubicBezTo>
                <a:cubicBezTo>
                  <a:pt x="22581" y="3224"/>
                  <a:pt x="22533" y="3234"/>
                  <a:pt x="22489" y="3231"/>
                </a:cubicBezTo>
                <a:cubicBezTo>
                  <a:pt x="22445" y="3228"/>
                  <a:pt x="22394" y="3200"/>
                  <a:pt x="22401" y="3149"/>
                </a:cubicBezTo>
                <a:cubicBezTo>
                  <a:pt x="22401" y="3088"/>
                  <a:pt x="22431" y="3031"/>
                  <a:pt x="22468" y="2983"/>
                </a:cubicBezTo>
                <a:cubicBezTo>
                  <a:pt x="22502" y="2932"/>
                  <a:pt x="22543" y="2885"/>
                  <a:pt x="22564" y="2823"/>
                </a:cubicBezTo>
                <a:cubicBezTo>
                  <a:pt x="22570" y="2810"/>
                  <a:pt x="22574" y="2793"/>
                  <a:pt x="22567" y="2776"/>
                </a:cubicBezTo>
                <a:cubicBezTo>
                  <a:pt x="22564" y="2759"/>
                  <a:pt x="22550" y="2746"/>
                  <a:pt x="22547" y="2729"/>
                </a:cubicBezTo>
                <a:cubicBezTo>
                  <a:pt x="22611" y="2542"/>
                  <a:pt x="22564" y="2318"/>
                  <a:pt x="22428" y="2172"/>
                </a:cubicBezTo>
                <a:cubicBezTo>
                  <a:pt x="22397" y="2141"/>
                  <a:pt x="22363" y="2111"/>
                  <a:pt x="22322" y="2094"/>
                </a:cubicBezTo>
                <a:cubicBezTo>
                  <a:pt x="22282" y="2077"/>
                  <a:pt x="22234" y="2073"/>
                  <a:pt x="22187" y="2070"/>
                </a:cubicBezTo>
                <a:cubicBezTo>
                  <a:pt x="22092" y="2070"/>
                  <a:pt x="21990" y="2077"/>
                  <a:pt x="21908" y="2128"/>
                </a:cubicBezTo>
                <a:cubicBezTo>
                  <a:pt x="21871" y="2148"/>
                  <a:pt x="21840" y="2178"/>
                  <a:pt x="21810" y="2209"/>
                </a:cubicBezTo>
                <a:cubicBezTo>
                  <a:pt x="21776" y="2243"/>
                  <a:pt x="21742" y="2280"/>
                  <a:pt x="21718" y="2324"/>
                </a:cubicBezTo>
                <a:cubicBezTo>
                  <a:pt x="21688" y="2379"/>
                  <a:pt x="21671" y="2440"/>
                  <a:pt x="21677" y="2525"/>
                </a:cubicBezTo>
                <a:cubicBezTo>
                  <a:pt x="21657" y="2528"/>
                  <a:pt x="21647" y="2552"/>
                  <a:pt x="21647" y="2572"/>
                </a:cubicBezTo>
                <a:cubicBezTo>
                  <a:pt x="21647" y="2593"/>
                  <a:pt x="21650" y="2613"/>
                  <a:pt x="21650" y="2633"/>
                </a:cubicBezTo>
                <a:cubicBezTo>
                  <a:pt x="21650" y="2657"/>
                  <a:pt x="21644" y="2678"/>
                  <a:pt x="21637" y="2701"/>
                </a:cubicBezTo>
                <a:cubicBezTo>
                  <a:pt x="21592" y="2844"/>
                  <a:pt x="21599" y="3004"/>
                  <a:pt x="21644" y="3170"/>
                </a:cubicBezTo>
                <a:cubicBezTo>
                  <a:pt x="21616" y="3167"/>
                  <a:pt x="21592" y="3180"/>
                  <a:pt x="21575" y="3200"/>
                </a:cubicBezTo>
                <a:cubicBezTo>
                  <a:pt x="21565" y="3217"/>
                  <a:pt x="21562" y="3238"/>
                  <a:pt x="21518" y="3292"/>
                </a:cubicBezTo>
                <a:cubicBezTo>
                  <a:pt x="21409" y="3255"/>
                  <a:pt x="21294" y="3275"/>
                  <a:pt x="21195" y="3330"/>
                </a:cubicBezTo>
                <a:cubicBezTo>
                  <a:pt x="20920" y="1676"/>
                  <a:pt x="20920" y="1676"/>
                  <a:pt x="20920" y="1676"/>
                </a:cubicBezTo>
                <a:cubicBezTo>
                  <a:pt x="21053" y="1401"/>
                  <a:pt x="21399" y="1320"/>
                  <a:pt x="22200" y="1483"/>
                </a:cubicBezTo>
                <a:cubicBezTo>
                  <a:pt x="23053" y="1659"/>
                  <a:pt x="23212" y="1221"/>
                  <a:pt x="23212" y="1221"/>
                </a:cubicBezTo>
                <a:cubicBezTo>
                  <a:pt x="23036" y="685"/>
                  <a:pt x="22710" y="91"/>
                  <a:pt x="22710" y="91"/>
                </a:cubicBezTo>
                <a:cubicBezTo>
                  <a:pt x="22421" y="393"/>
                  <a:pt x="22075" y="325"/>
                  <a:pt x="21474" y="77"/>
                </a:cubicBezTo>
                <a:cubicBezTo>
                  <a:pt x="20964" y="-130"/>
                  <a:pt x="20730" y="135"/>
                  <a:pt x="20669" y="220"/>
                </a:cubicBezTo>
                <a:cubicBezTo>
                  <a:pt x="20662" y="216"/>
                  <a:pt x="20652" y="216"/>
                  <a:pt x="20645" y="216"/>
                </a:cubicBezTo>
                <a:cubicBezTo>
                  <a:pt x="20628" y="220"/>
                  <a:pt x="20618" y="237"/>
                  <a:pt x="20621" y="254"/>
                </a:cubicBezTo>
                <a:cubicBezTo>
                  <a:pt x="21138" y="3367"/>
                  <a:pt x="21138" y="3367"/>
                  <a:pt x="21138" y="3367"/>
                </a:cubicBezTo>
                <a:cubicBezTo>
                  <a:pt x="21124" y="3374"/>
                  <a:pt x="21114" y="3384"/>
                  <a:pt x="21103" y="3394"/>
                </a:cubicBezTo>
                <a:cubicBezTo>
                  <a:pt x="20988" y="3489"/>
                  <a:pt x="20913" y="3621"/>
                  <a:pt x="20839" y="3750"/>
                </a:cubicBezTo>
                <a:cubicBezTo>
                  <a:pt x="20781" y="3852"/>
                  <a:pt x="20720" y="3961"/>
                  <a:pt x="20713" y="4076"/>
                </a:cubicBezTo>
                <a:cubicBezTo>
                  <a:pt x="20703" y="4171"/>
                  <a:pt x="20730" y="4270"/>
                  <a:pt x="20727" y="4365"/>
                </a:cubicBezTo>
                <a:cubicBezTo>
                  <a:pt x="20723" y="4470"/>
                  <a:pt x="20690" y="4572"/>
                  <a:pt x="20683" y="4680"/>
                </a:cubicBezTo>
                <a:cubicBezTo>
                  <a:pt x="20673" y="4786"/>
                  <a:pt x="20703" y="4905"/>
                  <a:pt x="20805" y="4993"/>
                </a:cubicBezTo>
                <a:cubicBezTo>
                  <a:pt x="20788" y="5085"/>
                  <a:pt x="20778" y="5173"/>
                  <a:pt x="20767" y="5261"/>
                </a:cubicBezTo>
                <a:cubicBezTo>
                  <a:pt x="20700" y="5261"/>
                  <a:pt x="20632" y="5261"/>
                  <a:pt x="20560" y="5261"/>
                </a:cubicBezTo>
                <a:cubicBezTo>
                  <a:pt x="20594" y="5159"/>
                  <a:pt x="20577" y="5044"/>
                  <a:pt x="20560" y="4935"/>
                </a:cubicBezTo>
                <a:cubicBezTo>
                  <a:pt x="20533" y="4779"/>
                  <a:pt x="20506" y="4623"/>
                  <a:pt x="20448" y="4474"/>
                </a:cubicBezTo>
                <a:cubicBezTo>
                  <a:pt x="20428" y="4423"/>
                  <a:pt x="20404" y="4372"/>
                  <a:pt x="20360" y="4338"/>
                </a:cubicBezTo>
                <a:cubicBezTo>
                  <a:pt x="20282" y="4280"/>
                  <a:pt x="20173" y="4300"/>
                  <a:pt x="20078" y="4273"/>
                </a:cubicBezTo>
                <a:cubicBezTo>
                  <a:pt x="20021" y="4209"/>
                  <a:pt x="19990" y="4161"/>
                  <a:pt x="19963" y="4110"/>
                </a:cubicBezTo>
                <a:cubicBezTo>
                  <a:pt x="19970" y="4049"/>
                  <a:pt x="19959" y="4005"/>
                  <a:pt x="19939" y="3968"/>
                </a:cubicBezTo>
                <a:cubicBezTo>
                  <a:pt x="19929" y="3954"/>
                  <a:pt x="19919" y="3937"/>
                  <a:pt x="19915" y="3920"/>
                </a:cubicBezTo>
                <a:cubicBezTo>
                  <a:pt x="19912" y="3903"/>
                  <a:pt x="19915" y="3883"/>
                  <a:pt x="19919" y="3866"/>
                </a:cubicBezTo>
                <a:cubicBezTo>
                  <a:pt x="19919" y="3808"/>
                  <a:pt x="19875" y="3760"/>
                  <a:pt x="19864" y="3703"/>
                </a:cubicBezTo>
                <a:cubicBezTo>
                  <a:pt x="19854" y="3662"/>
                  <a:pt x="19864" y="3621"/>
                  <a:pt x="19875" y="3581"/>
                </a:cubicBezTo>
                <a:cubicBezTo>
                  <a:pt x="19892" y="3503"/>
                  <a:pt x="19905" y="3424"/>
                  <a:pt x="19898" y="3346"/>
                </a:cubicBezTo>
                <a:cubicBezTo>
                  <a:pt x="19895" y="3265"/>
                  <a:pt x="19871" y="3187"/>
                  <a:pt x="19820" y="3126"/>
                </a:cubicBezTo>
                <a:cubicBezTo>
                  <a:pt x="19786" y="3082"/>
                  <a:pt x="19739" y="3044"/>
                  <a:pt x="19736" y="2990"/>
                </a:cubicBezTo>
                <a:cubicBezTo>
                  <a:pt x="19736" y="2966"/>
                  <a:pt x="19746" y="2946"/>
                  <a:pt x="19746" y="2922"/>
                </a:cubicBezTo>
                <a:cubicBezTo>
                  <a:pt x="19746" y="2898"/>
                  <a:pt x="19729" y="2875"/>
                  <a:pt x="19705" y="2878"/>
                </a:cubicBezTo>
                <a:cubicBezTo>
                  <a:pt x="19688" y="2878"/>
                  <a:pt x="19678" y="2895"/>
                  <a:pt x="19674" y="2908"/>
                </a:cubicBezTo>
                <a:cubicBezTo>
                  <a:pt x="19667" y="2925"/>
                  <a:pt x="19667" y="2942"/>
                  <a:pt x="19657" y="2956"/>
                </a:cubicBezTo>
                <a:cubicBezTo>
                  <a:pt x="19593" y="2892"/>
                  <a:pt x="19515" y="2847"/>
                  <a:pt x="19430" y="2827"/>
                </a:cubicBezTo>
                <a:cubicBezTo>
                  <a:pt x="19392" y="2820"/>
                  <a:pt x="19352" y="2817"/>
                  <a:pt x="19311" y="2820"/>
                </a:cubicBezTo>
                <a:cubicBezTo>
                  <a:pt x="19192" y="2827"/>
                  <a:pt x="19073" y="2878"/>
                  <a:pt x="18988" y="2963"/>
                </a:cubicBezTo>
                <a:cubicBezTo>
                  <a:pt x="18900" y="3044"/>
                  <a:pt x="18846" y="3163"/>
                  <a:pt x="18836" y="3282"/>
                </a:cubicBezTo>
                <a:cubicBezTo>
                  <a:pt x="18826" y="3255"/>
                  <a:pt x="18805" y="3234"/>
                  <a:pt x="18781" y="3234"/>
                </a:cubicBezTo>
                <a:cubicBezTo>
                  <a:pt x="18758" y="3234"/>
                  <a:pt x="18740" y="3255"/>
                  <a:pt x="18740" y="3278"/>
                </a:cubicBezTo>
                <a:cubicBezTo>
                  <a:pt x="18740" y="3289"/>
                  <a:pt x="18744" y="3302"/>
                  <a:pt x="18740" y="3312"/>
                </a:cubicBezTo>
                <a:cubicBezTo>
                  <a:pt x="18737" y="3319"/>
                  <a:pt x="18730" y="3326"/>
                  <a:pt x="18724" y="3330"/>
                </a:cubicBezTo>
                <a:cubicBezTo>
                  <a:pt x="18717" y="3340"/>
                  <a:pt x="18717" y="3357"/>
                  <a:pt x="18717" y="3370"/>
                </a:cubicBezTo>
                <a:cubicBezTo>
                  <a:pt x="18724" y="3441"/>
                  <a:pt x="18747" y="3506"/>
                  <a:pt x="18758" y="3577"/>
                </a:cubicBezTo>
                <a:cubicBezTo>
                  <a:pt x="18764" y="3638"/>
                  <a:pt x="18758" y="3703"/>
                  <a:pt x="18761" y="3767"/>
                </a:cubicBezTo>
                <a:cubicBezTo>
                  <a:pt x="18775" y="3893"/>
                  <a:pt x="18836" y="4015"/>
                  <a:pt x="18819" y="4141"/>
                </a:cubicBezTo>
                <a:cubicBezTo>
                  <a:pt x="18785" y="4226"/>
                  <a:pt x="18686" y="4270"/>
                  <a:pt x="18595" y="4284"/>
                </a:cubicBezTo>
                <a:cubicBezTo>
                  <a:pt x="18503" y="4297"/>
                  <a:pt x="18404" y="4290"/>
                  <a:pt x="18323" y="4334"/>
                </a:cubicBezTo>
                <a:cubicBezTo>
                  <a:pt x="18221" y="4382"/>
                  <a:pt x="18167" y="4490"/>
                  <a:pt x="18126" y="4592"/>
                </a:cubicBezTo>
                <a:cubicBezTo>
                  <a:pt x="18045" y="4810"/>
                  <a:pt x="18014" y="5047"/>
                  <a:pt x="18034" y="5278"/>
                </a:cubicBezTo>
                <a:cubicBezTo>
                  <a:pt x="17973" y="5265"/>
                  <a:pt x="17912" y="5251"/>
                  <a:pt x="17855" y="5234"/>
                </a:cubicBezTo>
                <a:cubicBezTo>
                  <a:pt x="17899" y="5075"/>
                  <a:pt x="17899" y="5075"/>
                  <a:pt x="17899" y="5075"/>
                </a:cubicBezTo>
                <a:cubicBezTo>
                  <a:pt x="17916" y="5017"/>
                  <a:pt x="17932" y="4956"/>
                  <a:pt x="17926" y="4895"/>
                </a:cubicBezTo>
                <a:cubicBezTo>
                  <a:pt x="17922" y="4837"/>
                  <a:pt x="17892" y="4776"/>
                  <a:pt x="17838" y="4749"/>
                </a:cubicBezTo>
                <a:cubicBezTo>
                  <a:pt x="17712" y="4524"/>
                  <a:pt x="17651" y="4304"/>
                  <a:pt x="17634" y="4080"/>
                </a:cubicBezTo>
                <a:cubicBezTo>
                  <a:pt x="17630" y="4025"/>
                  <a:pt x="17627" y="3971"/>
                  <a:pt x="17644" y="3920"/>
                </a:cubicBezTo>
                <a:cubicBezTo>
                  <a:pt x="17658" y="3873"/>
                  <a:pt x="17692" y="3832"/>
                  <a:pt x="17702" y="3781"/>
                </a:cubicBezTo>
                <a:cubicBezTo>
                  <a:pt x="17722" y="3706"/>
                  <a:pt x="17698" y="3621"/>
                  <a:pt x="17640" y="3570"/>
                </a:cubicBezTo>
                <a:cubicBezTo>
                  <a:pt x="17623" y="3557"/>
                  <a:pt x="17600" y="3540"/>
                  <a:pt x="17590" y="3520"/>
                </a:cubicBezTo>
                <a:cubicBezTo>
                  <a:pt x="17586" y="3509"/>
                  <a:pt x="17583" y="3499"/>
                  <a:pt x="17576" y="3489"/>
                </a:cubicBezTo>
                <a:cubicBezTo>
                  <a:pt x="17559" y="3465"/>
                  <a:pt x="17518" y="3475"/>
                  <a:pt x="17491" y="3462"/>
                </a:cubicBezTo>
                <a:cubicBezTo>
                  <a:pt x="17450" y="3431"/>
                  <a:pt x="17457" y="3394"/>
                  <a:pt x="17433" y="3377"/>
                </a:cubicBezTo>
                <a:cubicBezTo>
                  <a:pt x="17420" y="3367"/>
                  <a:pt x="17396" y="3370"/>
                  <a:pt x="17383" y="3380"/>
                </a:cubicBezTo>
                <a:cubicBezTo>
                  <a:pt x="17369" y="3394"/>
                  <a:pt x="17362" y="3411"/>
                  <a:pt x="17362" y="3428"/>
                </a:cubicBezTo>
                <a:cubicBezTo>
                  <a:pt x="17359" y="3448"/>
                  <a:pt x="17362" y="3469"/>
                  <a:pt x="17352" y="3486"/>
                </a:cubicBezTo>
                <a:cubicBezTo>
                  <a:pt x="17338" y="3499"/>
                  <a:pt x="17318" y="3499"/>
                  <a:pt x="17301" y="3503"/>
                </a:cubicBezTo>
                <a:cubicBezTo>
                  <a:pt x="17270" y="3513"/>
                  <a:pt x="17247" y="3543"/>
                  <a:pt x="17247" y="3577"/>
                </a:cubicBezTo>
                <a:cubicBezTo>
                  <a:pt x="17192" y="3564"/>
                  <a:pt x="17175" y="3560"/>
                  <a:pt x="17158" y="3557"/>
                </a:cubicBezTo>
                <a:cubicBezTo>
                  <a:pt x="17097" y="3540"/>
                  <a:pt x="17033" y="3526"/>
                  <a:pt x="16972" y="3509"/>
                </a:cubicBezTo>
                <a:cubicBezTo>
                  <a:pt x="16958" y="3506"/>
                  <a:pt x="16941" y="3503"/>
                  <a:pt x="16924" y="3503"/>
                </a:cubicBezTo>
                <a:cubicBezTo>
                  <a:pt x="16894" y="3503"/>
                  <a:pt x="16863" y="3523"/>
                  <a:pt x="16829" y="3523"/>
                </a:cubicBezTo>
                <a:cubicBezTo>
                  <a:pt x="16799" y="3458"/>
                  <a:pt x="16755" y="3434"/>
                  <a:pt x="16738" y="3397"/>
                </a:cubicBezTo>
                <a:cubicBezTo>
                  <a:pt x="16724" y="3370"/>
                  <a:pt x="16727" y="3336"/>
                  <a:pt x="16707" y="3312"/>
                </a:cubicBezTo>
                <a:cubicBezTo>
                  <a:pt x="16700" y="3306"/>
                  <a:pt x="16690" y="3299"/>
                  <a:pt x="16683" y="3289"/>
                </a:cubicBezTo>
                <a:cubicBezTo>
                  <a:pt x="16669" y="3275"/>
                  <a:pt x="16669" y="3251"/>
                  <a:pt x="16673" y="3234"/>
                </a:cubicBezTo>
                <a:cubicBezTo>
                  <a:pt x="16676" y="3170"/>
                  <a:pt x="16686" y="3105"/>
                  <a:pt x="16703" y="3044"/>
                </a:cubicBezTo>
                <a:cubicBezTo>
                  <a:pt x="16707" y="3010"/>
                  <a:pt x="16717" y="3010"/>
                  <a:pt x="16727" y="3010"/>
                </a:cubicBezTo>
                <a:cubicBezTo>
                  <a:pt x="16765" y="3010"/>
                  <a:pt x="16795" y="2983"/>
                  <a:pt x="16819" y="2956"/>
                </a:cubicBezTo>
                <a:cubicBezTo>
                  <a:pt x="16839" y="2929"/>
                  <a:pt x="16853" y="2902"/>
                  <a:pt x="16853" y="2871"/>
                </a:cubicBezTo>
                <a:cubicBezTo>
                  <a:pt x="16856" y="2827"/>
                  <a:pt x="16832" y="2786"/>
                  <a:pt x="16809" y="2746"/>
                </a:cubicBezTo>
                <a:cubicBezTo>
                  <a:pt x="16836" y="2674"/>
                  <a:pt x="16826" y="2610"/>
                  <a:pt x="16792" y="2566"/>
                </a:cubicBezTo>
                <a:cubicBezTo>
                  <a:pt x="16788" y="2399"/>
                  <a:pt x="16738" y="2243"/>
                  <a:pt x="16632" y="2131"/>
                </a:cubicBezTo>
                <a:cubicBezTo>
                  <a:pt x="16530" y="2019"/>
                  <a:pt x="16364" y="1958"/>
                  <a:pt x="16214" y="1999"/>
                </a:cubicBezTo>
                <a:cubicBezTo>
                  <a:pt x="16072" y="2036"/>
                  <a:pt x="15963" y="2161"/>
                  <a:pt x="15889" y="2294"/>
                </a:cubicBezTo>
                <a:cubicBezTo>
                  <a:pt x="15872" y="2324"/>
                  <a:pt x="15855" y="2358"/>
                  <a:pt x="15851" y="2396"/>
                </a:cubicBezTo>
                <a:cubicBezTo>
                  <a:pt x="15848" y="2443"/>
                  <a:pt x="15865" y="2491"/>
                  <a:pt x="15899" y="2525"/>
                </a:cubicBezTo>
                <a:cubicBezTo>
                  <a:pt x="15902" y="2569"/>
                  <a:pt x="15906" y="2599"/>
                  <a:pt x="15899" y="2630"/>
                </a:cubicBezTo>
                <a:cubicBezTo>
                  <a:pt x="15889" y="2664"/>
                  <a:pt x="15865" y="2698"/>
                  <a:pt x="15868" y="2735"/>
                </a:cubicBezTo>
                <a:cubicBezTo>
                  <a:pt x="15872" y="2759"/>
                  <a:pt x="15889" y="2783"/>
                  <a:pt x="15889" y="2810"/>
                </a:cubicBezTo>
                <a:cubicBezTo>
                  <a:pt x="15885" y="2823"/>
                  <a:pt x="15882" y="2837"/>
                  <a:pt x="15878" y="2851"/>
                </a:cubicBezTo>
                <a:cubicBezTo>
                  <a:pt x="15865" y="2885"/>
                  <a:pt x="15865" y="2925"/>
                  <a:pt x="15878" y="2959"/>
                </a:cubicBezTo>
                <a:cubicBezTo>
                  <a:pt x="15892" y="2997"/>
                  <a:pt x="15923" y="3024"/>
                  <a:pt x="15957" y="3034"/>
                </a:cubicBezTo>
                <a:cubicBezTo>
                  <a:pt x="15977" y="3139"/>
                  <a:pt x="16001" y="3224"/>
                  <a:pt x="16028" y="3309"/>
                </a:cubicBezTo>
                <a:cubicBezTo>
                  <a:pt x="15984" y="3394"/>
                  <a:pt x="15912" y="3434"/>
                  <a:pt x="15838" y="3455"/>
                </a:cubicBezTo>
                <a:cubicBezTo>
                  <a:pt x="15760" y="3475"/>
                  <a:pt x="15682" y="3475"/>
                  <a:pt x="15607" y="3482"/>
                </a:cubicBezTo>
                <a:cubicBezTo>
                  <a:pt x="15512" y="3489"/>
                  <a:pt x="15413" y="3509"/>
                  <a:pt x="15332" y="3553"/>
                </a:cubicBezTo>
                <a:cubicBezTo>
                  <a:pt x="15247" y="3601"/>
                  <a:pt x="15176" y="3676"/>
                  <a:pt x="15155" y="3767"/>
                </a:cubicBezTo>
                <a:cubicBezTo>
                  <a:pt x="15145" y="3812"/>
                  <a:pt x="15145" y="3859"/>
                  <a:pt x="15138" y="3900"/>
                </a:cubicBezTo>
                <a:cubicBezTo>
                  <a:pt x="15132" y="3941"/>
                  <a:pt x="15114" y="3981"/>
                  <a:pt x="15108" y="4019"/>
                </a:cubicBezTo>
                <a:cubicBezTo>
                  <a:pt x="15084" y="4121"/>
                  <a:pt x="15104" y="4222"/>
                  <a:pt x="15121" y="4321"/>
                </a:cubicBezTo>
                <a:cubicBezTo>
                  <a:pt x="15074" y="4372"/>
                  <a:pt x="15057" y="4433"/>
                  <a:pt x="15053" y="4490"/>
                </a:cubicBezTo>
                <a:cubicBezTo>
                  <a:pt x="15050" y="4548"/>
                  <a:pt x="15060" y="4606"/>
                  <a:pt x="15074" y="4664"/>
                </a:cubicBezTo>
                <a:cubicBezTo>
                  <a:pt x="15084" y="4701"/>
                  <a:pt x="15094" y="4735"/>
                  <a:pt x="15111" y="4766"/>
                </a:cubicBezTo>
                <a:cubicBezTo>
                  <a:pt x="15152" y="4843"/>
                  <a:pt x="15230" y="4891"/>
                  <a:pt x="15305" y="4939"/>
                </a:cubicBezTo>
                <a:cubicBezTo>
                  <a:pt x="15318" y="5061"/>
                  <a:pt x="15332" y="5186"/>
                  <a:pt x="15335" y="5305"/>
                </a:cubicBezTo>
                <a:cubicBezTo>
                  <a:pt x="15277" y="5322"/>
                  <a:pt x="15220" y="5338"/>
                  <a:pt x="15155" y="5352"/>
                </a:cubicBezTo>
                <a:cubicBezTo>
                  <a:pt x="15040" y="5376"/>
                  <a:pt x="14948" y="5386"/>
                  <a:pt x="14870" y="5386"/>
                </a:cubicBezTo>
                <a:cubicBezTo>
                  <a:pt x="14853" y="5322"/>
                  <a:pt x="14826" y="5265"/>
                  <a:pt x="14809" y="5200"/>
                </a:cubicBezTo>
                <a:cubicBezTo>
                  <a:pt x="14755" y="5013"/>
                  <a:pt x="14785" y="4816"/>
                  <a:pt x="14748" y="4626"/>
                </a:cubicBezTo>
                <a:cubicBezTo>
                  <a:pt x="14765" y="4477"/>
                  <a:pt x="14772" y="4385"/>
                  <a:pt x="14833" y="4328"/>
                </a:cubicBezTo>
                <a:cubicBezTo>
                  <a:pt x="14853" y="4314"/>
                  <a:pt x="14874" y="4300"/>
                  <a:pt x="14887" y="4287"/>
                </a:cubicBezTo>
                <a:cubicBezTo>
                  <a:pt x="14928" y="4246"/>
                  <a:pt x="14931" y="4185"/>
                  <a:pt x="14945" y="4131"/>
                </a:cubicBezTo>
                <a:cubicBezTo>
                  <a:pt x="14962" y="4066"/>
                  <a:pt x="14992" y="4005"/>
                  <a:pt x="15009" y="3941"/>
                </a:cubicBezTo>
                <a:cubicBezTo>
                  <a:pt x="15030" y="3876"/>
                  <a:pt x="15033" y="3801"/>
                  <a:pt x="14999" y="3747"/>
                </a:cubicBezTo>
                <a:cubicBezTo>
                  <a:pt x="15067" y="3475"/>
                  <a:pt x="15172" y="3244"/>
                  <a:pt x="15155" y="3007"/>
                </a:cubicBezTo>
                <a:cubicBezTo>
                  <a:pt x="15138" y="2796"/>
                  <a:pt x="15026" y="2610"/>
                  <a:pt x="14914" y="2433"/>
                </a:cubicBezTo>
                <a:cubicBezTo>
                  <a:pt x="14819" y="2297"/>
                  <a:pt x="14734" y="2161"/>
                  <a:pt x="14694" y="2005"/>
                </a:cubicBezTo>
                <a:cubicBezTo>
                  <a:pt x="14680" y="1955"/>
                  <a:pt x="14670" y="1900"/>
                  <a:pt x="14649" y="1852"/>
                </a:cubicBezTo>
                <a:cubicBezTo>
                  <a:pt x="14639" y="1832"/>
                  <a:pt x="14629" y="1815"/>
                  <a:pt x="14615" y="1798"/>
                </a:cubicBezTo>
                <a:cubicBezTo>
                  <a:pt x="14609" y="1788"/>
                  <a:pt x="14602" y="1778"/>
                  <a:pt x="14588" y="1771"/>
                </a:cubicBezTo>
                <a:cubicBezTo>
                  <a:pt x="14575" y="1764"/>
                  <a:pt x="14561" y="1761"/>
                  <a:pt x="14544" y="1761"/>
                </a:cubicBezTo>
                <a:cubicBezTo>
                  <a:pt x="14476" y="1758"/>
                  <a:pt x="14412" y="1764"/>
                  <a:pt x="14347" y="1785"/>
                </a:cubicBezTo>
                <a:cubicBezTo>
                  <a:pt x="14303" y="1798"/>
                  <a:pt x="14259" y="1822"/>
                  <a:pt x="14246" y="1863"/>
                </a:cubicBezTo>
                <a:cubicBezTo>
                  <a:pt x="14229" y="1914"/>
                  <a:pt x="14259" y="1965"/>
                  <a:pt x="14290" y="2005"/>
                </a:cubicBezTo>
                <a:cubicBezTo>
                  <a:pt x="14269" y="2036"/>
                  <a:pt x="14262" y="2056"/>
                  <a:pt x="14262" y="2080"/>
                </a:cubicBezTo>
                <a:cubicBezTo>
                  <a:pt x="14266" y="2097"/>
                  <a:pt x="14269" y="2117"/>
                  <a:pt x="14286" y="2128"/>
                </a:cubicBezTo>
                <a:cubicBezTo>
                  <a:pt x="14293" y="2131"/>
                  <a:pt x="14300" y="2134"/>
                  <a:pt x="14310" y="2134"/>
                </a:cubicBezTo>
                <a:cubicBezTo>
                  <a:pt x="14347" y="2148"/>
                  <a:pt x="14388" y="2158"/>
                  <a:pt x="14425" y="2168"/>
                </a:cubicBezTo>
                <a:cubicBezTo>
                  <a:pt x="14538" y="2314"/>
                  <a:pt x="14612" y="2484"/>
                  <a:pt x="14656" y="2660"/>
                </a:cubicBezTo>
                <a:cubicBezTo>
                  <a:pt x="14677" y="2735"/>
                  <a:pt x="14694" y="2813"/>
                  <a:pt x="14724" y="2885"/>
                </a:cubicBezTo>
                <a:cubicBezTo>
                  <a:pt x="14751" y="2942"/>
                  <a:pt x="14792" y="2997"/>
                  <a:pt x="14792" y="3061"/>
                </a:cubicBezTo>
                <a:cubicBezTo>
                  <a:pt x="14795" y="3184"/>
                  <a:pt x="14656" y="3272"/>
                  <a:pt x="14653" y="3394"/>
                </a:cubicBezTo>
                <a:cubicBezTo>
                  <a:pt x="14605" y="3411"/>
                  <a:pt x="14585" y="3418"/>
                  <a:pt x="14568" y="3428"/>
                </a:cubicBezTo>
                <a:cubicBezTo>
                  <a:pt x="14571" y="3360"/>
                  <a:pt x="14575" y="3302"/>
                  <a:pt x="14561" y="3251"/>
                </a:cubicBezTo>
                <a:cubicBezTo>
                  <a:pt x="14554" y="3228"/>
                  <a:pt x="14548" y="3207"/>
                  <a:pt x="14544" y="3184"/>
                </a:cubicBezTo>
                <a:cubicBezTo>
                  <a:pt x="14544" y="3153"/>
                  <a:pt x="14558" y="3122"/>
                  <a:pt x="14561" y="3092"/>
                </a:cubicBezTo>
                <a:cubicBezTo>
                  <a:pt x="14565" y="3054"/>
                  <a:pt x="14551" y="3014"/>
                  <a:pt x="14524" y="2986"/>
                </a:cubicBezTo>
                <a:cubicBezTo>
                  <a:pt x="14510" y="2969"/>
                  <a:pt x="14493" y="2956"/>
                  <a:pt x="14483" y="2936"/>
                </a:cubicBezTo>
                <a:cubicBezTo>
                  <a:pt x="14476" y="2919"/>
                  <a:pt x="14473" y="2898"/>
                  <a:pt x="14473" y="2878"/>
                </a:cubicBezTo>
                <a:cubicBezTo>
                  <a:pt x="14476" y="2813"/>
                  <a:pt x="14473" y="2742"/>
                  <a:pt x="14439" y="2688"/>
                </a:cubicBezTo>
                <a:cubicBezTo>
                  <a:pt x="14412" y="2643"/>
                  <a:pt x="14364" y="2613"/>
                  <a:pt x="14337" y="2572"/>
                </a:cubicBezTo>
                <a:cubicBezTo>
                  <a:pt x="14313" y="2538"/>
                  <a:pt x="14300" y="2504"/>
                  <a:pt x="14286" y="2467"/>
                </a:cubicBezTo>
                <a:cubicBezTo>
                  <a:pt x="14266" y="2423"/>
                  <a:pt x="14239" y="2382"/>
                  <a:pt x="14205" y="2345"/>
                </a:cubicBezTo>
                <a:cubicBezTo>
                  <a:pt x="14184" y="2324"/>
                  <a:pt x="14160" y="2304"/>
                  <a:pt x="14137" y="2291"/>
                </a:cubicBezTo>
                <a:cubicBezTo>
                  <a:pt x="14062" y="2257"/>
                  <a:pt x="13978" y="2280"/>
                  <a:pt x="13900" y="2307"/>
                </a:cubicBezTo>
                <a:cubicBezTo>
                  <a:pt x="13802" y="2253"/>
                  <a:pt x="13707" y="2260"/>
                  <a:pt x="13642" y="2304"/>
                </a:cubicBezTo>
                <a:cubicBezTo>
                  <a:pt x="13598" y="2338"/>
                  <a:pt x="13567" y="2393"/>
                  <a:pt x="13523" y="2426"/>
                </a:cubicBezTo>
                <a:cubicBezTo>
                  <a:pt x="13493" y="2450"/>
                  <a:pt x="13459" y="2467"/>
                  <a:pt x="13428" y="2494"/>
                </a:cubicBezTo>
                <a:cubicBezTo>
                  <a:pt x="13350" y="2562"/>
                  <a:pt x="13340" y="2678"/>
                  <a:pt x="13353" y="2783"/>
                </a:cubicBezTo>
                <a:cubicBezTo>
                  <a:pt x="13357" y="2817"/>
                  <a:pt x="13364" y="2851"/>
                  <a:pt x="13353" y="2881"/>
                </a:cubicBezTo>
                <a:cubicBezTo>
                  <a:pt x="13343" y="2915"/>
                  <a:pt x="13320" y="2942"/>
                  <a:pt x="13313" y="2976"/>
                </a:cubicBezTo>
                <a:cubicBezTo>
                  <a:pt x="13299" y="3031"/>
                  <a:pt x="13340" y="3088"/>
                  <a:pt x="13336" y="3146"/>
                </a:cubicBezTo>
                <a:cubicBezTo>
                  <a:pt x="13336" y="3170"/>
                  <a:pt x="13326" y="3194"/>
                  <a:pt x="13323" y="3217"/>
                </a:cubicBezTo>
                <a:cubicBezTo>
                  <a:pt x="13316" y="3261"/>
                  <a:pt x="13333" y="3309"/>
                  <a:pt x="13360" y="3346"/>
                </a:cubicBezTo>
                <a:cubicBezTo>
                  <a:pt x="13384" y="3387"/>
                  <a:pt x="13418" y="3418"/>
                  <a:pt x="13452" y="3448"/>
                </a:cubicBezTo>
                <a:cubicBezTo>
                  <a:pt x="13391" y="3472"/>
                  <a:pt x="13357" y="3506"/>
                  <a:pt x="13316" y="3523"/>
                </a:cubicBezTo>
                <a:cubicBezTo>
                  <a:pt x="13282" y="3537"/>
                  <a:pt x="13241" y="3537"/>
                  <a:pt x="13204" y="3523"/>
                </a:cubicBezTo>
                <a:cubicBezTo>
                  <a:pt x="13177" y="3509"/>
                  <a:pt x="13150" y="3489"/>
                  <a:pt x="13119" y="3479"/>
                </a:cubicBezTo>
                <a:cubicBezTo>
                  <a:pt x="13092" y="3472"/>
                  <a:pt x="13061" y="3479"/>
                  <a:pt x="13041" y="3496"/>
                </a:cubicBezTo>
                <a:cubicBezTo>
                  <a:pt x="13034" y="3499"/>
                  <a:pt x="13031" y="3503"/>
                  <a:pt x="13024" y="3506"/>
                </a:cubicBezTo>
                <a:cubicBezTo>
                  <a:pt x="13014" y="3506"/>
                  <a:pt x="13007" y="3503"/>
                  <a:pt x="13000" y="3503"/>
                </a:cubicBezTo>
                <a:cubicBezTo>
                  <a:pt x="12973" y="3496"/>
                  <a:pt x="12943" y="3506"/>
                  <a:pt x="12926" y="3530"/>
                </a:cubicBezTo>
                <a:cubicBezTo>
                  <a:pt x="12756" y="3397"/>
                  <a:pt x="12589" y="3292"/>
                  <a:pt x="12413" y="3211"/>
                </a:cubicBezTo>
                <a:cubicBezTo>
                  <a:pt x="12444" y="3017"/>
                  <a:pt x="12447" y="2841"/>
                  <a:pt x="12467" y="2664"/>
                </a:cubicBezTo>
                <a:cubicBezTo>
                  <a:pt x="12488" y="2491"/>
                  <a:pt x="12529" y="2314"/>
                  <a:pt x="12624" y="2165"/>
                </a:cubicBezTo>
                <a:cubicBezTo>
                  <a:pt x="12644" y="2134"/>
                  <a:pt x="12668" y="2104"/>
                  <a:pt x="12702" y="2084"/>
                </a:cubicBezTo>
                <a:cubicBezTo>
                  <a:pt x="12752" y="2049"/>
                  <a:pt x="12824" y="2049"/>
                  <a:pt x="12868" y="2005"/>
                </a:cubicBezTo>
                <a:cubicBezTo>
                  <a:pt x="12898" y="1978"/>
                  <a:pt x="12909" y="1934"/>
                  <a:pt x="12919" y="1893"/>
                </a:cubicBezTo>
                <a:cubicBezTo>
                  <a:pt x="12922" y="1876"/>
                  <a:pt x="12929" y="1859"/>
                  <a:pt x="12926" y="1842"/>
                </a:cubicBezTo>
                <a:cubicBezTo>
                  <a:pt x="12922" y="1825"/>
                  <a:pt x="12912" y="1808"/>
                  <a:pt x="12895" y="1805"/>
                </a:cubicBezTo>
                <a:cubicBezTo>
                  <a:pt x="12892" y="1764"/>
                  <a:pt x="12885" y="1744"/>
                  <a:pt x="12871" y="1730"/>
                </a:cubicBezTo>
                <a:cubicBezTo>
                  <a:pt x="12858" y="1717"/>
                  <a:pt x="12837" y="1710"/>
                  <a:pt x="12821" y="1713"/>
                </a:cubicBezTo>
                <a:cubicBezTo>
                  <a:pt x="12814" y="1713"/>
                  <a:pt x="12810" y="1717"/>
                  <a:pt x="12807" y="1717"/>
                </a:cubicBezTo>
                <a:cubicBezTo>
                  <a:pt x="12790" y="1713"/>
                  <a:pt x="12790" y="1690"/>
                  <a:pt x="12780" y="1676"/>
                </a:cubicBezTo>
                <a:cubicBezTo>
                  <a:pt x="12766" y="1666"/>
                  <a:pt x="12746" y="1673"/>
                  <a:pt x="12729" y="1683"/>
                </a:cubicBezTo>
                <a:cubicBezTo>
                  <a:pt x="12725" y="1683"/>
                  <a:pt x="12722" y="1683"/>
                  <a:pt x="12722" y="1683"/>
                </a:cubicBezTo>
                <a:cubicBezTo>
                  <a:pt x="12715" y="1683"/>
                  <a:pt x="12715" y="1676"/>
                  <a:pt x="12712" y="1673"/>
                </a:cubicBezTo>
                <a:cubicBezTo>
                  <a:pt x="12702" y="1662"/>
                  <a:pt x="12688" y="1656"/>
                  <a:pt x="12671" y="1656"/>
                </a:cubicBezTo>
                <a:cubicBezTo>
                  <a:pt x="12658" y="1656"/>
                  <a:pt x="12644" y="1662"/>
                  <a:pt x="12627" y="1666"/>
                </a:cubicBezTo>
                <a:cubicBezTo>
                  <a:pt x="12562" y="1639"/>
                  <a:pt x="12501" y="1676"/>
                  <a:pt x="12467" y="1720"/>
                </a:cubicBezTo>
                <a:cubicBezTo>
                  <a:pt x="12444" y="1747"/>
                  <a:pt x="12426" y="1781"/>
                  <a:pt x="12416" y="1815"/>
                </a:cubicBezTo>
                <a:cubicBezTo>
                  <a:pt x="12399" y="1859"/>
                  <a:pt x="12396" y="1907"/>
                  <a:pt x="12382" y="1955"/>
                </a:cubicBezTo>
                <a:cubicBezTo>
                  <a:pt x="12338" y="2145"/>
                  <a:pt x="12213" y="2311"/>
                  <a:pt x="12159" y="2501"/>
                </a:cubicBezTo>
                <a:cubicBezTo>
                  <a:pt x="12074" y="2643"/>
                  <a:pt x="12013" y="2810"/>
                  <a:pt x="11975" y="2986"/>
                </a:cubicBezTo>
                <a:cubicBezTo>
                  <a:pt x="11972" y="2983"/>
                  <a:pt x="11972" y="2976"/>
                  <a:pt x="11968" y="2973"/>
                </a:cubicBezTo>
                <a:cubicBezTo>
                  <a:pt x="11941" y="2942"/>
                  <a:pt x="11907" y="2919"/>
                  <a:pt x="11883" y="2885"/>
                </a:cubicBezTo>
                <a:cubicBezTo>
                  <a:pt x="11856" y="2851"/>
                  <a:pt x="11839" y="2806"/>
                  <a:pt x="11802" y="2783"/>
                </a:cubicBezTo>
                <a:cubicBezTo>
                  <a:pt x="11771" y="2762"/>
                  <a:pt x="11734" y="2759"/>
                  <a:pt x="11704" y="2749"/>
                </a:cubicBezTo>
                <a:cubicBezTo>
                  <a:pt x="11663" y="2732"/>
                  <a:pt x="11629" y="2695"/>
                  <a:pt x="11588" y="2681"/>
                </a:cubicBezTo>
                <a:cubicBezTo>
                  <a:pt x="11544" y="2667"/>
                  <a:pt x="11496" y="2681"/>
                  <a:pt x="11452" y="2698"/>
                </a:cubicBezTo>
                <a:cubicBezTo>
                  <a:pt x="11422" y="2708"/>
                  <a:pt x="11388" y="2718"/>
                  <a:pt x="11357" y="2708"/>
                </a:cubicBezTo>
                <a:cubicBezTo>
                  <a:pt x="11344" y="2705"/>
                  <a:pt x="11330" y="2695"/>
                  <a:pt x="11316" y="2695"/>
                </a:cubicBezTo>
                <a:cubicBezTo>
                  <a:pt x="11299" y="2695"/>
                  <a:pt x="11282" y="2712"/>
                  <a:pt x="11266" y="2712"/>
                </a:cubicBezTo>
                <a:cubicBezTo>
                  <a:pt x="11245" y="2715"/>
                  <a:pt x="11232" y="2701"/>
                  <a:pt x="11215" y="2691"/>
                </a:cubicBezTo>
                <a:cubicBezTo>
                  <a:pt x="11198" y="2681"/>
                  <a:pt x="11174" y="2678"/>
                  <a:pt x="11163" y="2691"/>
                </a:cubicBezTo>
                <a:cubicBezTo>
                  <a:pt x="11126" y="2627"/>
                  <a:pt x="11113" y="2576"/>
                  <a:pt x="11099" y="2525"/>
                </a:cubicBezTo>
                <a:cubicBezTo>
                  <a:pt x="11198" y="2426"/>
                  <a:pt x="11279" y="2304"/>
                  <a:pt x="11326" y="2172"/>
                </a:cubicBezTo>
                <a:cubicBezTo>
                  <a:pt x="11374" y="2039"/>
                  <a:pt x="11384" y="1893"/>
                  <a:pt x="11357" y="1758"/>
                </a:cubicBezTo>
                <a:cubicBezTo>
                  <a:pt x="11347" y="1710"/>
                  <a:pt x="11333" y="1662"/>
                  <a:pt x="11306" y="1622"/>
                </a:cubicBezTo>
                <a:cubicBezTo>
                  <a:pt x="11279" y="1584"/>
                  <a:pt x="11242" y="1550"/>
                  <a:pt x="11194" y="1537"/>
                </a:cubicBezTo>
                <a:cubicBezTo>
                  <a:pt x="11184" y="1469"/>
                  <a:pt x="11167" y="1418"/>
                  <a:pt x="11123" y="1398"/>
                </a:cubicBezTo>
                <a:cubicBezTo>
                  <a:pt x="11099" y="1387"/>
                  <a:pt x="11072" y="1387"/>
                  <a:pt x="11048" y="1381"/>
                </a:cubicBezTo>
                <a:cubicBezTo>
                  <a:pt x="11028" y="1370"/>
                  <a:pt x="11011" y="1357"/>
                  <a:pt x="10990" y="1347"/>
                </a:cubicBezTo>
                <a:cubicBezTo>
                  <a:pt x="10861" y="1258"/>
                  <a:pt x="10681" y="1245"/>
                  <a:pt x="10549" y="1330"/>
                </a:cubicBezTo>
                <a:cubicBezTo>
                  <a:pt x="10508" y="1354"/>
                  <a:pt x="10474" y="1387"/>
                  <a:pt x="10444" y="1428"/>
                </a:cubicBezTo>
                <a:cubicBezTo>
                  <a:pt x="10424" y="1459"/>
                  <a:pt x="10407" y="1493"/>
                  <a:pt x="10396" y="1530"/>
                </a:cubicBezTo>
                <a:cubicBezTo>
                  <a:pt x="10389" y="1557"/>
                  <a:pt x="10386" y="1581"/>
                  <a:pt x="10379" y="1608"/>
                </a:cubicBezTo>
                <a:cubicBezTo>
                  <a:pt x="10372" y="1635"/>
                  <a:pt x="10359" y="1659"/>
                  <a:pt x="10352" y="1686"/>
                </a:cubicBezTo>
                <a:cubicBezTo>
                  <a:pt x="10335" y="1751"/>
                  <a:pt x="10342" y="1815"/>
                  <a:pt x="10352" y="1883"/>
                </a:cubicBezTo>
                <a:cubicBezTo>
                  <a:pt x="10332" y="1914"/>
                  <a:pt x="10322" y="1968"/>
                  <a:pt x="10325" y="2019"/>
                </a:cubicBezTo>
                <a:cubicBezTo>
                  <a:pt x="10328" y="2094"/>
                  <a:pt x="10362" y="2165"/>
                  <a:pt x="10369" y="2243"/>
                </a:cubicBezTo>
                <a:cubicBezTo>
                  <a:pt x="10372" y="2287"/>
                  <a:pt x="10362" y="2335"/>
                  <a:pt x="10376" y="2379"/>
                </a:cubicBezTo>
                <a:cubicBezTo>
                  <a:pt x="10393" y="2433"/>
                  <a:pt x="10437" y="2470"/>
                  <a:pt x="10474" y="2508"/>
                </a:cubicBezTo>
                <a:cubicBezTo>
                  <a:pt x="10481" y="2538"/>
                  <a:pt x="10481" y="2555"/>
                  <a:pt x="10481" y="2572"/>
                </a:cubicBezTo>
                <a:cubicBezTo>
                  <a:pt x="10481" y="2593"/>
                  <a:pt x="10485" y="2613"/>
                  <a:pt x="10474" y="2630"/>
                </a:cubicBezTo>
                <a:cubicBezTo>
                  <a:pt x="10468" y="2637"/>
                  <a:pt x="10464" y="2643"/>
                  <a:pt x="10461" y="2650"/>
                </a:cubicBezTo>
                <a:cubicBezTo>
                  <a:pt x="10451" y="2667"/>
                  <a:pt x="10454" y="2691"/>
                  <a:pt x="10447" y="2708"/>
                </a:cubicBezTo>
                <a:cubicBezTo>
                  <a:pt x="10444" y="2708"/>
                  <a:pt x="10441" y="2712"/>
                  <a:pt x="10441" y="2712"/>
                </a:cubicBezTo>
                <a:cubicBezTo>
                  <a:pt x="10437" y="2712"/>
                  <a:pt x="10434" y="2712"/>
                  <a:pt x="10434" y="2712"/>
                </a:cubicBezTo>
                <a:cubicBezTo>
                  <a:pt x="10424" y="2705"/>
                  <a:pt x="10417" y="2698"/>
                  <a:pt x="10407" y="2695"/>
                </a:cubicBezTo>
                <a:cubicBezTo>
                  <a:pt x="10396" y="2691"/>
                  <a:pt x="10383" y="2691"/>
                  <a:pt x="10372" y="2701"/>
                </a:cubicBezTo>
                <a:cubicBezTo>
                  <a:pt x="10366" y="2708"/>
                  <a:pt x="10362" y="2722"/>
                  <a:pt x="10366" y="2732"/>
                </a:cubicBezTo>
                <a:cubicBezTo>
                  <a:pt x="10335" y="2718"/>
                  <a:pt x="10318" y="2708"/>
                  <a:pt x="10301" y="2701"/>
                </a:cubicBezTo>
                <a:cubicBezTo>
                  <a:pt x="10240" y="2671"/>
                  <a:pt x="10172" y="2640"/>
                  <a:pt x="10104" y="2643"/>
                </a:cubicBezTo>
                <a:cubicBezTo>
                  <a:pt x="10094" y="2643"/>
                  <a:pt x="10084" y="2643"/>
                  <a:pt x="10077" y="2650"/>
                </a:cubicBezTo>
                <a:cubicBezTo>
                  <a:pt x="10067" y="2660"/>
                  <a:pt x="10063" y="2678"/>
                  <a:pt x="10063" y="2691"/>
                </a:cubicBezTo>
                <a:cubicBezTo>
                  <a:pt x="10036" y="2681"/>
                  <a:pt x="10019" y="2674"/>
                  <a:pt x="10006" y="2678"/>
                </a:cubicBezTo>
                <a:cubicBezTo>
                  <a:pt x="9989" y="2681"/>
                  <a:pt x="9979" y="2695"/>
                  <a:pt x="9975" y="2712"/>
                </a:cubicBezTo>
                <a:cubicBezTo>
                  <a:pt x="9972" y="2732"/>
                  <a:pt x="9989" y="2752"/>
                  <a:pt x="9996" y="2773"/>
                </a:cubicBezTo>
                <a:cubicBezTo>
                  <a:pt x="9972" y="2786"/>
                  <a:pt x="9962" y="2810"/>
                  <a:pt x="9965" y="2827"/>
                </a:cubicBezTo>
                <a:cubicBezTo>
                  <a:pt x="9969" y="2844"/>
                  <a:pt x="9982" y="2858"/>
                  <a:pt x="9996" y="2871"/>
                </a:cubicBezTo>
                <a:cubicBezTo>
                  <a:pt x="10053" y="2925"/>
                  <a:pt x="10115" y="2973"/>
                  <a:pt x="10176" y="3024"/>
                </a:cubicBezTo>
                <a:cubicBezTo>
                  <a:pt x="10138" y="3038"/>
                  <a:pt x="10098" y="3034"/>
                  <a:pt x="10057" y="3021"/>
                </a:cubicBezTo>
                <a:cubicBezTo>
                  <a:pt x="10040" y="3014"/>
                  <a:pt x="10023" y="3007"/>
                  <a:pt x="10003" y="3007"/>
                </a:cubicBezTo>
                <a:cubicBezTo>
                  <a:pt x="9989" y="3010"/>
                  <a:pt x="9975" y="3014"/>
                  <a:pt x="9972" y="3027"/>
                </a:cubicBezTo>
                <a:cubicBezTo>
                  <a:pt x="9965" y="3044"/>
                  <a:pt x="9979" y="3061"/>
                  <a:pt x="9989" y="3075"/>
                </a:cubicBezTo>
                <a:cubicBezTo>
                  <a:pt x="9969" y="3085"/>
                  <a:pt x="9948" y="3095"/>
                  <a:pt x="9931" y="3109"/>
                </a:cubicBezTo>
                <a:cubicBezTo>
                  <a:pt x="9911" y="2959"/>
                  <a:pt x="9853" y="2830"/>
                  <a:pt x="9796" y="2705"/>
                </a:cubicBezTo>
                <a:cubicBezTo>
                  <a:pt x="9724" y="2545"/>
                  <a:pt x="9653" y="2386"/>
                  <a:pt x="9578" y="2226"/>
                </a:cubicBezTo>
                <a:cubicBezTo>
                  <a:pt x="9520" y="2097"/>
                  <a:pt x="9463" y="1965"/>
                  <a:pt x="9449" y="1825"/>
                </a:cubicBezTo>
                <a:cubicBezTo>
                  <a:pt x="9442" y="1775"/>
                  <a:pt x="9446" y="1720"/>
                  <a:pt x="9435" y="1669"/>
                </a:cubicBezTo>
                <a:cubicBezTo>
                  <a:pt x="9422" y="1618"/>
                  <a:pt x="9395" y="1567"/>
                  <a:pt x="9351" y="1547"/>
                </a:cubicBezTo>
                <a:cubicBezTo>
                  <a:pt x="9334" y="1537"/>
                  <a:pt x="9317" y="1533"/>
                  <a:pt x="9303" y="1523"/>
                </a:cubicBezTo>
                <a:cubicBezTo>
                  <a:pt x="9289" y="1513"/>
                  <a:pt x="9279" y="1500"/>
                  <a:pt x="9262" y="1489"/>
                </a:cubicBezTo>
                <a:cubicBezTo>
                  <a:pt x="9249" y="1479"/>
                  <a:pt x="9228" y="1476"/>
                  <a:pt x="9215" y="1486"/>
                </a:cubicBezTo>
                <a:cubicBezTo>
                  <a:pt x="9205" y="1452"/>
                  <a:pt x="9147" y="1449"/>
                  <a:pt x="9130" y="1479"/>
                </a:cubicBezTo>
                <a:cubicBezTo>
                  <a:pt x="9113" y="1449"/>
                  <a:pt x="9059" y="1452"/>
                  <a:pt x="9042" y="1483"/>
                </a:cubicBezTo>
                <a:cubicBezTo>
                  <a:pt x="9021" y="1459"/>
                  <a:pt x="8977" y="1462"/>
                  <a:pt x="8960" y="1489"/>
                </a:cubicBezTo>
                <a:cubicBezTo>
                  <a:pt x="8936" y="1466"/>
                  <a:pt x="8913" y="1442"/>
                  <a:pt x="8896" y="1456"/>
                </a:cubicBezTo>
                <a:cubicBezTo>
                  <a:pt x="8886" y="1466"/>
                  <a:pt x="8889" y="1479"/>
                  <a:pt x="8889" y="1489"/>
                </a:cubicBezTo>
                <a:cubicBezTo>
                  <a:pt x="8896" y="1567"/>
                  <a:pt x="8906" y="1642"/>
                  <a:pt x="8933" y="1713"/>
                </a:cubicBezTo>
                <a:cubicBezTo>
                  <a:pt x="8957" y="1771"/>
                  <a:pt x="8994" y="1825"/>
                  <a:pt x="9032" y="1876"/>
                </a:cubicBezTo>
                <a:cubicBezTo>
                  <a:pt x="9157" y="2046"/>
                  <a:pt x="9307" y="2206"/>
                  <a:pt x="9378" y="2406"/>
                </a:cubicBezTo>
                <a:cubicBezTo>
                  <a:pt x="9470" y="2657"/>
                  <a:pt x="9435" y="2939"/>
                  <a:pt x="9534" y="3187"/>
                </a:cubicBezTo>
                <a:cubicBezTo>
                  <a:pt x="9487" y="3241"/>
                  <a:pt x="9418" y="3221"/>
                  <a:pt x="9368" y="3248"/>
                </a:cubicBezTo>
                <a:cubicBezTo>
                  <a:pt x="9337" y="3265"/>
                  <a:pt x="9313" y="3295"/>
                  <a:pt x="9283" y="3302"/>
                </a:cubicBezTo>
                <a:cubicBezTo>
                  <a:pt x="9242" y="3309"/>
                  <a:pt x="9208" y="3282"/>
                  <a:pt x="9171" y="3265"/>
                </a:cubicBezTo>
                <a:cubicBezTo>
                  <a:pt x="9096" y="3228"/>
                  <a:pt x="9008" y="3241"/>
                  <a:pt x="8926" y="3251"/>
                </a:cubicBezTo>
                <a:cubicBezTo>
                  <a:pt x="8838" y="3177"/>
                  <a:pt x="8753" y="3122"/>
                  <a:pt x="8729" y="3034"/>
                </a:cubicBezTo>
                <a:cubicBezTo>
                  <a:pt x="8716" y="2986"/>
                  <a:pt x="8719" y="2939"/>
                  <a:pt x="8709" y="2892"/>
                </a:cubicBezTo>
                <a:cubicBezTo>
                  <a:pt x="8699" y="2847"/>
                  <a:pt x="8678" y="2810"/>
                  <a:pt x="8665" y="2766"/>
                </a:cubicBezTo>
                <a:cubicBezTo>
                  <a:pt x="8648" y="2708"/>
                  <a:pt x="8644" y="2643"/>
                  <a:pt x="8641" y="2583"/>
                </a:cubicBezTo>
                <a:cubicBezTo>
                  <a:pt x="8634" y="2481"/>
                  <a:pt x="8621" y="2379"/>
                  <a:pt x="8583" y="2284"/>
                </a:cubicBezTo>
                <a:cubicBezTo>
                  <a:pt x="8543" y="2189"/>
                  <a:pt x="8478" y="2104"/>
                  <a:pt x="8387" y="2056"/>
                </a:cubicBezTo>
                <a:cubicBezTo>
                  <a:pt x="8298" y="2009"/>
                  <a:pt x="8183" y="2005"/>
                  <a:pt x="8098" y="2060"/>
                </a:cubicBezTo>
                <a:cubicBezTo>
                  <a:pt x="7965" y="2039"/>
                  <a:pt x="7826" y="2097"/>
                  <a:pt x="7775" y="2206"/>
                </a:cubicBezTo>
                <a:cubicBezTo>
                  <a:pt x="7748" y="2267"/>
                  <a:pt x="7745" y="2335"/>
                  <a:pt x="7724" y="2399"/>
                </a:cubicBezTo>
                <a:cubicBezTo>
                  <a:pt x="7704" y="2460"/>
                  <a:pt x="7667" y="2515"/>
                  <a:pt x="7643" y="2572"/>
                </a:cubicBezTo>
                <a:cubicBezTo>
                  <a:pt x="7589" y="2705"/>
                  <a:pt x="7602" y="2851"/>
                  <a:pt x="7636" y="2986"/>
                </a:cubicBezTo>
                <a:cubicBezTo>
                  <a:pt x="7646" y="3027"/>
                  <a:pt x="7656" y="3068"/>
                  <a:pt x="7656" y="3109"/>
                </a:cubicBezTo>
                <a:cubicBezTo>
                  <a:pt x="7656" y="3170"/>
                  <a:pt x="7629" y="3228"/>
                  <a:pt x="7606" y="3282"/>
                </a:cubicBezTo>
                <a:cubicBezTo>
                  <a:pt x="7537" y="3255"/>
                  <a:pt x="7460" y="3238"/>
                  <a:pt x="7385" y="3241"/>
                </a:cubicBezTo>
                <a:cubicBezTo>
                  <a:pt x="7341" y="3244"/>
                  <a:pt x="7290" y="3255"/>
                  <a:pt x="7249" y="3234"/>
                </a:cubicBezTo>
                <a:cubicBezTo>
                  <a:pt x="7222" y="3217"/>
                  <a:pt x="7201" y="3187"/>
                  <a:pt x="7195" y="3156"/>
                </a:cubicBezTo>
                <a:cubicBezTo>
                  <a:pt x="7188" y="3122"/>
                  <a:pt x="7232" y="2796"/>
                  <a:pt x="7235" y="2762"/>
                </a:cubicBezTo>
                <a:cubicBezTo>
                  <a:pt x="7246" y="2647"/>
                  <a:pt x="7270" y="2532"/>
                  <a:pt x="7310" y="2423"/>
                </a:cubicBezTo>
                <a:cubicBezTo>
                  <a:pt x="7361" y="2409"/>
                  <a:pt x="7531" y="2413"/>
                  <a:pt x="7531" y="2413"/>
                </a:cubicBezTo>
                <a:cubicBezTo>
                  <a:pt x="7561" y="2223"/>
                  <a:pt x="7568" y="2029"/>
                  <a:pt x="7555" y="1836"/>
                </a:cubicBezTo>
                <a:cubicBezTo>
                  <a:pt x="7551" y="1771"/>
                  <a:pt x="7541" y="1706"/>
                  <a:pt x="7517" y="1646"/>
                </a:cubicBezTo>
                <a:cubicBezTo>
                  <a:pt x="7493" y="1588"/>
                  <a:pt x="7449" y="1533"/>
                  <a:pt x="7388" y="1506"/>
                </a:cubicBezTo>
                <a:cubicBezTo>
                  <a:pt x="7375" y="1442"/>
                  <a:pt x="7378" y="1408"/>
                  <a:pt x="7368" y="1374"/>
                </a:cubicBezTo>
                <a:cubicBezTo>
                  <a:pt x="7358" y="1343"/>
                  <a:pt x="7337" y="1310"/>
                  <a:pt x="7307" y="1299"/>
                </a:cubicBezTo>
                <a:cubicBezTo>
                  <a:pt x="7280" y="1289"/>
                  <a:pt x="7252" y="1293"/>
                  <a:pt x="7222" y="1299"/>
                </a:cubicBezTo>
                <a:cubicBezTo>
                  <a:pt x="7171" y="1313"/>
                  <a:pt x="7124" y="1333"/>
                  <a:pt x="7076" y="1354"/>
                </a:cubicBezTo>
                <a:cubicBezTo>
                  <a:pt x="7052" y="1364"/>
                  <a:pt x="7025" y="1377"/>
                  <a:pt x="7015" y="1401"/>
                </a:cubicBezTo>
                <a:cubicBezTo>
                  <a:pt x="7001" y="1428"/>
                  <a:pt x="7015" y="1462"/>
                  <a:pt x="7008" y="1493"/>
                </a:cubicBezTo>
                <a:cubicBezTo>
                  <a:pt x="6835" y="1438"/>
                  <a:pt x="6679" y="1493"/>
                  <a:pt x="6577" y="1591"/>
                </a:cubicBezTo>
                <a:cubicBezTo>
                  <a:pt x="6478" y="1690"/>
                  <a:pt x="6421" y="1825"/>
                  <a:pt x="6383" y="1961"/>
                </a:cubicBezTo>
                <a:cubicBezTo>
                  <a:pt x="6346" y="2097"/>
                  <a:pt x="6322" y="2240"/>
                  <a:pt x="6268" y="2369"/>
                </a:cubicBezTo>
                <a:cubicBezTo>
                  <a:pt x="6193" y="2555"/>
                  <a:pt x="6068" y="2712"/>
                  <a:pt x="5928" y="2854"/>
                </a:cubicBezTo>
                <a:cubicBezTo>
                  <a:pt x="5976" y="3038"/>
                  <a:pt x="6061" y="3197"/>
                  <a:pt x="6197" y="3302"/>
                </a:cubicBezTo>
                <a:cubicBezTo>
                  <a:pt x="6292" y="3374"/>
                  <a:pt x="6404" y="3414"/>
                  <a:pt x="6516" y="3455"/>
                </a:cubicBezTo>
                <a:cubicBezTo>
                  <a:pt x="6696" y="3173"/>
                  <a:pt x="6692" y="2847"/>
                  <a:pt x="6696" y="2542"/>
                </a:cubicBezTo>
                <a:cubicBezTo>
                  <a:pt x="6696" y="2236"/>
                  <a:pt x="6719" y="1904"/>
                  <a:pt x="6926" y="1679"/>
                </a:cubicBezTo>
                <a:cubicBezTo>
                  <a:pt x="6848" y="2036"/>
                  <a:pt x="6930" y="2314"/>
                  <a:pt x="6879" y="2752"/>
                </a:cubicBezTo>
                <a:cubicBezTo>
                  <a:pt x="6865" y="2885"/>
                  <a:pt x="6808" y="3309"/>
                  <a:pt x="6791" y="3441"/>
                </a:cubicBezTo>
                <a:cubicBezTo>
                  <a:pt x="6781" y="3537"/>
                  <a:pt x="6791" y="3672"/>
                  <a:pt x="6791" y="3771"/>
                </a:cubicBezTo>
                <a:cubicBezTo>
                  <a:pt x="6791" y="3920"/>
                  <a:pt x="6862" y="4066"/>
                  <a:pt x="6957" y="4181"/>
                </a:cubicBezTo>
                <a:cubicBezTo>
                  <a:pt x="7055" y="4300"/>
                  <a:pt x="7178" y="4389"/>
                  <a:pt x="7300" y="4480"/>
                </a:cubicBezTo>
                <a:cubicBezTo>
                  <a:pt x="7307" y="4803"/>
                  <a:pt x="7270" y="5125"/>
                  <a:pt x="7232" y="5447"/>
                </a:cubicBezTo>
                <a:cubicBezTo>
                  <a:pt x="6940" y="5505"/>
                  <a:pt x="6821" y="5403"/>
                  <a:pt x="6821" y="5298"/>
                </a:cubicBezTo>
                <a:cubicBezTo>
                  <a:pt x="6821" y="5173"/>
                  <a:pt x="6886" y="5051"/>
                  <a:pt x="6475" y="5064"/>
                </a:cubicBezTo>
                <a:cubicBezTo>
                  <a:pt x="6356" y="5068"/>
                  <a:pt x="6217" y="5078"/>
                  <a:pt x="6064" y="5088"/>
                </a:cubicBezTo>
                <a:cubicBezTo>
                  <a:pt x="6051" y="4993"/>
                  <a:pt x="6030" y="4895"/>
                  <a:pt x="6010" y="4789"/>
                </a:cubicBezTo>
                <a:cubicBezTo>
                  <a:pt x="6112" y="4684"/>
                  <a:pt x="6183" y="4552"/>
                  <a:pt x="6220" y="4406"/>
                </a:cubicBezTo>
                <a:cubicBezTo>
                  <a:pt x="6268" y="4209"/>
                  <a:pt x="6244" y="4005"/>
                  <a:pt x="6244" y="3805"/>
                </a:cubicBezTo>
                <a:cubicBezTo>
                  <a:pt x="6244" y="3716"/>
                  <a:pt x="6247" y="3628"/>
                  <a:pt x="6224" y="3543"/>
                </a:cubicBezTo>
                <a:cubicBezTo>
                  <a:pt x="6176" y="3380"/>
                  <a:pt x="6034" y="3265"/>
                  <a:pt x="5881" y="3194"/>
                </a:cubicBezTo>
                <a:cubicBezTo>
                  <a:pt x="5857" y="3184"/>
                  <a:pt x="5837" y="3170"/>
                  <a:pt x="5820" y="3153"/>
                </a:cubicBezTo>
                <a:cubicBezTo>
                  <a:pt x="5779" y="3109"/>
                  <a:pt x="5786" y="3031"/>
                  <a:pt x="5738" y="2993"/>
                </a:cubicBezTo>
                <a:cubicBezTo>
                  <a:pt x="5701" y="2969"/>
                  <a:pt x="5657" y="2976"/>
                  <a:pt x="5613" y="2976"/>
                </a:cubicBezTo>
                <a:cubicBezTo>
                  <a:pt x="5572" y="2973"/>
                  <a:pt x="5521" y="2946"/>
                  <a:pt x="5528" y="2898"/>
                </a:cubicBezTo>
                <a:cubicBezTo>
                  <a:pt x="5528" y="2837"/>
                  <a:pt x="5558" y="2783"/>
                  <a:pt x="5592" y="2735"/>
                </a:cubicBezTo>
                <a:cubicBezTo>
                  <a:pt x="5629" y="2688"/>
                  <a:pt x="5667" y="2640"/>
                  <a:pt x="5687" y="2586"/>
                </a:cubicBezTo>
                <a:cubicBezTo>
                  <a:pt x="5691" y="2569"/>
                  <a:pt x="5694" y="2552"/>
                  <a:pt x="5691" y="2538"/>
                </a:cubicBezTo>
                <a:cubicBezTo>
                  <a:pt x="5684" y="2521"/>
                  <a:pt x="5674" y="2511"/>
                  <a:pt x="5667" y="2491"/>
                </a:cubicBezTo>
                <a:cubicBezTo>
                  <a:pt x="5731" y="2311"/>
                  <a:pt x="5687" y="2097"/>
                  <a:pt x="5558" y="1958"/>
                </a:cubicBezTo>
                <a:cubicBezTo>
                  <a:pt x="5528" y="1927"/>
                  <a:pt x="5494" y="1900"/>
                  <a:pt x="5456" y="1883"/>
                </a:cubicBezTo>
                <a:cubicBezTo>
                  <a:pt x="5416" y="1866"/>
                  <a:pt x="5368" y="1863"/>
                  <a:pt x="5324" y="1859"/>
                </a:cubicBezTo>
                <a:cubicBezTo>
                  <a:pt x="5232" y="1859"/>
                  <a:pt x="5137" y="1866"/>
                  <a:pt x="5056" y="1914"/>
                </a:cubicBezTo>
                <a:cubicBezTo>
                  <a:pt x="5022" y="1934"/>
                  <a:pt x="4991" y="1961"/>
                  <a:pt x="4964" y="1992"/>
                </a:cubicBezTo>
                <a:cubicBezTo>
                  <a:pt x="4930" y="2026"/>
                  <a:pt x="4896" y="2063"/>
                  <a:pt x="4872" y="2104"/>
                </a:cubicBezTo>
                <a:cubicBezTo>
                  <a:pt x="4845" y="2155"/>
                  <a:pt x="4828" y="2216"/>
                  <a:pt x="4835" y="2294"/>
                </a:cubicBezTo>
                <a:cubicBezTo>
                  <a:pt x="4815" y="2301"/>
                  <a:pt x="4805" y="2324"/>
                  <a:pt x="4805" y="2341"/>
                </a:cubicBezTo>
                <a:cubicBezTo>
                  <a:pt x="4805" y="2362"/>
                  <a:pt x="4808" y="2382"/>
                  <a:pt x="4808" y="2403"/>
                </a:cubicBezTo>
                <a:cubicBezTo>
                  <a:pt x="4808" y="2423"/>
                  <a:pt x="4801" y="2443"/>
                  <a:pt x="4794" y="2464"/>
                </a:cubicBezTo>
                <a:cubicBezTo>
                  <a:pt x="4754" y="2603"/>
                  <a:pt x="4761" y="2756"/>
                  <a:pt x="4801" y="2915"/>
                </a:cubicBezTo>
                <a:cubicBezTo>
                  <a:pt x="4777" y="2915"/>
                  <a:pt x="4750" y="2925"/>
                  <a:pt x="4737" y="2946"/>
                </a:cubicBezTo>
                <a:cubicBezTo>
                  <a:pt x="4726" y="2963"/>
                  <a:pt x="4723" y="2983"/>
                  <a:pt x="4679" y="3034"/>
                </a:cubicBezTo>
                <a:cubicBezTo>
                  <a:pt x="4543" y="2986"/>
                  <a:pt x="4390" y="3038"/>
                  <a:pt x="4282" y="3132"/>
                </a:cubicBezTo>
                <a:cubicBezTo>
                  <a:pt x="4173" y="3224"/>
                  <a:pt x="4098" y="3350"/>
                  <a:pt x="4030" y="3475"/>
                </a:cubicBezTo>
                <a:cubicBezTo>
                  <a:pt x="3990" y="3543"/>
                  <a:pt x="3952" y="3615"/>
                  <a:pt x="3929" y="3689"/>
                </a:cubicBezTo>
                <a:cubicBezTo>
                  <a:pt x="3881" y="3659"/>
                  <a:pt x="3834" y="3628"/>
                  <a:pt x="3786" y="3604"/>
                </a:cubicBezTo>
                <a:cubicBezTo>
                  <a:pt x="3704" y="3564"/>
                  <a:pt x="3620" y="3526"/>
                  <a:pt x="3555" y="3462"/>
                </a:cubicBezTo>
                <a:cubicBezTo>
                  <a:pt x="3501" y="3404"/>
                  <a:pt x="3450" y="3323"/>
                  <a:pt x="3368" y="3319"/>
                </a:cubicBezTo>
                <a:cubicBezTo>
                  <a:pt x="3352" y="3319"/>
                  <a:pt x="3335" y="3323"/>
                  <a:pt x="3314" y="3319"/>
                </a:cubicBezTo>
                <a:cubicBezTo>
                  <a:pt x="3266" y="3312"/>
                  <a:pt x="3236" y="3265"/>
                  <a:pt x="3192" y="3251"/>
                </a:cubicBezTo>
                <a:cubicBezTo>
                  <a:pt x="3151" y="3234"/>
                  <a:pt x="3103" y="3255"/>
                  <a:pt x="3063" y="3248"/>
                </a:cubicBezTo>
                <a:cubicBezTo>
                  <a:pt x="3019" y="3241"/>
                  <a:pt x="2985" y="3217"/>
                  <a:pt x="2947" y="3194"/>
                </a:cubicBezTo>
                <a:cubicBezTo>
                  <a:pt x="2859" y="3139"/>
                  <a:pt x="2757" y="3102"/>
                  <a:pt x="2655" y="3092"/>
                </a:cubicBezTo>
                <a:cubicBezTo>
                  <a:pt x="2662" y="3024"/>
                  <a:pt x="2655" y="2990"/>
                  <a:pt x="2655" y="2959"/>
                </a:cubicBezTo>
                <a:cubicBezTo>
                  <a:pt x="2655" y="2932"/>
                  <a:pt x="2662" y="2898"/>
                  <a:pt x="2686" y="2878"/>
                </a:cubicBezTo>
                <a:cubicBezTo>
                  <a:pt x="2696" y="2871"/>
                  <a:pt x="2710" y="2864"/>
                  <a:pt x="2720" y="2854"/>
                </a:cubicBezTo>
                <a:cubicBezTo>
                  <a:pt x="2734" y="2830"/>
                  <a:pt x="2720" y="2800"/>
                  <a:pt x="2723" y="2776"/>
                </a:cubicBezTo>
                <a:cubicBezTo>
                  <a:pt x="2730" y="2746"/>
                  <a:pt x="2757" y="2729"/>
                  <a:pt x="2771" y="2701"/>
                </a:cubicBezTo>
                <a:cubicBezTo>
                  <a:pt x="2784" y="2667"/>
                  <a:pt x="2774" y="2633"/>
                  <a:pt x="2764" y="2599"/>
                </a:cubicBezTo>
                <a:cubicBezTo>
                  <a:pt x="2811" y="2464"/>
                  <a:pt x="2801" y="2324"/>
                  <a:pt x="2747" y="2209"/>
                </a:cubicBezTo>
                <a:cubicBezTo>
                  <a:pt x="2727" y="2158"/>
                  <a:pt x="2700" y="2114"/>
                  <a:pt x="2659" y="2077"/>
                </a:cubicBezTo>
                <a:cubicBezTo>
                  <a:pt x="2577" y="2002"/>
                  <a:pt x="2458" y="1982"/>
                  <a:pt x="2350" y="1995"/>
                </a:cubicBezTo>
                <a:cubicBezTo>
                  <a:pt x="2248" y="2012"/>
                  <a:pt x="2153" y="2056"/>
                  <a:pt x="2082" y="2131"/>
                </a:cubicBezTo>
                <a:cubicBezTo>
                  <a:pt x="2010" y="2202"/>
                  <a:pt x="1970" y="2307"/>
                  <a:pt x="1980" y="2409"/>
                </a:cubicBezTo>
                <a:cubicBezTo>
                  <a:pt x="1959" y="2457"/>
                  <a:pt x="1949" y="2477"/>
                  <a:pt x="1949" y="2501"/>
                </a:cubicBezTo>
                <a:cubicBezTo>
                  <a:pt x="1949" y="2515"/>
                  <a:pt x="1956" y="2528"/>
                  <a:pt x="1953" y="2542"/>
                </a:cubicBezTo>
                <a:cubicBezTo>
                  <a:pt x="1949" y="2562"/>
                  <a:pt x="1932" y="2579"/>
                  <a:pt x="1926" y="2599"/>
                </a:cubicBezTo>
                <a:cubicBezTo>
                  <a:pt x="1915" y="2620"/>
                  <a:pt x="1919" y="2647"/>
                  <a:pt x="1929" y="2667"/>
                </a:cubicBezTo>
                <a:cubicBezTo>
                  <a:pt x="1936" y="2688"/>
                  <a:pt x="1949" y="2708"/>
                  <a:pt x="1963" y="2725"/>
                </a:cubicBezTo>
                <a:cubicBezTo>
                  <a:pt x="1970" y="2749"/>
                  <a:pt x="1970" y="2773"/>
                  <a:pt x="1973" y="2796"/>
                </a:cubicBezTo>
                <a:cubicBezTo>
                  <a:pt x="1980" y="2871"/>
                  <a:pt x="1997" y="2942"/>
                  <a:pt x="2037" y="3004"/>
                </a:cubicBezTo>
                <a:cubicBezTo>
                  <a:pt x="1997" y="3048"/>
                  <a:pt x="1970" y="3095"/>
                  <a:pt x="1959" y="3146"/>
                </a:cubicBezTo>
                <a:cubicBezTo>
                  <a:pt x="1959" y="3153"/>
                  <a:pt x="1959" y="3163"/>
                  <a:pt x="1953" y="3170"/>
                </a:cubicBezTo>
                <a:cubicBezTo>
                  <a:pt x="1939" y="3187"/>
                  <a:pt x="1912" y="3177"/>
                  <a:pt x="1895" y="3163"/>
                </a:cubicBezTo>
                <a:cubicBezTo>
                  <a:pt x="1881" y="3146"/>
                  <a:pt x="1864" y="3129"/>
                  <a:pt x="1844" y="3132"/>
                </a:cubicBezTo>
                <a:cubicBezTo>
                  <a:pt x="1830" y="3136"/>
                  <a:pt x="1820" y="3143"/>
                  <a:pt x="1810" y="3146"/>
                </a:cubicBezTo>
                <a:cubicBezTo>
                  <a:pt x="1776" y="3149"/>
                  <a:pt x="1749" y="3095"/>
                  <a:pt x="1715" y="3105"/>
                </a:cubicBezTo>
                <a:cubicBezTo>
                  <a:pt x="1701" y="3109"/>
                  <a:pt x="1691" y="3126"/>
                  <a:pt x="1674" y="3126"/>
                </a:cubicBezTo>
                <a:cubicBezTo>
                  <a:pt x="1657" y="3129"/>
                  <a:pt x="1647" y="3112"/>
                  <a:pt x="1634" y="3102"/>
                </a:cubicBezTo>
                <a:cubicBezTo>
                  <a:pt x="1596" y="3065"/>
                  <a:pt x="1535" y="3068"/>
                  <a:pt x="1487" y="3085"/>
                </a:cubicBezTo>
                <a:cubicBezTo>
                  <a:pt x="1440" y="3098"/>
                  <a:pt x="1392" y="3122"/>
                  <a:pt x="1341" y="3126"/>
                </a:cubicBezTo>
                <a:cubicBezTo>
                  <a:pt x="1260" y="3132"/>
                  <a:pt x="1185" y="3085"/>
                  <a:pt x="1100" y="3071"/>
                </a:cubicBezTo>
                <a:cubicBezTo>
                  <a:pt x="1056" y="3065"/>
                  <a:pt x="1009" y="3071"/>
                  <a:pt x="965" y="3058"/>
                </a:cubicBezTo>
                <a:cubicBezTo>
                  <a:pt x="917" y="3044"/>
                  <a:pt x="880" y="3010"/>
                  <a:pt x="836" y="2986"/>
                </a:cubicBezTo>
                <a:cubicBezTo>
                  <a:pt x="795" y="2963"/>
                  <a:pt x="740" y="2946"/>
                  <a:pt x="696" y="2969"/>
                </a:cubicBezTo>
                <a:cubicBezTo>
                  <a:pt x="690" y="2868"/>
                  <a:pt x="751" y="2796"/>
                  <a:pt x="744" y="2722"/>
                </a:cubicBezTo>
                <a:cubicBezTo>
                  <a:pt x="744" y="2705"/>
                  <a:pt x="737" y="2688"/>
                  <a:pt x="737" y="2667"/>
                </a:cubicBezTo>
                <a:cubicBezTo>
                  <a:pt x="737" y="2640"/>
                  <a:pt x="751" y="2616"/>
                  <a:pt x="757" y="2593"/>
                </a:cubicBezTo>
                <a:cubicBezTo>
                  <a:pt x="778" y="2535"/>
                  <a:pt x="764" y="2467"/>
                  <a:pt x="781" y="2409"/>
                </a:cubicBezTo>
                <a:cubicBezTo>
                  <a:pt x="802" y="2348"/>
                  <a:pt x="849" y="2304"/>
                  <a:pt x="880" y="2250"/>
                </a:cubicBezTo>
                <a:cubicBezTo>
                  <a:pt x="917" y="2182"/>
                  <a:pt x="927" y="2101"/>
                  <a:pt x="907" y="2029"/>
                </a:cubicBezTo>
                <a:cubicBezTo>
                  <a:pt x="999" y="1982"/>
                  <a:pt x="1063" y="1941"/>
                  <a:pt x="1114" y="1890"/>
                </a:cubicBezTo>
                <a:cubicBezTo>
                  <a:pt x="1162" y="1836"/>
                  <a:pt x="1199" y="1771"/>
                  <a:pt x="1226" y="1703"/>
                </a:cubicBezTo>
                <a:cubicBezTo>
                  <a:pt x="1240" y="1673"/>
                  <a:pt x="1250" y="1642"/>
                  <a:pt x="1253" y="1608"/>
                </a:cubicBezTo>
                <a:cubicBezTo>
                  <a:pt x="1253" y="1591"/>
                  <a:pt x="1253" y="1578"/>
                  <a:pt x="1246" y="1567"/>
                </a:cubicBezTo>
                <a:cubicBezTo>
                  <a:pt x="1233" y="1540"/>
                  <a:pt x="1189" y="1537"/>
                  <a:pt x="1172" y="1560"/>
                </a:cubicBezTo>
                <a:cubicBezTo>
                  <a:pt x="1155" y="1527"/>
                  <a:pt x="1131" y="1510"/>
                  <a:pt x="1104" y="1510"/>
                </a:cubicBezTo>
                <a:cubicBezTo>
                  <a:pt x="1100" y="1510"/>
                  <a:pt x="1094" y="1513"/>
                  <a:pt x="1090" y="1510"/>
                </a:cubicBezTo>
                <a:cubicBezTo>
                  <a:pt x="1083" y="1506"/>
                  <a:pt x="1083" y="1500"/>
                  <a:pt x="1080" y="1493"/>
                </a:cubicBezTo>
                <a:cubicBezTo>
                  <a:pt x="1077" y="1483"/>
                  <a:pt x="1066" y="1476"/>
                  <a:pt x="1053" y="1476"/>
                </a:cubicBezTo>
                <a:cubicBezTo>
                  <a:pt x="1049" y="1476"/>
                  <a:pt x="1039" y="1479"/>
                  <a:pt x="1036" y="1476"/>
                </a:cubicBezTo>
                <a:cubicBezTo>
                  <a:pt x="1032" y="1476"/>
                  <a:pt x="1029" y="1472"/>
                  <a:pt x="1029" y="1469"/>
                </a:cubicBezTo>
                <a:cubicBezTo>
                  <a:pt x="1022" y="1459"/>
                  <a:pt x="1009" y="1456"/>
                  <a:pt x="995" y="1452"/>
                </a:cubicBezTo>
                <a:cubicBezTo>
                  <a:pt x="985" y="1452"/>
                  <a:pt x="972" y="1452"/>
                  <a:pt x="961" y="1456"/>
                </a:cubicBezTo>
                <a:cubicBezTo>
                  <a:pt x="934" y="1432"/>
                  <a:pt x="893" y="1438"/>
                  <a:pt x="866" y="1462"/>
                </a:cubicBezTo>
                <a:cubicBezTo>
                  <a:pt x="839" y="1483"/>
                  <a:pt x="822" y="1513"/>
                  <a:pt x="802" y="1537"/>
                </a:cubicBezTo>
                <a:cubicBezTo>
                  <a:pt x="788" y="1554"/>
                  <a:pt x="771" y="1567"/>
                  <a:pt x="757" y="1584"/>
                </a:cubicBezTo>
                <a:cubicBezTo>
                  <a:pt x="696" y="1649"/>
                  <a:pt x="673" y="1737"/>
                  <a:pt x="652" y="1825"/>
                </a:cubicBezTo>
                <a:cubicBezTo>
                  <a:pt x="588" y="1856"/>
                  <a:pt x="554" y="1897"/>
                  <a:pt x="544" y="1941"/>
                </a:cubicBezTo>
                <a:cubicBezTo>
                  <a:pt x="537" y="1961"/>
                  <a:pt x="537" y="1982"/>
                  <a:pt x="530" y="1999"/>
                </a:cubicBezTo>
                <a:cubicBezTo>
                  <a:pt x="520" y="2019"/>
                  <a:pt x="500" y="2032"/>
                  <a:pt x="483" y="2046"/>
                </a:cubicBezTo>
                <a:cubicBezTo>
                  <a:pt x="391" y="2131"/>
                  <a:pt x="394" y="2274"/>
                  <a:pt x="343" y="2386"/>
                </a:cubicBezTo>
                <a:cubicBezTo>
                  <a:pt x="326" y="2426"/>
                  <a:pt x="303" y="2460"/>
                  <a:pt x="282" y="2497"/>
                </a:cubicBezTo>
                <a:cubicBezTo>
                  <a:pt x="174" y="2684"/>
                  <a:pt x="112" y="2895"/>
                  <a:pt x="109" y="3109"/>
                </a:cubicBezTo>
                <a:cubicBezTo>
                  <a:pt x="109" y="3146"/>
                  <a:pt x="112" y="3184"/>
                  <a:pt x="129" y="3217"/>
                </a:cubicBezTo>
                <a:cubicBezTo>
                  <a:pt x="143" y="3244"/>
                  <a:pt x="170" y="3268"/>
                  <a:pt x="197" y="3289"/>
                </a:cubicBezTo>
                <a:cubicBezTo>
                  <a:pt x="387" y="3434"/>
                  <a:pt x="574" y="3577"/>
                  <a:pt x="764" y="3723"/>
                </a:cubicBezTo>
                <a:cubicBezTo>
                  <a:pt x="931" y="3852"/>
                  <a:pt x="1097" y="3981"/>
                  <a:pt x="1240" y="4127"/>
                </a:cubicBezTo>
                <a:cubicBezTo>
                  <a:pt x="1202" y="4294"/>
                  <a:pt x="1287" y="4460"/>
                  <a:pt x="1270" y="4616"/>
                </a:cubicBezTo>
                <a:cubicBezTo>
                  <a:pt x="1260" y="4680"/>
                  <a:pt x="1240" y="4738"/>
                  <a:pt x="1226" y="4799"/>
                </a:cubicBezTo>
                <a:cubicBezTo>
                  <a:pt x="893" y="4745"/>
                  <a:pt x="571" y="4826"/>
                  <a:pt x="598" y="5105"/>
                </a:cubicBezTo>
                <a:cubicBezTo>
                  <a:pt x="629" y="5423"/>
                  <a:pt x="197" y="5352"/>
                  <a:pt x="163" y="5207"/>
                </a:cubicBezTo>
                <a:cubicBezTo>
                  <a:pt x="143" y="5132"/>
                  <a:pt x="109" y="5085"/>
                  <a:pt x="0" y="5058"/>
                </a:cubicBezTo>
                <a:cubicBezTo>
                  <a:pt x="0" y="10658"/>
                  <a:pt x="0" y="10658"/>
                  <a:pt x="0" y="10658"/>
                </a:cubicBezTo>
                <a:cubicBezTo>
                  <a:pt x="27996" y="10658"/>
                  <a:pt x="27996" y="10658"/>
                  <a:pt x="27996" y="10658"/>
                </a:cubicBezTo>
                <a:cubicBezTo>
                  <a:pt x="27996" y="5752"/>
                  <a:pt x="27996" y="5752"/>
                  <a:pt x="27996" y="5752"/>
                </a:cubicBezTo>
                <a:cubicBezTo>
                  <a:pt x="27969" y="5674"/>
                  <a:pt x="27938" y="5600"/>
                  <a:pt x="27894" y="5528"/>
                </a:cubicBezTo>
                <a:moveTo>
                  <a:pt x="3949" y="5013"/>
                </a:moveTo>
                <a:lnTo>
                  <a:pt x="3949" y="5013"/>
                </a:lnTo>
                <a:cubicBezTo>
                  <a:pt x="3715" y="4983"/>
                  <a:pt x="3508" y="4956"/>
                  <a:pt x="3335" y="4959"/>
                </a:cubicBezTo>
                <a:cubicBezTo>
                  <a:pt x="3338" y="4854"/>
                  <a:pt x="3341" y="4749"/>
                  <a:pt x="3352" y="4643"/>
                </a:cubicBezTo>
                <a:cubicBezTo>
                  <a:pt x="3552" y="4633"/>
                  <a:pt x="3748" y="4636"/>
                  <a:pt x="3935" y="4606"/>
                </a:cubicBezTo>
                <a:cubicBezTo>
                  <a:pt x="3952" y="4626"/>
                  <a:pt x="3973" y="4650"/>
                  <a:pt x="3997" y="4670"/>
                </a:cubicBezTo>
                <a:cubicBezTo>
                  <a:pt x="3976" y="4786"/>
                  <a:pt x="3959" y="4898"/>
                  <a:pt x="3949" y="5013"/>
                </a:cubicBezTo>
                <a:moveTo>
                  <a:pt x="10057" y="5068"/>
                </a:moveTo>
                <a:lnTo>
                  <a:pt x="10057" y="5068"/>
                </a:lnTo>
                <a:cubicBezTo>
                  <a:pt x="9873" y="5000"/>
                  <a:pt x="9727" y="4925"/>
                  <a:pt x="9517" y="4915"/>
                </a:cubicBezTo>
                <a:cubicBezTo>
                  <a:pt x="9225" y="4905"/>
                  <a:pt x="9167" y="4983"/>
                  <a:pt x="8940" y="5020"/>
                </a:cubicBezTo>
                <a:cubicBezTo>
                  <a:pt x="8919" y="4793"/>
                  <a:pt x="8916" y="4562"/>
                  <a:pt x="8984" y="4344"/>
                </a:cubicBezTo>
                <a:cubicBezTo>
                  <a:pt x="9045" y="4178"/>
                  <a:pt x="9137" y="4076"/>
                  <a:pt x="9249" y="4002"/>
                </a:cubicBezTo>
                <a:cubicBezTo>
                  <a:pt x="9347" y="3937"/>
                  <a:pt x="9459" y="3893"/>
                  <a:pt x="9554" y="3822"/>
                </a:cubicBezTo>
                <a:cubicBezTo>
                  <a:pt x="9592" y="3791"/>
                  <a:pt x="9629" y="3757"/>
                  <a:pt x="9663" y="3720"/>
                </a:cubicBezTo>
                <a:cubicBezTo>
                  <a:pt x="9646" y="3801"/>
                  <a:pt x="9626" y="3879"/>
                  <a:pt x="9588" y="3951"/>
                </a:cubicBezTo>
                <a:cubicBezTo>
                  <a:pt x="9571" y="3981"/>
                  <a:pt x="9554" y="4012"/>
                  <a:pt x="9551" y="4046"/>
                </a:cubicBezTo>
                <a:cubicBezTo>
                  <a:pt x="9548" y="4066"/>
                  <a:pt x="9548" y="4083"/>
                  <a:pt x="9544" y="4104"/>
                </a:cubicBezTo>
                <a:cubicBezTo>
                  <a:pt x="9537" y="4127"/>
                  <a:pt x="9517" y="4148"/>
                  <a:pt x="9510" y="4175"/>
                </a:cubicBezTo>
                <a:cubicBezTo>
                  <a:pt x="9500" y="4205"/>
                  <a:pt x="9510" y="4246"/>
                  <a:pt x="9537" y="4267"/>
                </a:cubicBezTo>
                <a:cubicBezTo>
                  <a:pt x="9504" y="4344"/>
                  <a:pt x="9480" y="4426"/>
                  <a:pt x="9490" y="4507"/>
                </a:cubicBezTo>
                <a:cubicBezTo>
                  <a:pt x="9500" y="4589"/>
                  <a:pt x="9558" y="4670"/>
                  <a:pt x="9639" y="4684"/>
                </a:cubicBezTo>
                <a:cubicBezTo>
                  <a:pt x="9687" y="4691"/>
                  <a:pt x="9731" y="4670"/>
                  <a:pt x="9775" y="4650"/>
                </a:cubicBezTo>
                <a:cubicBezTo>
                  <a:pt x="9863" y="4606"/>
                  <a:pt x="9945" y="4541"/>
                  <a:pt x="10006" y="4463"/>
                </a:cubicBezTo>
                <a:cubicBezTo>
                  <a:pt x="10026" y="4606"/>
                  <a:pt x="10043" y="4755"/>
                  <a:pt x="10057" y="4905"/>
                </a:cubicBezTo>
                <a:cubicBezTo>
                  <a:pt x="10060" y="4959"/>
                  <a:pt x="10063" y="5013"/>
                  <a:pt x="10057" y="5068"/>
                </a:cubicBezTo>
                <a:moveTo>
                  <a:pt x="13099" y="4820"/>
                </a:moveTo>
                <a:lnTo>
                  <a:pt x="13099" y="4820"/>
                </a:lnTo>
                <a:cubicBezTo>
                  <a:pt x="12790" y="4860"/>
                  <a:pt x="12508" y="4935"/>
                  <a:pt x="12396" y="5006"/>
                </a:cubicBezTo>
                <a:cubicBezTo>
                  <a:pt x="12301" y="5064"/>
                  <a:pt x="12145" y="5095"/>
                  <a:pt x="11955" y="5115"/>
                </a:cubicBezTo>
                <a:cubicBezTo>
                  <a:pt x="11921" y="4989"/>
                  <a:pt x="11894" y="4867"/>
                  <a:pt x="11867" y="4742"/>
                </a:cubicBezTo>
                <a:cubicBezTo>
                  <a:pt x="11836" y="4596"/>
                  <a:pt x="11812" y="4446"/>
                  <a:pt x="11822" y="4300"/>
                </a:cubicBezTo>
                <a:cubicBezTo>
                  <a:pt x="11863" y="4226"/>
                  <a:pt x="11890" y="4171"/>
                  <a:pt x="11917" y="4117"/>
                </a:cubicBezTo>
                <a:cubicBezTo>
                  <a:pt x="11927" y="4097"/>
                  <a:pt x="11938" y="4073"/>
                  <a:pt x="11944" y="4052"/>
                </a:cubicBezTo>
                <a:cubicBezTo>
                  <a:pt x="11955" y="4002"/>
                  <a:pt x="11941" y="3954"/>
                  <a:pt x="11927" y="3906"/>
                </a:cubicBezTo>
                <a:cubicBezTo>
                  <a:pt x="11992" y="3852"/>
                  <a:pt x="12050" y="3808"/>
                  <a:pt x="12107" y="3760"/>
                </a:cubicBezTo>
                <a:cubicBezTo>
                  <a:pt x="12148" y="3730"/>
                  <a:pt x="12192" y="3696"/>
                  <a:pt x="12209" y="3649"/>
                </a:cubicBezTo>
                <a:cubicBezTo>
                  <a:pt x="12223" y="3608"/>
                  <a:pt x="12220" y="3567"/>
                  <a:pt x="12209" y="3526"/>
                </a:cubicBezTo>
                <a:cubicBezTo>
                  <a:pt x="12247" y="3564"/>
                  <a:pt x="12281" y="3604"/>
                  <a:pt x="12318" y="3645"/>
                </a:cubicBezTo>
                <a:cubicBezTo>
                  <a:pt x="12549" y="3896"/>
                  <a:pt x="12834" y="4093"/>
                  <a:pt x="13113" y="4290"/>
                </a:cubicBezTo>
                <a:cubicBezTo>
                  <a:pt x="13048" y="4463"/>
                  <a:pt x="13102" y="4647"/>
                  <a:pt x="13099" y="4820"/>
                </a:cubicBezTo>
                <a:moveTo>
                  <a:pt x="23416" y="5413"/>
                </a:moveTo>
                <a:lnTo>
                  <a:pt x="23416" y="5413"/>
                </a:lnTo>
                <a:cubicBezTo>
                  <a:pt x="23341" y="5331"/>
                  <a:pt x="23171" y="5319"/>
                  <a:pt x="22940" y="5329"/>
                </a:cubicBezTo>
                <a:cubicBezTo>
                  <a:pt x="22930" y="5261"/>
                  <a:pt x="22917" y="5190"/>
                  <a:pt x="22900" y="5119"/>
                </a:cubicBezTo>
                <a:cubicBezTo>
                  <a:pt x="23005" y="5010"/>
                  <a:pt x="23083" y="4871"/>
                  <a:pt x="23120" y="4721"/>
                </a:cubicBezTo>
                <a:cubicBezTo>
                  <a:pt x="23164" y="4538"/>
                  <a:pt x="23147" y="4351"/>
                  <a:pt x="23144" y="4165"/>
                </a:cubicBezTo>
                <a:cubicBezTo>
                  <a:pt x="23154" y="4205"/>
                  <a:pt x="23161" y="4249"/>
                  <a:pt x="23164" y="4290"/>
                </a:cubicBezTo>
                <a:cubicBezTo>
                  <a:pt x="23171" y="4412"/>
                  <a:pt x="23253" y="4521"/>
                  <a:pt x="23331" y="4620"/>
                </a:cubicBezTo>
                <a:cubicBezTo>
                  <a:pt x="23406" y="4715"/>
                  <a:pt x="23484" y="4813"/>
                  <a:pt x="23545" y="4922"/>
                </a:cubicBezTo>
                <a:cubicBezTo>
                  <a:pt x="23657" y="5125"/>
                  <a:pt x="23698" y="5359"/>
                  <a:pt x="23728" y="5589"/>
                </a:cubicBezTo>
                <a:cubicBezTo>
                  <a:pt x="23745" y="5702"/>
                  <a:pt x="23759" y="5814"/>
                  <a:pt x="23769" y="5925"/>
                </a:cubicBezTo>
                <a:cubicBezTo>
                  <a:pt x="23453" y="5814"/>
                  <a:pt x="23538" y="5542"/>
                  <a:pt x="23416" y="541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26"/>
          <p:cNvSpPr/>
          <p:nvPr/>
        </p:nvSpPr>
        <p:spPr>
          <a:xfrm>
            <a:off x="184975" y="3457372"/>
            <a:ext cx="5377779" cy="1498575"/>
          </a:xfrm>
          <a:custGeom>
            <a:avLst/>
            <a:gdLst/>
            <a:ahLst/>
            <a:cxnLst/>
            <a:rect l="l" t="t" r="r" b="b"/>
            <a:pathLst>
              <a:path w="26017" h="7250" extrusionOk="0">
                <a:moveTo>
                  <a:pt x="26017" y="5526"/>
                </a:moveTo>
                <a:lnTo>
                  <a:pt x="26017" y="5526"/>
                </a:lnTo>
                <a:cubicBezTo>
                  <a:pt x="26017" y="7250"/>
                  <a:pt x="26017" y="7250"/>
                  <a:pt x="26017" y="7250"/>
                </a:cubicBezTo>
                <a:cubicBezTo>
                  <a:pt x="161" y="7250"/>
                  <a:pt x="161" y="7250"/>
                  <a:pt x="161" y="7250"/>
                </a:cubicBezTo>
                <a:cubicBezTo>
                  <a:pt x="145" y="7046"/>
                  <a:pt x="153" y="6833"/>
                  <a:pt x="194" y="6629"/>
                </a:cubicBezTo>
                <a:cubicBezTo>
                  <a:pt x="202" y="6596"/>
                  <a:pt x="202" y="6563"/>
                  <a:pt x="194" y="6531"/>
                </a:cubicBezTo>
                <a:cubicBezTo>
                  <a:pt x="186" y="6498"/>
                  <a:pt x="161" y="6474"/>
                  <a:pt x="136" y="6450"/>
                </a:cubicBezTo>
                <a:cubicBezTo>
                  <a:pt x="22" y="6311"/>
                  <a:pt x="-27" y="6122"/>
                  <a:pt x="14" y="5951"/>
                </a:cubicBezTo>
                <a:cubicBezTo>
                  <a:pt x="30" y="5869"/>
                  <a:pt x="63" y="5787"/>
                  <a:pt x="88" y="5697"/>
                </a:cubicBezTo>
                <a:cubicBezTo>
                  <a:pt x="121" y="5558"/>
                  <a:pt x="104" y="5403"/>
                  <a:pt x="121" y="5256"/>
                </a:cubicBezTo>
                <a:cubicBezTo>
                  <a:pt x="128" y="5101"/>
                  <a:pt x="177" y="4945"/>
                  <a:pt x="317" y="4855"/>
                </a:cubicBezTo>
                <a:cubicBezTo>
                  <a:pt x="317" y="4725"/>
                  <a:pt x="317" y="4602"/>
                  <a:pt x="308" y="4471"/>
                </a:cubicBezTo>
                <a:cubicBezTo>
                  <a:pt x="308" y="4438"/>
                  <a:pt x="308" y="4405"/>
                  <a:pt x="325" y="4381"/>
                </a:cubicBezTo>
                <a:cubicBezTo>
                  <a:pt x="341" y="4357"/>
                  <a:pt x="390" y="4349"/>
                  <a:pt x="406" y="4373"/>
                </a:cubicBezTo>
                <a:cubicBezTo>
                  <a:pt x="406" y="4324"/>
                  <a:pt x="415" y="4267"/>
                  <a:pt x="423" y="4218"/>
                </a:cubicBezTo>
                <a:cubicBezTo>
                  <a:pt x="431" y="4177"/>
                  <a:pt x="439" y="4144"/>
                  <a:pt x="464" y="4120"/>
                </a:cubicBezTo>
                <a:cubicBezTo>
                  <a:pt x="496" y="4096"/>
                  <a:pt x="554" y="4111"/>
                  <a:pt x="554" y="4153"/>
                </a:cubicBezTo>
                <a:cubicBezTo>
                  <a:pt x="562" y="4111"/>
                  <a:pt x="578" y="4063"/>
                  <a:pt x="602" y="4030"/>
                </a:cubicBezTo>
                <a:cubicBezTo>
                  <a:pt x="611" y="4022"/>
                  <a:pt x="611" y="4013"/>
                  <a:pt x="619" y="4005"/>
                </a:cubicBezTo>
                <a:cubicBezTo>
                  <a:pt x="635" y="3997"/>
                  <a:pt x="668" y="4005"/>
                  <a:pt x="676" y="4030"/>
                </a:cubicBezTo>
                <a:cubicBezTo>
                  <a:pt x="693" y="4046"/>
                  <a:pt x="684" y="4070"/>
                  <a:pt x="684" y="4096"/>
                </a:cubicBezTo>
                <a:cubicBezTo>
                  <a:pt x="701" y="4055"/>
                  <a:pt x="766" y="4055"/>
                  <a:pt x="799" y="4079"/>
                </a:cubicBezTo>
                <a:cubicBezTo>
                  <a:pt x="832" y="4111"/>
                  <a:pt x="832" y="4161"/>
                  <a:pt x="832" y="4209"/>
                </a:cubicBezTo>
                <a:cubicBezTo>
                  <a:pt x="832" y="4251"/>
                  <a:pt x="823" y="4300"/>
                  <a:pt x="856" y="4316"/>
                </a:cubicBezTo>
                <a:cubicBezTo>
                  <a:pt x="1028" y="4185"/>
                  <a:pt x="1240" y="4103"/>
                  <a:pt x="1494" y="4079"/>
                </a:cubicBezTo>
                <a:cubicBezTo>
                  <a:pt x="1445" y="3964"/>
                  <a:pt x="1387" y="3833"/>
                  <a:pt x="1404" y="3703"/>
                </a:cubicBezTo>
                <a:cubicBezTo>
                  <a:pt x="1420" y="3637"/>
                  <a:pt x="1445" y="3565"/>
                  <a:pt x="1461" y="3499"/>
                </a:cubicBezTo>
                <a:cubicBezTo>
                  <a:pt x="1469" y="3385"/>
                  <a:pt x="1428" y="3262"/>
                  <a:pt x="1461" y="3148"/>
                </a:cubicBezTo>
                <a:cubicBezTo>
                  <a:pt x="1477" y="3099"/>
                  <a:pt x="1510" y="3050"/>
                  <a:pt x="1502" y="2992"/>
                </a:cubicBezTo>
                <a:cubicBezTo>
                  <a:pt x="1502" y="2960"/>
                  <a:pt x="1485" y="2935"/>
                  <a:pt x="1477" y="2911"/>
                </a:cubicBezTo>
                <a:cubicBezTo>
                  <a:pt x="1445" y="2805"/>
                  <a:pt x="1477" y="2674"/>
                  <a:pt x="1576" y="2600"/>
                </a:cubicBezTo>
                <a:cubicBezTo>
                  <a:pt x="1583" y="2380"/>
                  <a:pt x="1657" y="2150"/>
                  <a:pt x="1829" y="2012"/>
                </a:cubicBezTo>
                <a:cubicBezTo>
                  <a:pt x="1927" y="1946"/>
                  <a:pt x="2033" y="1906"/>
                  <a:pt x="2148" y="1881"/>
                </a:cubicBezTo>
                <a:cubicBezTo>
                  <a:pt x="2279" y="1848"/>
                  <a:pt x="2409" y="1832"/>
                  <a:pt x="2540" y="1848"/>
                </a:cubicBezTo>
                <a:cubicBezTo>
                  <a:pt x="2842" y="1889"/>
                  <a:pt x="3104" y="2118"/>
                  <a:pt x="3186" y="2404"/>
                </a:cubicBezTo>
                <a:cubicBezTo>
                  <a:pt x="3227" y="2543"/>
                  <a:pt x="3227" y="2682"/>
                  <a:pt x="3219" y="2821"/>
                </a:cubicBezTo>
                <a:cubicBezTo>
                  <a:pt x="3210" y="2985"/>
                  <a:pt x="3186" y="3156"/>
                  <a:pt x="3088" y="3279"/>
                </a:cubicBezTo>
                <a:cubicBezTo>
                  <a:pt x="3055" y="3328"/>
                  <a:pt x="3014" y="3360"/>
                  <a:pt x="2973" y="3410"/>
                </a:cubicBezTo>
                <a:cubicBezTo>
                  <a:pt x="2851" y="3557"/>
                  <a:pt x="2801" y="3776"/>
                  <a:pt x="2899" y="3989"/>
                </a:cubicBezTo>
                <a:cubicBezTo>
                  <a:pt x="3079" y="4120"/>
                  <a:pt x="3325" y="4144"/>
                  <a:pt x="3513" y="4267"/>
                </a:cubicBezTo>
                <a:cubicBezTo>
                  <a:pt x="3586" y="4316"/>
                  <a:pt x="3652" y="4373"/>
                  <a:pt x="3734" y="4414"/>
                </a:cubicBezTo>
                <a:cubicBezTo>
                  <a:pt x="3840" y="4479"/>
                  <a:pt x="3962" y="4504"/>
                  <a:pt x="4060" y="4586"/>
                </a:cubicBezTo>
                <a:cubicBezTo>
                  <a:pt x="4200" y="4700"/>
                  <a:pt x="4232" y="4896"/>
                  <a:pt x="4314" y="5125"/>
                </a:cubicBezTo>
                <a:cubicBezTo>
                  <a:pt x="4298" y="5036"/>
                  <a:pt x="4354" y="4945"/>
                  <a:pt x="4420" y="4888"/>
                </a:cubicBezTo>
                <a:cubicBezTo>
                  <a:pt x="4494" y="4839"/>
                  <a:pt x="4576" y="4806"/>
                  <a:pt x="4665" y="4774"/>
                </a:cubicBezTo>
                <a:cubicBezTo>
                  <a:pt x="4796" y="4733"/>
                  <a:pt x="4927" y="4684"/>
                  <a:pt x="5058" y="4643"/>
                </a:cubicBezTo>
                <a:cubicBezTo>
                  <a:pt x="5083" y="4627"/>
                  <a:pt x="5107" y="4618"/>
                  <a:pt x="5124" y="4594"/>
                </a:cubicBezTo>
                <a:cubicBezTo>
                  <a:pt x="5131" y="4570"/>
                  <a:pt x="5124" y="4545"/>
                  <a:pt x="5115" y="4520"/>
                </a:cubicBezTo>
                <a:cubicBezTo>
                  <a:pt x="5066" y="4333"/>
                  <a:pt x="5083" y="4128"/>
                  <a:pt x="5181" y="3964"/>
                </a:cubicBezTo>
                <a:cubicBezTo>
                  <a:pt x="5222" y="3883"/>
                  <a:pt x="5279" y="3809"/>
                  <a:pt x="5311" y="3719"/>
                </a:cubicBezTo>
                <a:cubicBezTo>
                  <a:pt x="5335" y="3646"/>
                  <a:pt x="5328" y="3565"/>
                  <a:pt x="5335" y="3483"/>
                </a:cubicBezTo>
                <a:cubicBezTo>
                  <a:pt x="5344" y="3229"/>
                  <a:pt x="5401" y="2968"/>
                  <a:pt x="5548" y="2764"/>
                </a:cubicBezTo>
                <a:cubicBezTo>
                  <a:pt x="5704" y="2559"/>
                  <a:pt x="5973" y="2429"/>
                  <a:pt x="6218" y="2511"/>
                </a:cubicBezTo>
                <a:cubicBezTo>
                  <a:pt x="6243" y="2314"/>
                  <a:pt x="6292" y="2110"/>
                  <a:pt x="6399" y="1939"/>
                </a:cubicBezTo>
                <a:cubicBezTo>
                  <a:pt x="6505" y="1775"/>
                  <a:pt x="6660" y="1660"/>
                  <a:pt x="6816" y="1546"/>
                </a:cubicBezTo>
                <a:cubicBezTo>
                  <a:pt x="6881" y="1505"/>
                  <a:pt x="6938" y="1456"/>
                  <a:pt x="7020" y="1440"/>
                </a:cubicBezTo>
                <a:cubicBezTo>
                  <a:pt x="7101" y="1415"/>
                  <a:pt x="7191" y="1432"/>
                  <a:pt x="7273" y="1456"/>
                </a:cubicBezTo>
                <a:cubicBezTo>
                  <a:pt x="7421" y="1497"/>
                  <a:pt x="7560" y="1571"/>
                  <a:pt x="7649" y="1693"/>
                </a:cubicBezTo>
                <a:cubicBezTo>
                  <a:pt x="7698" y="1750"/>
                  <a:pt x="7731" y="1824"/>
                  <a:pt x="7780" y="1889"/>
                </a:cubicBezTo>
                <a:cubicBezTo>
                  <a:pt x="7829" y="1946"/>
                  <a:pt x="7895" y="1996"/>
                  <a:pt x="7935" y="2052"/>
                </a:cubicBezTo>
                <a:cubicBezTo>
                  <a:pt x="7993" y="2159"/>
                  <a:pt x="7993" y="2282"/>
                  <a:pt x="7993" y="2396"/>
                </a:cubicBezTo>
                <a:cubicBezTo>
                  <a:pt x="7993" y="2527"/>
                  <a:pt x="8009" y="2650"/>
                  <a:pt x="8026" y="2772"/>
                </a:cubicBezTo>
                <a:cubicBezTo>
                  <a:pt x="8058" y="2992"/>
                  <a:pt x="8115" y="3222"/>
                  <a:pt x="8344" y="3303"/>
                </a:cubicBezTo>
                <a:cubicBezTo>
                  <a:pt x="8344" y="3116"/>
                  <a:pt x="8344" y="2919"/>
                  <a:pt x="8434" y="2748"/>
                </a:cubicBezTo>
                <a:cubicBezTo>
                  <a:pt x="8500" y="2633"/>
                  <a:pt x="8598" y="2535"/>
                  <a:pt x="8671" y="2420"/>
                </a:cubicBezTo>
                <a:cubicBezTo>
                  <a:pt x="8704" y="2363"/>
                  <a:pt x="8728" y="2306"/>
                  <a:pt x="8778" y="2249"/>
                </a:cubicBezTo>
                <a:cubicBezTo>
                  <a:pt x="8859" y="2159"/>
                  <a:pt x="8998" y="2110"/>
                  <a:pt x="9120" y="2143"/>
                </a:cubicBezTo>
                <a:cubicBezTo>
                  <a:pt x="9137" y="1946"/>
                  <a:pt x="9325" y="1783"/>
                  <a:pt x="9587" y="1775"/>
                </a:cubicBezTo>
                <a:cubicBezTo>
                  <a:pt x="9587" y="1644"/>
                  <a:pt x="9627" y="1513"/>
                  <a:pt x="9701" y="1407"/>
                </a:cubicBezTo>
                <a:cubicBezTo>
                  <a:pt x="9718" y="1382"/>
                  <a:pt x="9742" y="1358"/>
                  <a:pt x="9742" y="1325"/>
                </a:cubicBezTo>
                <a:cubicBezTo>
                  <a:pt x="9750" y="1284"/>
                  <a:pt x="9734" y="1243"/>
                  <a:pt x="9726" y="1203"/>
                </a:cubicBezTo>
                <a:cubicBezTo>
                  <a:pt x="9693" y="1047"/>
                  <a:pt x="9824" y="892"/>
                  <a:pt x="9963" y="810"/>
                </a:cubicBezTo>
                <a:cubicBezTo>
                  <a:pt x="10200" y="663"/>
                  <a:pt x="10527" y="638"/>
                  <a:pt x="10772" y="794"/>
                </a:cubicBezTo>
                <a:cubicBezTo>
                  <a:pt x="11017" y="941"/>
                  <a:pt x="11148" y="1260"/>
                  <a:pt x="11050" y="1530"/>
                </a:cubicBezTo>
                <a:cubicBezTo>
                  <a:pt x="11181" y="1587"/>
                  <a:pt x="11058" y="1824"/>
                  <a:pt x="11173" y="1913"/>
                </a:cubicBezTo>
                <a:cubicBezTo>
                  <a:pt x="11189" y="1939"/>
                  <a:pt x="11221" y="1946"/>
                  <a:pt x="11246" y="1971"/>
                </a:cubicBezTo>
                <a:cubicBezTo>
                  <a:pt x="11279" y="2004"/>
                  <a:pt x="11271" y="2061"/>
                  <a:pt x="11271" y="2110"/>
                </a:cubicBezTo>
                <a:cubicBezTo>
                  <a:pt x="11254" y="2265"/>
                  <a:pt x="11271" y="2420"/>
                  <a:pt x="11312" y="2568"/>
                </a:cubicBezTo>
                <a:cubicBezTo>
                  <a:pt x="11549" y="2527"/>
                  <a:pt x="11794" y="2559"/>
                  <a:pt x="12063" y="2698"/>
                </a:cubicBezTo>
                <a:cubicBezTo>
                  <a:pt x="12194" y="2739"/>
                  <a:pt x="12317" y="2781"/>
                  <a:pt x="12497" y="2879"/>
                </a:cubicBezTo>
                <a:cubicBezTo>
                  <a:pt x="12456" y="2731"/>
                  <a:pt x="12415" y="2584"/>
                  <a:pt x="12440" y="2429"/>
                </a:cubicBezTo>
                <a:cubicBezTo>
                  <a:pt x="12464" y="2314"/>
                  <a:pt x="12522" y="2200"/>
                  <a:pt x="12611" y="2118"/>
                </a:cubicBezTo>
                <a:cubicBezTo>
                  <a:pt x="12668" y="2069"/>
                  <a:pt x="12742" y="2028"/>
                  <a:pt x="12767" y="1954"/>
                </a:cubicBezTo>
                <a:cubicBezTo>
                  <a:pt x="12775" y="1939"/>
                  <a:pt x="12783" y="1913"/>
                  <a:pt x="12791" y="1889"/>
                </a:cubicBezTo>
                <a:cubicBezTo>
                  <a:pt x="12840" y="1815"/>
                  <a:pt x="12963" y="1832"/>
                  <a:pt x="13028" y="1767"/>
                </a:cubicBezTo>
                <a:cubicBezTo>
                  <a:pt x="13028" y="1783"/>
                  <a:pt x="13028" y="1800"/>
                  <a:pt x="13068" y="1815"/>
                </a:cubicBezTo>
                <a:cubicBezTo>
                  <a:pt x="13084" y="1767"/>
                  <a:pt x="13084" y="1702"/>
                  <a:pt x="13093" y="1644"/>
                </a:cubicBezTo>
                <a:cubicBezTo>
                  <a:pt x="13101" y="1587"/>
                  <a:pt x="13141" y="1521"/>
                  <a:pt x="13199" y="1521"/>
                </a:cubicBezTo>
                <a:cubicBezTo>
                  <a:pt x="13167" y="1472"/>
                  <a:pt x="13167" y="1407"/>
                  <a:pt x="13191" y="1350"/>
                </a:cubicBezTo>
                <a:cubicBezTo>
                  <a:pt x="13215" y="1293"/>
                  <a:pt x="13265" y="1252"/>
                  <a:pt x="13322" y="1243"/>
                </a:cubicBezTo>
                <a:cubicBezTo>
                  <a:pt x="13265" y="1178"/>
                  <a:pt x="13305" y="1064"/>
                  <a:pt x="13378" y="1015"/>
                </a:cubicBezTo>
                <a:cubicBezTo>
                  <a:pt x="13387" y="1006"/>
                  <a:pt x="13404" y="1006"/>
                  <a:pt x="13411" y="1006"/>
                </a:cubicBezTo>
                <a:cubicBezTo>
                  <a:pt x="13444" y="999"/>
                  <a:pt x="13469" y="1039"/>
                  <a:pt x="13477" y="1071"/>
                </a:cubicBezTo>
                <a:cubicBezTo>
                  <a:pt x="13526" y="1243"/>
                  <a:pt x="13559" y="1415"/>
                  <a:pt x="13591" y="1587"/>
                </a:cubicBezTo>
                <a:cubicBezTo>
                  <a:pt x="13681" y="1407"/>
                  <a:pt x="13935" y="1366"/>
                  <a:pt x="14139" y="1391"/>
                </a:cubicBezTo>
                <a:cubicBezTo>
                  <a:pt x="14246" y="1399"/>
                  <a:pt x="14352" y="1423"/>
                  <a:pt x="14450" y="1472"/>
                </a:cubicBezTo>
                <a:cubicBezTo>
                  <a:pt x="14695" y="1587"/>
                  <a:pt x="14850" y="1873"/>
                  <a:pt x="14826" y="2143"/>
                </a:cubicBezTo>
                <a:cubicBezTo>
                  <a:pt x="14818" y="2265"/>
                  <a:pt x="14777" y="2388"/>
                  <a:pt x="14809" y="2511"/>
                </a:cubicBezTo>
                <a:cubicBezTo>
                  <a:pt x="14826" y="2576"/>
                  <a:pt x="14866" y="2633"/>
                  <a:pt x="14907" y="2698"/>
                </a:cubicBezTo>
                <a:cubicBezTo>
                  <a:pt x="14990" y="2870"/>
                  <a:pt x="15005" y="3075"/>
                  <a:pt x="14973" y="3262"/>
                </a:cubicBezTo>
                <a:cubicBezTo>
                  <a:pt x="15136" y="3075"/>
                  <a:pt x="15088" y="2764"/>
                  <a:pt x="15251" y="2576"/>
                </a:cubicBezTo>
                <a:cubicBezTo>
                  <a:pt x="15275" y="2543"/>
                  <a:pt x="15308" y="2518"/>
                  <a:pt x="15349" y="2518"/>
                </a:cubicBezTo>
                <a:cubicBezTo>
                  <a:pt x="15381" y="2518"/>
                  <a:pt x="15431" y="2551"/>
                  <a:pt x="15414" y="2592"/>
                </a:cubicBezTo>
                <a:cubicBezTo>
                  <a:pt x="15455" y="2576"/>
                  <a:pt x="15479" y="2551"/>
                  <a:pt x="15512" y="2543"/>
                </a:cubicBezTo>
                <a:cubicBezTo>
                  <a:pt x="15553" y="2527"/>
                  <a:pt x="15594" y="2518"/>
                  <a:pt x="15627" y="2543"/>
                </a:cubicBezTo>
                <a:cubicBezTo>
                  <a:pt x="15651" y="2576"/>
                  <a:pt x="15651" y="2625"/>
                  <a:pt x="15660" y="2666"/>
                </a:cubicBezTo>
                <a:cubicBezTo>
                  <a:pt x="15684" y="2657"/>
                  <a:pt x="15701" y="2633"/>
                  <a:pt x="15725" y="2633"/>
                </a:cubicBezTo>
                <a:cubicBezTo>
                  <a:pt x="15741" y="2625"/>
                  <a:pt x="15766" y="2641"/>
                  <a:pt x="15774" y="2657"/>
                </a:cubicBezTo>
                <a:cubicBezTo>
                  <a:pt x="15790" y="2674"/>
                  <a:pt x="15790" y="2690"/>
                  <a:pt x="15790" y="2715"/>
                </a:cubicBezTo>
                <a:cubicBezTo>
                  <a:pt x="15790" y="2764"/>
                  <a:pt x="15774" y="2813"/>
                  <a:pt x="15749" y="2854"/>
                </a:cubicBezTo>
                <a:cubicBezTo>
                  <a:pt x="15774" y="2829"/>
                  <a:pt x="15815" y="2846"/>
                  <a:pt x="15831" y="2870"/>
                </a:cubicBezTo>
                <a:cubicBezTo>
                  <a:pt x="15856" y="2894"/>
                  <a:pt x="15856" y="2935"/>
                  <a:pt x="15847" y="2968"/>
                </a:cubicBezTo>
                <a:cubicBezTo>
                  <a:pt x="15831" y="3001"/>
                  <a:pt x="15815" y="3025"/>
                  <a:pt x="15807" y="3058"/>
                </a:cubicBezTo>
                <a:cubicBezTo>
                  <a:pt x="15790" y="3091"/>
                  <a:pt x="15774" y="3124"/>
                  <a:pt x="15782" y="3156"/>
                </a:cubicBezTo>
                <a:cubicBezTo>
                  <a:pt x="15782" y="3164"/>
                  <a:pt x="15782" y="3164"/>
                  <a:pt x="15790" y="3173"/>
                </a:cubicBezTo>
                <a:cubicBezTo>
                  <a:pt x="15790" y="3173"/>
                  <a:pt x="15807" y="3173"/>
                  <a:pt x="15815" y="3173"/>
                </a:cubicBezTo>
                <a:cubicBezTo>
                  <a:pt x="15864" y="3156"/>
                  <a:pt x="15913" y="3140"/>
                  <a:pt x="15995" y="3099"/>
                </a:cubicBezTo>
                <a:cubicBezTo>
                  <a:pt x="15978" y="2960"/>
                  <a:pt x="15962" y="2805"/>
                  <a:pt x="16003" y="2674"/>
                </a:cubicBezTo>
                <a:cubicBezTo>
                  <a:pt x="16027" y="2600"/>
                  <a:pt x="16060" y="2535"/>
                  <a:pt x="16077" y="2461"/>
                </a:cubicBezTo>
                <a:cubicBezTo>
                  <a:pt x="16093" y="2404"/>
                  <a:pt x="16093" y="2339"/>
                  <a:pt x="16110" y="2274"/>
                </a:cubicBezTo>
                <a:cubicBezTo>
                  <a:pt x="16125" y="2224"/>
                  <a:pt x="16167" y="2176"/>
                  <a:pt x="16240" y="2159"/>
                </a:cubicBezTo>
                <a:cubicBezTo>
                  <a:pt x="16240" y="2045"/>
                  <a:pt x="16248" y="1922"/>
                  <a:pt x="16240" y="1783"/>
                </a:cubicBezTo>
                <a:cubicBezTo>
                  <a:pt x="16175" y="1644"/>
                  <a:pt x="16134" y="1489"/>
                  <a:pt x="16150" y="1334"/>
                </a:cubicBezTo>
                <a:cubicBezTo>
                  <a:pt x="16167" y="1186"/>
                  <a:pt x="16256" y="1031"/>
                  <a:pt x="16395" y="966"/>
                </a:cubicBezTo>
                <a:cubicBezTo>
                  <a:pt x="16485" y="925"/>
                  <a:pt x="16591" y="925"/>
                  <a:pt x="16689" y="925"/>
                </a:cubicBezTo>
                <a:cubicBezTo>
                  <a:pt x="16780" y="925"/>
                  <a:pt x="16878" y="933"/>
                  <a:pt x="16984" y="1015"/>
                </a:cubicBezTo>
                <a:cubicBezTo>
                  <a:pt x="17163" y="1023"/>
                  <a:pt x="17335" y="1121"/>
                  <a:pt x="17450" y="1260"/>
                </a:cubicBezTo>
                <a:cubicBezTo>
                  <a:pt x="17564" y="1399"/>
                  <a:pt x="17622" y="1578"/>
                  <a:pt x="17622" y="1758"/>
                </a:cubicBezTo>
                <a:cubicBezTo>
                  <a:pt x="17622" y="1856"/>
                  <a:pt x="17605" y="1963"/>
                  <a:pt x="17646" y="2061"/>
                </a:cubicBezTo>
                <a:cubicBezTo>
                  <a:pt x="17654" y="2094"/>
                  <a:pt x="17663" y="2135"/>
                  <a:pt x="17663" y="2176"/>
                </a:cubicBezTo>
                <a:cubicBezTo>
                  <a:pt x="17720" y="2208"/>
                  <a:pt x="17769" y="2257"/>
                  <a:pt x="17801" y="2322"/>
                </a:cubicBezTo>
                <a:cubicBezTo>
                  <a:pt x="17834" y="2298"/>
                  <a:pt x="17867" y="2314"/>
                  <a:pt x="17891" y="2339"/>
                </a:cubicBezTo>
                <a:cubicBezTo>
                  <a:pt x="17916" y="2363"/>
                  <a:pt x="17924" y="2388"/>
                  <a:pt x="17940" y="2420"/>
                </a:cubicBezTo>
                <a:cubicBezTo>
                  <a:pt x="17957" y="2445"/>
                  <a:pt x="17981" y="2470"/>
                  <a:pt x="18038" y="2511"/>
                </a:cubicBezTo>
                <a:cubicBezTo>
                  <a:pt x="18087" y="2445"/>
                  <a:pt x="18153" y="2388"/>
                  <a:pt x="18210" y="2331"/>
                </a:cubicBezTo>
                <a:cubicBezTo>
                  <a:pt x="18235" y="2314"/>
                  <a:pt x="18268" y="2290"/>
                  <a:pt x="18292" y="2265"/>
                </a:cubicBezTo>
                <a:cubicBezTo>
                  <a:pt x="18300" y="2257"/>
                  <a:pt x="18308" y="2249"/>
                  <a:pt x="18325" y="2241"/>
                </a:cubicBezTo>
                <a:cubicBezTo>
                  <a:pt x="18366" y="2216"/>
                  <a:pt x="18414" y="2241"/>
                  <a:pt x="18464" y="2249"/>
                </a:cubicBezTo>
                <a:cubicBezTo>
                  <a:pt x="18545" y="2249"/>
                  <a:pt x="18619" y="2192"/>
                  <a:pt x="18676" y="2102"/>
                </a:cubicBezTo>
                <a:cubicBezTo>
                  <a:pt x="18562" y="1832"/>
                  <a:pt x="18570" y="1513"/>
                  <a:pt x="18692" y="1276"/>
                </a:cubicBezTo>
                <a:cubicBezTo>
                  <a:pt x="18701" y="1097"/>
                  <a:pt x="18758" y="925"/>
                  <a:pt x="18881" y="802"/>
                </a:cubicBezTo>
                <a:cubicBezTo>
                  <a:pt x="19012" y="679"/>
                  <a:pt x="19208" y="622"/>
                  <a:pt x="19388" y="679"/>
                </a:cubicBezTo>
                <a:cubicBezTo>
                  <a:pt x="19395" y="638"/>
                  <a:pt x="19395" y="606"/>
                  <a:pt x="19403" y="565"/>
                </a:cubicBezTo>
                <a:cubicBezTo>
                  <a:pt x="19362" y="549"/>
                  <a:pt x="19322" y="525"/>
                  <a:pt x="19289" y="492"/>
                </a:cubicBezTo>
                <a:cubicBezTo>
                  <a:pt x="19256" y="459"/>
                  <a:pt x="19232" y="418"/>
                  <a:pt x="19240" y="377"/>
                </a:cubicBezTo>
                <a:lnTo>
                  <a:pt x="19240" y="369"/>
                </a:lnTo>
                <a:cubicBezTo>
                  <a:pt x="19249" y="361"/>
                  <a:pt x="19256" y="361"/>
                  <a:pt x="19264" y="361"/>
                </a:cubicBezTo>
                <a:cubicBezTo>
                  <a:pt x="19322" y="369"/>
                  <a:pt x="19379" y="394"/>
                  <a:pt x="19453" y="418"/>
                </a:cubicBezTo>
                <a:cubicBezTo>
                  <a:pt x="19461" y="320"/>
                  <a:pt x="19469" y="214"/>
                  <a:pt x="19486" y="107"/>
                </a:cubicBezTo>
                <a:cubicBezTo>
                  <a:pt x="19486" y="91"/>
                  <a:pt x="19493" y="75"/>
                  <a:pt x="19501" y="66"/>
                </a:cubicBezTo>
                <a:cubicBezTo>
                  <a:pt x="19510" y="50"/>
                  <a:pt x="19518" y="42"/>
                  <a:pt x="19534" y="42"/>
                </a:cubicBezTo>
                <a:cubicBezTo>
                  <a:pt x="19551" y="42"/>
                  <a:pt x="19559" y="42"/>
                  <a:pt x="19567" y="42"/>
                </a:cubicBezTo>
                <a:cubicBezTo>
                  <a:pt x="19584" y="34"/>
                  <a:pt x="19584" y="18"/>
                  <a:pt x="19599" y="9"/>
                </a:cubicBezTo>
                <a:cubicBezTo>
                  <a:pt x="19608" y="-7"/>
                  <a:pt x="19632" y="1"/>
                  <a:pt x="19649" y="9"/>
                </a:cubicBezTo>
                <a:cubicBezTo>
                  <a:pt x="19665" y="25"/>
                  <a:pt x="19673" y="42"/>
                  <a:pt x="19673" y="58"/>
                </a:cubicBezTo>
                <a:cubicBezTo>
                  <a:pt x="19698" y="116"/>
                  <a:pt x="19714" y="173"/>
                  <a:pt x="19723" y="205"/>
                </a:cubicBezTo>
                <a:cubicBezTo>
                  <a:pt x="19739" y="164"/>
                  <a:pt x="19755" y="124"/>
                  <a:pt x="19780" y="91"/>
                </a:cubicBezTo>
                <a:cubicBezTo>
                  <a:pt x="19788" y="66"/>
                  <a:pt x="19796" y="50"/>
                  <a:pt x="19812" y="50"/>
                </a:cubicBezTo>
                <a:cubicBezTo>
                  <a:pt x="19837" y="42"/>
                  <a:pt x="19853" y="58"/>
                  <a:pt x="19862" y="83"/>
                </a:cubicBezTo>
                <a:cubicBezTo>
                  <a:pt x="19878" y="107"/>
                  <a:pt x="19878" y="148"/>
                  <a:pt x="19878" y="181"/>
                </a:cubicBezTo>
                <a:cubicBezTo>
                  <a:pt x="19878" y="255"/>
                  <a:pt x="19886" y="328"/>
                  <a:pt x="19902" y="410"/>
                </a:cubicBezTo>
                <a:cubicBezTo>
                  <a:pt x="20000" y="312"/>
                  <a:pt x="20000" y="312"/>
                  <a:pt x="20000" y="312"/>
                </a:cubicBezTo>
                <a:cubicBezTo>
                  <a:pt x="20017" y="287"/>
                  <a:pt x="20041" y="271"/>
                  <a:pt x="20066" y="279"/>
                </a:cubicBezTo>
                <a:cubicBezTo>
                  <a:pt x="20091" y="287"/>
                  <a:pt x="20091" y="320"/>
                  <a:pt x="20091" y="336"/>
                </a:cubicBezTo>
                <a:cubicBezTo>
                  <a:pt x="20091" y="377"/>
                  <a:pt x="20074" y="410"/>
                  <a:pt x="20058" y="442"/>
                </a:cubicBezTo>
                <a:cubicBezTo>
                  <a:pt x="20091" y="467"/>
                  <a:pt x="20099" y="516"/>
                  <a:pt x="20091" y="557"/>
                </a:cubicBezTo>
                <a:cubicBezTo>
                  <a:pt x="20074" y="598"/>
                  <a:pt x="20049" y="630"/>
                  <a:pt x="20025" y="671"/>
                </a:cubicBezTo>
                <a:cubicBezTo>
                  <a:pt x="20000" y="704"/>
                  <a:pt x="19976" y="736"/>
                  <a:pt x="19960" y="794"/>
                </a:cubicBezTo>
                <a:cubicBezTo>
                  <a:pt x="19984" y="925"/>
                  <a:pt x="19967" y="1056"/>
                  <a:pt x="19984" y="1186"/>
                </a:cubicBezTo>
                <a:cubicBezTo>
                  <a:pt x="20000" y="1284"/>
                  <a:pt x="20033" y="1391"/>
                  <a:pt x="20106" y="1480"/>
                </a:cubicBezTo>
                <a:cubicBezTo>
                  <a:pt x="20139" y="1497"/>
                  <a:pt x="20164" y="1530"/>
                  <a:pt x="20172" y="1562"/>
                </a:cubicBezTo>
                <a:cubicBezTo>
                  <a:pt x="20189" y="1595"/>
                  <a:pt x="20197" y="1636"/>
                  <a:pt x="20204" y="1669"/>
                </a:cubicBezTo>
                <a:cubicBezTo>
                  <a:pt x="20213" y="1709"/>
                  <a:pt x="20237" y="1758"/>
                  <a:pt x="20262" y="1800"/>
                </a:cubicBezTo>
                <a:cubicBezTo>
                  <a:pt x="20262" y="1767"/>
                  <a:pt x="20262" y="1742"/>
                  <a:pt x="20278" y="1709"/>
                </a:cubicBezTo>
                <a:cubicBezTo>
                  <a:pt x="20287" y="1685"/>
                  <a:pt x="20311" y="1660"/>
                  <a:pt x="20336" y="1652"/>
                </a:cubicBezTo>
                <a:cubicBezTo>
                  <a:pt x="20336" y="1423"/>
                  <a:pt x="20360" y="1186"/>
                  <a:pt x="20474" y="999"/>
                </a:cubicBezTo>
                <a:cubicBezTo>
                  <a:pt x="20597" y="786"/>
                  <a:pt x="20834" y="647"/>
                  <a:pt x="21080" y="630"/>
                </a:cubicBezTo>
                <a:cubicBezTo>
                  <a:pt x="21324" y="622"/>
                  <a:pt x="21570" y="736"/>
                  <a:pt x="21750" y="966"/>
                </a:cubicBezTo>
                <a:cubicBezTo>
                  <a:pt x="21799" y="867"/>
                  <a:pt x="21848" y="762"/>
                  <a:pt x="21929" y="679"/>
                </a:cubicBezTo>
                <a:cubicBezTo>
                  <a:pt x="22020" y="598"/>
                  <a:pt x="22134" y="549"/>
                  <a:pt x="22249" y="581"/>
                </a:cubicBezTo>
                <a:cubicBezTo>
                  <a:pt x="22273" y="590"/>
                  <a:pt x="22305" y="606"/>
                  <a:pt x="22330" y="606"/>
                </a:cubicBezTo>
                <a:cubicBezTo>
                  <a:pt x="22363" y="606"/>
                  <a:pt x="22396" y="598"/>
                  <a:pt x="22429" y="598"/>
                </a:cubicBezTo>
                <a:cubicBezTo>
                  <a:pt x="22690" y="557"/>
                  <a:pt x="22943" y="736"/>
                  <a:pt x="23074" y="973"/>
                </a:cubicBezTo>
                <a:cubicBezTo>
                  <a:pt x="23205" y="1203"/>
                  <a:pt x="23230" y="1480"/>
                  <a:pt x="23286" y="1832"/>
                </a:cubicBezTo>
                <a:cubicBezTo>
                  <a:pt x="23597" y="1767"/>
                  <a:pt x="23924" y="1939"/>
                  <a:pt x="24113" y="2200"/>
                </a:cubicBezTo>
                <a:cubicBezTo>
                  <a:pt x="24300" y="2453"/>
                  <a:pt x="24374" y="2781"/>
                  <a:pt x="24415" y="3091"/>
                </a:cubicBezTo>
                <a:cubicBezTo>
                  <a:pt x="24448" y="3410"/>
                  <a:pt x="24456" y="3735"/>
                  <a:pt x="24570" y="4013"/>
                </a:cubicBezTo>
                <a:cubicBezTo>
                  <a:pt x="24791" y="3866"/>
                  <a:pt x="25094" y="3915"/>
                  <a:pt x="25314" y="4046"/>
                </a:cubicBezTo>
                <a:cubicBezTo>
                  <a:pt x="25641" y="4242"/>
                  <a:pt x="25846" y="4586"/>
                  <a:pt x="25935" y="4953"/>
                </a:cubicBezTo>
                <a:cubicBezTo>
                  <a:pt x="25984" y="5125"/>
                  <a:pt x="26009" y="5305"/>
                  <a:pt x="26017" y="5484"/>
                </a:cubicBezTo>
                <a:cubicBezTo>
                  <a:pt x="26017" y="5484"/>
                  <a:pt x="26017" y="5501"/>
                  <a:pt x="26017" y="552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295" name="Google Shape;295;p26"/>
          <p:cNvGrpSpPr/>
          <p:nvPr/>
        </p:nvGrpSpPr>
        <p:grpSpPr>
          <a:xfrm>
            <a:off x="5562738" y="2119169"/>
            <a:ext cx="2666176" cy="2836787"/>
            <a:chOff x="5562738" y="2119169"/>
            <a:chExt cx="2666176" cy="2836787"/>
          </a:xfrm>
        </p:grpSpPr>
        <p:sp>
          <p:nvSpPr>
            <p:cNvPr id="296" name="Google Shape;296;p26"/>
            <p:cNvSpPr/>
            <p:nvPr/>
          </p:nvSpPr>
          <p:spPr>
            <a:xfrm>
              <a:off x="6373708" y="3575177"/>
              <a:ext cx="837649" cy="1380779"/>
            </a:xfrm>
            <a:custGeom>
              <a:avLst/>
              <a:gdLst/>
              <a:ahLst/>
              <a:cxnLst/>
              <a:rect l="l" t="t" r="r" b="b"/>
              <a:pathLst>
                <a:path w="4010" h="6610" extrusionOk="0">
                  <a:moveTo>
                    <a:pt x="3850" y="3313"/>
                  </a:moveTo>
                  <a:lnTo>
                    <a:pt x="3850" y="3313"/>
                  </a:lnTo>
                  <a:cubicBezTo>
                    <a:pt x="3825" y="3177"/>
                    <a:pt x="3754" y="3057"/>
                    <a:pt x="3681" y="2945"/>
                  </a:cubicBezTo>
                  <a:cubicBezTo>
                    <a:pt x="3641" y="2873"/>
                    <a:pt x="3601" y="2800"/>
                    <a:pt x="3545" y="2744"/>
                  </a:cubicBezTo>
                  <a:cubicBezTo>
                    <a:pt x="3321" y="2505"/>
                    <a:pt x="2985" y="2425"/>
                    <a:pt x="2641" y="2321"/>
                  </a:cubicBezTo>
                  <a:cubicBezTo>
                    <a:pt x="2673" y="2234"/>
                    <a:pt x="2689" y="2145"/>
                    <a:pt x="2705" y="2042"/>
                  </a:cubicBezTo>
                  <a:cubicBezTo>
                    <a:pt x="2745" y="1993"/>
                    <a:pt x="2785" y="1946"/>
                    <a:pt x="2793" y="1881"/>
                  </a:cubicBezTo>
                  <a:cubicBezTo>
                    <a:pt x="2809" y="1817"/>
                    <a:pt x="2777" y="1745"/>
                    <a:pt x="2713" y="1689"/>
                  </a:cubicBezTo>
                  <a:cubicBezTo>
                    <a:pt x="2729" y="1545"/>
                    <a:pt x="2745" y="1393"/>
                    <a:pt x="2681" y="1265"/>
                  </a:cubicBezTo>
                  <a:cubicBezTo>
                    <a:pt x="2657" y="1209"/>
                    <a:pt x="2609" y="1169"/>
                    <a:pt x="2569" y="1129"/>
                  </a:cubicBezTo>
                  <a:cubicBezTo>
                    <a:pt x="2481" y="1049"/>
                    <a:pt x="2369" y="1002"/>
                    <a:pt x="2249" y="1002"/>
                  </a:cubicBezTo>
                  <a:cubicBezTo>
                    <a:pt x="2105" y="993"/>
                    <a:pt x="1969" y="1065"/>
                    <a:pt x="1881" y="1178"/>
                  </a:cubicBezTo>
                  <a:cubicBezTo>
                    <a:pt x="1785" y="1281"/>
                    <a:pt x="1736" y="1426"/>
                    <a:pt x="1745" y="1618"/>
                  </a:cubicBezTo>
                  <a:cubicBezTo>
                    <a:pt x="1681" y="1658"/>
                    <a:pt x="1649" y="1721"/>
                    <a:pt x="1641" y="1794"/>
                  </a:cubicBezTo>
                  <a:cubicBezTo>
                    <a:pt x="1633" y="1857"/>
                    <a:pt x="1665" y="1930"/>
                    <a:pt x="1713" y="1977"/>
                  </a:cubicBezTo>
                  <a:cubicBezTo>
                    <a:pt x="1729" y="1986"/>
                    <a:pt x="1745" y="2002"/>
                    <a:pt x="1777" y="2017"/>
                  </a:cubicBezTo>
                  <a:cubicBezTo>
                    <a:pt x="1769" y="2113"/>
                    <a:pt x="1777" y="2209"/>
                    <a:pt x="1809" y="2321"/>
                  </a:cubicBezTo>
                  <a:cubicBezTo>
                    <a:pt x="1729" y="2336"/>
                    <a:pt x="1657" y="2321"/>
                    <a:pt x="1585" y="2290"/>
                  </a:cubicBezTo>
                  <a:cubicBezTo>
                    <a:pt x="1529" y="2258"/>
                    <a:pt x="1473" y="2201"/>
                    <a:pt x="1408" y="2225"/>
                  </a:cubicBezTo>
                  <a:cubicBezTo>
                    <a:pt x="1368" y="2234"/>
                    <a:pt x="1337" y="2274"/>
                    <a:pt x="1289" y="2265"/>
                  </a:cubicBezTo>
                  <a:cubicBezTo>
                    <a:pt x="1272" y="2265"/>
                    <a:pt x="1257" y="2250"/>
                    <a:pt x="1249" y="2241"/>
                  </a:cubicBezTo>
                  <a:cubicBezTo>
                    <a:pt x="1185" y="2201"/>
                    <a:pt x="1105" y="2194"/>
                    <a:pt x="1033" y="2169"/>
                  </a:cubicBezTo>
                  <a:cubicBezTo>
                    <a:pt x="888" y="2138"/>
                    <a:pt x="752" y="2049"/>
                    <a:pt x="600" y="1977"/>
                  </a:cubicBezTo>
                  <a:cubicBezTo>
                    <a:pt x="649" y="1810"/>
                    <a:pt x="696" y="1649"/>
                    <a:pt x="745" y="1482"/>
                  </a:cubicBezTo>
                  <a:cubicBezTo>
                    <a:pt x="769" y="1393"/>
                    <a:pt x="801" y="1281"/>
                    <a:pt x="745" y="1185"/>
                  </a:cubicBezTo>
                  <a:cubicBezTo>
                    <a:pt x="777" y="1042"/>
                    <a:pt x="825" y="906"/>
                    <a:pt x="873" y="769"/>
                  </a:cubicBezTo>
                  <a:cubicBezTo>
                    <a:pt x="888" y="721"/>
                    <a:pt x="904" y="681"/>
                    <a:pt x="937" y="649"/>
                  </a:cubicBezTo>
                  <a:cubicBezTo>
                    <a:pt x="977" y="601"/>
                    <a:pt x="1033" y="577"/>
                    <a:pt x="1080" y="545"/>
                  </a:cubicBezTo>
                  <a:cubicBezTo>
                    <a:pt x="1161" y="497"/>
                    <a:pt x="1225" y="417"/>
                    <a:pt x="1272" y="297"/>
                  </a:cubicBezTo>
                  <a:cubicBezTo>
                    <a:pt x="1289" y="257"/>
                    <a:pt x="1312" y="225"/>
                    <a:pt x="1329" y="193"/>
                  </a:cubicBezTo>
                  <a:cubicBezTo>
                    <a:pt x="1337" y="153"/>
                    <a:pt x="1337" y="105"/>
                    <a:pt x="1305" y="81"/>
                  </a:cubicBezTo>
                  <a:cubicBezTo>
                    <a:pt x="1272" y="57"/>
                    <a:pt x="1241" y="65"/>
                    <a:pt x="1185" y="73"/>
                  </a:cubicBezTo>
                  <a:cubicBezTo>
                    <a:pt x="1185" y="25"/>
                    <a:pt x="1129" y="-7"/>
                    <a:pt x="1089" y="9"/>
                  </a:cubicBezTo>
                  <a:cubicBezTo>
                    <a:pt x="1080" y="17"/>
                    <a:pt x="1073" y="25"/>
                    <a:pt x="1057" y="33"/>
                  </a:cubicBezTo>
                  <a:cubicBezTo>
                    <a:pt x="1017" y="41"/>
                    <a:pt x="969" y="-23"/>
                    <a:pt x="928" y="9"/>
                  </a:cubicBezTo>
                  <a:cubicBezTo>
                    <a:pt x="913" y="25"/>
                    <a:pt x="904" y="57"/>
                    <a:pt x="881" y="49"/>
                  </a:cubicBezTo>
                  <a:cubicBezTo>
                    <a:pt x="873" y="49"/>
                    <a:pt x="865" y="41"/>
                    <a:pt x="865" y="33"/>
                  </a:cubicBezTo>
                  <a:cubicBezTo>
                    <a:pt x="841" y="9"/>
                    <a:pt x="792" y="17"/>
                    <a:pt x="785" y="49"/>
                  </a:cubicBezTo>
                  <a:cubicBezTo>
                    <a:pt x="777" y="57"/>
                    <a:pt x="777" y="73"/>
                    <a:pt x="769" y="73"/>
                  </a:cubicBezTo>
                  <a:cubicBezTo>
                    <a:pt x="761" y="81"/>
                    <a:pt x="745" y="73"/>
                    <a:pt x="729" y="65"/>
                  </a:cubicBezTo>
                  <a:cubicBezTo>
                    <a:pt x="705" y="57"/>
                    <a:pt x="681" y="65"/>
                    <a:pt x="656" y="89"/>
                  </a:cubicBezTo>
                  <a:cubicBezTo>
                    <a:pt x="640" y="105"/>
                    <a:pt x="633" y="129"/>
                    <a:pt x="625" y="153"/>
                  </a:cubicBezTo>
                  <a:cubicBezTo>
                    <a:pt x="593" y="249"/>
                    <a:pt x="593" y="353"/>
                    <a:pt x="593" y="441"/>
                  </a:cubicBezTo>
                  <a:cubicBezTo>
                    <a:pt x="585" y="537"/>
                    <a:pt x="560" y="625"/>
                    <a:pt x="520" y="705"/>
                  </a:cubicBezTo>
                  <a:cubicBezTo>
                    <a:pt x="504" y="745"/>
                    <a:pt x="489" y="785"/>
                    <a:pt x="473" y="825"/>
                  </a:cubicBezTo>
                  <a:cubicBezTo>
                    <a:pt x="457" y="873"/>
                    <a:pt x="448" y="929"/>
                    <a:pt x="417" y="977"/>
                  </a:cubicBezTo>
                  <a:cubicBezTo>
                    <a:pt x="337" y="1009"/>
                    <a:pt x="321" y="1105"/>
                    <a:pt x="297" y="1185"/>
                  </a:cubicBezTo>
                  <a:cubicBezTo>
                    <a:pt x="248" y="1393"/>
                    <a:pt x="129" y="1578"/>
                    <a:pt x="56" y="1770"/>
                  </a:cubicBezTo>
                  <a:cubicBezTo>
                    <a:pt x="24" y="1834"/>
                    <a:pt x="0" y="1906"/>
                    <a:pt x="0" y="1977"/>
                  </a:cubicBezTo>
                  <a:cubicBezTo>
                    <a:pt x="0" y="2073"/>
                    <a:pt x="33" y="2169"/>
                    <a:pt x="89" y="2250"/>
                  </a:cubicBezTo>
                  <a:cubicBezTo>
                    <a:pt x="136" y="2330"/>
                    <a:pt x="216" y="2393"/>
                    <a:pt x="272" y="2449"/>
                  </a:cubicBezTo>
                  <a:cubicBezTo>
                    <a:pt x="433" y="2617"/>
                    <a:pt x="560" y="2809"/>
                    <a:pt x="736" y="2945"/>
                  </a:cubicBezTo>
                  <a:cubicBezTo>
                    <a:pt x="785" y="2985"/>
                    <a:pt x="841" y="3017"/>
                    <a:pt x="881" y="3065"/>
                  </a:cubicBezTo>
                  <a:cubicBezTo>
                    <a:pt x="977" y="3168"/>
                    <a:pt x="1009" y="3313"/>
                    <a:pt x="1024" y="3449"/>
                  </a:cubicBezTo>
                  <a:cubicBezTo>
                    <a:pt x="1033" y="3593"/>
                    <a:pt x="1024" y="3729"/>
                    <a:pt x="1080" y="3897"/>
                  </a:cubicBezTo>
                  <a:cubicBezTo>
                    <a:pt x="1080" y="4209"/>
                    <a:pt x="1089" y="4529"/>
                    <a:pt x="1057" y="4849"/>
                  </a:cubicBezTo>
                  <a:cubicBezTo>
                    <a:pt x="1040" y="5041"/>
                    <a:pt x="1017" y="5233"/>
                    <a:pt x="1009" y="5425"/>
                  </a:cubicBezTo>
                  <a:cubicBezTo>
                    <a:pt x="1009" y="5617"/>
                    <a:pt x="1033" y="5817"/>
                    <a:pt x="1120" y="6001"/>
                  </a:cubicBezTo>
                  <a:cubicBezTo>
                    <a:pt x="1113" y="6201"/>
                    <a:pt x="1120" y="6409"/>
                    <a:pt x="1145" y="6610"/>
                  </a:cubicBezTo>
                  <a:cubicBezTo>
                    <a:pt x="3473" y="6610"/>
                    <a:pt x="3473" y="6610"/>
                    <a:pt x="3473" y="6610"/>
                  </a:cubicBezTo>
                  <a:cubicBezTo>
                    <a:pt x="3466" y="6418"/>
                    <a:pt x="3441" y="6217"/>
                    <a:pt x="3425" y="5978"/>
                  </a:cubicBezTo>
                  <a:cubicBezTo>
                    <a:pt x="3529" y="5761"/>
                    <a:pt x="3441" y="5473"/>
                    <a:pt x="3593" y="5289"/>
                  </a:cubicBezTo>
                  <a:cubicBezTo>
                    <a:pt x="3673" y="5185"/>
                    <a:pt x="3817" y="5137"/>
                    <a:pt x="3873" y="5017"/>
                  </a:cubicBezTo>
                  <a:cubicBezTo>
                    <a:pt x="3905" y="4953"/>
                    <a:pt x="3905" y="4881"/>
                    <a:pt x="3913" y="4817"/>
                  </a:cubicBezTo>
                  <a:cubicBezTo>
                    <a:pt x="3929" y="4737"/>
                    <a:pt x="3961" y="4657"/>
                    <a:pt x="3977" y="4577"/>
                  </a:cubicBezTo>
                  <a:cubicBezTo>
                    <a:pt x="4082" y="4161"/>
                    <a:pt x="3913" y="3737"/>
                    <a:pt x="3850" y="331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7" name="Google Shape;297;p26"/>
            <p:cNvSpPr/>
            <p:nvPr/>
          </p:nvSpPr>
          <p:spPr>
            <a:xfrm>
              <a:off x="5562738" y="3311237"/>
              <a:ext cx="776652" cy="1644720"/>
            </a:xfrm>
            <a:custGeom>
              <a:avLst/>
              <a:gdLst/>
              <a:ahLst/>
              <a:cxnLst/>
              <a:rect l="l" t="t" r="r" b="b"/>
              <a:pathLst>
                <a:path w="3076" h="6514" extrusionOk="0">
                  <a:moveTo>
                    <a:pt x="3042" y="2890"/>
                  </a:moveTo>
                  <a:lnTo>
                    <a:pt x="3042" y="2890"/>
                  </a:lnTo>
                  <a:cubicBezTo>
                    <a:pt x="3002" y="2658"/>
                    <a:pt x="2962" y="2419"/>
                    <a:pt x="2922" y="2186"/>
                  </a:cubicBezTo>
                  <a:cubicBezTo>
                    <a:pt x="2906" y="2098"/>
                    <a:pt x="2890" y="2002"/>
                    <a:pt x="2826" y="1939"/>
                  </a:cubicBezTo>
                  <a:cubicBezTo>
                    <a:pt x="2786" y="1890"/>
                    <a:pt x="2714" y="1866"/>
                    <a:pt x="2650" y="1843"/>
                  </a:cubicBezTo>
                  <a:cubicBezTo>
                    <a:pt x="2514" y="1778"/>
                    <a:pt x="2378" y="1706"/>
                    <a:pt x="2242" y="1634"/>
                  </a:cubicBezTo>
                  <a:cubicBezTo>
                    <a:pt x="2154" y="1586"/>
                    <a:pt x="2066" y="1538"/>
                    <a:pt x="1978" y="1490"/>
                  </a:cubicBezTo>
                  <a:cubicBezTo>
                    <a:pt x="1946" y="1346"/>
                    <a:pt x="1938" y="1210"/>
                    <a:pt x="1954" y="1082"/>
                  </a:cubicBezTo>
                  <a:cubicBezTo>
                    <a:pt x="1954" y="1066"/>
                    <a:pt x="1954" y="1050"/>
                    <a:pt x="1962" y="1042"/>
                  </a:cubicBezTo>
                  <a:cubicBezTo>
                    <a:pt x="1969" y="1026"/>
                    <a:pt x="1986" y="1018"/>
                    <a:pt x="2002" y="1010"/>
                  </a:cubicBezTo>
                  <a:cubicBezTo>
                    <a:pt x="2042" y="994"/>
                    <a:pt x="2074" y="946"/>
                    <a:pt x="2074" y="906"/>
                  </a:cubicBezTo>
                  <a:cubicBezTo>
                    <a:pt x="2074" y="858"/>
                    <a:pt x="2050" y="810"/>
                    <a:pt x="2009" y="786"/>
                  </a:cubicBezTo>
                  <a:cubicBezTo>
                    <a:pt x="2009" y="650"/>
                    <a:pt x="1994" y="554"/>
                    <a:pt x="1954" y="466"/>
                  </a:cubicBezTo>
                  <a:cubicBezTo>
                    <a:pt x="1906" y="378"/>
                    <a:pt x="1826" y="314"/>
                    <a:pt x="1738" y="282"/>
                  </a:cubicBezTo>
                  <a:cubicBezTo>
                    <a:pt x="1658" y="114"/>
                    <a:pt x="1489" y="-14"/>
                    <a:pt x="1313" y="2"/>
                  </a:cubicBezTo>
                  <a:cubicBezTo>
                    <a:pt x="1257" y="2"/>
                    <a:pt x="1201" y="26"/>
                    <a:pt x="1145" y="50"/>
                  </a:cubicBezTo>
                  <a:cubicBezTo>
                    <a:pt x="1105" y="66"/>
                    <a:pt x="1058" y="90"/>
                    <a:pt x="1025" y="130"/>
                  </a:cubicBezTo>
                  <a:cubicBezTo>
                    <a:pt x="962" y="202"/>
                    <a:pt x="946" y="306"/>
                    <a:pt x="962" y="402"/>
                  </a:cubicBezTo>
                  <a:cubicBezTo>
                    <a:pt x="978" y="490"/>
                    <a:pt x="1018" y="578"/>
                    <a:pt x="1058" y="666"/>
                  </a:cubicBezTo>
                  <a:cubicBezTo>
                    <a:pt x="1074" y="794"/>
                    <a:pt x="1018" y="922"/>
                    <a:pt x="1042" y="1042"/>
                  </a:cubicBezTo>
                  <a:cubicBezTo>
                    <a:pt x="1058" y="1114"/>
                    <a:pt x="1105" y="1186"/>
                    <a:pt x="1170" y="1226"/>
                  </a:cubicBezTo>
                  <a:cubicBezTo>
                    <a:pt x="1161" y="1314"/>
                    <a:pt x="1161" y="1402"/>
                    <a:pt x="1170" y="1482"/>
                  </a:cubicBezTo>
                  <a:cubicBezTo>
                    <a:pt x="1042" y="1514"/>
                    <a:pt x="994" y="1674"/>
                    <a:pt x="889" y="1714"/>
                  </a:cubicBezTo>
                  <a:cubicBezTo>
                    <a:pt x="858" y="1722"/>
                    <a:pt x="827" y="1730"/>
                    <a:pt x="794" y="1738"/>
                  </a:cubicBezTo>
                  <a:cubicBezTo>
                    <a:pt x="762" y="1754"/>
                    <a:pt x="731" y="1786"/>
                    <a:pt x="698" y="1810"/>
                  </a:cubicBezTo>
                  <a:cubicBezTo>
                    <a:pt x="586" y="1890"/>
                    <a:pt x="443" y="1898"/>
                    <a:pt x="338" y="1986"/>
                  </a:cubicBezTo>
                  <a:cubicBezTo>
                    <a:pt x="267" y="2050"/>
                    <a:pt x="227" y="2138"/>
                    <a:pt x="202" y="2234"/>
                  </a:cubicBezTo>
                  <a:cubicBezTo>
                    <a:pt x="115" y="2482"/>
                    <a:pt x="90" y="2754"/>
                    <a:pt x="115" y="3010"/>
                  </a:cubicBezTo>
                  <a:cubicBezTo>
                    <a:pt x="42" y="3211"/>
                    <a:pt x="10" y="3354"/>
                    <a:pt x="2" y="3498"/>
                  </a:cubicBezTo>
                  <a:cubicBezTo>
                    <a:pt x="-6" y="3650"/>
                    <a:pt x="26" y="3802"/>
                    <a:pt x="106" y="3929"/>
                  </a:cubicBezTo>
                  <a:cubicBezTo>
                    <a:pt x="186" y="4050"/>
                    <a:pt x="323" y="4138"/>
                    <a:pt x="474" y="4138"/>
                  </a:cubicBezTo>
                  <a:cubicBezTo>
                    <a:pt x="419" y="4402"/>
                    <a:pt x="506" y="4650"/>
                    <a:pt x="490" y="4898"/>
                  </a:cubicBezTo>
                  <a:cubicBezTo>
                    <a:pt x="483" y="5074"/>
                    <a:pt x="419" y="5234"/>
                    <a:pt x="419" y="5410"/>
                  </a:cubicBezTo>
                  <a:cubicBezTo>
                    <a:pt x="419" y="5562"/>
                    <a:pt x="459" y="5706"/>
                    <a:pt x="459" y="5866"/>
                  </a:cubicBezTo>
                  <a:cubicBezTo>
                    <a:pt x="459" y="6082"/>
                    <a:pt x="378" y="6314"/>
                    <a:pt x="443" y="6514"/>
                  </a:cubicBezTo>
                  <a:cubicBezTo>
                    <a:pt x="2826" y="6514"/>
                    <a:pt x="2826" y="6514"/>
                    <a:pt x="2826" y="6514"/>
                  </a:cubicBezTo>
                  <a:cubicBezTo>
                    <a:pt x="2834" y="6098"/>
                    <a:pt x="2802" y="5330"/>
                    <a:pt x="2778" y="5002"/>
                  </a:cubicBezTo>
                  <a:cubicBezTo>
                    <a:pt x="2746" y="4602"/>
                    <a:pt x="2714" y="4201"/>
                    <a:pt x="2690" y="3802"/>
                  </a:cubicBezTo>
                  <a:cubicBezTo>
                    <a:pt x="2778" y="3746"/>
                    <a:pt x="2858" y="3690"/>
                    <a:pt x="2882" y="3610"/>
                  </a:cubicBezTo>
                  <a:cubicBezTo>
                    <a:pt x="2938" y="3585"/>
                    <a:pt x="2954" y="3562"/>
                    <a:pt x="2970" y="3538"/>
                  </a:cubicBezTo>
                  <a:cubicBezTo>
                    <a:pt x="3042" y="3449"/>
                    <a:pt x="3074" y="3338"/>
                    <a:pt x="3074" y="3227"/>
                  </a:cubicBezTo>
                  <a:cubicBezTo>
                    <a:pt x="3082" y="3115"/>
                    <a:pt x="3058" y="3003"/>
                    <a:pt x="3042" y="289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26"/>
            <p:cNvSpPr/>
            <p:nvPr/>
          </p:nvSpPr>
          <p:spPr>
            <a:xfrm>
              <a:off x="6777661" y="2119169"/>
              <a:ext cx="1451252" cy="2836250"/>
            </a:xfrm>
            <a:custGeom>
              <a:avLst/>
              <a:gdLst/>
              <a:ahLst/>
              <a:cxnLst/>
              <a:rect l="l" t="t" r="r" b="b"/>
              <a:pathLst>
                <a:path w="6396" h="12500" extrusionOk="0">
                  <a:moveTo>
                    <a:pt x="6316" y="10492"/>
                  </a:moveTo>
                  <a:lnTo>
                    <a:pt x="6316" y="10492"/>
                  </a:lnTo>
                  <a:cubicBezTo>
                    <a:pt x="6260" y="10300"/>
                    <a:pt x="6180" y="10116"/>
                    <a:pt x="6124" y="9931"/>
                  </a:cubicBezTo>
                  <a:cubicBezTo>
                    <a:pt x="6036" y="9675"/>
                    <a:pt x="5964" y="9460"/>
                    <a:pt x="5892" y="9235"/>
                  </a:cubicBezTo>
                  <a:cubicBezTo>
                    <a:pt x="5860" y="9155"/>
                    <a:pt x="5836" y="9075"/>
                    <a:pt x="5796" y="9003"/>
                  </a:cubicBezTo>
                  <a:cubicBezTo>
                    <a:pt x="5755" y="8923"/>
                    <a:pt x="5708" y="8851"/>
                    <a:pt x="5652" y="8787"/>
                  </a:cubicBezTo>
                  <a:cubicBezTo>
                    <a:pt x="5588" y="8715"/>
                    <a:pt x="5523" y="8651"/>
                    <a:pt x="5452" y="8595"/>
                  </a:cubicBezTo>
                  <a:cubicBezTo>
                    <a:pt x="5396" y="8539"/>
                    <a:pt x="5324" y="8499"/>
                    <a:pt x="5251" y="8459"/>
                  </a:cubicBezTo>
                  <a:cubicBezTo>
                    <a:pt x="5139" y="8395"/>
                    <a:pt x="5028" y="8331"/>
                    <a:pt x="4916" y="8267"/>
                  </a:cubicBezTo>
                  <a:cubicBezTo>
                    <a:pt x="4836" y="8211"/>
                    <a:pt x="4755" y="8163"/>
                    <a:pt x="4684" y="8107"/>
                  </a:cubicBezTo>
                  <a:cubicBezTo>
                    <a:pt x="4635" y="8019"/>
                    <a:pt x="4628" y="7947"/>
                    <a:pt x="4628" y="7875"/>
                  </a:cubicBezTo>
                  <a:cubicBezTo>
                    <a:pt x="4684" y="7851"/>
                    <a:pt x="4724" y="7787"/>
                    <a:pt x="4724" y="7723"/>
                  </a:cubicBezTo>
                  <a:cubicBezTo>
                    <a:pt x="4724" y="7667"/>
                    <a:pt x="4684" y="7603"/>
                    <a:pt x="4628" y="7571"/>
                  </a:cubicBezTo>
                  <a:cubicBezTo>
                    <a:pt x="4668" y="7387"/>
                    <a:pt x="4603" y="7186"/>
                    <a:pt x="4476" y="7059"/>
                  </a:cubicBezTo>
                  <a:cubicBezTo>
                    <a:pt x="4436" y="7019"/>
                    <a:pt x="4387" y="6987"/>
                    <a:pt x="4331" y="6963"/>
                  </a:cubicBezTo>
                  <a:cubicBezTo>
                    <a:pt x="4275" y="6947"/>
                    <a:pt x="4211" y="6939"/>
                    <a:pt x="4148" y="6947"/>
                  </a:cubicBezTo>
                  <a:cubicBezTo>
                    <a:pt x="4068" y="6947"/>
                    <a:pt x="3987" y="6963"/>
                    <a:pt x="3907" y="6987"/>
                  </a:cubicBezTo>
                  <a:cubicBezTo>
                    <a:pt x="3860" y="7003"/>
                    <a:pt x="3811" y="7027"/>
                    <a:pt x="3771" y="7067"/>
                  </a:cubicBezTo>
                  <a:cubicBezTo>
                    <a:pt x="3731" y="7107"/>
                    <a:pt x="3707" y="7155"/>
                    <a:pt x="3675" y="7203"/>
                  </a:cubicBezTo>
                  <a:cubicBezTo>
                    <a:pt x="3643" y="7267"/>
                    <a:pt x="3611" y="7331"/>
                    <a:pt x="3603" y="7395"/>
                  </a:cubicBezTo>
                  <a:cubicBezTo>
                    <a:pt x="3579" y="7499"/>
                    <a:pt x="3611" y="7603"/>
                    <a:pt x="3643" y="7699"/>
                  </a:cubicBezTo>
                  <a:cubicBezTo>
                    <a:pt x="3611" y="7763"/>
                    <a:pt x="3603" y="7819"/>
                    <a:pt x="3619" y="7875"/>
                  </a:cubicBezTo>
                  <a:cubicBezTo>
                    <a:pt x="3635" y="7923"/>
                    <a:pt x="3667" y="7971"/>
                    <a:pt x="3724" y="7987"/>
                  </a:cubicBezTo>
                  <a:cubicBezTo>
                    <a:pt x="3739" y="8107"/>
                    <a:pt x="3820" y="8211"/>
                    <a:pt x="3891" y="8307"/>
                  </a:cubicBezTo>
                  <a:cubicBezTo>
                    <a:pt x="3835" y="8403"/>
                    <a:pt x="3731" y="8403"/>
                    <a:pt x="3675" y="8347"/>
                  </a:cubicBezTo>
                  <a:cubicBezTo>
                    <a:pt x="3651" y="8323"/>
                    <a:pt x="3628" y="8291"/>
                    <a:pt x="3595" y="8283"/>
                  </a:cubicBezTo>
                  <a:cubicBezTo>
                    <a:pt x="3587" y="8283"/>
                    <a:pt x="3571" y="8283"/>
                    <a:pt x="3555" y="8283"/>
                  </a:cubicBezTo>
                  <a:cubicBezTo>
                    <a:pt x="3547" y="8275"/>
                    <a:pt x="3539" y="8267"/>
                    <a:pt x="3532" y="8259"/>
                  </a:cubicBezTo>
                  <a:cubicBezTo>
                    <a:pt x="3483" y="8195"/>
                    <a:pt x="3483" y="8107"/>
                    <a:pt x="3419" y="8059"/>
                  </a:cubicBezTo>
                  <a:cubicBezTo>
                    <a:pt x="3396" y="8051"/>
                    <a:pt x="3371" y="8043"/>
                    <a:pt x="3355" y="8027"/>
                  </a:cubicBezTo>
                  <a:cubicBezTo>
                    <a:pt x="3300" y="7987"/>
                    <a:pt x="3291" y="7915"/>
                    <a:pt x="3275" y="7851"/>
                  </a:cubicBezTo>
                  <a:cubicBezTo>
                    <a:pt x="3251" y="7779"/>
                    <a:pt x="3219" y="7707"/>
                    <a:pt x="3179" y="7651"/>
                  </a:cubicBezTo>
                  <a:cubicBezTo>
                    <a:pt x="3139" y="7595"/>
                    <a:pt x="3091" y="7555"/>
                    <a:pt x="3059" y="7491"/>
                  </a:cubicBezTo>
                  <a:cubicBezTo>
                    <a:pt x="3027" y="7419"/>
                    <a:pt x="3019" y="7323"/>
                    <a:pt x="2955" y="7267"/>
                  </a:cubicBezTo>
                  <a:cubicBezTo>
                    <a:pt x="2931" y="7251"/>
                    <a:pt x="2907" y="7243"/>
                    <a:pt x="2891" y="7219"/>
                  </a:cubicBezTo>
                  <a:lnTo>
                    <a:pt x="2891" y="7211"/>
                  </a:lnTo>
                  <a:cubicBezTo>
                    <a:pt x="2827" y="6851"/>
                    <a:pt x="2827" y="6851"/>
                    <a:pt x="2827" y="6851"/>
                  </a:cubicBezTo>
                  <a:cubicBezTo>
                    <a:pt x="2867" y="6819"/>
                    <a:pt x="2891" y="6762"/>
                    <a:pt x="2867" y="6706"/>
                  </a:cubicBezTo>
                  <a:cubicBezTo>
                    <a:pt x="2859" y="6699"/>
                    <a:pt x="2859" y="6691"/>
                    <a:pt x="2859" y="6675"/>
                  </a:cubicBezTo>
                  <a:cubicBezTo>
                    <a:pt x="2867" y="6666"/>
                    <a:pt x="2875" y="6659"/>
                    <a:pt x="2883" y="6659"/>
                  </a:cubicBezTo>
                  <a:cubicBezTo>
                    <a:pt x="2907" y="6635"/>
                    <a:pt x="2915" y="6595"/>
                    <a:pt x="2891" y="6570"/>
                  </a:cubicBezTo>
                  <a:cubicBezTo>
                    <a:pt x="2883" y="6563"/>
                    <a:pt x="2875" y="6555"/>
                    <a:pt x="2867" y="6539"/>
                  </a:cubicBezTo>
                  <a:cubicBezTo>
                    <a:pt x="2851" y="6514"/>
                    <a:pt x="2875" y="6491"/>
                    <a:pt x="2883" y="6459"/>
                  </a:cubicBezTo>
                  <a:cubicBezTo>
                    <a:pt x="2891" y="6418"/>
                    <a:pt x="2859" y="6363"/>
                    <a:pt x="2819" y="6355"/>
                  </a:cubicBezTo>
                  <a:cubicBezTo>
                    <a:pt x="2803" y="6347"/>
                    <a:pt x="2795" y="6347"/>
                    <a:pt x="2795" y="6338"/>
                  </a:cubicBezTo>
                  <a:cubicBezTo>
                    <a:pt x="2787" y="6331"/>
                    <a:pt x="2795" y="6322"/>
                    <a:pt x="2795" y="6315"/>
                  </a:cubicBezTo>
                  <a:cubicBezTo>
                    <a:pt x="2803" y="6282"/>
                    <a:pt x="2771" y="6242"/>
                    <a:pt x="2739" y="6235"/>
                  </a:cubicBezTo>
                  <a:cubicBezTo>
                    <a:pt x="2731" y="6235"/>
                    <a:pt x="2723" y="6235"/>
                    <a:pt x="2715" y="6235"/>
                  </a:cubicBezTo>
                  <a:cubicBezTo>
                    <a:pt x="1626" y="42"/>
                    <a:pt x="1626" y="42"/>
                    <a:pt x="1626" y="42"/>
                  </a:cubicBezTo>
                  <a:cubicBezTo>
                    <a:pt x="1626" y="10"/>
                    <a:pt x="1595" y="-6"/>
                    <a:pt x="1571" y="2"/>
                  </a:cubicBezTo>
                  <a:cubicBezTo>
                    <a:pt x="1547" y="2"/>
                    <a:pt x="1530" y="27"/>
                    <a:pt x="1530" y="58"/>
                  </a:cubicBezTo>
                  <a:lnTo>
                    <a:pt x="1530" y="58"/>
                  </a:lnTo>
                  <a:cubicBezTo>
                    <a:pt x="1387" y="170"/>
                    <a:pt x="883" y="587"/>
                    <a:pt x="787" y="1170"/>
                  </a:cubicBezTo>
                  <a:cubicBezTo>
                    <a:pt x="682" y="1851"/>
                    <a:pt x="675" y="2435"/>
                    <a:pt x="282" y="2883"/>
                  </a:cubicBezTo>
                  <a:cubicBezTo>
                    <a:pt x="-110" y="3331"/>
                    <a:pt x="-117" y="4131"/>
                    <a:pt x="410" y="4707"/>
                  </a:cubicBezTo>
                  <a:cubicBezTo>
                    <a:pt x="410" y="4707"/>
                    <a:pt x="570" y="3915"/>
                    <a:pt x="1155" y="3611"/>
                  </a:cubicBezTo>
                  <a:cubicBezTo>
                    <a:pt x="1619" y="3363"/>
                    <a:pt x="1891" y="2795"/>
                    <a:pt x="1979" y="2578"/>
                  </a:cubicBezTo>
                  <a:cubicBezTo>
                    <a:pt x="2619" y="6259"/>
                    <a:pt x="2619" y="6259"/>
                    <a:pt x="2619" y="6259"/>
                  </a:cubicBezTo>
                  <a:cubicBezTo>
                    <a:pt x="2547" y="6282"/>
                    <a:pt x="2475" y="6315"/>
                    <a:pt x="2435" y="6378"/>
                  </a:cubicBezTo>
                  <a:cubicBezTo>
                    <a:pt x="2387" y="6467"/>
                    <a:pt x="2411" y="6570"/>
                    <a:pt x="2435" y="6659"/>
                  </a:cubicBezTo>
                  <a:cubicBezTo>
                    <a:pt x="2483" y="6875"/>
                    <a:pt x="2507" y="7083"/>
                    <a:pt x="2507" y="7299"/>
                  </a:cubicBezTo>
                  <a:cubicBezTo>
                    <a:pt x="2435" y="7387"/>
                    <a:pt x="2451" y="7523"/>
                    <a:pt x="2483" y="7635"/>
                  </a:cubicBezTo>
                  <a:cubicBezTo>
                    <a:pt x="2547" y="7899"/>
                    <a:pt x="2651" y="8147"/>
                    <a:pt x="2755" y="8403"/>
                  </a:cubicBezTo>
                  <a:cubicBezTo>
                    <a:pt x="2803" y="8507"/>
                    <a:pt x="2843" y="8611"/>
                    <a:pt x="2891" y="8715"/>
                  </a:cubicBezTo>
                  <a:cubicBezTo>
                    <a:pt x="2947" y="8859"/>
                    <a:pt x="3011" y="9011"/>
                    <a:pt x="3115" y="9123"/>
                  </a:cubicBezTo>
                  <a:cubicBezTo>
                    <a:pt x="3275" y="9436"/>
                    <a:pt x="3171" y="9820"/>
                    <a:pt x="3275" y="10155"/>
                  </a:cubicBezTo>
                  <a:cubicBezTo>
                    <a:pt x="3347" y="10387"/>
                    <a:pt x="3515" y="10596"/>
                    <a:pt x="3492" y="10835"/>
                  </a:cubicBezTo>
                  <a:cubicBezTo>
                    <a:pt x="3475" y="10980"/>
                    <a:pt x="3396" y="11116"/>
                    <a:pt x="3436" y="11252"/>
                  </a:cubicBezTo>
                  <a:cubicBezTo>
                    <a:pt x="3451" y="11308"/>
                    <a:pt x="3483" y="11356"/>
                    <a:pt x="3492" y="11411"/>
                  </a:cubicBezTo>
                  <a:cubicBezTo>
                    <a:pt x="3499" y="11476"/>
                    <a:pt x="3483" y="11540"/>
                    <a:pt x="3475" y="11603"/>
                  </a:cubicBezTo>
                  <a:cubicBezTo>
                    <a:pt x="3436" y="11900"/>
                    <a:pt x="3611" y="12204"/>
                    <a:pt x="3587" y="12500"/>
                  </a:cubicBezTo>
                  <a:cubicBezTo>
                    <a:pt x="6116" y="12500"/>
                    <a:pt x="6116" y="12500"/>
                    <a:pt x="6116" y="12500"/>
                  </a:cubicBezTo>
                  <a:cubicBezTo>
                    <a:pt x="6092" y="12196"/>
                    <a:pt x="6068" y="11892"/>
                    <a:pt x="6043" y="11588"/>
                  </a:cubicBezTo>
                  <a:cubicBezTo>
                    <a:pt x="6212" y="11452"/>
                    <a:pt x="6340" y="11268"/>
                    <a:pt x="6380" y="11076"/>
                  </a:cubicBezTo>
                  <a:cubicBezTo>
                    <a:pt x="6420" y="10876"/>
                    <a:pt x="6380" y="10676"/>
                    <a:pt x="6316" y="1049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 name="TextBox 5">
            <a:extLst>
              <a:ext uri="{FF2B5EF4-FFF2-40B4-BE49-F238E27FC236}">
                <a16:creationId xmlns:a16="http://schemas.microsoft.com/office/drawing/2014/main" id="{F70A1822-5E72-6F21-05F1-B82DA3B71CBC}"/>
              </a:ext>
            </a:extLst>
          </p:cNvPr>
          <p:cNvSpPr txBox="1"/>
          <p:nvPr/>
        </p:nvSpPr>
        <p:spPr>
          <a:xfrm>
            <a:off x="358451" y="422721"/>
            <a:ext cx="6217233" cy="3013838"/>
          </a:xfrm>
          <a:prstGeom prst="rect">
            <a:avLst/>
          </a:prstGeom>
          <a:noFill/>
        </p:spPr>
        <p:txBody>
          <a:bodyPr wrap="square">
            <a:spAutoFit/>
          </a:bodyPr>
          <a:lstStyle/>
          <a:p>
            <a:pPr algn="ctr">
              <a:lnSpc>
                <a:spcPct val="150000"/>
              </a:lnSpc>
            </a:pPr>
            <a:r>
              <a:rPr lang="en-US" sz="4400" b="1">
                <a:solidFill>
                  <a:srgbClr val="961515"/>
                </a:solidFill>
                <a:latin typeface="Arial" panose="020B0604020202020204" pitchFamily="34" charset="0"/>
                <a:cs typeface="Arial" panose="020B0604020202020204" pitchFamily="34" charset="0"/>
              </a:rPr>
              <a:t>CHÀO MỪNG CÁC EM </a:t>
            </a:r>
            <a:r>
              <a:rPr lang="en-US" sz="4400" b="1">
                <a:solidFill>
                  <a:srgbClr val="1D1D1D"/>
                </a:solidFill>
                <a:latin typeface="Arial" panose="020B0604020202020204" pitchFamily="34" charset="0"/>
                <a:cs typeface="Arial" panose="020B0604020202020204" pitchFamily="34" charset="0"/>
              </a:rPr>
              <a:t>ĐẾN VỚI TIẾT HỌC </a:t>
            </a:r>
            <a:r>
              <a:rPr lang="en-US" sz="4400" b="1">
                <a:solidFill>
                  <a:srgbClr val="961515"/>
                </a:solidFill>
                <a:latin typeface="Arial" panose="020B0604020202020204" pitchFamily="34" charset="0"/>
                <a:cs typeface="Arial" panose="020B0604020202020204" pitchFamily="34" charset="0"/>
              </a:rPr>
              <a:t>MÔN LỊCH SỬ!</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grpSp>
        <p:nvGrpSpPr>
          <p:cNvPr id="424" name="Group 423">
            <a:extLst>
              <a:ext uri="{FF2B5EF4-FFF2-40B4-BE49-F238E27FC236}">
                <a16:creationId xmlns:a16="http://schemas.microsoft.com/office/drawing/2014/main" id="{FF1ECE7D-C729-316E-1B4F-4DF67AA8E3F7}"/>
              </a:ext>
            </a:extLst>
          </p:cNvPr>
          <p:cNvGrpSpPr/>
          <p:nvPr/>
        </p:nvGrpSpPr>
        <p:grpSpPr>
          <a:xfrm>
            <a:off x="377421" y="224871"/>
            <a:ext cx="8548189" cy="764344"/>
            <a:chOff x="377421" y="224871"/>
            <a:chExt cx="8548189" cy="764344"/>
          </a:xfrm>
        </p:grpSpPr>
        <p:sp>
          <p:nvSpPr>
            <p:cNvPr id="23" name="Rectangle: Rounded Corners 22">
              <a:extLst>
                <a:ext uri="{FF2B5EF4-FFF2-40B4-BE49-F238E27FC236}">
                  <a16:creationId xmlns:a16="http://schemas.microsoft.com/office/drawing/2014/main" id="{D7299E12-5BBA-B3DF-9113-2716E2F91EB5}"/>
                </a:ext>
              </a:extLst>
            </p:cNvPr>
            <p:cNvSpPr/>
            <p:nvPr/>
          </p:nvSpPr>
          <p:spPr>
            <a:xfrm>
              <a:off x="949099" y="224871"/>
              <a:ext cx="7976511" cy="764344"/>
            </a:xfrm>
            <a:prstGeom prst="roundRect">
              <a:avLst>
                <a:gd name="adj" fmla="val 14235"/>
              </a:avLst>
            </a:prstGeom>
            <a:solidFill>
              <a:schemeClr val="bg2">
                <a:lumMod val="75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algn="just">
                <a:buClrTx/>
              </a:pPr>
              <a:r>
                <a:rPr kumimoji="0" lang="en-US" sz="2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17/12/1946: Gây ra vụ thảm sát ở phố Hàng Bún và phố Yên Ninh. </a:t>
              </a:r>
              <a:endPar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 name="Arrow: Right 24">
              <a:extLst>
                <a:ext uri="{FF2B5EF4-FFF2-40B4-BE49-F238E27FC236}">
                  <a16:creationId xmlns:a16="http://schemas.microsoft.com/office/drawing/2014/main" id="{337F6248-6EC1-893B-6B89-AD5CC43FAEF7}"/>
                </a:ext>
              </a:extLst>
            </p:cNvPr>
            <p:cNvSpPr/>
            <p:nvPr/>
          </p:nvSpPr>
          <p:spPr>
            <a:xfrm>
              <a:off x="377421" y="430566"/>
              <a:ext cx="469303" cy="352954"/>
            </a:xfrm>
            <a:prstGeom prst="rightArrow">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grpSp>
      <p:sp>
        <p:nvSpPr>
          <p:cNvPr id="26" name="Rectangle 25">
            <a:extLst>
              <a:ext uri="{FF2B5EF4-FFF2-40B4-BE49-F238E27FC236}">
                <a16:creationId xmlns:a16="http://schemas.microsoft.com/office/drawing/2014/main" id="{5C8FC2C2-BECC-015E-DD14-D7824FD65CB2}"/>
              </a:ext>
            </a:extLst>
          </p:cNvPr>
          <p:cNvSpPr/>
          <p:nvPr/>
        </p:nvSpPr>
        <p:spPr>
          <a:xfrm>
            <a:off x="560360" y="1266289"/>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27" name="Straight Connector 26">
            <a:extLst>
              <a:ext uri="{FF2B5EF4-FFF2-40B4-BE49-F238E27FC236}">
                <a16:creationId xmlns:a16="http://schemas.microsoft.com/office/drawing/2014/main" id="{24A11D6C-F15A-277F-4B86-8346F11EEE35}"/>
              </a:ext>
            </a:extLst>
          </p:cNvPr>
          <p:cNvCxnSpPr>
            <a:cxnSpLocks/>
            <a:stCxn id="26" idx="3"/>
            <a:endCxn id="28" idx="1"/>
          </p:cNvCxnSpPr>
          <p:nvPr/>
        </p:nvCxnSpPr>
        <p:spPr>
          <a:xfrm>
            <a:off x="678520" y="1557750"/>
            <a:ext cx="269316" cy="0"/>
          </a:xfrm>
          <a:prstGeom prst="line">
            <a:avLst/>
          </a:prstGeom>
          <a:noFill/>
          <a:ln w="19050" cap="flat" cmpd="sng" algn="ctr">
            <a:solidFill>
              <a:srgbClr val="000000"/>
            </a:solidFill>
            <a:prstDash val="solid"/>
          </a:ln>
          <a:effectLst/>
        </p:spPr>
      </p:cxnSp>
      <p:sp>
        <p:nvSpPr>
          <p:cNvPr id="28" name="Rectangle: Rounded Corners 27">
            <a:extLst>
              <a:ext uri="{FF2B5EF4-FFF2-40B4-BE49-F238E27FC236}">
                <a16:creationId xmlns:a16="http://schemas.microsoft.com/office/drawing/2014/main" id="{41CFA069-AB76-5C4B-BDEA-0312DE7CBDE9}"/>
              </a:ext>
            </a:extLst>
          </p:cNvPr>
          <p:cNvSpPr/>
          <p:nvPr/>
        </p:nvSpPr>
        <p:spPr>
          <a:xfrm>
            <a:off x="947836" y="1266289"/>
            <a:ext cx="2329839"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Arial"/>
                <a:ea typeface="+mn-ea"/>
                <a:cs typeface="+mn-cs"/>
              </a:rPr>
              <a:t>18/12/1946</a:t>
            </a:r>
            <a:endPar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9" name="Group 28">
            <a:extLst>
              <a:ext uri="{FF2B5EF4-FFF2-40B4-BE49-F238E27FC236}">
                <a16:creationId xmlns:a16="http://schemas.microsoft.com/office/drawing/2014/main" id="{E3C6A615-C18C-96D3-A6ED-6BB88B0C5405}"/>
              </a:ext>
            </a:extLst>
          </p:cNvPr>
          <p:cNvGrpSpPr/>
          <p:nvPr/>
        </p:nvGrpSpPr>
        <p:grpSpPr>
          <a:xfrm>
            <a:off x="560360" y="2110958"/>
            <a:ext cx="4967531" cy="2711418"/>
            <a:chOff x="273633" y="3125284"/>
            <a:chExt cx="4967531" cy="2711418"/>
          </a:xfrm>
        </p:grpSpPr>
        <p:sp>
          <p:nvSpPr>
            <p:cNvPr id="30" name="Rectangle: Rounded Corners 29">
              <a:extLst>
                <a:ext uri="{FF2B5EF4-FFF2-40B4-BE49-F238E27FC236}">
                  <a16:creationId xmlns:a16="http://schemas.microsoft.com/office/drawing/2014/main" id="{7372ACB8-0847-52EA-E17F-9C9CDBA422DC}"/>
                </a:ext>
              </a:extLst>
            </p:cNvPr>
            <p:cNvSpPr/>
            <p:nvPr/>
          </p:nvSpPr>
          <p:spPr>
            <a:xfrm>
              <a:off x="273633" y="3125284"/>
              <a:ext cx="4928660" cy="1177674"/>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marL="0" marR="0" lvl="0" indent="0" algn="just" defTabSz="914400" eaLnBrk="1" fontAlgn="auto" latinLnBrk="0" hangingPunct="1">
                <a:lnSpc>
                  <a:spcPct val="150000"/>
                </a:lnSpc>
                <a:spcBef>
                  <a:spcPts val="100"/>
                </a:spcBef>
                <a:spcAft>
                  <a:spcPts val="100"/>
                </a:spcAft>
                <a:buClrTx/>
                <a:buSzTx/>
                <a:buFontTx/>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panose="020B0604020202020204" pitchFamily="34" charset="0"/>
                </a:rPr>
                <a:t>Pháp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gửi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tối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hậu</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thư</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cho</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Chính</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phủ</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Việt</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Nam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Dân</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chủ</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Cộng</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hoà</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FF71830-C455-E955-ABDE-254B22EBE8A5}"/>
                </a:ext>
              </a:extLst>
            </p:cNvPr>
            <p:cNvSpPr txBox="1"/>
            <p:nvPr/>
          </p:nvSpPr>
          <p:spPr>
            <a:xfrm>
              <a:off x="312505" y="4390729"/>
              <a:ext cx="4928659" cy="1445973"/>
            </a:xfrm>
            <a:prstGeom prst="rect">
              <a:avLst/>
            </a:prstGeom>
            <a:noFill/>
          </p:spPr>
          <p:txBody>
            <a:bodyPr wrap="square">
              <a:spAutoFit/>
            </a:bodyPr>
            <a:lstStyle/>
            <a:p>
              <a:pPr marL="342900" marR="0" lvl="0" indent="-342900" algn="just" defTabSz="914400" eaLnBrk="1" fontAlgn="auto" latinLnBrk="0" hangingPunct="1">
                <a:lnSpc>
                  <a:spcPct val="150000"/>
                </a:lnSpc>
                <a:spcBef>
                  <a:spcPts val="100"/>
                </a:spcBef>
                <a:spcAft>
                  <a:spcPts val="100"/>
                </a:spcAft>
                <a:buClrTx/>
                <a:buSzTx/>
                <a:buFont typeface="Arial" panose="020B0604020202020204" pitchFamily="34" charset="0"/>
                <a:buChar char="•"/>
                <a:tabLst/>
                <a:defRPr/>
              </a:pPr>
              <a:r>
                <a:rPr kumimoji="0" lang="en-US" sz="2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Đòi </a:t>
              </a:r>
              <a:r>
                <a:rPr kumimoji="0" lang="en-U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giải</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tán</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lượng tự vệ chiến </a:t>
              </a:r>
              <a:r>
                <a:rPr kumimoji="0" lang="en-U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đấu</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vi-VN"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eaLnBrk="1" fontAlgn="auto" latinLnBrk="0" hangingPunct="1">
                <a:lnSpc>
                  <a:spcPct val="150000"/>
                </a:lnSpc>
                <a:spcBef>
                  <a:spcPts val="100"/>
                </a:spcBef>
                <a:spcAft>
                  <a:spcPts val="100"/>
                </a:spcAft>
                <a:buClrTx/>
                <a:buSzTx/>
                <a:buFont typeface="Arial" panose="020B0604020202020204" pitchFamily="34" charset="0"/>
                <a:buChar char="•"/>
                <a:tabLst/>
                <a:defRPr/>
              </a:pPr>
              <a:r>
                <a:rPr kumimoji="0" lang="en-US" sz="2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Để quân Pháp giữ gìn trị an ở Hà Nội và quyền kiểm soát Thủ đô. </a:t>
              </a:r>
              <a:endParaRPr kumimoji="0" lang="vi-VN"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445" name="Picture 444" descr="A person in uniform folded arms&#10;&#10;Description automatically generated">
            <a:extLst>
              <a:ext uri="{FF2B5EF4-FFF2-40B4-BE49-F238E27FC236}">
                <a16:creationId xmlns:a16="http://schemas.microsoft.com/office/drawing/2014/main" id="{A52FE848-06AE-240D-A9B4-07EEE204D52F}"/>
              </a:ext>
            </a:extLst>
          </p:cNvPr>
          <p:cNvPicPr>
            <a:picLocks noChangeAspect="1"/>
          </p:cNvPicPr>
          <p:nvPr/>
        </p:nvPicPr>
        <p:blipFill>
          <a:blip r:embed="rId3"/>
          <a:stretch>
            <a:fillRect/>
          </a:stretch>
        </p:blipFill>
        <p:spPr>
          <a:xfrm>
            <a:off x="5974038" y="1129990"/>
            <a:ext cx="2564096" cy="3848405"/>
          </a:xfrm>
          <a:prstGeom prst="rect">
            <a:avLst/>
          </a:prstGeom>
        </p:spPr>
      </p:pic>
      <p:pic>
        <p:nvPicPr>
          <p:cNvPr id="2" name="Picture 1">
            <a:extLst>
              <a:ext uri="{FF2B5EF4-FFF2-40B4-BE49-F238E27FC236}">
                <a16:creationId xmlns:a16="http://schemas.microsoft.com/office/drawing/2014/main" id="{8BB20015-623F-262A-DC9E-8D7A1511DA4A}"/>
              </a:ext>
            </a:extLst>
          </p:cNvPr>
          <p:cNvPicPr>
            <a:picLocks noChangeAspect="1"/>
          </p:cNvPicPr>
          <p:nvPr/>
        </p:nvPicPr>
        <p:blipFill>
          <a:blip r:embed="rId4"/>
          <a:stretch>
            <a:fillRect/>
          </a:stretch>
        </p:blipFill>
        <p:spPr>
          <a:xfrm>
            <a:off x="8175344" y="4950687"/>
            <a:ext cx="968656" cy="192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 calcmode="lin" valueType="num">
                                      <p:cBhvr additive="base">
                                        <p:cTn id="7" dur="500" fill="hold"/>
                                        <p:tgtEl>
                                          <p:spTgt spid="424"/>
                                        </p:tgtEl>
                                        <p:attrNameLst>
                                          <p:attrName>ppt_x</p:attrName>
                                        </p:attrNameLst>
                                      </p:cBhvr>
                                      <p:tavLst>
                                        <p:tav tm="0">
                                          <p:val>
                                            <p:strVal val="0-#ppt_w/2"/>
                                          </p:val>
                                        </p:tav>
                                        <p:tav tm="100000">
                                          <p:val>
                                            <p:strVal val="#ppt_x"/>
                                          </p:val>
                                        </p:tav>
                                      </p:tavLst>
                                    </p:anim>
                                    <p:anim calcmode="lin" valueType="num">
                                      <p:cBhvr additive="base">
                                        <p:cTn id="8" dur="500" fill="hold"/>
                                        <p:tgtEl>
                                          <p:spTgt spid="4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1000"/>
                            </p:stCondLst>
                            <p:childTnLst>
                              <p:par>
                                <p:cTn id="21" presetID="16" presetClass="entr" presetSubtype="42"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outHorizontal)">
                                      <p:cBhvr>
                                        <p:cTn id="23" dur="500"/>
                                        <p:tgtEl>
                                          <p:spTgt spid="28"/>
                                        </p:tgtEl>
                                      </p:cBhvr>
                                    </p:animEffect>
                                  </p:childTnLst>
                                </p:cTn>
                              </p:par>
                            </p:childTnLst>
                          </p:cTn>
                        </p:par>
                        <p:par>
                          <p:cTn id="24" fill="hold">
                            <p:stCondLst>
                              <p:cond delay="1500"/>
                            </p:stCondLst>
                            <p:childTnLst>
                              <p:par>
                                <p:cTn id="25" presetID="16" presetClass="entr" presetSubtype="4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45"/>
                                        </p:tgtEl>
                                        <p:attrNameLst>
                                          <p:attrName>style.visibility</p:attrName>
                                        </p:attrNameLst>
                                      </p:cBhvr>
                                      <p:to>
                                        <p:strVal val="visible"/>
                                      </p:to>
                                    </p:set>
                                    <p:animEffect transition="in" filter="randombar(horizontal)">
                                      <p:cBhvr>
                                        <p:cTn id="32" dur="5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0541-CDC9-32AA-5DB3-DDF012C94B92}"/>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06C29585-EB52-D3FC-2B6D-1FFEC83FD37E}"/>
              </a:ext>
            </a:extLst>
          </p:cNvPr>
          <p:cNvGrpSpPr/>
          <p:nvPr/>
        </p:nvGrpSpPr>
        <p:grpSpPr>
          <a:xfrm>
            <a:off x="158353" y="403148"/>
            <a:ext cx="8827294" cy="4337204"/>
            <a:chOff x="191067" y="752505"/>
            <a:chExt cx="8827294" cy="4337204"/>
          </a:xfrm>
        </p:grpSpPr>
        <p:pic>
          <p:nvPicPr>
            <p:cNvPr id="3" name="Picture 2" descr="A close up of a newspaper&#10;&#10;Description automatically generated">
              <a:extLst>
                <a:ext uri="{FF2B5EF4-FFF2-40B4-BE49-F238E27FC236}">
                  <a16:creationId xmlns:a16="http://schemas.microsoft.com/office/drawing/2014/main" id="{C4AA43FC-9A02-507C-BC2B-5F1E2F1F6AA2}"/>
                </a:ext>
              </a:extLst>
            </p:cNvPr>
            <p:cNvPicPr>
              <a:picLocks noChangeAspect="1"/>
            </p:cNvPicPr>
            <p:nvPr/>
          </p:nvPicPr>
          <p:blipFill>
            <a:blip r:embed="rId2"/>
            <a:stretch>
              <a:fillRect/>
            </a:stretch>
          </p:blipFill>
          <p:spPr>
            <a:xfrm>
              <a:off x="4806330" y="752508"/>
              <a:ext cx="2178037" cy="3638484"/>
            </a:xfrm>
            <a:prstGeom prst="rect">
              <a:avLst/>
            </a:prstGeom>
          </p:spPr>
        </p:pic>
        <p:pic>
          <p:nvPicPr>
            <p:cNvPr id="5" name="Picture 4" descr="A newspaper with black text&#10;&#10;Description automatically generated">
              <a:extLst>
                <a:ext uri="{FF2B5EF4-FFF2-40B4-BE49-F238E27FC236}">
                  <a16:creationId xmlns:a16="http://schemas.microsoft.com/office/drawing/2014/main" id="{4061EE64-6AA6-009D-E36D-E6D134267D24}"/>
                </a:ext>
              </a:extLst>
            </p:cNvPr>
            <p:cNvPicPr>
              <a:picLocks noChangeAspect="1"/>
            </p:cNvPicPr>
            <p:nvPr/>
          </p:nvPicPr>
          <p:blipFill>
            <a:blip r:embed="rId3"/>
            <a:stretch>
              <a:fillRect/>
            </a:stretch>
          </p:blipFill>
          <p:spPr>
            <a:xfrm>
              <a:off x="191067" y="752505"/>
              <a:ext cx="4516742" cy="3638487"/>
            </a:xfrm>
            <a:prstGeom prst="rect">
              <a:avLst/>
            </a:prstGeom>
          </p:spPr>
        </p:pic>
        <p:pic>
          <p:nvPicPr>
            <p:cNvPr id="7" name="Picture 6" descr="A close up of a newspaper&#10;&#10;Description automatically generated">
              <a:extLst>
                <a:ext uri="{FF2B5EF4-FFF2-40B4-BE49-F238E27FC236}">
                  <a16:creationId xmlns:a16="http://schemas.microsoft.com/office/drawing/2014/main" id="{D48BE655-C698-9D61-9F41-07459DF9A434}"/>
                </a:ext>
              </a:extLst>
            </p:cNvPr>
            <p:cNvPicPr>
              <a:picLocks noChangeAspect="1"/>
            </p:cNvPicPr>
            <p:nvPr/>
          </p:nvPicPr>
          <p:blipFill>
            <a:blip r:embed="rId4"/>
            <a:stretch>
              <a:fillRect/>
            </a:stretch>
          </p:blipFill>
          <p:spPr>
            <a:xfrm>
              <a:off x="7082888" y="752505"/>
              <a:ext cx="1935473" cy="3638487"/>
            </a:xfrm>
            <a:prstGeom prst="rect">
              <a:avLst/>
            </a:prstGeom>
          </p:spPr>
        </p:pic>
        <p:sp>
          <p:nvSpPr>
            <p:cNvPr id="15" name="TextBox 14">
              <a:extLst>
                <a:ext uri="{FF2B5EF4-FFF2-40B4-BE49-F238E27FC236}">
                  <a16:creationId xmlns:a16="http://schemas.microsoft.com/office/drawing/2014/main" id="{057ECC25-87E8-1FF5-053A-AEE24B9DE6BA}"/>
                </a:ext>
              </a:extLst>
            </p:cNvPr>
            <p:cNvSpPr txBox="1"/>
            <p:nvPr/>
          </p:nvSpPr>
          <p:spPr>
            <a:xfrm>
              <a:off x="1496122" y="4390992"/>
              <a:ext cx="6151755" cy="698717"/>
            </a:xfrm>
            <a:prstGeom prst="rect">
              <a:avLst/>
            </a:prstGeom>
            <a:noFill/>
          </p:spPr>
          <p:txBody>
            <a:bodyPr wrap="square">
              <a:spAutoFit/>
            </a:bodyPr>
            <a:lstStyle/>
            <a:p>
              <a:pPr algn="ctr">
                <a:lnSpc>
                  <a:spcPct val="150000"/>
                </a:lnSpc>
              </a:pPr>
              <a:r>
                <a:rPr lang="vi-VN"/>
                <a:t>Vụ thảm sát của quân Pháp tại phố Yên Ninh - Hàng Bún ngày 17/12/1946 được ghi nhận trên báo Dân Quốc (số 415 ngày 18/12/1946). </a:t>
              </a:r>
              <a:endParaRPr lang="en-US"/>
            </a:p>
          </p:txBody>
        </p:sp>
      </p:grpSp>
    </p:spTree>
    <p:extLst>
      <p:ext uri="{BB962C8B-B14F-4D97-AF65-F5344CB8AC3E}">
        <p14:creationId xmlns:p14="http://schemas.microsoft.com/office/powerpoint/2010/main" val="142172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4">
          <a:extLst>
            <a:ext uri="{FF2B5EF4-FFF2-40B4-BE49-F238E27FC236}">
              <a16:creationId xmlns:a16="http://schemas.microsoft.com/office/drawing/2014/main" id="{C1B6A87A-F9AD-119D-2CB8-C4E0743C2B34}"/>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C66FFC5D-3BDD-A5CF-B121-6DA3E86DA148}"/>
              </a:ext>
            </a:extLst>
          </p:cNvPr>
          <p:cNvSpPr/>
          <p:nvPr/>
        </p:nvSpPr>
        <p:spPr>
          <a:xfrm>
            <a:off x="954364" y="1325761"/>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27" name="Straight Connector 26">
            <a:extLst>
              <a:ext uri="{FF2B5EF4-FFF2-40B4-BE49-F238E27FC236}">
                <a16:creationId xmlns:a16="http://schemas.microsoft.com/office/drawing/2014/main" id="{A6EC9637-ABB6-5EA1-3076-DF9E3C400D67}"/>
              </a:ext>
            </a:extLst>
          </p:cNvPr>
          <p:cNvCxnSpPr>
            <a:cxnSpLocks/>
            <a:stCxn id="26" idx="3"/>
            <a:endCxn id="28" idx="1"/>
          </p:cNvCxnSpPr>
          <p:nvPr/>
        </p:nvCxnSpPr>
        <p:spPr>
          <a:xfrm>
            <a:off x="1072524" y="1617222"/>
            <a:ext cx="269316" cy="0"/>
          </a:xfrm>
          <a:prstGeom prst="line">
            <a:avLst/>
          </a:prstGeom>
          <a:noFill/>
          <a:ln w="19050" cap="flat" cmpd="sng" algn="ctr">
            <a:solidFill>
              <a:srgbClr val="000000"/>
            </a:solidFill>
            <a:prstDash val="solid"/>
          </a:ln>
          <a:effectLst/>
        </p:spPr>
      </p:cxnSp>
      <p:sp>
        <p:nvSpPr>
          <p:cNvPr id="28" name="Rectangle: Rounded Corners 27">
            <a:extLst>
              <a:ext uri="{FF2B5EF4-FFF2-40B4-BE49-F238E27FC236}">
                <a16:creationId xmlns:a16="http://schemas.microsoft.com/office/drawing/2014/main" id="{B625C5BB-1D24-8813-A302-9CC83F81AFE4}"/>
              </a:ext>
            </a:extLst>
          </p:cNvPr>
          <p:cNvSpPr/>
          <p:nvPr/>
        </p:nvSpPr>
        <p:spPr>
          <a:xfrm>
            <a:off x="1341840" y="1325761"/>
            <a:ext cx="2329839"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000000"/>
                </a:solidFill>
                <a:effectLst/>
                <a:uLnTx/>
                <a:uFillTx/>
                <a:latin typeface="Arial"/>
                <a:ea typeface="+mn-ea"/>
                <a:cs typeface="+mn-cs"/>
              </a:rPr>
              <a:t>18</a:t>
            </a:r>
            <a:r>
              <a:rPr kumimoji="0" lang="en-US" sz="2200" b="0" i="0" u="none" strike="noStrike" kern="0" cap="none" spc="0" normalizeH="0" noProof="0">
                <a:ln>
                  <a:noFill/>
                </a:ln>
                <a:solidFill>
                  <a:srgbClr val="000000"/>
                </a:solidFill>
                <a:effectLst/>
                <a:uLnTx/>
                <a:uFillTx/>
                <a:latin typeface="Arial"/>
                <a:ea typeface="+mn-ea"/>
                <a:cs typeface="+mn-cs"/>
              </a:rPr>
              <a:t> – 19/</a:t>
            </a:r>
            <a:r>
              <a:rPr kumimoji="0" lang="en-US" sz="2200" b="0" i="0" u="none" strike="noStrike" kern="0" cap="none" spc="0" normalizeH="0" baseline="0" noProof="0">
                <a:ln>
                  <a:noFill/>
                </a:ln>
                <a:solidFill>
                  <a:srgbClr val="000000"/>
                </a:solidFill>
                <a:effectLst/>
                <a:uLnTx/>
                <a:uFillTx/>
                <a:latin typeface="Arial"/>
                <a:ea typeface="+mn-ea"/>
                <a:cs typeface="+mn-cs"/>
              </a:rPr>
              <a:t>12/1946</a:t>
            </a:r>
            <a:endPar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17" name="Rectangle: Rounded Corners 416">
            <a:extLst>
              <a:ext uri="{FF2B5EF4-FFF2-40B4-BE49-F238E27FC236}">
                <a16:creationId xmlns:a16="http://schemas.microsoft.com/office/drawing/2014/main" id="{C8101678-53FC-6659-813A-8AD29A13D92C}"/>
              </a:ext>
            </a:extLst>
          </p:cNvPr>
          <p:cNvSpPr/>
          <p:nvPr/>
        </p:nvSpPr>
        <p:spPr>
          <a:xfrm>
            <a:off x="5218989" y="2973383"/>
            <a:ext cx="3290310" cy="1683366"/>
          </a:xfrm>
          <a:prstGeom prst="roundRect">
            <a:avLst>
              <a:gd name="adj" fmla="val 14235"/>
            </a:avLst>
          </a:prstGeom>
          <a:solidFill>
            <a:srgbClr val="F5F7ED"/>
          </a:solidFill>
          <a:ln w="9525" cap="flat" cmpd="sng" algn="ctr">
            <a:noFill/>
            <a:prstDash val="solid"/>
          </a:ln>
          <a:effectLst>
            <a:outerShdw blurRad="50800" dist="38100" dir="5400000" algn="t" rotWithShape="0">
              <a:prstClr val="black">
                <a:alpha val="40000"/>
              </a:prstClr>
            </a:outerShdw>
          </a:effectLst>
        </p:spPr>
        <p:txBody>
          <a:bodyPr rtlCol="0" anchor="ctr"/>
          <a:lstStyle/>
          <a:p>
            <a:pPr algn="just">
              <a:lnSpc>
                <a:spcPct val="150000"/>
              </a:lnSpc>
              <a:buClrTx/>
              <a:defRPr/>
            </a:pPr>
            <a:r>
              <a:rPr kumimoji="0" lang="en-US" sz="2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Chủ tịch Hồ Chí Minh ra </a:t>
            </a:r>
            <a:r>
              <a:rPr kumimoji="0" lang="en-US" sz="2000" b="0" i="1"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“Lời kêu gọi toàn quốc kháng chiến”.</a:t>
            </a:r>
            <a:endParaRPr kumimoji="0" lang="vi-VN" sz="2000" b="0" i="1"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19" name="Arrow: Down 418">
            <a:extLst>
              <a:ext uri="{FF2B5EF4-FFF2-40B4-BE49-F238E27FC236}">
                <a16:creationId xmlns:a16="http://schemas.microsoft.com/office/drawing/2014/main" id="{8A5E1E11-262A-401C-CE0D-EBAA07175440}"/>
              </a:ext>
            </a:extLst>
          </p:cNvPr>
          <p:cNvSpPr/>
          <p:nvPr/>
        </p:nvSpPr>
        <p:spPr>
          <a:xfrm>
            <a:off x="6713611" y="2170430"/>
            <a:ext cx="301063" cy="582921"/>
          </a:xfrm>
          <a:prstGeom prst="downArrow">
            <a:avLst>
              <a:gd name="adj1" fmla="val 50000"/>
              <a:gd name="adj2" fmla="val 76080"/>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sp>
        <p:nvSpPr>
          <p:cNvPr id="420" name="Rectangle 419">
            <a:extLst>
              <a:ext uri="{FF2B5EF4-FFF2-40B4-BE49-F238E27FC236}">
                <a16:creationId xmlns:a16="http://schemas.microsoft.com/office/drawing/2014/main" id="{E17FA5BA-15DC-1EBB-6C82-47E1AD91FFF8}"/>
              </a:ext>
            </a:extLst>
          </p:cNvPr>
          <p:cNvSpPr/>
          <p:nvPr/>
        </p:nvSpPr>
        <p:spPr>
          <a:xfrm>
            <a:off x="5404510" y="1325761"/>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421" name="Straight Connector 420">
            <a:extLst>
              <a:ext uri="{FF2B5EF4-FFF2-40B4-BE49-F238E27FC236}">
                <a16:creationId xmlns:a16="http://schemas.microsoft.com/office/drawing/2014/main" id="{F32F1AE7-11BE-43F3-F3CB-65538536F113}"/>
              </a:ext>
            </a:extLst>
          </p:cNvPr>
          <p:cNvCxnSpPr>
            <a:cxnSpLocks/>
            <a:stCxn id="420" idx="3"/>
            <a:endCxn id="422" idx="1"/>
          </p:cNvCxnSpPr>
          <p:nvPr/>
        </p:nvCxnSpPr>
        <p:spPr>
          <a:xfrm>
            <a:off x="5522670" y="1617222"/>
            <a:ext cx="269316" cy="0"/>
          </a:xfrm>
          <a:prstGeom prst="line">
            <a:avLst/>
          </a:prstGeom>
          <a:noFill/>
          <a:ln w="19050" cap="flat" cmpd="sng" algn="ctr">
            <a:solidFill>
              <a:srgbClr val="000000"/>
            </a:solidFill>
            <a:prstDash val="solid"/>
          </a:ln>
          <a:effectLst/>
        </p:spPr>
      </p:cxnSp>
      <p:sp>
        <p:nvSpPr>
          <p:cNvPr id="422" name="Rectangle: Rounded Corners 421">
            <a:extLst>
              <a:ext uri="{FF2B5EF4-FFF2-40B4-BE49-F238E27FC236}">
                <a16:creationId xmlns:a16="http://schemas.microsoft.com/office/drawing/2014/main" id="{1283BE3C-E0EE-8F12-14CA-38A9D114F7F0}"/>
              </a:ext>
            </a:extLst>
          </p:cNvPr>
          <p:cNvSpPr/>
          <p:nvPr/>
        </p:nvSpPr>
        <p:spPr>
          <a:xfrm>
            <a:off x="5791986" y="1325761"/>
            <a:ext cx="2329839"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000000"/>
                </a:solidFill>
                <a:effectLst/>
                <a:uLnTx/>
                <a:uFillTx/>
                <a:latin typeface="Arial"/>
                <a:ea typeface="+mn-ea"/>
                <a:cs typeface="+mn-cs"/>
              </a:rPr>
              <a:t>Tối</a:t>
            </a:r>
            <a:r>
              <a:rPr kumimoji="0" lang="en-US" sz="2200" b="0" i="0" u="none" strike="noStrike" kern="0" cap="none" spc="0" normalizeH="0" noProof="0">
                <a:ln>
                  <a:noFill/>
                </a:ln>
                <a:solidFill>
                  <a:srgbClr val="000000"/>
                </a:solidFill>
                <a:effectLst/>
                <a:uLnTx/>
                <a:uFillTx/>
                <a:latin typeface="Arial"/>
                <a:ea typeface="+mn-ea"/>
                <a:cs typeface="+mn-cs"/>
              </a:rPr>
              <a:t> </a:t>
            </a:r>
            <a:r>
              <a:rPr kumimoji="0" lang="en-US" sz="2200" b="0" i="0" u="none" strike="noStrike" kern="0" cap="none" spc="0" normalizeH="0" baseline="0" noProof="0">
                <a:ln>
                  <a:noFill/>
                </a:ln>
                <a:solidFill>
                  <a:srgbClr val="000000"/>
                </a:solidFill>
                <a:effectLst/>
                <a:uLnTx/>
                <a:uFillTx/>
                <a:latin typeface="Arial"/>
                <a:ea typeface="+mn-ea"/>
                <a:cs typeface="+mn-cs"/>
              </a:rPr>
              <a:t>19/12/1946</a:t>
            </a:r>
            <a:endPar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23" name="Picture 422">
            <a:extLst>
              <a:ext uri="{FF2B5EF4-FFF2-40B4-BE49-F238E27FC236}">
                <a16:creationId xmlns:a16="http://schemas.microsoft.com/office/drawing/2014/main" id="{E5430619-4918-2750-DE0F-F006CB221265}"/>
              </a:ext>
            </a:extLst>
          </p:cNvPr>
          <p:cNvPicPr>
            <a:picLocks noChangeAspect="1"/>
          </p:cNvPicPr>
          <p:nvPr/>
        </p:nvPicPr>
        <p:blipFill>
          <a:blip r:embed="rId3"/>
          <a:stretch>
            <a:fillRect/>
          </a:stretch>
        </p:blipFill>
        <p:spPr>
          <a:xfrm>
            <a:off x="8175344" y="4950687"/>
            <a:ext cx="968656" cy="192813"/>
          </a:xfrm>
          <a:prstGeom prst="rect">
            <a:avLst/>
          </a:prstGeom>
        </p:spPr>
      </p:pic>
      <p:sp>
        <p:nvSpPr>
          <p:cNvPr id="2" name="Rectangle: Diagonal Corners Rounded 1">
            <a:extLst>
              <a:ext uri="{FF2B5EF4-FFF2-40B4-BE49-F238E27FC236}">
                <a16:creationId xmlns:a16="http://schemas.microsoft.com/office/drawing/2014/main" id="{26A0676D-8CDB-2678-0FB7-A1EBE41B58AE}"/>
              </a:ext>
            </a:extLst>
          </p:cNvPr>
          <p:cNvSpPr/>
          <p:nvPr/>
        </p:nvSpPr>
        <p:spPr>
          <a:xfrm>
            <a:off x="1320800" y="416005"/>
            <a:ext cx="6502400" cy="648810"/>
          </a:xfrm>
          <a:prstGeom prst="round2DiagRect">
            <a:avLst>
              <a:gd name="adj1" fmla="val 11374"/>
              <a:gd name="adj2" fmla="val 0"/>
            </a:avLst>
          </a:prstGeom>
          <a:solidFill>
            <a:srgbClr val="353939">
              <a:lumMod val="75000"/>
            </a:srgbClr>
          </a:solidFill>
          <a:ln w="25400" cap="flat" cmpd="sng" algn="ctr">
            <a:solidFill>
              <a:srgbClr val="A07950">
                <a:shade val="15000"/>
              </a:srgbClr>
            </a:solidFill>
            <a:prstDash val="solid"/>
          </a:ln>
          <a:effectLst/>
        </p:spPr>
        <p:txBody>
          <a:bodyPr rtlCol="0" anchor="ctr"/>
          <a:lstStyle/>
          <a:p>
            <a:pPr lvl="0" algn="ctr">
              <a:buClrTx/>
            </a:pPr>
            <a:r>
              <a:rPr lang="vi-VN" sz="2400" b="1" kern="100">
                <a:solidFill>
                  <a:srgbClr val="FFFFFF"/>
                </a:solidFill>
                <a:ea typeface="Calibri" panose="020F0502020204030204" pitchFamily="34" charset="0"/>
                <a:cs typeface="Arial" panose="020B0604020202020204" pitchFamily="34" charset="0"/>
              </a:rPr>
              <a:t>Hành động của Đảng và Chính phủ</a:t>
            </a: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D697FF04-F666-B22C-A5EC-D62AD44CD990}"/>
              </a:ext>
            </a:extLst>
          </p:cNvPr>
          <p:cNvSpPr/>
          <p:nvPr/>
        </p:nvSpPr>
        <p:spPr>
          <a:xfrm>
            <a:off x="638632" y="2973383"/>
            <a:ext cx="3590154" cy="1683366"/>
          </a:xfrm>
          <a:prstGeom prst="roundRect">
            <a:avLst>
              <a:gd name="adj" fmla="val 14235"/>
            </a:avLst>
          </a:prstGeom>
          <a:solidFill>
            <a:srgbClr val="F5F7ED"/>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lang="vi-VN" sz="2000" kern="100">
                <a:solidFill>
                  <a:srgbClr val="000000"/>
                </a:solidFill>
                <a:effectLst/>
                <a:latin typeface="+mn-lt"/>
                <a:ea typeface="Calibri" panose="020F0502020204030204" pitchFamily="34" charset="0"/>
              </a:rPr>
              <a:t>Hội nghị Ban Thường vụ Trung ương Đảng phát động kháng chiến toàn quốc.</a:t>
            </a:r>
            <a:endParaRPr kumimoji="0" lang="vi-VN" sz="2400" b="0" i="0" u="none" strike="noStrike" kern="0" cap="none" spc="0" normalizeH="0" baseline="0" noProof="0" dirty="0">
              <a:ln>
                <a:noFill/>
              </a:ln>
              <a:solidFill>
                <a:srgbClr val="353939">
                  <a:lumMod val="50000"/>
                </a:srgbClr>
              </a:solidFill>
              <a:effectLst/>
              <a:uLnTx/>
              <a:uFillTx/>
              <a:latin typeface="+mn-lt"/>
              <a:ea typeface="+mn-ea"/>
              <a:cs typeface="Arial" panose="020B0604020202020204" pitchFamily="34" charset="0"/>
            </a:endParaRPr>
          </a:p>
        </p:txBody>
      </p:sp>
      <p:sp>
        <p:nvSpPr>
          <p:cNvPr id="6" name="Arrow: Down 5">
            <a:extLst>
              <a:ext uri="{FF2B5EF4-FFF2-40B4-BE49-F238E27FC236}">
                <a16:creationId xmlns:a16="http://schemas.microsoft.com/office/drawing/2014/main" id="{4C774753-174C-FEA8-268E-C98A4BB82B38}"/>
              </a:ext>
            </a:extLst>
          </p:cNvPr>
          <p:cNvSpPr/>
          <p:nvPr/>
        </p:nvSpPr>
        <p:spPr>
          <a:xfrm>
            <a:off x="2283178" y="2170430"/>
            <a:ext cx="301063" cy="582921"/>
          </a:xfrm>
          <a:prstGeom prst="downArrow">
            <a:avLst>
              <a:gd name="adj1" fmla="val 50000"/>
              <a:gd name="adj2" fmla="val 76080"/>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8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1000"/>
                            </p:stCondLst>
                            <p:childTnLst>
                              <p:par>
                                <p:cTn id="21" presetID="16" presetClass="entr" presetSubtype="42"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out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20"/>
                                        </p:tgtEl>
                                        <p:attrNameLst>
                                          <p:attrName>style.visibility</p:attrName>
                                        </p:attrNameLst>
                                      </p:cBhvr>
                                      <p:to>
                                        <p:strVal val="visible"/>
                                      </p:to>
                                    </p:set>
                                    <p:anim calcmode="lin" valueType="num">
                                      <p:cBhvr>
                                        <p:cTn id="37" dur="500" fill="hold"/>
                                        <p:tgtEl>
                                          <p:spTgt spid="420"/>
                                        </p:tgtEl>
                                        <p:attrNameLst>
                                          <p:attrName>ppt_w</p:attrName>
                                        </p:attrNameLst>
                                      </p:cBhvr>
                                      <p:tavLst>
                                        <p:tav tm="0">
                                          <p:val>
                                            <p:fltVal val="0"/>
                                          </p:val>
                                        </p:tav>
                                        <p:tav tm="100000">
                                          <p:val>
                                            <p:strVal val="#ppt_w"/>
                                          </p:val>
                                        </p:tav>
                                      </p:tavLst>
                                    </p:anim>
                                    <p:anim calcmode="lin" valueType="num">
                                      <p:cBhvr>
                                        <p:cTn id="38" dur="500" fill="hold"/>
                                        <p:tgtEl>
                                          <p:spTgt spid="420"/>
                                        </p:tgtEl>
                                        <p:attrNameLst>
                                          <p:attrName>ppt_h</p:attrName>
                                        </p:attrNameLst>
                                      </p:cBhvr>
                                      <p:tavLst>
                                        <p:tav tm="0">
                                          <p:val>
                                            <p:fltVal val="0"/>
                                          </p:val>
                                        </p:tav>
                                        <p:tav tm="100000">
                                          <p:val>
                                            <p:strVal val="#ppt_h"/>
                                          </p:val>
                                        </p:tav>
                                      </p:tavLst>
                                    </p:anim>
                                    <p:animEffect transition="in" filter="fade">
                                      <p:cBhvr>
                                        <p:cTn id="39" dur="500"/>
                                        <p:tgtEl>
                                          <p:spTgt spid="420"/>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421"/>
                                        </p:tgtEl>
                                        <p:attrNameLst>
                                          <p:attrName>style.visibility</p:attrName>
                                        </p:attrNameLst>
                                      </p:cBhvr>
                                      <p:to>
                                        <p:strVal val="visible"/>
                                      </p:to>
                                    </p:set>
                                    <p:animEffect transition="in" filter="wipe(up)">
                                      <p:cBhvr>
                                        <p:cTn id="43" dur="500"/>
                                        <p:tgtEl>
                                          <p:spTgt spid="421"/>
                                        </p:tgtEl>
                                      </p:cBhvr>
                                    </p:animEffect>
                                  </p:childTnLst>
                                </p:cTn>
                              </p:par>
                            </p:childTnLst>
                          </p:cTn>
                        </p:par>
                        <p:par>
                          <p:cTn id="44" fill="hold">
                            <p:stCondLst>
                              <p:cond delay="1000"/>
                            </p:stCondLst>
                            <p:childTnLst>
                              <p:par>
                                <p:cTn id="45" presetID="16" presetClass="entr" presetSubtype="42" fill="hold" grpId="0" nodeType="afterEffect">
                                  <p:stCondLst>
                                    <p:cond delay="0"/>
                                  </p:stCondLst>
                                  <p:childTnLst>
                                    <p:set>
                                      <p:cBhvr>
                                        <p:cTn id="46" dur="1" fill="hold">
                                          <p:stCondLst>
                                            <p:cond delay="0"/>
                                          </p:stCondLst>
                                        </p:cTn>
                                        <p:tgtEl>
                                          <p:spTgt spid="422"/>
                                        </p:tgtEl>
                                        <p:attrNameLst>
                                          <p:attrName>style.visibility</p:attrName>
                                        </p:attrNameLst>
                                      </p:cBhvr>
                                      <p:to>
                                        <p:strVal val="visible"/>
                                      </p:to>
                                    </p:set>
                                    <p:animEffect transition="in" filter="barn(outHorizontal)">
                                      <p:cBhvr>
                                        <p:cTn id="47" dur="500"/>
                                        <p:tgtEl>
                                          <p:spTgt spid="4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419"/>
                                        </p:tgtEl>
                                        <p:attrNameLst>
                                          <p:attrName>style.visibility</p:attrName>
                                        </p:attrNameLst>
                                      </p:cBhvr>
                                      <p:to>
                                        <p:strVal val="visible"/>
                                      </p:to>
                                    </p:set>
                                    <p:animEffect transition="in" filter="wipe(up)">
                                      <p:cBhvr>
                                        <p:cTn id="52" dur="500"/>
                                        <p:tgtEl>
                                          <p:spTgt spid="419"/>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17"/>
                                        </p:tgtEl>
                                        <p:attrNameLst>
                                          <p:attrName>style.visibility</p:attrName>
                                        </p:attrNameLst>
                                      </p:cBhvr>
                                      <p:to>
                                        <p:strVal val="visible"/>
                                      </p:to>
                                    </p:set>
                                    <p:animEffect transition="in" filter="randombar(horizontal)">
                                      <p:cBhvr>
                                        <p:cTn id="56" dur="5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417" grpId="0" animBg="1"/>
      <p:bldP spid="419" grpId="0" animBg="1"/>
      <p:bldP spid="420" grpId="0" animBg="1"/>
      <p:bldP spid="422" grpId="0" animBg="1"/>
      <p:bldP spid="2"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grpSp>
        <p:nvGrpSpPr>
          <p:cNvPr id="24" name="Group 23">
            <a:extLst>
              <a:ext uri="{FF2B5EF4-FFF2-40B4-BE49-F238E27FC236}">
                <a16:creationId xmlns:a16="http://schemas.microsoft.com/office/drawing/2014/main" id="{3E5D20DF-84B9-B8BB-02B6-DCA7642B2FEB}"/>
              </a:ext>
            </a:extLst>
          </p:cNvPr>
          <p:cNvGrpSpPr/>
          <p:nvPr/>
        </p:nvGrpSpPr>
        <p:grpSpPr>
          <a:xfrm>
            <a:off x="4123029" y="200982"/>
            <a:ext cx="4681233" cy="4427145"/>
            <a:chOff x="3985495" y="230720"/>
            <a:chExt cx="4681233" cy="4427145"/>
          </a:xfrm>
        </p:grpSpPr>
        <p:sp>
          <p:nvSpPr>
            <p:cNvPr id="21" name="TextBox 20">
              <a:extLst>
                <a:ext uri="{FF2B5EF4-FFF2-40B4-BE49-F238E27FC236}">
                  <a16:creationId xmlns:a16="http://schemas.microsoft.com/office/drawing/2014/main" id="{02064B2B-8D3A-7796-C024-2E260C891C33}"/>
                </a:ext>
              </a:extLst>
            </p:cNvPr>
            <p:cNvSpPr txBox="1"/>
            <p:nvPr/>
          </p:nvSpPr>
          <p:spPr>
            <a:xfrm>
              <a:off x="4683164" y="3872522"/>
              <a:ext cx="3285893" cy="785343"/>
            </a:xfrm>
            <a:prstGeom prst="rect">
              <a:avLst/>
            </a:prstGeom>
            <a:noFill/>
          </p:spPr>
          <p:txBody>
            <a:bodyPr wrap="square">
              <a:spAutoFit/>
            </a:bodyPr>
            <a:lstStyle/>
            <a:p>
              <a:pPr algn="ctr">
                <a:lnSpc>
                  <a:spcPct val="150000"/>
                </a:lnSpc>
              </a:pPr>
              <a:r>
                <a:rPr lang="en-US" sz="1600" b="0">
                  <a:solidFill>
                    <a:srgbClr val="111111"/>
                  </a:solidFill>
                  <a:effectLst/>
                  <a:latin typeface="+mj-lt"/>
                </a:rPr>
                <a:t>Lời kêu gọi toàn quốc kháng chiến của Chủ tịch Hồ Chí Minh.</a:t>
              </a:r>
            </a:p>
          </p:txBody>
        </p:sp>
        <p:pic>
          <p:nvPicPr>
            <p:cNvPr id="23" name="Picture 22">
              <a:extLst>
                <a:ext uri="{FF2B5EF4-FFF2-40B4-BE49-F238E27FC236}">
                  <a16:creationId xmlns:a16="http://schemas.microsoft.com/office/drawing/2014/main" id="{25C75115-D3BA-E13D-42E8-1FEC956F9843}"/>
                </a:ext>
              </a:extLst>
            </p:cNvPr>
            <p:cNvPicPr>
              <a:picLocks noChangeAspect="1"/>
            </p:cNvPicPr>
            <p:nvPr/>
          </p:nvPicPr>
          <p:blipFill>
            <a:blip r:embed="rId3"/>
            <a:srcRect/>
            <a:stretch/>
          </p:blipFill>
          <p:spPr>
            <a:xfrm>
              <a:off x="3985495" y="230720"/>
              <a:ext cx="4681233" cy="3641802"/>
            </a:xfrm>
            <a:prstGeom prst="rect">
              <a:avLst/>
            </a:prstGeom>
          </p:spPr>
        </p:pic>
      </p:grpSp>
      <p:grpSp>
        <p:nvGrpSpPr>
          <p:cNvPr id="26" name="Group 25">
            <a:extLst>
              <a:ext uri="{FF2B5EF4-FFF2-40B4-BE49-F238E27FC236}">
                <a16:creationId xmlns:a16="http://schemas.microsoft.com/office/drawing/2014/main" id="{B9F8F62D-62A2-08E8-DB14-CD0EF55335F1}"/>
              </a:ext>
            </a:extLst>
          </p:cNvPr>
          <p:cNvGrpSpPr/>
          <p:nvPr/>
        </p:nvGrpSpPr>
        <p:grpSpPr>
          <a:xfrm>
            <a:off x="92927" y="200982"/>
            <a:ext cx="4367561" cy="4741536"/>
            <a:chOff x="388104" y="385647"/>
            <a:chExt cx="4367561" cy="4741536"/>
          </a:xfrm>
        </p:grpSpPr>
        <p:pic>
          <p:nvPicPr>
            <p:cNvPr id="19" name="Picture 18" descr="A house with a sign&#10;&#10;Description automatically generated">
              <a:extLst>
                <a:ext uri="{FF2B5EF4-FFF2-40B4-BE49-F238E27FC236}">
                  <a16:creationId xmlns:a16="http://schemas.microsoft.com/office/drawing/2014/main" id="{1D7284AD-3370-4B3D-3E0D-BB1504A10160}"/>
                </a:ext>
              </a:extLst>
            </p:cNvPr>
            <p:cNvPicPr>
              <a:picLocks noChangeAspect="1"/>
            </p:cNvPicPr>
            <p:nvPr/>
          </p:nvPicPr>
          <p:blipFill>
            <a:blip r:embed="rId4"/>
            <a:stretch>
              <a:fillRect/>
            </a:stretch>
          </p:blipFill>
          <p:spPr>
            <a:xfrm>
              <a:off x="1015558" y="385647"/>
              <a:ext cx="3112651" cy="3641802"/>
            </a:xfrm>
            <a:prstGeom prst="rect">
              <a:avLst/>
            </a:prstGeom>
          </p:spPr>
        </p:pic>
        <p:sp>
          <p:nvSpPr>
            <p:cNvPr id="25" name="TextBox 24">
              <a:extLst>
                <a:ext uri="{FF2B5EF4-FFF2-40B4-BE49-F238E27FC236}">
                  <a16:creationId xmlns:a16="http://schemas.microsoft.com/office/drawing/2014/main" id="{08837F3E-105D-610D-AE20-26929EB43B05}"/>
                </a:ext>
              </a:extLst>
            </p:cNvPr>
            <p:cNvSpPr txBox="1"/>
            <p:nvPr/>
          </p:nvSpPr>
          <p:spPr>
            <a:xfrm>
              <a:off x="388104" y="3972508"/>
              <a:ext cx="4367561" cy="1154675"/>
            </a:xfrm>
            <a:prstGeom prst="rect">
              <a:avLst/>
            </a:prstGeom>
            <a:noFill/>
          </p:spPr>
          <p:txBody>
            <a:bodyPr wrap="square">
              <a:spAutoFit/>
            </a:bodyPr>
            <a:lstStyle/>
            <a:p>
              <a:pPr algn="ctr">
                <a:lnSpc>
                  <a:spcPct val="150000"/>
                </a:lnSpc>
              </a:pPr>
              <a:r>
                <a:rPr lang="en-US" sz="1600" b="0">
                  <a:solidFill>
                    <a:srgbClr val="111111"/>
                  </a:solidFill>
                  <a:effectLst/>
                  <a:latin typeface="+mj-lt"/>
                </a:rPr>
                <a:t>Nhà ông Nguyễn Văn Dương ở Vạn Phúc – Hà Đông, nơi Chủ tịch Hồ Chí Minh viết Lời kêu gọi Toàn quốc kháng chiến, năm 1946</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pSp>
        <p:nvGrpSpPr>
          <p:cNvPr id="6" name="Group 5">
            <a:extLst>
              <a:ext uri="{FF2B5EF4-FFF2-40B4-BE49-F238E27FC236}">
                <a16:creationId xmlns:a16="http://schemas.microsoft.com/office/drawing/2014/main" id="{BCAF55ED-6392-549B-5EAE-6EFAEF6E6D34}"/>
              </a:ext>
            </a:extLst>
          </p:cNvPr>
          <p:cNvGrpSpPr/>
          <p:nvPr/>
        </p:nvGrpSpPr>
        <p:grpSpPr>
          <a:xfrm>
            <a:off x="3090144" y="623852"/>
            <a:ext cx="2963712" cy="647387"/>
            <a:chOff x="3399917" y="549511"/>
            <a:chExt cx="2963712" cy="647387"/>
          </a:xfrm>
        </p:grpSpPr>
        <p:sp>
          <p:nvSpPr>
            <p:cNvPr id="7" name="Rectangle: Rounded Corners 6">
              <a:extLst>
                <a:ext uri="{FF2B5EF4-FFF2-40B4-BE49-F238E27FC236}">
                  <a16:creationId xmlns:a16="http://schemas.microsoft.com/office/drawing/2014/main" id="{CEE5F37E-2B6D-FEFE-F178-C5A9063EB2A7}"/>
                </a:ext>
              </a:extLst>
            </p:cNvPr>
            <p:cNvSpPr/>
            <p:nvPr/>
          </p:nvSpPr>
          <p:spPr>
            <a:xfrm>
              <a:off x="3642731" y="564995"/>
              <a:ext cx="2720898" cy="631903"/>
            </a:xfrm>
            <a:prstGeom prst="roundRect">
              <a:avLst/>
            </a:prstGeom>
            <a:solidFill>
              <a:schemeClr val="accent5"/>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Em có biết?</a:t>
              </a:r>
            </a:p>
          </p:txBody>
        </p:sp>
        <p:sp>
          <p:nvSpPr>
            <p:cNvPr id="8" name="Freeform 23">
              <a:extLst>
                <a:ext uri="{FF2B5EF4-FFF2-40B4-BE49-F238E27FC236}">
                  <a16:creationId xmlns:a16="http://schemas.microsoft.com/office/drawing/2014/main" id="{68103C86-798F-DD63-0134-F1CD69B79599}"/>
                </a:ext>
              </a:extLst>
            </p:cNvPr>
            <p:cNvSpPr/>
            <p:nvPr/>
          </p:nvSpPr>
          <p:spPr>
            <a:xfrm>
              <a:off x="3399917" y="549511"/>
              <a:ext cx="485628" cy="647387"/>
            </a:xfrm>
            <a:custGeom>
              <a:avLst/>
              <a:gdLst/>
              <a:ahLst/>
              <a:cxnLst/>
              <a:rect l="l" t="t" r="r" b="b"/>
              <a:pathLst>
                <a:path w="1838171" h="2512306">
                  <a:moveTo>
                    <a:pt x="0" y="0"/>
                  </a:moveTo>
                  <a:lnTo>
                    <a:pt x="1838170" y="0"/>
                  </a:lnTo>
                  <a:lnTo>
                    <a:pt x="1838170" y="2512306"/>
                  </a:lnTo>
                  <a:lnTo>
                    <a:pt x="0" y="251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0" name="TextBox 9">
            <a:extLst>
              <a:ext uri="{FF2B5EF4-FFF2-40B4-BE49-F238E27FC236}">
                <a16:creationId xmlns:a16="http://schemas.microsoft.com/office/drawing/2014/main" id="{61D62BF0-71C6-BBF9-DBBE-C51DD041F76A}"/>
              </a:ext>
            </a:extLst>
          </p:cNvPr>
          <p:cNvSpPr txBox="1"/>
          <p:nvPr/>
        </p:nvSpPr>
        <p:spPr>
          <a:xfrm>
            <a:off x="486935" y="1320002"/>
            <a:ext cx="3713356"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Thời gian: 1946 trong chuyến thăm nước Pháp.</a:t>
            </a:r>
          </a:p>
          <a:p>
            <a:pPr marL="342900" indent="-342900" algn="just">
              <a:lnSpc>
                <a:spcPct val="150000"/>
              </a:lnSpc>
              <a:buFont typeface="Arial" panose="020B0604020202020204" pitchFamily="34" charset="0"/>
              <a:buChar char="•"/>
            </a:pPr>
            <a:r>
              <a:rPr lang="en-US" sz="2000"/>
              <a:t>Địa điểm: Khu di tích lịch sử Noóc-măng-đi.</a:t>
            </a:r>
          </a:p>
          <a:p>
            <a:pPr marL="342900" indent="-342900" algn="just">
              <a:lnSpc>
                <a:spcPct val="150000"/>
              </a:lnSpc>
              <a:buFont typeface="Arial" panose="020B0604020202020204" pitchFamily="34" charset="0"/>
              <a:buChar char="•"/>
            </a:pPr>
            <a:r>
              <a:rPr lang="en-US" sz="2000"/>
              <a:t>Hành động: Bác Hồ lấy bàn tay bịt nòng khẩu đại bác. </a:t>
            </a:r>
          </a:p>
        </p:txBody>
      </p:sp>
      <p:sp>
        <p:nvSpPr>
          <p:cNvPr id="12" name="TextBox 11">
            <a:extLst>
              <a:ext uri="{FF2B5EF4-FFF2-40B4-BE49-F238E27FC236}">
                <a16:creationId xmlns:a16="http://schemas.microsoft.com/office/drawing/2014/main" id="{6030B22D-FD2F-1452-7079-49631BA4B53A}"/>
              </a:ext>
            </a:extLst>
          </p:cNvPr>
          <p:cNvSpPr txBox="1"/>
          <p:nvPr/>
        </p:nvSpPr>
        <p:spPr>
          <a:xfrm>
            <a:off x="748989" y="4366017"/>
            <a:ext cx="7646019" cy="523220"/>
          </a:xfrm>
          <a:prstGeom prst="rect">
            <a:avLst/>
          </a:prstGeom>
          <a:noFill/>
        </p:spPr>
        <p:txBody>
          <a:bodyPr wrap="square">
            <a:spAutoFit/>
          </a:bodyPr>
          <a:lstStyle/>
          <a:p>
            <a:pPr algn="ctr"/>
            <a:r>
              <a:rPr lang="en-US" sz="2800">
                <a:solidFill>
                  <a:srgbClr val="FF0066"/>
                </a:solidFill>
                <a:latin typeface="Bahnschrift SemiBold" panose="020B0502040204020203" pitchFamily="34" charset="0"/>
              </a:rPr>
              <a:t>Giữ gìn hòa bình – ngăn chặn chiến tranh!</a:t>
            </a:r>
          </a:p>
        </p:txBody>
      </p:sp>
      <p:grpSp>
        <p:nvGrpSpPr>
          <p:cNvPr id="17" name="Group 16">
            <a:extLst>
              <a:ext uri="{FF2B5EF4-FFF2-40B4-BE49-F238E27FC236}">
                <a16:creationId xmlns:a16="http://schemas.microsoft.com/office/drawing/2014/main" id="{95731E22-2A92-9ACB-705F-9C33FBD2273E}"/>
              </a:ext>
            </a:extLst>
          </p:cNvPr>
          <p:cNvGrpSpPr/>
          <p:nvPr/>
        </p:nvGrpSpPr>
        <p:grpSpPr>
          <a:xfrm>
            <a:off x="4500389" y="1344863"/>
            <a:ext cx="4077628" cy="2947530"/>
            <a:chOff x="4500389" y="1511934"/>
            <a:chExt cx="4077628" cy="2947530"/>
          </a:xfrm>
        </p:grpSpPr>
        <p:pic>
          <p:nvPicPr>
            <p:cNvPr id="14" name="Picture 13" descr="A person holding a ball&#10;&#10;Description automatically generated">
              <a:extLst>
                <a:ext uri="{FF2B5EF4-FFF2-40B4-BE49-F238E27FC236}">
                  <a16:creationId xmlns:a16="http://schemas.microsoft.com/office/drawing/2014/main" id="{9806FF59-67C1-5D0B-48CD-5FAB6583856F}"/>
                </a:ext>
              </a:extLst>
            </p:cNvPr>
            <p:cNvPicPr>
              <a:picLocks noChangeAspect="1"/>
            </p:cNvPicPr>
            <p:nvPr/>
          </p:nvPicPr>
          <p:blipFill>
            <a:blip r:embed="rId5"/>
            <a:stretch>
              <a:fillRect/>
            </a:stretch>
          </p:blipFill>
          <p:spPr>
            <a:xfrm>
              <a:off x="4571999" y="1511934"/>
              <a:ext cx="3934409" cy="2248813"/>
            </a:xfrm>
            <a:prstGeom prst="rect">
              <a:avLst/>
            </a:prstGeom>
          </p:spPr>
        </p:pic>
        <p:sp>
          <p:nvSpPr>
            <p:cNvPr id="16" name="TextBox 15">
              <a:extLst>
                <a:ext uri="{FF2B5EF4-FFF2-40B4-BE49-F238E27FC236}">
                  <a16:creationId xmlns:a16="http://schemas.microsoft.com/office/drawing/2014/main" id="{512C5D18-3024-A915-3887-0A15B8BB7F05}"/>
                </a:ext>
              </a:extLst>
            </p:cNvPr>
            <p:cNvSpPr txBox="1"/>
            <p:nvPr/>
          </p:nvSpPr>
          <p:spPr>
            <a:xfrm>
              <a:off x="4500389" y="3760747"/>
              <a:ext cx="4077628" cy="698717"/>
            </a:xfrm>
            <a:prstGeom prst="rect">
              <a:avLst/>
            </a:prstGeom>
            <a:noFill/>
          </p:spPr>
          <p:txBody>
            <a:bodyPr wrap="square">
              <a:spAutoFit/>
            </a:bodyPr>
            <a:lstStyle/>
            <a:p>
              <a:pPr algn="ctr">
                <a:lnSpc>
                  <a:spcPct val="150000"/>
                </a:lnSpc>
              </a:pPr>
              <a:r>
                <a:rPr lang="vi-VN"/>
                <a:t>Hồ Chí Minh đã lấy bàn tay bịt nòng khẩu đại bác - biểu tượng của tinh thần phản chiến.</a:t>
              </a: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4" name="TextBox 3">
            <a:extLst>
              <a:ext uri="{FF2B5EF4-FFF2-40B4-BE49-F238E27FC236}">
                <a16:creationId xmlns:a16="http://schemas.microsoft.com/office/drawing/2014/main" id="{84BF2B87-3442-0F8C-55D9-627F88F66030}"/>
              </a:ext>
            </a:extLst>
          </p:cNvPr>
          <p:cNvSpPr txBox="1"/>
          <p:nvPr/>
        </p:nvSpPr>
        <p:spPr>
          <a:xfrm>
            <a:off x="276395" y="1173905"/>
            <a:ext cx="5322880"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Pháp đã bội ước, có những hành động khiêu khích và vi phạm các văn bản kí kết. </a:t>
            </a:r>
            <a:endParaRPr lang="en-US" sz="2000"/>
          </a:p>
          <a:p>
            <a:pPr marL="342900" indent="-342900" algn="just">
              <a:lnSpc>
                <a:spcPct val="150000"/>
              </a:lnSpc>
              <a:buFont typeface="Arial" panose="020B0604020202020204" pitchFamily="34" charset="0"/>
              <a:buChar char="•"/>
            </a:pPr>
            <a:r>
              <a:rPr lang="vi-VN" sz="2000"/>
              <a:t>Chính phủ Việt Nam Dân chủ Cộng hòa đã nỗ lực tìm kiếm hòa bình nhưng không được hồi đáp. </a:t>
            </a:r>
            <a:endParaRPr lang="en-US" sz="2000"/>
          </a:p>
          <a:p>
            <a:pPr marL="342900" indent="-342900" algn="just">
              <a:lnSpc>
                <a:spcPct val="150000"/>
              </a:lnSpc>
              <a:buFont typeface="Arial" panose="020B0604020202020204" pitchFamily="34" charset="0"/>
              <a:buChar char="•"/>
            </a:pPr>
            <a:r>
              <a:rPr lang="vi-VN" sz="2000"/>
              <a:t>Nhân dân Việt Nam phải đứng lên đấu tranh bảo vệ nền độc lập dân tộc.</a:t>
            </a:r>
          </a:p>
        </p:txBody>
      </p:sp>
      <p:sp>
        <p:nvSpPr>
          <p:cNvPr id="5" name="TextBox 4">
            <a:extLst>
              <a:ext uri="{FF2B5EF4-FFF2-40B4-BE49-F238E27FC236}">
                <a16:creationId xmlns:a16="http://schemas.microsoft.com/office/drawing/2014/main" id="{ED0A8CC0-222A-9981-532E-D715DEA46956}"/>
              </a:ext>
            </a:extLst>
          </p:cNvPr>
          <p:cNvSpPr txBox="1"/>
          <p:nvPr/>
        </p:nvSpPr>
        <p:spPr>
          <a:xfrm>
            <a:off x="2286000" y="516871"/>
            <a:ext cx="4572000" cy="523220"/>
          </a:xfrm>
          <a:prstGeom prst="rect">
            <a:avLst/>
          </a:prstGeom>
          <a:noFill/>
        </p:spPr>
        <p:txBody>
          <a:bodyPr wrap="square">
            <a:spAutoFit/>
          </a:bodyPr>
          <a:lstStyle/>
          <a:p>
            <a:pPr algn="ctr"/>
            <a:r>
              <a:rPr lang="en-US" sz="2800" b="1">
                <a:solidFill>
                  <a:srgbClr val="FF0066"/>
                </a:solidFill>
                <a:latin typeface="1FTV Akira Expanded" panose="02000800000000000000" pitchFamily="50" charset="0"/>
              </a:rPr>
              <a:t>KẾT LUẬN</a:t>
            </a:r>
          </a:p>
        </p:txBody>
      </p:sp>
      <p:grpSp>
        <p:nvGrpSpPr>
          <p:cNvPr id="6" name="Group 5">
            <a:extLst>
              <a:ext uri="{FF2B5EF4-FFF2-40B4-BE49-F238E27FC236}">
                <a16:creationId xmlns:a16="http://schemas.microsoft.com/office/drawing/2014/main" id="{E58BD4D8-F919-9928-8331-9335FAAC38B7}"/>
              </a:ext>
            </a:extLst>
          </p:cNvPr>
          <p:cNvGrpSpPr/>
          <p:nvPr/>
        </p:nvGrpSpPr>
        <p:grpSpPr>
          <a:xfrm>
            <a:off x="5731727" y="1716955"/>
            <a:ext cx="3024559" cy="2374889"/>
            <a:chOff x="5448667" y="2028364"/>
            <a:chExt cx="3024559" cy="2374889"/>
          </a:xfrm>
        </p:grpSpPr>
        <p:pic>
          <p:nvPicPr>
            <p:cNvPr id="7" name="Picture 6">
              <a:extLst>
                <a:ext uri="{FF2B5EF4-FFF2-40B4-BE49-F238E27FC236}">
                  <a16:creationId xmlns:a16="http://schemas.microsoft.com/office/drawing/2014/main" id="{C55A7F21-4AE0-1F84-C835-06D5635E7608}"/>
                </a:ext>
              </a:extLst>
            </p:cNvPr>
            <p:cNvPicPr>
              <a:picLocks noChangeAspect="1"/>
            </p:cNvPicPr>
            <p:nvPr/>
          </p:nvPicPr>
          <p:blipFill>
            <a:blip r:embed="rId3"/>
            <a:srcRect/>
            <a:stretch/>
          </p:blipFill>
          <p:spPr>
            <a:xfrm>
              <a:off x="5536514" y="2028364"/>
              <a:ext cx="2848864" cy="1762734"/>
            </a:xfrm>
            <a:prstGeom prst="rect">
              <a:avLst/>
            </a:prstGeom>
          </p:spPr>
        </p:pic>
        <p:sp>
          <p:nvSpPr>
            <p:cNvPr id="8" name="TextBox 7">
              <a:extLst>
                <a:ext uri="{FF2B5EF4-FFF2-40B4-BE49-F238E27FC236}">
                  <a16:creationId xmlns:a16="http://schemas.microsoft.com/office/drawing/2014/main" id="{C7137E03-B8DA-C508-F5BC-F20A1AD25E84}"/>
                </a:ext>
              </a:extLst>
            </p:cNvPr>
            <p:cNvSpPr txBox="1"/>
            <p:nvPr/>
          </p:nvSpPr>
          <p:spPr>
            <a:xfrm>
              <a:off x="5448667" y="3791098"/>
              <a:ext cx="3024559" cy="612155"/>
            </a:xfrm>
            <a:prstGeom prst="rect">
              <a:avLst/>
            </a:prstGeom>
            <a:noFill/>
          </p:spPr>
          <p:txBody>
            <a:bodyPr wrap="square">
              <a:spAutoFit/>
            </a:bodyPr>
            <a:lstStyle/>
            <a:p>
              <a:pPr algn="ctr">
                <a:lnSpc>
                  <a:spcPct val="150000"/>
                </a:lnSpc>
              </a:pPr>
              <a:r>
                <a:rPr lang="vi-VN" sz="1200"/>
                <a:t>Nhân dân Thủ đô Hà Nội dựng chiến lũy chống giặc Pháp tại phố Mai Hắc Đế.</a:t>
              </a:r>
              <a:endParaRPr lang="en-US" sz="12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12" name="TextBox 11">
            <a:extLst>
              <a:ext uri="{FF2B5EF4-FFF2-40B4-BE49-F238E27FC236}">
                <a16:creationId xmlns:a16="http://schemas.microsoft.com/office/drawing/2014/main" id="{E559A91A-EB5C-62A3-B9F9-D536F419BA9C}"/>
              </a:ext>
            </a:extLst>
          </p:cNvPr>
          <p:cNvSpPr txBox="1"/>
          <p:nvPr/>
        </p:nvSpPr>
        <p:spPr>
          <a:xfrm>
            <a:off x="622610" y="364090"/>
            <a:ext cx="7898780" cy="49244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a:ln>
                  <a:noFill/>
                </a:ln>
                <a:solidFill>
                  <a:schemeClr val="bg1">
                    <a:lumMod val="75000"/>
                  </a:schemeClr>
                </a:solidFill>
                <a:effectLst/>
                <a:uLnTx/>
                <a:uFillTx/>
                <a:latin typeface="Arial"/>
                <a:ea typeface="+mn-ea"/>
                <a:cs typeface="Arial" panose="020B0604020202020204" pitchFamily="34" charset="0"/>
              </a:rPr>
              <a:t>2. </a:t>
            </a:r>
            <a:r>
              <a:rPr kumimoji="0" lang="vi-VN" sz="2600" b="1" i="1" u="none" strike="noStrike" kern="1200" cap="none" spc="0" normalizeH="0" baseline="0" noProof="0">
                <a:ln>
                  <a:noFill/>
                </a:ln>
                <a:solidFill>
                  <a:schemeClr val="bg1">
                    <a:lumMod val="75000"/>
                  </a:schemeClr>
                </a:solidFill>
                <a:effectLst/>
                <a:uLnTx/>
                <a:uFillTx/>
                <a:latin typeface="Arial"/>
                <a:ea typeface="+mn-ea"/>
                <a:cs typeface="Arial" panose="020B0604020202020204" pitchFamily="34" charset="0"/>
              </a:rPr>
              <a:t>Đường lối kháng chiến chống thực dân Pháp</a:t>
            </a:r>
            <a:endParaRPr kumimoji="0" lang="en-US" sz="2600" b="0" i="0" u="none" strike="noStrike" kern="1200" cap="none" spc="0" normalizeH="0" baseline="0" noProof="0">
              <a:ln>
                <a:noFill/>
              </a:ln>
              <a:solidFill>
                <a:schemeClr val="bg1">
                  <a:lumMod val="75000"/>
                </a:schemeClr>
              </a:solidFill>
              <a:effectLst/>
              <a:uLnTx/>
              <a:uFillTx/>
              <a:latin typeface="Arial"/>
              <a:ea typeface="+mn-ea"/>
              <a:cs typeface="Arial" panose="020B0604020202020204" pitchFamily="34" charset="0"/>
            </a:endParaRPr>
          </a:p>
        </p:txBody>
      </p:sp>
      <p:sp>
        <p:nvSpPr>
          <p:cNvPr id="4" name="Rectangle: Diagonal Corners Rounded 3">
            <a:extLst>
              <a:ext uri="{FF2B5EF4-FFF2-40B4-BE49-F238E27FC236}">
                <a16:creationId xmlns:a16="http://schemas.microsoft.com/office/drawing/2014/main" id="{1109F6DC-49A4-BFED-F69B-EFE8C109005F}"/>
              </a:ext>
            </a:extLst>
          </p:cNvPr>
          <p:cNvSpPr/>
          <p:nvPr/>
        </p:nvSpPr>
        <p:spPr>
          <a:xfrm>
            <a:off x="373832" y="986402"/>
            <a:ext cx="5569767" cy="3951358"/>
          </a:xfrm>
          <a:prstGeom prst="round2DiagRect">
            <a:avLst>
              <a:gd name="adj1" fmla="val 6715"/>
              <a:gd name="adj2" fmla="val 0"/>
            </a:avLst>
          </a:prstGeom>
          <a:solidFill>
            <a:schemeClr val="accent5"/>
          </a:solidFill>
          <a:ln>
            <a:solidFill>
              <a:srgbClr val="961515"/>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b="1">
                <a:solidFill>
                  <a:srgbClr val="961515"/>
                </a:solidFill>
                <a:latin typeface="+mj-lt"/>
                <a:ea typeface="Times New Roman" panose="02020603050405020304" pitchFamily="18" charset="0"/>
              </a:rPr>
              <a:t>TƯ LIỆU 1:</a:t>
            </a:r>
            <a:r>
              <a:rPr lang="vi-VN" sz="2000" b="1">
                <a:solidFill>
                  <a:srgbClr val="961515"/>
                </a:solidFill>
                <a:latin typeface="+mj-lt"/>
                <a:ea typeface="Calibri" panose="020F0502020204030204" pitchFamily="34" charset="0"/>
              </a:rPr>
              <a:t> </a:t>
            </a:r>
            <a:r>
              <a:rPr lang="vi-VN" sz="2000">
                <a:solidFill>
                  <a:srgbClr val="961515"/>
                </a:solidFill>
                <a:latin typeface="+mj-lt"/>
                <a:ea typeface="Times New Roman" panose="02020603050405020304" pitchFamily="18" charset="0"/>
              </a:rPr>
              <a:t> </a:t>
            </a:r>
            <a:r>
              <a:rPr lang="vi-VN" sz="1800">
                <a:solidFill>
                  <a:srgbClr val="000000"/>
                </a:solidFill>
                <a:latin typeface="+mj-lt"/>
                <a:ea typeface="Times New Roman" panose="02020603050405020304" pitchFamily="18" charset="0"/>
                <a:cs typeface="Arial" panose="020B0604020202020204" pitchFamily="34" charset="0"/>
              </a:rPr>
              <a:t>“...Hỡi đồng bào! </a:t>
            </a:r>
          </a:p>
          <a:p>
            <a:pPr algn="just">
              <a:lnSpc>
                <a:spcPct val="150000"/>
              </a:lnSpc>
              <a:spcBef>
                <a:spcPts val="100"/>
              </a:spcBef>
              <a:spcAft>
                <a:spcPts val="100"/>
              </a:spcAft>
            </a:pPr>
            <a:r>
              <a:rPr lang="vi-VN" sz="1800">
                <a:solidFill>
                  <a:srgbClr val="000000"/>
                </a:solidFill>
                <a:latin typeface="+mj-lt"/>
                <a:ea typeface="Times New Roman" panose="02020603050405020304" pitchFamily="18" charset="0"/>
                <a:cs typeface="Arial" panose="020B0604020202020204" pitchFamily="34" charset="0"/>
              </a:rPr>
              <a:t>        Chúng ta phải đứng lên!</a:t>
            </a:r>
          </a:p>
          <a:p>
            <a:pPr algn="just">
              <a:lnSpc>
                <a:spcPct val="150000"/>
              </a:lnSpc>
              <a:spcBef>
                <a:spcPts val="100"/>
              </a:spcBef>
              <a:spcAft>
                <a:spcPts val="100"/>
              </a:spcAft>
            </a:pPr>
            <a:r>
              <a:rPr lang="vi-VN" sz="1800">
                <a:solidFill>
                  <a:srgbClr val="000000"/>
                </a:solidFill>
                <a:latin typeface="+mj-lt"/>
                <a:ea typeface="Times New Roman" panose="02020603050405020304" pitchFamily="18" charset="0"/>
                <a:cs typeface="Arial" panose="020B0604020202020204" pitchFamily="34" charset="0"/>
              </a:rPr>
              <a:t>        Bất kì đàn ông, đàn bà, bất kì người già, người trẻ, không chia tôn giáo, đảng phái, dân tộc. Hễ là người Việt Nam thì phải đứng lên đánh thực dân Pháp để cứu Tổ quốc. Ai có súng dùng súng. Ai có gươm dùng gươm, không có gươm thì dùng cuốc, thuổng, gậy gộc. Ai cũng phải ra sức chống thực dân Pháp cứu nước..”.</a:t>
            </a:r>
          </a:p>
          <a:p>
            <a:pPr algn="r">
              <a:lnSpc>
                <a:spcPct val="150000"/>
              </a:lnSpc>
              <a:spcBef>
                <a:spcPts val="100"/>
              </a:spcBef>
              <a:spcAft>
                <a:spcPts val="100"/>
              </a:spcAft>
            </a:pPr>
            <a:r>
              <a:rPr lang="vi-VN">
                <a:solidFill>
                  <a:srgbClr val="000000"/>
                </a:solidFill>
                <a:latin typeface="+mj-lt"/>
                <a:ea typeface="Times New Roman" panose="02020603050405020304" pitchFamily="18" charset="0"/>
                <a:cs typeface="Arial" panose="020B0604020202020204" pitchFamily="34" charset="0"/>
              </a:rPr>
              <a:t>(Hồ Chí Minh: Toàn tập, Tập 4, Sđd, tr.534)</a:t>
            </a:r>
            <a:endParaRPr lang="vi-VN" dirty="0">
              <a:solidFill>
                <a:srgbClr val="000000"/>
              </a:solidFill>
              <a:latin typeface="+mj-lt"/>
              <a:ea typeface="Calibri" panose="020F0502020204030204" pitchFamily="34" charset="0"/>
              <a:cs typeface="Arial" panose="020B0604020202020204" pitchFamily="34" charset="0"/>
            </a:endParaRPr>
          </a:p>
        </p:txBody>
      </p:sp>
      <p:pic>
        <p:nvPicPr>
          <p:cNvPr id="14" name="Picture 14">
            <a:extLst>
              <a:ext uri="{FF2B5EF4-FFF2-40B4-BE49-F238E27FC236}">
                <a16:creationId xmlns:a16="http://schemas.microsoft.com/office/drawing/2014/main" id="{B5190E3E-D914-E8C1-8E06-636D2196B6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07621" y="2926080"/>
            <a:ext cx="1604857" cy="2217420"/>
          </a:xfrm>
          <a:prstGeom prst="rect">
            <a:avLst/>
          </a:prstGeom>
        </p:spPr>
      </p:pic>
      <p:grpSp>
        <p:nvGrpSpPr>
          <p:cNvPr id="15" name="Group 14">
            <a:extLst>
              <a:ext uri="{FF2B5EF4-FFF2-40B4-BE49-F238E27FC236}">
                <a16:creationId xmlns:a16="http://schemas.microsoft.com/office/drawing/2014/main" id="{3CCD6BA7-DF16-8830-CFD4-7C3CAC0DA020}"/>
              </a:ext>
            </a:extLst>
          </p:cNvPr>
          <p:cNvGrpSpPr/>
          <p:nvPr/>
        </p:nvGrpSpPr>
        <p:grpSpPr>
          <a:xfrm>
            <a:off x="6126479" y="986402"/>
            <a:ext cx="2773680" cy="1691640"/>
            <a:chOff x="5615940" y="624840"/>
            <a:chExt cx="2773680" cy="1691640"/>
          </a:xfrm>
        </p:grpSpPr>
        <p:sp>
          <p:nvSpPr>
            <p:cNvPr id="16" name="Speech Bubble: Oval 15">
              <a:extLst>
                <a:ext uri="{FF2B5EF4-FFF2-40B4-BE49-F238E27FC236}">
                  <a16:creationId xmlns:a16="http://schemas.microsoft.com/office/drawing/2014/main" id="{7EC946A9-E003-1184-1812-E090F12ABFFF}"/>
                </a:ext>
              </a:extLst>
            </p:cNvPr>
            <p:cNvSpPr/>
            <p:nvPr/>
          </p:nvSpPr>
          <p:spPr>
            <a:xfrm>
              <a:off x="5615940" y="624840"/>
              <a:ext cx="2773680" cy="1691640"/>
            </a:xfrm>
            <a:prstGeom prst="wedgeEllipseCallout">
              <a:avLst>
                <a:gd name="adj1" fmla="val 12134"/>
                <a:gd name="adj2" fmla="val 55469"/>
              </a:avLst>
            </a:prstGeom>
            <a:solidFill>
              <a:schemeClr val="bg1">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9ED"/>
                </a:solidFill>
                <a:effectLst/>
                <a:uLnTx/>
                <a:uFillTx/>
                <a:latin typeface="Arial"/>
                <a:ea typeface="+mn-ea"/>
                <a:cs typeface="+mn-cs"/>
              </a:endParaRPr>
            </a:p>
          </p:txBody>
        </p:sp>
        <p:sp>
          <p:nvSpPr>
            <p:cNvPr id="17" name="TextBox 16">
              <a:extLst>
                <a:ext uri="{FF2B5EF4-FFF2-40B4-BE49-F238E27FC236}">
                  <a16:creationId xmlns:a16="http://schemas.microsoft.com/office/drawing/2014/main" id="{913C1EF9-DE34-8A1D-24AC-ABD0223B8945}"/>
                </a:ext>
              </a:extLst>
            </p:cNvPr>
            <p:cNvSpPr txBox="1"/>
            <p:nvPr/>
          </p:nvSpPr>
          <p:spPr>
            <a:xfrm>
              <a:off x="5925200" y="991330"/>
              <a:ext cx="2159620" cy="958660"/>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rgbClr val="FFFFFF"/>
                  </a:solidFill>
                  <a:effectLst/>
                  <a:uLnTx/>
                  <a:uFillTx/>
                </a:rPr>
                <a:t>Đoạn Tư liệu nói về nội dung gì?</a:t>
              </a:r>
              <a:endParaRPr kumimoji="0" lang="en-US" sz="2000" b="0" i="0" u="none" strike="noStrike" kern="0" cap="none" spc="0" normalizeH="0" baseline="0" noProof="0">
                <a:ln>
                  <a:noFill/>
                </a:ln>
                <a:solidFill>
                  <a:srgbClr val="FFFFFF"/>
                </a:solidFill>
                <a:effectLst/>
                <a:uLnTx/>
                <a:uFillTx/>
              </a:endParaRPr>
            </a:p>
          </p:txBody>
        </p:sp>
      </p:grpSp>
      <p:cxnSp>
        <p:nvCxnSpPr>
          <p:cNvPr id="18" name="Straight Connector 17">
            <a:extLst>
              <a:ext uri="{FF2B5EF4-FFF2-40B4-BE49-F238E27FC236}">
                <a16:creationId xmlns:a16="http://schemas.microsoft.com/office/drawing/2014/main" id="{7F357276-CDF0-34EF-EC43-739FC15E7126}"/>
              </a:ext>
            </a:extLst>
          </p:cNvPr>
          <p:cNvCxnSpPr>
            <a:cxnSpLocks/>
          </p:cNvCxnSpPr>
          <p:nvPr/>
        </p:nvCxnSpPr>
        <p:spPr>
          <a:xfrm>
            <a:off x="1783080" y="2010987"/>
            <a:ext cx="14297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8054CC-1F7D-DB3D-EFD6-68FA42D3AAF1}"/>
              </a:ext>
            </a:extLst>
          </p:cNvPr>
          <p:cNvCxnSpPr>
            <a:cxnSpLocks/>
          </p:cNvCxnSpPr>
          <p:nvPr/>
        </p:nvCxnSpPr>
        <p:spPr>
          <a:xfrm>
            <a:off x="985837" y="2456757"/>
            <a:ext cx="48510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332DA7-9747-255C-2240-623C56B65235}"/>
              </a:ext>
            </a:extLst>
          </p:cNvPr>
          <p:cNvCxnSpPr>
            <a:cxnSpLocks/>
          </p:cNvCxnSpPr>
          <p:nvPr/>
        </p:nvCxnSpPr>
        <p:spPr>
          <a:xfrm>
            <a:off x="576349" y="2849287"/>
            <a:ext cx="39042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B55DE3-7625-3496-0743-1466FF8E26B6}"/>
              </a:ext>
            </a:extLst>
          </p:cNvPr>
          <p:cNvCxnSpPr>
            <a:cxnSpLocks/>
          </p:cNvCxnSpPr>
          <p:nvPr/>
        </p:nvCxnSpPr>
        <p:spPr>
          <a:xfrm>
            <a:off x="1555865" y="3688426"/>
            <a:ext cx="41667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5876C87-4080-145D-6BB2-BC62F14859C0}"/>
              </a:ext>
            </a:extLst>
          </p:cNvPr>
          <p:cNvCxnSpPr>
            <a:cxnSpLocks/>
          </p:cNvCxnSpPr>
          <p:nvPr/>
        </p:nvCxnSpPr>
        <p:spPr>
          <a:xfrm>
            <a:off x="497464" y="4496146"/>
            <a:ext cx="50270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68F26A-D196-6AEF-1EE2-A90AD2E3CE17}"/>
              </a:ext>
            </a:extLst>
          </p:cNvPr>
          <p:cNvCxnSpPr>
            <a:cxnSpLocks/>
          </p:cNvCxnSpPr>
          <p:nvPr/>
        </p:nvCxnSpPr>
        <p:spPr>
          <a:xfrm>
            <a:off x="497464" y="4075661"/>
            <a:ext cx="52251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08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15" name="Title 2">
            <a:extLst>
              <a:ext uri="{FF2B5EF4-FFF2-40B4-BE49-F238E27FC236}">
                <a16:creationId xmlns:a16="http://schemas.microsoft.com/office/drawing/2014/main" id="{29A9A60C-1B92-EC10-EF1A-5772375382CB}"/>
              </a:ext>
            </a:extLst>
          </p:cNvPr>
          <p:cNvSpPr txBox="1">
            <a:spLocks/>
          </p:cNvSpPr>
          <p:nvPr/>
        </p:nvSpPr>
        <p:spPr>
          <a:xfrm>
            <a:off x="720000" y="751730"/>
            <a:ext cx="7704000" cy="6439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lerta Stencil"/>
              <a:buNone/>
              <a:defRPr sz="3000" b="1" i="0" u="none" strike="noStrike" cap="none">
                <a:solidFill>
                  <a:schemeClr val="dk1"/>
                </a:solidFill>
                <a:latin typeface="Allerta Stencil"/>
                <a:ea typeface="Allerta Stencil"/>
                <a:cs typeface="Allerta Stencil"/>
                <a:sym typeface="Allerta Stencil"/>
              </a:defRPr>
            </a:lvl1pPr>
            <a:lvl2pPr marR="0" lvl="1" algn="l"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381E11"/>
              </a:buClr>
              <a:buSzPts val="3000"/>
              <a:buFont typeface="Allerta Stencil"/>
              <a:buNone/>
              <a:tabLst/>
              <a:defRPr/>
            </a:pPr>
            <a:r>
              <a:rPr kumimoji="0" lang="en-US" sz="2400" b="1" i="0" u="none" strike="noStrike" kern="0" cap="none" spc="0" normalizeH="0" baseline="0" noProof="0">
                <a:ln>
                  <a:noFill/>
                </a:ln>
                <a:solidFill>
                  <a:srgbClr val="D9252C"/>
                </a:solidFill>
                <a:effectLst/>
                <a:uLnTx/>
                <a:uFillTx/>
                <a:latin typeface="Arial" panose="020B0604020202020204" pitchFamily="34" charset="0"/>
                <a:ea typeface="Calibri" panose="020F0502020204030204" pitchFamily="34" charset="0"/>
                <a:cs typeface="Arial" panose="020B0604020202020204" pitchFamily="34" charset="0"/>
                <a:sym typeface="Allerta Stencil"/>
              </a:rPr>
              <a:t>Ý nghĩa </a:t>
            </a:r>
            <a:r>
              <a:rPr kumimoji="0" lang="en-US" sz="2400" b="1" i="1" u="none" strike="noStrike" kern="0" cap="none" spc="0" normalizeH="0" baseline="0" noProof="0">
                <a:ln>
                  <a:noFill/>
                </a:ln>
                <a:solidFill>
                  <a:srgbClr val="D9252C"/>
                </a:solidFill>
                <a:effectLst/>
                <a:uLnTx/>
                <a:uFillTx/>
                <a:latin typeface="Arial" panose="020B0604020202020204" pitchFamily="34" charset="0"/>
                <a:ea typeface="Calibri" panose="020F0502020204030204" pitchFamily="34" charset="0"/>
                <a:cs typeface="Arial" panose="020B0604020202020204" pitchFamily="34" charset="0"/>
                <a:sym typeface="Allerta Stencil"/>
              </a:rPr>
              <a:t>Lời kêu gọi toàn quốc kháng chiến</a:t>
            </a:r>
            <a:endParaRPr kumimoji="0" lang="vi-VN" sz="2400" b="1" i="1" u="none" strike="noStrike" kern="0" cap="none" spc="0" normalizeH="0" baseline="0" noProof="0" dirty="0">
              <a:ln>
                <a:noFill/>
              </a:ln>
              <a:solidFill>
                <a:srgbClr val="D9252C"/>
              </a:solidFill>
              <a:effectLst/>
              <a:uLnTx/>
              <a:uFillTx/>
              <a:latin typeface="Arial" panose="020B0604020202020204" pitchFamily="34" charset="0"/>
              <a:cs typeface="Arial" panose="020B0604020202020204" pitchFamily="34" charset="0"/>
              <a:sym typeface="Allerta Stencil"/>
            </a:endParaRPr>
          </a:p>
        </p:txBody>
      </p:sp>
      <p:grpSp>
        <p:nvGrpSpPr>
          <p:cNvPr id="31" name="Group 30">
            <a:extLst>
              <a:ext uri="{FF2B5EF4-FFF2-40B4-BE49-F238E27FC236}">
                <a16:creationId xmlns:a16="http://schemas.microsoft.com/office/drawing/2014/main" id="{11CA62ED-E4F7-559D-BEFE-5C9B0510F778}"/>
              </a:ext>
            </a:extLst>
          </p:cNvPr>
          <p:cNvGrpSpPr/>
          <p:nvPr/>
        </p:nvGrpSpPr>
        <p:grpSpPr>
          <a:xfrm>
            <a:off x="720000" y="1410393"/>
            <a:ext cx="3468123" cy="2932314"/>
            <a:chOff x="620697" y="1105593"/>
            <a:chExt cx="3468123" cy="2932314"/>
          </a:xfrm>
        </p:grpSpPr>
        <p:sp>
          <p:nvSpPr>
            <p:cNvPr id="20" name="Rectangle: Rounded Corners 19">
              <a:extLst>
                <a:ext uri="{FF2B5EF4-FFF2-40B4-BE49-F238E27FC236}">
                  <a16:creationId xmlns:a16="http://schemas.microsoft.com/office/drawing/2014/main" id="{7EF68E6C-8310-7175-317B-BA0B23DF01CA}"/>
                </a:ext>
              </a:extLst>
            </p:cNvPr>
            <p:cNvSpPr/>
            <p:nvPr/>
          </p:nvSpPr>
          <p:spPr>
            <a:xfrm>
              <a:off x="620697" y="1720735"/>
              <a:ext cx="3468123" cy="2317172"/>
            </a:xfrm>
            <a:prstGeom prst="roundRect">
              <a:avLst>
                <a:gd name="adj" fmla="val 14235"/>
              </a:avLst>
            </a:prstGeom>
            <a:solidFill>
              <a:srgbClr val="F5F7ED"/>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lang="vi-VN" sz="2000">
                  <a:solidFill>
                    <a:srgbClr val="000000"/>
                  </a:solidFill>
                  <a:effectLst/>
                  <a:latin typeface="+mn-lt"/>
                  <a:ea typeface="Times New Roman" panose="02020603050405020304" pitchFamily="18" charset="0"/>
                </a:rPr>
                <a:t>Lời kêu gọi đã khơi dậy tinh thần yêu nước, truyền thống anh hùng bất khuất của dân tộc Việt Nam</a:t>
              </a:r>
              <a:r>
                <a:rPr lang="en-US" sz="2000">
                  <a:solidFill>
                    <a:srgbClr val="000000"/>
                  </a:solidFill>
                  <a:effectLst/>
                  <a:latin typeface="+mn-lt"/>
                  <a:ea typeface="Times New Roman" panose="02020603050405020304" pitchFamily="18" charset="0"/>
                </a:rPr>
                <a:t>.</a:t>
              </a:r>
              <a:endParaRPr kumimoji="0" lang="vi-VN" sz="2400" b="0" u="none" strike="noStrike" kern="0" cap="none" spc="0" normalizeH="0" baseline="0" noProof="0" dirty="0">
                <a:ln>
                  <a:noFill/>
                </a:ln>
                <a:solidFill>
                  <a:srgbClr val="353939">
                    <a:lumMod val="50000"/>
                  </a:srgbClr>
                </a:solidFill>
                <a:effectLst/>
                <a:uLnTx/>
                <a:uFillTx/>
                <a:latin typeface="+mn-lt"/>
                <a:ea typeface="+mn-ea"/>
                <a:cs typeface="Arial" panose="020B0604020202020204" pitchFamily="34" charset="0"/>
              </a:endParaRPr>
            </a:p>
          </p:txBody>
        </p:sp>
        <p:sp>
          <p:nvSpPr>
            <p:cNvPr id="28" name="Arrow: Down 27">
              <a:extLst>
                <a:ext uri="{FF2B5EF4-FFF2-40B4-BE49-F238E27FC236}">
                  <a16:creationId xmlns:a16="http://schemas.microsoft.com/office/drawing/2014/main" id="{DDF5F468-D7B2-E793-BB10-84271276DDA9}"/>
                </a:ext>
              </a:extLst>
            </p:cNvPr>
            <p:cNvSpPr/>
            <p:nvPr/>
          </p:nvSpPr>
          <p:spPr>
            <a:xfrm>
              <a:off x="2204228" y="1105593"/>
              <a:ext cx="301063" cy="463486"/>
            </a:xfrm>
            <a:prstGeom prst="downArrow">
              <a:avLst>
                <a:gd name="adj1" fmla="val 50000"/>
                <a:gd name="adj2" fmla="val 76080"/>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grpSp>
      <p:grpSp>
        <p:nvGrpSpPr>
          <p:cNvPr id="32" name="Group 31">
            <a:extLst>
              <a:ext uri="{FF2B5EF4-FFF2-40B4-BE49-F238E27FC236}">
                <a16:creationId xmlns:a16="http://schemas.microsoft.com/office/drawing/2014/main" id="{E1C695FB-F489-6875-C4E6-00A7EA15F372}"/>
              </a:ext>
            </a:extLst>
          </p:cNvPr>
          <p:cNvGrpSpPr/>
          <p:nvPr/>
        </p:nvGrpSpPr>
        <p:grpSpPr>
          <a:xfrm>
            <a:off x="4504912" y="1395672"/>
            <a:ext cx="3919088" cy="2947035"/>
            <a:chOff x="4829697" y="1090872"/>
            <a:chExt cx="3919088" cy="2947035"/>
          </a:xfrm>
        </p:grpSpPr>
        <p:sp>
          <p:nvSpPr>
            <p:cNvPr id="26" name="Rectangle: Rounded Corners 25">
              <a:extLst>
                <a:ext uri="{FF2B5EF4-FFF2-40B4-BE49-F238E27FC236}">
                  <a16:creationId xmlns:a16="http://schemas.microsoft.com/office/drawing/2014/main" id="{13C41584-84D0-66CE-A820-4E46E7420FB1}"/>
                </a:ext>
              </a:extLst>
            </p:cNvPr>
            <p:cNvSpPr/>
            <p:nvPr/>
          </p:nvSpPr>
          <p:spPr>
            <a:xfrm>
              <a:off x="4829697" y="1720735"/>
              <a:ext cx="3919088" cy="2317172"/>
            </a:xfrm>
            <a:prstGeom prst="roundRect">
              <a:avLst>
                <a:gd name="adj" fmla="val 14235"/>
              </a:avLst>
            </a:prstGeom>
            <a:solidFill>
              <a:srgbClr val="F5F7ED"/>
            </a:solidFill>
            <a:ln w="9525" cap="flat" cmpd="sng" algn="ctr">
              <a:noFill/>
              <a:prstDash val="solid"/>
            </a:ln>
            <a:effectLst>
              <a:outerShdw blurRad="50800" dist="38100" dir="5400000" algn="t" rotWithShape="0">
                <a:prstClr val="black">
                  <a:alpha val="40000"/>
                </a:prstClr>
              </a:outerShdw>
            </a:effectLst>
          </p:spPr>
          <p:txBody>
            <a:bodyPr rtlCol="0" anchor="ctr"/>
            <a:lstStyle/>
            <a:p>
              <a:pPr algn="just">
                <a:lnSpc>
                  <a:spcPct val="150000"/>
                </a:lnSpc>
                <a:buClrTx/>
              </a:pP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rPr>
                <a:t>Là lời động viên, thôi thúc, cổ vũ toàn Đảng, toàn dân, toàn quân ta bước vào cuộc kháng chiến giành lại độc lập, tự do cho Tổ quốc.</a:t>
              </a:r>
              <a:endPar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9" name="Arrow: Down 28">
              <a:extLst>
                <a:ext uri="{FF2B5EF4-FFF2-40B4-BE49-F238E27FC236}">
                  <a16:creationId xmlns:a16="http://schemas.microsoft.com/office/drawing/2014/main" id="{181535AA-25D1-9624-2405-D4FE2885EE3A}"/>
                </a:ext>
              </a:extLst>
            </p:cNvPr>
            <p:cNvSpPr/>
            <p:nvPr/>
          </p:nvSpPr>
          <p:spPr>
            <a:xfrm>
              <a:off x="6638711" y="1090872"/>
              <a:ext cx="301063" cy="463486"/>
            </a:xfrm>
            <a:prstGeom prst="downArrow">
              <a:avLst>
                <a:gd name="adj1" fmla="val 50000"/>
                <a:gd name="adj2" fmla="val 76080"/>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id="{0622375D-983D-FE9F-1EED-2F5848F84B74}"/>
              </a:ext>
            </a:extLst>
          </p:cNvPr>
          <p:cNvPicPr>
            <a:picLocks noChangeAspect="1"/>
          </p:cNvPicPr>
          <p:nvPr/>
        </p:nvPicPr>
        <p:blipFill>
          <a:blip r:embed="rId3"/>
          <a:stretch>
            <a:fillRect/>
          </a:stretch>
        </p:blipFill>
        <p:spPr>
          <a:xfrm>
            <a:off x="0" y="4976284"/>
            <a:ext cx="840059" cy="167216"/>
          </a:xfrm>
          <a:prstGeom prst="rect">
            <a:avLst/>
          </a:prstGeom>
        </p:spPr>
      </p:pic>
    </p:spTree>
    <p:extLst>
      <p:ext uri="{BB962C8B-B14F-4D97-AF65-F5344CB8AC3E}">
        <p14:creationId xmlns:p14="http://schemas.microsoft.com/office/powerpoint/2010/main" val="40631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103AC2D-FBDF-B75D-092D-3AE2E0200BCF}"/>
              </a:ext>
            </a:extLst>
          </p:cNvPr>
          <p:cNvSpPr/>
          <p:nvPr/>
        </p:nvSpPr>
        <p:spPr>
          <a:xfrm>
            <a:off x="427487" y="309199"/>
            <a:ext cx="8289025" cy="1053513"/>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lvl="0" algn="just">
              <a:lnSpc>
                <a:spcPct val="150000"/>
              </a:lnSpc>
              <a:buClrTx/>
              <a:defRPr/>
            </a:pP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mn-cs"/>
              </a:rPr>
              <a:t>Yêu</a:t>
            </a:r>
            <a:r>
              <a:rPr kumimoji="0" lang="en-US" sz="2000" b="1" i="1" u="none" strike="noStrike" kern="0" cap="none" spc="0" normalizeH="0" noProof="0">
                <a:ln>
                  <a:noFill/>
                </a:ln>
                <a:solidFill>
                  <a:srgbClr val="FF0000"/>
                </a:solidFill>
                <a:effectLst/>
                <a:uLnTx/>
                <a:uFillTx/>
                <a:latin typeface="Arial"/>
                <a:ea typeface="Calibri" panose="020F0502020204030204" pitchFamily="34" charset="0"/>
                <a:cs typeface="+mn-cs"/>
              </a:rPr>
              <a:t> cầu</a:t>
            </a: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mn-cs"/>
              </a:rPr>
              <a:t>: </a:t>
            </a:r>
            <a:r>
              <a:rPr lang="vi-VN" sz="2000">
                <a:latin typeface="Arial" panose="020B0604020202020204" pitchFamily="34" charset="0"/>
                <a:ea typeface="Calibri" panose="020F0502020204030204" pitchFamily="34" charset="0"/>
                <a:cs typeface="+mn-cs"/>
              </a:rPr>
              <a:t>Khai thác Hình 14.2 SGK tr.68, kết hợp tư liệu GV cung cấp và trả lời câu hỏi:</a:t>
            </a:r>
            <a:endParaRPr kumimoji="0" lang="en-US" sz="1600" b="0" i="0" u="none" strike="noStrike" kern="0" cap="none" spc="0" normalizeH="0" baseline="0" noProof="0">
              <a:ln>
                <a:noFill/>
              </a:ln>
              <a:solidFill>
                <a:srgbClr val="F0EBE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83D677AC-2660-B12A-1622-C7604B99E0BA}"/>
              </a:ext>
            </a:extLst>
          </p:cNvPr>
          <p:cNvPicPr>
            <a:picLocks noChangeAspect="1"/>
          </p:cNvPicPr>
          <p:nvPr/>
        </p:nvPicPr>
        <p:blipFill>
          <a:blip r:embed="rId2"/>
          <a:stretch>
            <a:fillRect/>
          </a:stretch>
        </p:blipFill>
        <p:spPr>
          <a:xfrm>
            <a:off x="162820" y="1268696"/>
            <a:ext cx="3861579" cy="3874804"/>
          </a:xfrm>
          <a:prstGeom prst="rect">
            <a:avLst/>
          </a:prstGeom>
        </p:spPr>
      </p:pic>
      <p:sp>
        <p:nvSpPr>
          <p:cNvPr id="11" name="Rectangle: Rounded Corners 10">
            <a:extLst>
              <a:ext uri="{FF2B5EF4-FFF2-40B4-BE49-F238E27FC236}">
                <a16:creationId xmlns:a16="http://schemas.microsoft.com/office/drawing/2014/main" id="{AE371E2B-33A7-12C2-AB5B-F7B9FC129804}"/>
              </a:ext>
            </a:extLst>
          </p:cNvPr>
          <p:cNvSpPr/>
          <p:nvPr/>
        </p:nvSpPr>
        <p:spPr>
          <a:xfrm>
            <a:off x="4215161" y="1577895"/>
            <a:ext cx="4501351" cy="1524000"/>
          </a:xfrm>
          <a:prstGeom prst="roundRect">
            <a:avLst>
              <a:gd name="adj" fmla="val 7377"/>
            </a:avLst>
          </a:prstGeom>
          <a:solidFill>
            <a:schemeClr val="accent5"/>
          </a:solidFill>
          <a:ln>
            <a:solidFill>
              <a:schemeClr val="bg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effectLst/>
                <a:ea typeface="Times New Roman" panose="02020603050405020304" pitchFamily="18" charset="0"/>
              </a:rPr>
              <a:t>Nhóm chẵn:</a:t>
            </a:r>
            <a:r>
              <a:rPr lang="vi-VN" sz="2000" i="1">
                <a:solidFill>
                  <a:srgbClr val="FF0000"/>
                </a:solidFill>
                <a:effectLst/>
                <a:ea typeface="Times New Roman" panose="02020603050405020304" pitchFamily="18" charset="0"/>
              </a:rPr>
              <a:t> </a:t>
            </a:r>
            <a:r>
              <a:rPr lang="vi-VN" sz="2000">
                <a:solidFill>
                  <a:srgbClr val="000000"/>
                </a:solidFill>
                <a:effectLst/>
                <a:ea typeface="Times New Roman" panose="02020603050405020304" pitchFamily="18" charset="0"/>
              </a:rPr>
              <a:t>Nêu nội dung đường lối kháng chiến chống thực dân Pháp xâm lược của Đảng. </a:t>
            </a:r>
            <a:endParaRPr lang="en-US" sz="1600"/>
          </a:p>
        </p:txBody>
      </p:sp>
      <p:sp>
        <p:nvSpPr>
          <p:cNvPr id="12" name="Rectangle: Rounded Corners 11">
            <a:extLst>
              <a:ext uri="{FF2B5EF4-FFF2-40B4-BE49-F238E27FC236}">
                <a16:creationId xmlns:a16="http://schemas.microsoft.com/office/drawing/2014/main" id="{7A076997-2A73-9A1E-BEC3-40B89F1B4C1C}"/>
              </a:ext>
            </a:extLst>
          </p:cNvPr>
          <p:cNvSpPr/>
          <p:nvPr/>
        </p:nvSpPr>
        <p:spPr>
          <a:xfrm>
            <a:off x="4215161" y="3206098"/>
            <a:ext cx="4501351" cy="1524000"/>
          </a:xfrm>
          <a:prstGeom prst="roundRect">
            <a:avLst>
              <a:gd name="adj" fmla="val 7377"/>
            </a:avLst>
          </a:prstGeom>
          <a:solidFill>
            <a:schemeClr val="accent5"/>
          </a:solidFill>
          <a:ln>
            <a:solidFill>
              <a:schemeClr val="bg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effectLst/>
                <a:ea typeface="Times New Roman" panose="02020603050405020304" pitchFamily="18" charset="0"/>
              </a:rPr>
              <a:t>Nhóm </a:t>
            </a:r>
            <a:r>
              <a:rPr lang="en-US" sz="2000" b="1" i="1">
                <a:solidFill>
                  <a:srgbClr val="FF0000"/>
                </a:solidFill>
                <a:effectLst/>
                <a:ea typeface="Times New Roman" panose="02020603050405020304" pitchFamily="18" charset="0"/>
              </a:rPr>
              <a:t>lẻ</a:t>
            </a:r>
            <a:r>
              <a:rPr lang="vi-VN" sz="2000" b="1" i="1">
                <a:solidFill>
                  <a:srgbClr val="FF0000"/>
                </a:solidFill>
                <a:effectLst/>
                <a:ea typeface="Times New Roman" panose="02020603050405020304" pitchFamily="18" charset="0"/>
              </a:rPr>
              <a:t>:</a:t>
            </a:r>
            <a:r>
              <a:rPr lang="vi-VN" sz="2000" i="1">
                <a:solidFill>
                  <a:srgbClr val="FF0000"/>
                </a:solidFill>
                <a:effectLst/>
                <a:ea typeface="Times New Roman" panose="02020603050405020304" pitchFamily="18" charset="0"/>
              </a:rPr>
              <a:t> </a:t>
            </a:r>
            <a:r>
              <a:rPr lang="vi-VN" sz="2000">
                <a:solidFill>
                  <a:srgbClr val="000000"/>
                </a:solidFill>
                <a:effectLst/>
                <a:ea typeface="Times New Roman" panose="02020603050405020304" pitchFamily="18" charset="0"/>
              </a:rPr>
              <a:t>Giải thích đường lối kháng chiến chống thực dân Pháp xâm lược của Đảng. </a:t>
            </a:r>
            <a:endParaRPr lang="en-US" sz="1600"/>
          </a:p>
        </p:txBody>
      </p:sp>
      <p:pic>
        <p:nvPicPr>
          <p:cNvPr id="3" name="Picture 2">
            <a:extLst>
              <a:ext uri="{FF2B5EF4-FFF2-40B4-BE49-F238E27FC236}">
                <a16:creationId xmlns:a16="http://schemas.microsoft.com/office/drawing/2014/main" id="{9B8B4433-97F0-E846-8134-19CB515DB1B7}"/>
              </a:ext>
            </a:extLst>
          </p:cNvPr>
          <p:cNvPicPr>
            <a:picLocks noChangeAspect="1"/>
          </p:cNvPicPr>
          <p:nvPr/>
        </p:nvPicPr>
        <p:blipFill>
          <a:blip r:embed="rId3"/>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175172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Diagonal Corners Rounded 16">
            <a:extLst>
              <a:ext uri="{FF2B5EF4-FFF2-40B4-BE49-F238E27FC236}">
                <a16:creationId xmlns:a16="http://schemas.microsoft.com/office/drawing/2014/main" id="{99C8FB98-DB13-60E3-99CC-7986071F118F}"/>
              </a:ext>
            </a:extLst>
          </p:cNvPr>
          <p:cNvSpPr/>
          <p:nvPr/>
        </p:nvSpPr>
        <p:spPr>
          <a:xfrm>
            <a:off x="1106449" y="416005"/>
            <a:ext cx="6931101" cy="648810"/>
          </a:xfrm>
          <a:prstGeom prst="round2DiagRect">
            <a:avLst>
              <a:gd name="adj1" fmla="val 11374"/>
              <a:gd name="adj2" fmla="val 0"/>
            </a:avLst>
          </a:prstGeom>
          <a:solidFill>
            <a:srgbClr val="353939">
              <a:lumMod val="75000"/>
            </a:srgbClr>
          </a:solidFill>
          <a:ln w="25400" cap="flat" cmpd="sng" algn="ctr">
            <a:solidFill>
              <a:srgbClr val="A07950">
                <a:shade val="15000"/>
              </a:srgbClr>
            </a:solidFill>
            <a:prstDash val="solid"/>
          </a:ln>
          <a:effectLst/>
        </p:spPr>
        <p:txBody>
          <a:bodyPr rtlCol="0" anchor="ctr"/>
          <a:lstStyle/>
          <a:p>
            <a:pPr lvl="0" algn="ctr">
              <a:buClrTx/>
            </a:pPr>
            <a:r>
              <a:rPr lang="en-US" sz="2400" b="1" kern="100" noProof="0">
                <a:solidFill>
                  <a:srgbClr val="FFFFFF"/>
                </a:solidFill>
                <a:ea typeface="Calibri" panose="020F0502020204030204" pitchFamily="34" charset="0"/>
                <a:cs typeface="Arial" panose="020B0604020202020204" pitchFamily="34" charset="0"/>
              </a:rPr>
              <a:t>Đường lối kháng chiến chống thực dân Pháp</a:t>
            </a: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1E7AC90D-C880-5221-F838-CC6D190020E8}"/>
              </a:ext>
            </a:extLst>
          </p:cNvPr>
          <p:cNvGrpSpPr/>
          <p:nvPr/>
        </p:nvGrpSpPr>
        <p:grpSpPr>
          <a:xfrm>
            <a:off x="-68376" y="1242208"/>
            <a:ext cx="3001752" cy="3704077"/>
            <a:chOff x="468958" y="1145564"/>
            <a:chExt cx="3001752" cy="3704077"/>
          </a:xfrm>
        </p:grpSpPr>
        <p:grpSp>
          <p:nvGrpSpPr>
            <p:cNvPr id="2" name="Group 1">
              <a:extLst>
                <a:ext uri="{FF2B5EF4-FFF2-40B4-BE49-F238E27FC236}">
                  <a16:creationId xmlns:a16="http://schemas.microsoft.com/office/drawing/2014/main" id="{E3C988DC-C37B-2D56-861A-54D04937EA65}"/>
                </a:ext>
              </a:extLst>
            </p:cNvPr>
            <p:cNvGrpSpPr/>
            <p:nvPr/>
          </p:nvGrpSpPr>
          <p:grpSpPr>
            <a:xfrm>
              <a:off x="468958" y="1642326"/>
              <a:ext cx="3001752" cy="3207315"/>
              <a:chOff x="5005858" y="1250392"/>
              <a:chExt cx="3001752" cy="3207315"/>
            </a:xfrm>
          </p:grpSpPr>
          <p:sp>
            <p:nvSpPr>
              <p:cNvPr id="3" name="TextBox 2">
                <a:extLst>
                  <a:ext uri="{FF2B5EF4-FFF2-40B4-BE49-F238E27FC236}">
                    <a16:creationId xmlns:a16="http://schemas.microsoft.com/office/drawing/2014/main" id="{D984833A-416D-115A-705A-86E504B95A42}"/>
                  </a:ext>
                </a:extLst>
              </p:cNvPr>
              <p:cNvSpPr txBox="1"/>
              <p:nvPr/>
            </p:nvSpPr>
            <p:spPr>
              <a:xfrm>
                <a:off x="5005858" y="4041696"/>
                <a:ext cx="3001752" cy="416011"/>
              </a:xfrm>
              <a:prstGeom prst="rect">
                <a:avLst/>
              </a:prstGeom>
              <a:noFill/>
            </p:spPr>
            <p:txBody>
              <a:bodyPr wrap="square">
                <a:spAutoFit/>
              </a:bodyPr>
              <a:lstStyle/>
              <a:p>
                <a:pPr algn="ctr">
                  <a:lnSpc>
                    <a:spcPct val="150000"/>
                  </a:lnSpc>
                </a:pPr>
                <a:r>
                  <a:rPr lang="en-US" sz="1600" b="0">
                    <a:solidFill>
                      <a:srgbClr val="111111"/>
                    </a:solidFill>
                    <a:effectLst/>
                    <a:latin typeface="+mj-lt"/>
                  </a:rPr>
                  <a:t>Chỉ thị </a:t>
                </a:r>
                <a:r>
                  <a:rPr lang="en-US" sz="1600" b="0" i="1">
                    <a:solidFill>
                      <a:srgbClr val="111111"/>
                    </a:solidFill>
                    <a:effectLst/>
                    <a:latin typeface="+mj-lt"/>
                  </a:rPr>
                  <a:t>Toàn dân kháng chiến</a:t>
                </a:r>
                <a:endParaRPr lang="en-US" sz="1600" b="0">
                  <a:solidFill>
                    <a:srgbClr val="111111"/>
                  </a:solidFill>
                  <a:effectLst/>
                  <a:latin typeface="+mj-lt"/>
                </a:endParaRPr>
              </a:p>
            </p:txBody>
          </p:sp>
          <p:pic>
            <p:nvPicPr>
              <p:cNvPr id="4" name="Picture 3">
                <a:extLst>
                  <a:ext uri="{FF2B5EF4-FFF2-40B4-BE49-F238E27FC236}">
                    <a16:creationId xmlns:a16="http://schemas.microsoft.com/office/drawing/2014/main" id="{DBDEE6C3-10FD-48FA-4CD3-B53564F0E0DA}"/>
                  </a:ext>
                </a:extLst>
              </p:cNvPr>
              <p:cNvPicPr>
                <a:picLocks noChangeAspect="1"/>
              </p:cNvPicPr>
              <p:nvPr/>
            </p:nvPicPr>
            <p:blipFill>
              <a:blip r:embed="rId2"/>
              <a:srcRect l="11773" t="8929" r="55881" b="10508"/>
              <a:stretch/>
            </p:blipFill>
            <p:spPr>
              <a:xfrm>
                <a:off x="5514351" y="1250392"/>
                <a:ext cx="1992351" cy="2791304"/>
              </a:xfrm>
              <a:prstGeom prst="rect">
                <a:avLst/>
              </a:prstGeom>
            </p:spPr>
          </p:pic>
        </p:grpSp>
        <p:sp>
          <p:nvSpPr>
            <p:cNvPr id="5" name="Rectangle: Rounded Corners 4">
              <a:extLst>
                <a:ext uri="{FF2B5EF4-FFF2-40B4-BE49-F238E27FC236}">
                  <a16:creationId xmlns:a16="http://schemas.microsoft.com/office/drawing/2014/main" id="{33900AC3-163F-0206-E644-236DCD2FF741}"/>
                </a:ext>
              </a:extLst>
            </p:cNvPr>
            <p:cNvSpPr/>
            <p:nvPr/>
          </p:nvSpPr>
          <p:spPr>
            <a:xfrm>
              <a:off x="1051641" y="1145564"/>
              <a:ext cx="1836386" cy="416011"/>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12/12/1946</a:t>
              </a:r>
            </a:p>
          </p:txBody>
        </p:sp>
      </p:grpSp>
      <p:grpSp>
        <p:nvGrpSpPr>
          <p:cNvPr id="7" name="Group 6">
            <a:extLst>
              <a:ext uri="{FF2B5EF4-FFF2-40B4-BE49-F238E27FC236}">
                <a16:creationId xmlns:a16="http://schemas.microsoft.com/office/drawing/2014/main" id="{C588ADBC-62B6-3192-4D34-0AD2A3CDDEE2}"/>
              </a:ext>
            </a:extLst>
          </p:cNvPr>
          <p:cNvGrpSpPr/>
          <p:nvPr/>
        </p:nvGrpSpPr>
        <p:grpSpPr>
          <a:xfrm>
            <a:off x="2747472" y="1242208"/>
            <a:ext cx="3587989" cy="3704077"/>
            <a:chOff x="181415" y="1145564"/>
            <a:chExt cx="3587989" cy="3704077"/>
          </a:xfrm>
        </p:grpSpPr>
        <p:grpSp>
          <p:nvGrpSpPr>
            <p:cNvPr id="8" name="Group 7">
              <a:extLst>
                <a:ext uri="{FF2B5EF4-FFF2-40B4-BE49-F238E27FC236}">
                  <a16:creationId xmlns:a16="http://schemas.microsoft.com/office/drawing/2014/main" id="{AE1924D1-5FEC-19DC-E3CA-CCFA41ADBC96}"/>
                </a:ext>
              </a:extLst>
            </p:cNvPr>
            <p:cNvGrpSpPr/>
            <p:nvPr/>
          </p:nvGrpSpPr>
          <p:grpSpPr>
            <a:xfrm>
              <a:off x="181415" y="1642326"/>
              <a:ext cx="3587989" cy="3207315"/>
              <a:chOff x="4718315" y="1250392"/>
              <a:chExt cx="3587989" cy="3207315"/>
            </a:xfrm>
          </p:grpSpPr>
          <p:sp>
            <p:nvSpPr>
              <p:cNvPr id="10" name="TextBox 9">
                <a:extLst>
                  <a:ext uri="{FF2B5EF4-FFF2-40B4-BE49-F238E27FC236}">
                    <a16:creationId xmlns:a16="http://schemas.microsoft.com/office/drawing/2014/main" id="{58F88869-439D-9FC8-406D-151251B96A9E}"/>
                  </a:ext>
                </a:extLst>
              </p:cNvPr>
              <p:cNvSpPr txBox="1"/>
              <p:nvPr/>
            </p:nvSpPr>
            <p:spPr>
              <a:xfrm>
                <a:off x="4827958" y="4041696"/>
                <a:ext cx="3357552" cy="416011"/>
              </a:xfrm>
              <a:prstGeom prst="rect">
                <a:avLst/>
              </a:prstGeom>
              <a:noFill/>
            </p:spPr>
            <p:txBody>
              <a:bodyPr wrap="square">
                <a:spAutoFit/>
              </a:bodyPr>
              <a:lstStyle/>
              <a:p>
                <a:pPr algn="ctr">
                  <a:lnSpc>
                    <a:spcPct val="150000"/>
                  </a:lnSpc>
                </a:pPr>
                <a:r>
                  <a:rPr lang="en-US" sz="1600" i="1">
                    <a:solidFill>
                      <a:srgbClr val="111111"/>
                    </a:solidFill>
                    <a:latin typeface="+mj-lt"/>
                  </a:rPr>
                  <a:t>Lời kêu gọi toàn quốc kháng chiến</a:t>
                </a:r>
                <a:endParaRPr lang="en-US" sz="1600" b="0" i="1">
                  <a:solidFill>
                    <a:srgbClr val="111111"/>
                  </a:solidFill>
                  <a:effectLst/>
                  <a:latin typeface="+mj-lt"/>
                </a:endParaRPr>
              </a:p>
            </p:txBody>
          </p:sp>
          <p:pic>
            <p:nvPicPr>
              <p:cNvPr id="11" name="Picture 10">
                <a:extLst>
                  <a:ext uri="{FF2B5EF4-FFF2-40B4-BE49-F238E27FC236}">
                    <a16:creationId xmlns:a16="http://schemas.microsoft.com/office/drawing/2014/main" id="{449B22C2-F45D-2DDD-26EA-C4A803F3928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p:blipFill>
            <p:spPr>
              <a:xfrm>
                <a:off x="4718315" y="1250392"/>
                <a:ext cx="3587989" cy="2791304"/>
              </a:xfrm>
              <a:prstGeom prst="rect">
                <a:avLst/>
              </a:prstGeom>
            </p:spPr>
          </p:pic>
        </p:grpSp>
        <p:sp>
          <p:nvSpPr>
            <p:cNvPr id="9" name="Rectangle: Rounded Corners 8">
              <a:extLst>
                <a:ext uri="{FF2B5EF4-FFF2-40B4-BE49-F238E27FC236}">
                  <a16:creationId xmlns:a16="http://schemas.microsoft.com/office/drawing/2014/main" id="{0F5F11B6-EB3E-F7EE-C7E6-9DB88DD33694}"/>
                </a:ext>
              </a:extLst>
            </p:cNvPr>
            <p:cNvSpPr/>
            <p:nvPr/>
          </p:nvSpPr>
          <p:spPr>
            <a:xfrm>
              <a:off x="1051641" y="1145564"/>
              <a:ext cx="1836386" cy="416011"/>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19/12/1946</a:t>
              </a:r>
            </a:p>
          </p:txBody>
        </p:sp>
      </p:grpSp>
      <p:grpSp>
        <p:nvGrpSpPr>
          <p:cNvPr id="12" name="Group 11">
            <a:extLst>
              <a:ext uri="{FF2B5EF4-FFF2-40B4-BE49-F238E27FC236}">
                <a16:creationId xmlns:a16="http://schemas.microsoft.com/office/drawing/2014/main" id="{BD39B15C-2A61-C15F-31B1-14160A5B42BC}"/>
              </a:ext>
            </a:extLst>
          </p:cNvPr>
          <p:cNvGrpSpPr/>
          <p:nvPr/>
        </p:nvGrpSpPr>
        <p:grpSpPr>
          <a:xfrm>
            <a:off x="5938078" y="1242208"/>
            <a:ext cx="3357552" cy="3704077"/>
            <a:chOff x="291058" y="1145564"/>
            <a:chExt cx="3357552" cy="3704077"/>
          </a:xfrm>
        </p:grpSpPr>
        <p:grpSp>
          <p:nvGrpSpPr>
            <p:cNvPr id="13" name="Group 12">
              <a:extLst>
                <a:ext uri="{FF2B5EF4-FFF2-40B4-BE49-F238E27FC236}">
                  <a16:creationId xmlns:a16="http://schemas.microsoft.com/office/drawing/2014/main" id="{3DBBD8AB-6D2D-10C6-421D-AE993BE3F08E}"/>
                </a:ext>
              </a:extLst>
            </p:cNvPr>
            <p:cNvGrpSpPr/>
            <p:nvPr/>
          </p:nvGrpSpPr>
          <p:grpSpPr>
            <a:xfrm>
              <a:off x="291058" y="1642326"/>
              <a:ext cx="3357552" cy="3207315"/>
              <a:chOff x="4827958" y="1250392"/>
              <a:chExt cx="3357552" cy="3207315"/>
            </a:xfrm>
          </p:grpSpPr>
          <p:sp>
            <p:nvSpPr>
              <p:cNvPr id="15" name="TextBox 14">
                <a:extLst>
                  <a:ext uri="{FF2B5EF4-FFF2-40B4-BE49-F238E27FC236}">
                    <a16:creationId xmlns:a16="http://schemas.microsoft.com/office/drawing/2014/main" id="{E2F72CDD-A546-5293-75A8-9033E7FE41DE}"/>
                  </a:ext>
                </a:extLst>
              </p:cNvPr>
              <p:cNvSpPr txBox="1"/>
              <p:nvPr/>
            </p:nvSpPr>
            <p:spPr>
              <a:xfrm>
                <a:off x="4827958" y="4041696"/>
                <a:ext cx="3357552" cy="416011"/>
              </a:xfrm>
              <a:prstGeom prst="rect">
                <a:avLst/>
              </a:prstGeom>
              <a:noFill/>
            </p:spPr>
            <p:txBody>
              <a:bodyPr wrap="square">
                <a:spAutoFit/>
              </a:bodyPr>
              <a:lstStyle/>
              <a:p>
                <a:pPr algn="ctr">
                  <a:lnSpc>
                    <a:spcPct val="150000"/>
                  </a:lnSpc>
                </a:pPr>
                <a:r>
                  <a:rPr lang="en-US" sz="1600" i="1">
                    <a:solidFill>
                      <a:srgbClr val="111111"/>
                    </a:solidFill>
                    <a:latin typeface="+mj-lt"/>
                  </a:rPr>
                  <a:t>Kháng chiến nhất định thắng lợi</a:t>
                </a:r>
                <a:endParaRPr lang="en-US" sz="1600" b="0" i="1">
                  <a:solidFill>
                    <a:srgbClr val="111111"/>
                  </a:solidFill>
                  <a:effectLst/>
                  <a:latin typeface="+mj-lt"/>
                </a:endParaRPr>
              </a:p>
            </p:txBody>
          </p:sp>
          <p:pic>
            <p:nvPicPr>
              <p:cNvPr id="16" name="Picture 15">
                <a:extLst>
                  <a:ext uri="{FF2B5EF4-FFF2-40B4-BE49-F238E27FC236}">
                    <a16:creationId xmlns:a16="http://schemas.microsoft.com/office/drawing/2014/main" id="{71484AC8-EA3F-D233-F647-B6CDB50D0D61}"/>
                  </a:ext>
                </a:extLst>
              </p:cNvPr>
              <p:cNvPicPr>
                <a:picLocks noChangeAspect="1"/>
              </p:cNvPicPr>
              <p:nvPr/>
            </p:nvPicPr>
            <p:blipFill>
              <a:blip r:embed="rId5"/>
              <a:srcRect/>
              <a:stretch/>
            </p:blipFill>
            <p:spPr>
              <a:xfrm>
                <a:off x="5523430" y="1250392"/>
                <a:ext cx="1977758" cy="2791304"/>
              </a:xfrm>
              <a:prstGeom prst="rect">
                <a:avLst/>
              </a:prstGeom>
            </p:spPr>
          </p:pic>
        </p:grpSp>
        <p:sp>
          <p:nvSpPr>
            <p:cNvPr id="14" name="Rectangle: Rounded Corners 13">
              <a:extLst>
                <a:ext uri="{FF2B5EF4-FFF2-40B4-BE49-F238E27FC236}">
                  <a16:creationId xmlns:a16="http://schemas.microsoft.com/office/drawing/2014/main" id="{EAF2DF7D-8D08-D350-406F-87341FB58349}"/>
                </a:ext>
              </a:extLst>
            </p:cNvPr>
            <p:cNvSpPr/>
            <p:nvPr/>
          </p:nvSpPr>
          <p:spPr>
            <a:xfrm>
              <a:off x="1051641" y="1145564"/>
              <a:ext cx="1836386" cy="416011"/>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9/1947</a:t>
              </a:r>
            </a:p>
          </p:txBody>
        </p:sp>
      </p:grpSp>
      <p:pic>
        <p:nvPicPr>
          <p:cNvPr id="18" name="Picture 17">
            <a:extLst>
              <a:ext uri="{FF2B5EF4-FFF2-40B4-BE49-F238E27FC236}">
                <a16:creationId xmlns:a16="http://schemas.microsoft.com/office/drawing/2014/main" id="{031F01B9-72A0-DCB0-7D90-F86029C14AE9}"/>
              </a:ext>
            </a:extLst>
          </p:cNvPr>
          <p:cNvPicPr>
            <a:picLocks noChangeAspect="1"/>
          </p:cNvPicPr>
          <p:nvPr/>
        </p:nvPicPr>
        <p:blipFill>
          <a:blip r:embed="rId6"/>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347768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ppt_h/2"/>
                                          </p:val>
                                        </p:tav>
                                        <p:tav tm="100000">
                                          <p:val>
                                            <p:strVal val="#ppt_y"/>
                                          </p:val>
                                        </p:tav>
                                      </p:tavLst>
                                    </p:anim>
                                    <p:anim calcmode="lin" valueType="num">
                                      <p:cBhvr>
                                        <p:cTn id="15" dur="500" fill="hold"/>
                                        <p:tgtEl>
                                          <p:spTgt spid="6"/>
                                        </p:tgtEl>
                                        <p:attrNameLst>
                                          <p:attrName>ppt_w</p:attrName>
                                        </p:attrNameLst>
                                      </p:cBhvr>
                                      <p:tavLst>
                                        <p:tav tm="0">
                                          <p:val>
                                            <p:strVal val="#ppt_w"/>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ppt_h/2"/>
                                          </p:val>
                                        </p:tav>
                                        <p:tav tm="100000">
                                          <p:val>
                                            <p:strVal val="#ppt_y"/>
                                          </p:val>
                                        </p:tav>
                                      </p:tavLst>
                                    </p:anim>
                                    <p:anim calcmode="lin" valueType="num">
                                      <p:cBhvr>
                                        <p:cTn id="23" dur="500" fill="hold"/>
                                        <p:tgtEl>
                                          <p:spTgt spid="7"/>
                                        </p:tgtEl>
                                        <p:attrNameLst>
                                          <p:attrName>ppt_w</p:attrName>
                                        </p:attrNameLst>
                                      </p:cBhvr>
                                      <p:tavLst>
                                        <p:tav tm="0">
                                          <p:val>
                                            <p:strVal val="#ppt_w"/>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ppt_h/2"/>
                                          </p:val>
                                        </p:tav>
                                        <p:tav tm="100000">
                                          <p:val>
                                            <p:strVal val="#ppt_y"/>
                                          </p:val>
                                        </p:tav>
                                      </p:tavLst>
                                    </p:anim>
                                    <p:anim calcmode="lin" valueType="num">
                                      <p:cBhvr>
                                        <p:cTn id="31" dur="500" fill="hold"/>
                                        <p:tgtEl>
                                          <p:spTgt spid="12"/>
                                        </p:tgtEl>
                                        <p:attrNameLst>
                                          <p:attrName>ppt_w</p:attrName>
                                        </p:attrNameLst>
                                      </p:cBhvr>
                                      <p:tavLst>
                                        <p:tav tm="0">
                                          <p:val>
                                            <p:strVal val="#ppt_w"/>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6" name="TextBox 10">
            <a:extLst>
              <a:ext uri="{FF2B5EF4-FFF2-40B4-BE49-F238E27FC236}">
                <a16:creationId xmlns:a16="http://schemas.microsoft.com/office/drawing/2014/main" id="{0D945812-BBA8-7606-CC3D-26A6E7459712}"/>
              </a:ext>
            </a:extLst>
          </p:cNvPr>
          <p:cNvSpPr txBox="1"/>
          <p:nvPr/>
        </p:nvSpPr>
        <p:spPr>
          <a:xfrm>
            <a:off x="2928511" y="374355"/>
            <a:ext cx="3286978"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3600" b="1" kern="1200">
                <a:solidFill>
                  <a:srgbClr val="1B3048"/>
                </a:solidFill>
                <a:latin typeface="Arial" panose="020B0604020202020204" pitchFamily="34" charset="0"/>
                <a:ea typeface="+mn-ea"/>
                <a:cs typeface="Arial" panose="020B0604020202020204" pitchFamily="34" charset="0"/>
              </a:rPr>
              <a:t>KHỞI ĐỘNG</a:t>
            </a:r>
            <a:endParaRPr kumimoji="0" lang="en-US" sz="3600" b="1" i="0" u="none" strike="noStrike" kern="1200" cap="none" spc="0" normalizeH="0" baseline="0" noProof="0" dirty="0">
              <a:ln>
                <a:noFill/>
              </a:ln>
              <a:solidFill>
                <a:srgbClr val="1B3048"/>
              </a:solidFill>
              <a:effectLst/>
              <a:uLnTx/>
              <a:uFillTx/>
              <a:latin typeface="Arial" panose="020B0604020202020204" pitchFamily="34" charset="0"/>
              <a:ea typeface="+mn-ea"/>
              <a:cs typeface="Arial" panose="020B0604020202020204" pitchFamily="34" charset="0"/>
              <a:sym typeface="Arial"/>
            </a:endParaRPr>
          </a:p>
        </p:txBody>
      </p:sp>
      <p:sp>
        <p:nvSpPr>
          <p:cNvPr id="7" name="Freeform 40">
            <a:extLst>
              <a:ext uri="{FF2B5EF4-FFF2-40B4-BE49-F238E27FC236}">
                <a16:creationId xmlns:a16="http://schemas.microsoft.com/office/drawing/2014/main" id="{C2A39AFD-DE34-E3C5-A1A7-1EA1846BB115}"/>
              </a:ext>
            </a:extLst>
          </p:cNvPr>
          <p:cNvSpPr/>
          <p:nvPr/>
        </p:nvSpPr>
        <p:spPr>
          <a:xfrm>
            <a:off x="5073563" y="1254512"/>
            <a:ext cx="3455362" cy="3695700"/>
          </a:xfrm>
          <a:custGeom>
            <a:avLst/>
            <a:gdLst/>
            <a:ahLst/>
            <a:cxnLst/>
            <a:rect l="l" t="t" r="r" b="b"/>
            <a:pathLst>
              <a:path w="1601969" h="1753181">
                <a:moveTo>
                  <a:pt x="0" y="0"/>
                </a:moveTo>
                <a:lnTo>
                  <a:pt x="1601970" y="0"/>
                </a:lnTo>
                <a:lnTo>
                  <a:pt x="1601970" y="1753181"/>
                </a:lnTo>
                <a:lnTo>
                  <a:pt x="0" y="1753181"/>
                </a:lnTo>
                <a:lnTo>
                  <a:pt x="0" y="0"/>
                </a:lnTo>
                <a:close/>
              </a:path>
            </a:pathLst>
          </a:custGeom>
          <a:blipFill>
            <a:blip r:embed="rId5"/>
            <a:stretch>
              <a:fillRect/>
            </a:stretch>
          </a:blipFill>
        </p:spPr>
        <p:txBody>
          <a:bodyPr/>
          <a:lstStyle/>
          <a:p>
            <a:endParaRPr lang="en-US"/>
          </a:p>
        </p:txBody>
      </p:sp>
      <p:grpSp>
        <p:nvGrpSpPr>
          <p:cNvPr id="8" name="Group 7">
            <a:extLst>
              <a:ext uri="{FF2B5EF4-FFF2-40B4-BE49-F238E27FC236}">
                <a16:creationId xmlns:a16="http://schemas.microsoft.com/office/drawing/2014/main" id="{05541F6E-07DE-FD17-2A5C-923AA3B8F51C}"/>
              </a:ext>
            </a:extLst>
          </p:cNvPr>
          <p:cNvGrpSpPr/>
          <p:nvPr/>
        </p:nvGrpSpPr>
        <p:grpSpPr>
          <a:xfrm>
            <a:off x="844867" y="1379551"/>
            <a:ext cx="4167288" cy="3023287"/>
            <a:chOff x="-1977610" y="1444300"/>
            <a:chExt cx="13282399" cy="8929981"/>
          </a:xfrm>
        </p:grpSpPr>
        <p:grpSp>
          <p:nvGrpSpPr>
            <p:cNvPr id="9" name="Group 8">
              <a:extLst>
                <a:ext uri="{FF2B5EF4-FFF2-40B4-BE49-F238E27FC236}">
                  <a16:creationId xmlns:a16="http://schemas.microsoft.com/office/drawing/2014/main" id="{9CAA169A-B0E5-2CA0-F045-E821282AB731}"/>
                </a:ext>
              </a:extLst>
            </p:cNvPr>
            <p:cNvGrpSpPr/>
            <p:nvPr/>
          </p:nvGrpSpPr>
          <p:grpSpPr>
            <a:xfrm>
              <a:off x="-1977610" y="1444300"/>
              <a:ext cx="13282399" cy="8929981"/>
              <a:chOff x="-2953377" y="1921368"/>
              <a:chExt cx="13282399" cy="8929981"/>
            </a:xfrm>
          </p:grpSpPr>
          <p:pic>
            <p:nvPicPr>
              <p:cNvPr id="11" name="Picture 10">
                <a:extLst>
                  <a:ext uri="{FF2B5EF4-FFF2-40B4-BE49-F238E27FC236}">
                    <a16:creationId xmlns:a16="http://schemas.microsoft.com/office/drawing/2014/main" id="{17149793-B536-56F6-631B-E2580706CD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53377" y="1921368"/>
                <a:ext cx="13282399" cy="8929981"/>
              </a:xfrm>
              <a:prstGeom prst="rect">
                <a:avLst/>
              </a:prstGeom>
            </p:spPr>
          </p:pic>
          <p:sp>
            <p:nvSpPr>
              <p:cNvPr id="12" name="Rectangle: Rounded Corners 11">
                <a:extLst>
                  <a:ext uri="{FF2B5EF4-FFF2-40B4-BE49-F238E27FC236}">
                    <a16:creationId xmlns:a16="http://schemas.microsoft.com/office/drawing/2014/main" id="{3D1729FC-89B8-B377-B215-319B90019179}"/>
                  </a:ext>
                </a:extLst>
              </p:cNvPr>
              <p:cNvSpPr/>
              <p:nvPr/>
            </p:nvSpPr>
            <p:spPr>
              <a:xfrm>
                <a:off x="-2163382" y="3709664"/>
                <a:ext cx="11702406" cy="3439958"/>
              </a:xfrm>
              <a:prstGeom prst="roundRect">
                <a:avLst>
                  <a:gd name="adj" fmla="val 9921"/>
                </a:avLst>
              </a:prstGeom>
              <a:solidFill>
                <a:schemeClr val="accent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Bài hát gợi nhớ đến giai đoạn lịch sử nào của dân tộc?</a:t>
                </a:r>
                <a:endParaRPr lang="vi-VN" sz="20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0" name="Rectangle: Rounded Corners 9">
              <a:extLst>
                <a:ext uri="{FF2B5EF4-FFF2-40B4-BE49-F238E27FC236}">
                  <a16:creationId xmlns:a16="http://schemas.microsoft.com/office/drawing/2014/main" id="{52AF62E7-D6CF-84E4-E945-98B070C4C96E}"/>
                </a:ext>
              </a:extLst>
            </p:cNvPr>
            <p:cNvSpPr/>
            <p:nvPr/>
          </p:nvSpPr>
          <p:spPr>
            <a:xfrm>
              <a:off x="4196723" y="8085138"/>
              <a:ext cx="933726" cy="876556"/>
            </a:xfrm>
            <a:prstGeom prst="roundRect">
              <a:avLst/>
            </a:prstGeom>
            <a:solidFill>
              <a:srgbClr val="219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700"/>
            </a:p>
          </p:txBody>
        </p:sp>
      </p:grpSp>
      <p:pic>
        <p:nvPicPr>
          <p:cNvPr id="13" name="Đoàn Vệ Quốc Quân - Trường CĐNT Quân Đội [Official MV]">
            <a:hlinkClick r:id="" action="ppaction://media"/>
            <a:extLst>
              <a:ext uri="{FF2B5EF4-FFF2-40B4-BE49-F238E27FC236}">
                <a16:creationId xmlns:a16="http://schemas.microsoft.com/office/drawing/2014/main" id="{637F4954-9DD3-521F-D8C0-D15B37CAEB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06272" y="3680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22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D91530-59D1-7297-CED5-A77FFC23B8DA}"/>
              </a:ext>
            </a:extLst>
          </p:cNvPr>
          <p:cNvSpPr/>
          <p:nvPr/>
        </p:nvSpPr>
        <p:spPr>
          <a:xfrm>
            <a:off x="218887" y="282858"/>
            <a:ext cx="1687551" cy="4479489"/>
          </a:xfrm>
          <a:prstGeom prst="roundRect">
            <a:avLst>
              <a:gd name="adj" fmla="val 7247"/>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50000"/>
              </a:lnSpc>
            </a:pPr>
            <a:r>
              <a:rPr lang="en-US" sz="2000" b="1">
                <a:solidFill>
                  <a:schemeClr val="accent5"/>
                </a:solidFill>
              </a:rPr>
              <a:t>NỘI DUNG CƠ BẢN CỦA </a:t>
            </a:r>
          </a:p>
          <a:p>
            <a:pPr algn="ctr">
              <a:lnSpc>
                <a:spcPct val="150000"/>
              </a:lnSpc>
            </a:pPr>
            <a:r>
              <a:rPr lang="en-US" sz="2000" b="1">
                <a:solidFill>
                  <a:schemeClr val="accent5"/>
                </a:solidFill>
              </a:rPr>
              <a:t>ĐƯỜNG LỐI KHÁNG CHIẾN CHỐNG THỰC DÂN PHÁP</a:t>
            </a:r>
          </a:p>
        </p:txBody>
      </p:sp>
      <p:grpSp>
        <p:nvGrpSpPr>
          <p:cNvPr id="3" name="Group 2">
            <a:extLst>
              <a:ext uri="{FF2B5EF4-FFF2-40B4-BE49-F238E27FC236}">
                <a16:creationId xmlns:a16="http://schemas.microsoft.com/office/drawing/2014/main" id="{5FB783DE-4E52-317D-DC26-B164E9277FCB}"/>
              </a:ext>
            </a:extLst>
          </p:cNvPr>
          <p:cNvGrpSpPr/>
          <p:nvPr/>
        </p:nvGrpSpPr>
        <p:grpSpPr>
          <a:xfrm>
            <a:off x="2112016" y="282858"/>
            <a:ext cx="6582159" cy="914400"/>
            <a:chOff x="92864" y="776929"/>
            <a:chExt cx="6582159" cy="914400"/>
          </a:xfrm>
        </p:grpSpPr>
        <p:sp>
          <p:nvSpPr>
            <p:cNvPr id="4" name="Arrow: Down 3">
              <a:extLst>
                <a:ext uri="{FF2B5EF4-FFF2-40B4-BE49-F238E27FC236}">
                  <a16:creationId xmlns:a16="http://schemas.microsoft.com/office/drawing/2014/main" id="{8BA9777B-8029-0E96-8DCA-234391EC0F6D}"/>
                </a:ext>
              </a:extLst>
            </p:cNvPr>
            <p:cNvSpPr/>
            <p:nvPr/>
          </p:nvSpPr>
          <p:spPr>
            <a:xfrm rot="16200000">
              <a:off x="148620" y="1003670"/>
              <a:ext cx="349405" cy="460917"/>
            </a:xfrm>
            <a:prstGeom prst="downArrow">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AA9E7CE-F053-8F33-A666-A1F8B1541470}"/>
                </a:ext>
              </a:extLst>
            </p:cNvPr>
            <p:cNvSpPr/>
            <p:nvPr/>
          </p:nvSpPr>
          <p:spPr>
            <a:xfrm>
              <a:off x="669910" y="776929"/>
              <a:ext cx="6005113" cy="914400"/>
            </a:xfrm>
            <a:prstGeom prst="roundRect">
              <a:avLst>
                <a:gd name="adj" fmla="val 6550"/>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effectLst/>
                  <a:ea typeface="Times New Roman" panose="02020603050405020304" pitchFamily="18" charset="0"/>
                </a:rPr>
                <a:t>Toàn dân:</a:t>
              </a:r>
              <a:r>
                <a:rPr lang="vi-VN" sz="2000" i="1">
                  <a:solidFill>
                    <a:srgbClr val="FF0000"/>
                  </a:solidFill>
                  <a:effectLst/>
                  <a:ea typeface="Times New Roman" panose="02020603050405020304" pitchFamily="18" charset="0"/>
                </a:rPr>
                <a:t> </a:t>
              </a:r>
              <a:r>
                <a:rPr lang="en-US" sz="2000">
                  <a:solidFill>
                    <a:srgbClr val="000000"/>
                  </a:solidFill>
                  <a:ea typeface="Times New Roman" panose="02020603050405020304" pitchFamily="18" charset="0"/>
                </a:rPr>
                <a:t>D</a:t>
              </a:r>
              <a:r>
                <a:rPr lang="vi-VN" sz="2000">
                  <a:solidFill>
                    <a:srgbClr val="000000"/>
                  </a:solidFill>
                  <a:effectLst/>
                  <a:ea typeface="Times New Roman" panose="02020603050405020304" pitchFamily="18" charset="0"/>
                </a:rPr>
                <a:t>o toàn dân tiến hành, không phân biệt giai cấp, tôn giáo, đảng phái.</a:t>
              </a:r>
              <a:endParaRPr lang="en-US" sz="1600"/>
            </a:p>
          </p:txBody>
        </p:sp>
      </p:grpSp>
      <p:grpSp>
        <p:nvGrpSpPr>
          <p:cNvPr id="6" name="Group 5">
            <a:extLst>
              <a:ext uri="{FF2B5EF4-FFF2-40B4-BE49-F238E27FC236}">
                <a16:creationId xmlns:a16="http://schemas.microsoft.com/office/drawing/2014/main" id="{50636EF3-EFED-A640-0D2E-E5011F02A8D2}"/>
              </a:ext>
            </a:extLst>
          </p:cNvPr>
          <p:cNvGrpSpPr/>
          <p:nvPr/>
        </p:nvGrpSpPr>
        <p:grpSpPr>
          <a:xfrm>
            <a:off x="2112016" y="1288341"/>
            <a:ext cx="6582159" cy="914400"/>
            <a:chOff x="92864" y="776929"/>
            <a:chExt cx="6582159" cy="914400"/>
          </a:xfrm>
        </p:grpSpPr>
        <p:sp>
          <p:nvSpPr>
            <p:cNvPr id="7" name="Arrow: Down 6">
              <a:extLst>
                <a:ext uri="{FF2B5EF4-FFF2-40B4-BE49-F238E27FC236}">
                  <a16:creationId xmlns:a16="http://schemas.microsoft.com/office/drawing/2014/main" id="{894870CF-C0FD-A8F8-4825-1C39D92A60AC}"/>
                </a:ext>
              </a:extLst>
            </p:cNvPr>
            <p:cNvSpPr/>
            <p:nvPr/>
          </p:nvSpPr>
          <p:spPr>
            <a:xfrm rot="16200000">
              <a:off x="148620" y="1003670"/>
              <a:ext cx="349405" cy="460917"/>
            </a:xfrm>
            <a:prstGeom prst="downArrow">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7F449BE-11BA-9D02-B758-4347C6472904}"/>
                </a:ext>
              </a:extLst>
            </p:cNvPr>
            <p:cNvSpPr/>
            <p:nvPr/>
          </p:nvSpPr>
          <p:spPr>
            <a:xfrm>
              <a:off x="669910" y="776929"/>
              <a:ext cx="6005113" cy="914400"/>
            </a:xfrm>
            <a:prstGeom prst="roundRect">
              <a:avLst>
                <a:gd name="adj" fmla="val 6550"/>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effectLst/>
                  <a:ea typeface="Times New Roman" panose="02020603050405020304" pitchFamily="18" charset="0"/>
                </a:rPr>
                <a:t>Toàn diện</a:t>
              </a:r>
              <a:r>
                <a:rPr lang="vi-VN" sz="2000" b="1" i="1">
                  <a:solidFill>
                    <a:srgbClr val="FF0000"/>
                  </a:solidFill>
                  <a:effectLst/>
                  <a:ea typeface="Times New Roman" panose="02020603050405020304" pitchFamily="18" charset="0"/>
                </a:rPr>
                <a:t>:</a:t>
              </a:r>
              <a:r>
                <a:rPr lang="vi-VN" sz="2000" i="1">
                  <a:solidFill>
                    <a:srgbClr val="FF0000"/>
                  </a:solidFill>
                  <a:effectLst/>
                  <a:ea typeface="Times New Roman" panose="02020603050405020304" pitchFamily="18" charset="0"/>
                </a:rPr>
                <a:t> </a:t>
              </a:r>
              <a:r>
                <a:rPr lang="en-US" sz="2000">
                  <a:solidFill>
                    <a:srgbClr val="000000"/>
                  </a:solidFill>
                  <a:ea typeface="Times New Roman" panose="02020603050405020304" pitchFamily="18" charset="0"/>
                </a:rPr>
                <a:t>D</a:t>
              </a:r>
              <a:r>
                <a:rPr lang="vi-VN" sz="2000">
                  <a:solidFill>
                    <a:srgbClr val="000000"/>
                  </a:solidFill>
                  <a:ea typeface="Times New Roman" panose="02020603050405020304" pitchFamily="18" charset="0"/>
                </a:rPr>
                <a:t>iễn ra trên tất cả các mặt trận như quân sự, chính trị, kinh tế,...</a:t>
              </a:r>
              <a:endParaRPr lang="en-US" sz="1600"/>
            </a:p>
          </p:txBody>
        </p:sp>
      </p:grpSp>
      <p:grpSp>
        <p:nvGrpSpPr>
          <p:cNvPr id="9" name="Group 8">
            <a:extLst>
              <a:ext uri="{FF2B5EF4-FFF2-40B4-BE49-F238E27FC236}">
                <a16:creationId xmlns:a16="http://schemas.microsoft.com/office/drawing/2014/main" id="{57200CF9-119E-96F6-0FE1-C4C6687A643D}"/>
              </a:ext>
            </a:extLst>
          </p:cNvPr>
          <p:cNvGrpSpPr/>
          <p:nvPr/>
        </p:nvGrpSpPr>
        <p:grpSpPr>
          <a:xfrm>
            <a:off x="2112016" y="2293824"/>
            <a:ext cx="6582159" cy="914400"/>
            <a:chOff x="92864" y="776929"/>
            <a:chExt cx="6582159" cy="914400"/>
          </a:xfrm>
        </p:grpSpPr>
        <p:sp>
          <p:nvSpPr>
            <p:cNvPr id="10" name="Arrow: Down 9">
              <a:extLst>
                <a:ext uri="{FF2B5EF4-FFF2-40B4-BE49-F238E27FC236}">
                  <a16:creationId xmlns:a16="http://schemas.microsoft.com/office/drawing/2014/main" id="{9F04ECB1-8F45-2269-2F4E-0C2BEE7AD252}"/>
                </a:ext>
              </a:extLst>
            </p:cNvPr>
            <p:cNvSpPr/>
            <p:nvPr/>
          </p:nvSpPr>
          <p:spPr>
            <a:xfrm rot="16200000">
              <a:off x="148620" y="1003670"/>
              <a:ext cx="349405" cy="460917"/>
            </a:xfrm>
            <a:prstGeom prst="downArrow">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7D9BAD1-4F62-9AE0-A29D-53110F680D8E}"/>
                </a:ext>
              </a:extLst>
            </p:cNvPr>
            <p:cNvSpPr/>
            <p:nvPr/>
          </p:nvSpPr>
          <p:spPr>
            <a:xfrm>
              <a:off x="669910" y="776929"/>
              <a:ext cx="6005113" cy="914400"/>
            </a:xfrm>
            <a:prstGeom prst="roundRect">
              <a:avLst>
                <a:gd name="adj" fmla="val 6550"/>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effectLst/>
                  <a:ea typeface="Times New Roman" panose="02020603050405020304" pitchFamily="18" charset="0"/>
                </a:rPr>
                <a:t>Trường kì</a:t>
              </a:r>
              <a:r>
                <a:rPr lang="vi-VN" sz="2000" b="1" i="1">
                  <a:solidFill>
                    <a:srgbClr val="FF0000"/>
                  </a:solidFill>
                  <a:effectLst/>
                  <a:ea typeface="Times New Roman" panose="02020603050405020304" pitchFamily="18" charset="0"/>
                </a:rPr>
                <a:t>:</a:t>
              </a:r>
              <a:r>
                <a:rPr lang="vi-VN" sz="2000" i="1">
                  <a:solidFill>
                    <a:srgbClr val="FF0000"/>
                  </a:solidFill>
                  <a:effectLst/>
                  <a:ea typeface="Times New Roman" panose="02020603050405020304" pitchFamily="18" charset="0"/>
                </a:rPr>
                <a:t> </a:t>
              </a:r>
              <a:r>
                <a:rPr lang="en-US" sz="2000">
                  <a:solidFill>
                    <a:srgbClr val="000000"/>
                  </a:solidFill>
                  <a:ea typeface="Times New Roman" panose="02020603050405020304" pitchFamily="18" charset="0"/>
                </a:rPr>
                <a:t>T</a:t>
              </a:r>
              <a:r>
                <a:rPr lang="vi-VN" sz="2000">
                  <a:solidFill>
                    <a:srgbClr val="000000"/>
                  </a:solidFill>
                  <a:ea typeface="Times New Roman" panose="02020603050405020304" pitchFamily="18" charset="0"/>
                </a:rPr>
                <a:t>iến hành lâu dài do so sánh lực lượng lúc đầu giữa ta và địch chênh lệch.</a:t>
              </a:r>
              <a:endParaRPr lang="en-US" sz="1600"/>
            </a:p>
          </p:txBody>
        </p:sp>
      </p:grpSp>
      <p:grpSp>
        <p:nvGrpSpPr>
          <p:cNvPr id="12" name="Group 11">
            <a:extLst>
              <a:ext uri="{FF2B5EF4-FFF2-40B4-BE49-F238E27FC236}">
                <a16:creationId xmlns:a16="http://schemas.microsoft.com/office/drawing/2014/main" id="{C41FD170-D235-8B70-F792-4A9B1AE9819D}"/>
              </a:ext>
            </a:extLst>
          </p:cNvPr>
          <p:cNvGrpSpPr/>
          <p:nvPr/>
        </p:nvGrpSpPr>
        <p:grpSpPr>
          <a:xfrm>
            <a:off x="2112016" y="3299307"/>
            <a:ext cx="6582159" cy="1463040"/>
            <a:chOff x="92864" y="308668"/>
            <a:chExt cx="6582159" cy="1463040"/>
          </a:xfrm>
        </p:grpSpPr>
        <p:sp>
          <p:nvSpPr>
            <p:cNvPr id="13" name="Arrow: Down 12">
              <a:extLst>
                <a:ext uri="{FF2B5EF4-FFF2-40B4-BE49-F238E27FC236}">
                  <a16:creationId xmlns:a16="http://schemas.microsoft.com/office/drawing/2014/main" id="{841A927A-CABA-A075-57F3-0981120F5BD6}"/>
                </a:ext>
              </a:extLst>
            </p:cNvPr>
            <p:cNvSpPr/>
            <p:nvPr/>
          </p:nvSpPr>
          <p:spPr>
            <a:xfrm rot="16200000">
              <a:off x="148620" y="809729"/>
              <a:ext cx="349405" cy="460917"/>
            </a:xfrm>
            <a:prstGeom prst="downArrow">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76346B1-E530-1BC3-7829-8F05B0A8AD3C}"/>
                </a:ext>
              </a:extLst>
            </p:cNvPr>
            <p:cNvSpPr/>
            <p:nvPr/>
          </p:nvSpPr>
          <p:spPr>
            <a:xfrm>
              <a:off x="669910" y="308668"/>
              <a:ext cx="6005113" cy="1463040"/>
            </a:xfrm>
            <a:prstGeom prst="roundRect">
              <a:avLst>
                <a:gd name="adj" fmla="val 6550"/>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effectLst/>
                  <a:ea typeface="Times New Roman" panose="02020603050405020304" pitchFamily="18" charset="0"/>
                </a:rPr>
                <a:t>Tự lực cánh sinh và tranh thủ sự giúp đỡ của quốc tế</a:t>
              </a:r>
              <a:r>
                <a:rPr lang="vi-VN" sz="2000" b="1" i="1">
                  <a:solidFill>
                    <a:srgbClr val="FF0000"/>
                  </a:solidFill>
                  <a:effectLst/>
                  <a:ea typeface="Times New Roman" panose="02020603050405020304" pitchFamily="18" charset="0"/>
                </a:rPr>
                <a:t>:</a:t>
              </a:r>
              <a:r>
                <a:rPr lang="vi-VN" sz="2000" i="1">
                  <a:solidFill>
                    <a:srgbClr val="FF0000"/>
                  </a:solidFill>
                  <a:effectLst/>
                  <a:ea typeface="Times New Roman" panose="02020603050405020304" pitchFamily="18" charset="0"/>
                </a:rPr>
                <a:t> </a:t>
              </a:r>
              <a:r>
                <a:rPr lang="en-US" sz="2000">
                  <a:solidFill>
                    <a:srgbClr val="000000"/>
                  </a:solidFill>
                  <a:ea typeface="Times New Roman" panose="02020603050405020304" pitchFamily="18" charset="0"/>
                </a:rPr>
                <a:t>vận mệnh do chính nhân dân quyết định, sự giúp đỡ bên ngoài chỉ là điều kiện hỗ trợ.</a:t>
              </a:r>
              <a:endParaRPr lang="en-US" sz="1600"/>
            </a:p>
          </p:txBody>
        </p:sp>
      </p:grpSp>
    </p:spTree>
    <p:extLst>
      <p:ext uri="{BB962C8B-B14F-4D97-AF65-F5344CB8AC3E}">
        <p14:creationId xmlns:p14="http://schemas.microsoft.com/office/powerpoint/2010/main" val="201880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0541-CDC9-32AA-5DB3-DDF012C94B92}"/>
            </a:ext>
          </a:extLst>
        </p:cNvPr>
        <p:cNvGrpSpPr/>
        <p:nvPr/>
      </p:nvGrpSpPr>
      <p:grpSpPr>
        <a:xfrm>
          <a:off x="0" y="0"/>
          <a:ext cx="0" cy="0"/>
          <a:chOff x="0" y="0"/>
          <a:chExt cx="0" cy="0"/>
        </a:xfrm>
      </p:grpSpPr>
      <p:pic>
        <p:nvPicPr>
          <p:cNvPr id="6" name="Picture 35">
            <a:extLst>
              <a:ext uri="{FF2B5EF4-FFF2-40B4-BE49-F238E27FC236}">
                <a16:creationId xmlns:a16="http://schemas.microsoft.com/office/drawing/2014/main" id="{ECCC7D1E-2BC7-7D8F-3710-AAD763CF40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819" y="677187"/>
            <a:ext cx="2757949" cy="4466313"/>
          </a:xfrm>
          <a:prstGeom prst="rect">
            <a:avLst/>
          </a:prstGeom>
        </p:spPr>
      </p:pic>
      <p:sp>
        <p:nvSpPr>
          <p:cNvPr id="9" name="TextBox 8">
            <a:extLst>
              <a:ext uri="{FF2B5EF4-FFF2-40B4-BE49-F238E27FC236}">
                <a16:creationId xmlns:a16="http://schemas.microsoft.com/office/drawing/2014/main" id="{0C0136AA-9214-C48D-3E87-9079D69080B4}"/>
              </a:ext>
            </a:extLst>
          </p:cNvPr>
          <p:cNvSpPr txBox="1"/>
          <p:nvPr/>
        </p:nvSpPr>
        <p:spPr>
          <a:xfrm>
            <a:off x="3392129" y="1926933"/>
            <a:ext cx="5243052"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Nêu ý nghĩa của đường lối kháng chiến chống thực dân Pháp của Đảng.</a:t>
            </a:r>
          </a:p>
          <a:p>
            <a:pPr marL="342900" indent="-342900" algn="just">
              <a:lnSpc>
                <a:spcPct val="150000"/>
              </a:lnSpc>
              <a:buFont typeface="Arial" panose="020B0604020202020204" pitchFamily="34" charset="0"/>
              <a:buChar char="•"/>
            </a:pPr>
            <a:r>
              <a:rPr lang="vi-VN" sz="2000"/>
              <a:t>Vì sao nói cuộc kháng chiến chống thực dân Pháp xâm lược của nhân dân Việt Nam là chính nghĩa?</a:t>
            </a:r>
          </a:p>
        </p:txBody>
      </p:sp>
      <p:sp>
        <p:nvSpPr>
          <p:cNvPr id="2" name="Plaque 1">
            <a:extLst>
              <a:ext uri="{FF2B5EF4-FFF2-40B4-BE49-F238E27FC236}">
                <a16:creationId xmlns:a16="http://schemas.microsoft.com/office/drawing/2014/main" id="{631CCF3E-C0E0-3EF2-659D-6E01BE91E908}"/>
              </a:ext>
            </a:extLst>
          </p:cNvPr>
          <p:cNvSpPr/>
          <p:nvPr/>
        </p:nvSpPr>
        <p:spPr>
          <a:xfrm>
            <a:off x="4284406" y="1101023"/>
            <a:ext cx="3458497" cy="759542"/>
          </a:xfrm>
          <a:prstGeom prst="plaque">
            <a:avLst/>
          </a:prstGeom>
          <a:solidFill>
            <a:srgbClr val="0000C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Câu hỏi mở rộng</a:t>
            </a:r>
          </a:p>
        </p:txBody>
      </p:sp>
    </p:spTree>
    <p:extLst>
      <p:ext uri="{BB962C8B-B14F-4D97-AF65-F5344CB8AC3E}">
        <p14:creationId xmlns:p14="http://schemas.microsoft.com/office/powerpoint/2010/main" val="181421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4">
          <a:extLst>
            <a:ext uri="{FF2B5EF4-FFF2-40B4-BE49-F238E27FC236}">
              <a16:creationId xmlns:a16="http://schemas.microsoft.com/office/drawing/2014/main" id="{C1B6A87A-F9AD-119D-2CB8-C4E0743C2B34}"/>
            </a:ext>
          </a:extLst>
        </p:cNvPr>
        <p:cNvGrpSpPr/>
        <p:nvPr/>
      </p:nvGrpSpPr>
      <p:grpSpPr>
        <a:xfrm>
          <a:off x="0" y="0"/>
          <a:ext cx="0" cy="0"/>
          <a:chOff x="0" y="0"/>
          <a:chExt cx="0" cy="0"/>
        </a:xfrm>
      </p:grpSpPr>
      <p:pic>
        <p:nvPicPr>
          <p:cNvPr id="423" name="Picture 422">
            <a:extLst>
              <a:ext uri="{FF2B5EF4-FFF2-40B4-BE49-F238E27FC236}">
                <a16:creationId xmlns:a16="http://schemas.microsoft.com/office/drawing/2014/main" id="{E5430619-4918-2750-DE0F-F006CB221265}"/>
              </a:ext>
            </a:extLst>
          </p:cNvPr>
          <p:cNvPicPr>
            <a:picLocks noChangeAspect="1"/>
          </p:cNvPicPr>
          <p:nvPr/>
        </p:nvPicPr>
        <p:blipFill>
          <a:blip r:embed="rId3"/>
          <a:stretch>
            <a:fillRect/>
          </a:stretch>
        </p:blipFill>
        <p:spPr>
          <a:xfrm>
            <a:off x="8175344" y="4950687"/>
            <a:ext cx="968656" cy="192813"/>
          </a:xfrm>
          <a:prstGeom prst="rect">
            <a:avLst/>
          </a:prstGeom>
        </p:spPr>
      </p:pic>
      <p:pic>
        <p:nvPicPr>
          <p:cNvPr id="3" name="Picture 2">
            <a:extLst>
              <a:ext uri="{FF2B5EF4-FFF2-40B4-BE49-F238E27FC236}">
                <a16:creationId xmlns:a16="http://schemas.microsoft.com/office/drawing/2014/main" id="{0A60E31F-BFA0-5E0A-495B-59398F8504F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14919" r="14919"/>
          <a:stretch/>
        </p:blipFill>
        <p:spPr>
          <a:xfrm>
            <a:off x="163113" y="1131258"/>
            <a:ext cx="3828270" cy="3819429"/>
          </a:xfrm>
          <a:prstGeom prst="ellipse">
            <a:avLst/>
          </a:prstGeom>
          <a:ln w="28575">
            <a:solidFill>
              <a:srgbClr val="663300"/>
            </a:solidFill>
          </a:ln>
        </p:spPr>
      </p:pic>
      <p:grpSp>
        <p:nvGrpSpPr>
          <p:cNvPr id="5" name="Group 4">
            <a:extLst>
              <a:ext uri="{FF2B5EF4-FFF2-40B4-BE49-F238E27FC236}">
                <a16:creationId xmlns:a16="http://schemas.microsoft.com/office/drawing/2014/main" id="{2D91A0B5-E9AC-5C30-64A5-180D1E705D8F}"/>
              </a:ext>
            </a:extLst>
          </p:cNvPr>
          <p:cNvGrpSpPr/>
          <p:nvPr/>
        </p:nvGrpSpPr>
        <p:grpSpPr>
          <a:xfrm>
            <a:off x="4207033" y="1974084"/>
            <a:ext cx="4044633" cy="561975"/>
            <a:chOff x="702468" y="485462"/>
            <a:chExt cx="4044633" cy="561975"/>
          </a:xfrm>
        </p:grpSpPr>
        <p:pic>
          <p:nvPicPr>
            <p:cNvPr id="7" name="Picture 6" descr="A red and yellow star on a black background&#10;&#10;Description automatically generated">
              <a:extLst>
                <a:ext uri="{FF2B5EF4-FFF2-40B4-BE49-F238E27FC236}">
                  <a16:creationId xmlns:a16="http://schemas.microsoft.com/office/drawing/2014/main" id="{3E64FB35-551B-DDC8-E081-53CF303EA45C}"/>
                </a:ext>
              </a:extLst>
            </p:cNvPr>
            <p:cNvPicPr>
              <a:picLocks noChangeAspect="1"/>
            </p:cNvPicPr>
            <p:nvPr/>
          </p:nvPicPr>
          <p:blipFill>
            <a:blip r:embed="rId6"/>
            <a:stretch>
              <a:fillRect/>
            </a:stretch>
          </p:blipFill>
          <p:spPr>
            <a:xfrm>
              <a:off x="702468" y="485462"/>
              <a:ext cx="561975" cy="561975"/>
            </a:xfrm>
            <a:prstGeom prst="rect">
              <a:avLst/>
            </a:prstGeom>
          </p:spPr>
        </p:pic>
        <p:sp>
          <p:nvSpPr>
            <p:cNvPr id="8" name="TextBox 7">
              <a:extLst>
                <a:ext uri="{FF2B5EF4-FFF2-40B4-BE49-F238E27FC236}">
                  <a16:creationId xmlns:a16="http://schemas.microsoft.com/office/drawing/2014/main" id="{FF274F35-3193-9CE5-BB54-1F9BC64F5725}"/>
                </a:ext>
              </a:extLst>
            </p:cNvPr>
            <p:cNvSpPr txBox="1"/>
            <p:nvPr/>
          </p:nvSpPr>
          <p:spPr>
            <a:xfrm>
              <a:off x="1288255" y="532667"/>
              <a:ext cx="3458846"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lang="en-US" sz="2000">
                  <a:ea typeface="Times New Roman" panose="02020603050405020304" pitchFamily="18" charset="0"/>
                </a:rPr>
                <a:t>Phát huy sức mạnh nội lực.</a:t>
              </a:r>
              <a:endParaRPr kumimoji="0" lang="en-US" sz="1600" b="0" i="0" u="none" strike="noStrike" kern="0" cap="none" spc="0" normalizeH="0" baseline="0" noProof="0">
                <a:ln>
                  <a:noFill/>
                </a:ln>
                <a:solidFill>
                  <a:srgbClr val="E7DCD2"/>
                </a:solidFill>
                <a:effectLst/>
                <a:uLnTx/>
                <a:uFillTx/>
                <a:latin typeface="Arial"/>
                <a:ea typeface="+mn-ea"/>
                <a:cs typeface="Arial"/>
                <a:sym typeface="Arial"/>
              </a:endParaRPr>
            </a:p>
          </p:txBody>
        </p:sp>
      </p:grpSp>
      <p:grpSp>
        <p:nvGrpSpPr>
          <p:cNvPr id="9" name="Group 8">
            <a:extLst>
              <a:ext uri="{FF2B5EF4-FFF2-40B4-BE49-F238E27FC236}">
                <a16:creationId xmlns:a16="http://schemas.microsoft.com/office/drawing/2014/main" id="{07ADBE36-08E2-BE27-1AAC-CBAA053AEA2F}"/>
              </a:ext>
            </a:extLst>
          </p:cNvPr>
          <p:cNvGrpSpPr/>
          <p:nvPr/>
        </p:nvGrpSpPr>
        <p:grpSpPr>
          <a:xfrm>
            <a:off x="4207659" y="3135082"/>
            <a:ext cx="4611389" cy="958660"/>
            <a:chOff x="620693" y="517951"/>
            <a:chExt cx="4611389" cy="958660"/>
          </a:xfrm>
        </p:grpSpPr>
        <p:pic>
          <p:nvPicPr>
            <p:cNvPr id="10" name="Picture 9" descr="A red and yellow star on a black background&#10;&#10;Description automatically generated">
              <a:extLst>
                <a:ext uri="{FF2B5EF4-FFF2-40B4-BE49-F238E27FC236}">
                  <a16:creationId xmlns:a16="http://schemas.microsoft.com/office/drawing/2014/main" id="{10192626-E33D-E145-2131-915DED323056}"/>
                </a:ext>
              </a:extLst>
            </p:cNvPr>
            <p:cNvPicPr>
              <a:picLocks noChangeAspect="1"/>
            </p:cNvPicPr>
            <p:nvPr/>
          </p:nvPicPr>
          <p:blipFill>
            <a:blip r:embed="rId6"/>
            <a:stretch>
              <a:fillRect/>
            </a:stretch>
          </p:blipFill>
          <p:spPr>
            <a:xfrm>
              <a:off x="620693" y="716294"/>
              <a:ext cx="561975" cy="561975"/>
            </a:xfrm>
            <a:prstGeom prst="rect">
              <a:avLst/>
            </a:prstGeom>
          </p:spPr>
        </p:pic>
        <p:sp>
          <p:nvSpPr>
            <p:cNvPr id="11" name="TextBox 10">
              <a:extLst>
                <a:ext uri="{FF2B5EF4-FFF2-40B4-BE49-F238E27FC236}">
                  <a16:creationId xmlns:a16="http://schemas.microsoft.com/office/drawing/2014/main" id="{6ED5CEF7-96CE-4150-4D5F-B32492F6725B}"/>
                </a:ext>
              </a:extLst>
            </p:cNvPr>
            <p:cNvSpPr txBox="1"/>
            <p:nvPr/>
          </p:nvSpPr>
          <p:spPr>
            <a:xfrm>
              <a:off x="1219407" y="517951"/>
              <a:ext cx="4012675"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lang="en-US" sz="2000">
                  <a:ea typeface="Times New Roman" panose="02020603050405020304" pitchFamily="18" charset="0"/>
                </a:rPr>
                <a:t>L</a:t>
              </a:r>
              <a:r>
                <a:rPr kumimoji="0" lang="vi-VN"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à nhân tố quan trọng tạo nên thắng lợi của cuộc kháng chiến.</a:t>
              </a:r>
              <a:endParaRPr kumimoji="0" lang="en-US" sz="1600" b="0" i="0" u="none" strike="noStrike" kern="0" cap="none" spc="0" normalizeH="0" baseline="0" noProof="0">
                <a:ln>
                  <a:noFill/>
                </a:ln>
                <a:solidFill>
                  <a:srgbClr val="E7DCD2"/>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B3E9A39F-6FF2-8C1F-2D62-4461FD1BE040}"/>
              </a:ext>
            </a:extLst>
          </p:cNvPr>
          <p:cNvSpPr/>
          <p:nvPr/>
        </p:nvSpPr>
        <p:spPr>
          <a:xfrm>
            <a:off x="2914650" y="339087"/>
            <a:ext cx="3314700" cy="731799"/>
          </a:xfrm>
          <a:prstGeom prst="roundRect">
            <a:avLst>
              <a:gd name="adj" fmla="val 86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Ý nghĩa</a:t>
            </a:r>
          </a:p>
        </p:txBody>
      </p:sp>
    </p:spTree>
    <p:extLst>
      <p:ext uri="{BB962C8B-B14F-4D97-AF65-F5344CB8AC3E}">
        <p14:creationId xmlns:p14="http://schemas.microsoft.com/office/powerpoint/2010/main" val="27640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4">
          <a:extLst>
            <a:ext uri="{FF2B5EF4-FFF2-40B4-BE49-F238E27FC236}">
              <a16:creationId xmlns:a16="http://schemas.microsoft.com/office/drawing/2014/main" id="{3FC1EE94-C3A6-01A9-79DD-5D07DB4224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C64244-B13A-BB6D-2F0C-F3F4F0A4CAD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14919" r="14919"/>
          <a:stretch/>
        </p:blipFill>
        <p:spPr>
          <a:xfrm>
            <a:off x="163113" y="1131258"/>
            <a:ext cx="3828270" cy="3819429"/>
          </a:xfrm>
          <a:prstGeom prst="ellipse">
            <a:avLst/>
          </a:prstGeom>
          <a:ln w="28575">
            <a:solidFill>
              <a:srgbClr val="663300"/>
            </a:solidFill>
          </a:ln>
        </p:spPr>
      </p:pic>
      <p:sp>
        <p:nvSpPr>
          <p:cNvPr id="15" name="Rectangle: Rounded Corners 14">
            <a:extLst>
              <a:ext uri="{FF2B5EF4-FFF2-40B4-BE49-F238E27FC236}">
                <a16:creationId xmlns:a16="http://schemas.microsoft.com/office/drawing/2014/main" id="{52338194-E168-6376-8743-13FBEAD00D06}"/>
              </a:ext>
            </a:extLst>
          </p:cNvPr>
          <p:cNvSpPr/>
          <p:nvPr/>
        </p:nvSpPr>
        <p:spPr>
          <a:xfrm>
            <a:off x="2914650" y="339087"/>
            <a:ext cx="3314700" cy="731799"/>
          </a:xfrm>
          <a:prstGeom prst="roundRect">
            <a:avLst>
              <a:gd name="adj" fmla="val 86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 typeface="Arial"/>
              <a:buNone/>
              <a:tabLst/>
              <a:defRPr/>
            </a:pPr>
            <a:r>
              <a:rPr lang="en-US" sz="2400" b="1">
                <a:solidFill>
                  <a:srgbClr val="FFFFFF"/>
                </a:solidFill>
                <a:latin typeface="Arial"/>
              </a:rPr>
              <a:t>Giải thích</a:t>
            </a:r>
            <a:endParaRPr kumimoji="0" lang="en-US" sz="2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CA7927F-ABE7-8FAE-EA07-F61C05B60A97}"/>
              </a:ext>
            </a:extLst>
          </p:cNvPr>
          <p:cNvSpPr txBox="1"/>
          <p:nvPr/>
        </p:nvSpPr>
        <p:spPr>
          <a:xfrm>
            <a:off x="4156364" y="1131258"/>
            <a:ext cx="4824523" cy="3728649"/>
          </a:xfrm>
          <a:prstGeom prst="rect">
            <a:avLst/>
          </a:prstGeom>
          <a:noFill/>
        </p:spPr>
        <p:txBody>
          <a:bodyPr wrap="square">
            <a:spAutoFit/>
          </a:bodyPr>
          <a:lstStyle/>
          <a:p>
            <a:pPr algn="just">
              <a:lnSpc>
                <a:spcPct val="150000"/>
              </a:lnSpc>
            </a:pPr>
            <a:r>
              <a:rPr lang="vi-VN" sz="2000"/>
              <a:t>Cuộc kháng chiến chống thực dân Pháp xâm lược của nhân dân Việt Nam là chính nghĩa bởi</a:t>
            </a:r>
            <a:r>
              <a:rPr lang="en-US" sz="2000"/>
              <a:t>: x</a:t>
            </a:r>
            <a:r>
              <a:rPr lang="vi-VN" sz="2000"/>
              <a:t>uất phát từ mục đích</a:t>
            </a:r>
            <a:r>
              <a:rPr lang="en-US" sz="2000"/>
              <a:t>.</a:t>
            </a:r>
          </a:p>
          <a:p>
            <a:pPr marL="342900" indent="-342900" algn="just">
              <a:lnSpc>
                <a:spcPct val="150000"/>
              </a:lnSpc>
              <a:buFont typeface="Arial" panose="020B0604020202020204" pitchFamily="34" charset="0"/>
              <a:buChar char="•"/>
            </a:pPr>
            <a:r>
              <a:rPr lang="en-US" sz="2000"/>
              <a:t>L</a:t>
            </a:r>
            <a:r>
              <a:rPr lang="vi-VN" sz="2000"/>
              <a:t>à chiến tranh tự vệ</a:t>
            </a:r>
            <a:r>
              <a:rPr lang="en-US" sz="2000"/>
              <a:t>.</a:t>
            </a:r>
          </a:p>
          <a:p>
            <a:pPr marL="342900" indent="-342900" algn="just">
              <a:lnSpc>
                <a:spcPct val="150000"/>
              </a:lnSpc>
              <a:buFont typeface="Arial" panose="020B0604020202020204" pitchFamily="34" charset="0"/>
              <a:buChar char="•"/>
            </a:pPr>
            <a:r>
              <a:rPr lang="en-US" sz="2000"/>
              <a:t>C</a:t>
            </a:r>
            <a:r>
              <a:rPr lang="vi-VN" sz="2000"/>
              <a:t>hống lại cuộc chiến tranh xâm lược của thực dân Pháp</a:t>
            </a:r>
            <a:r>
              <a:rPr lang="en-US" sz="2000"/>
              <a:t>.</a:t>
            </a:r>
          </a:p>
          <a:p>
            <a:pPr marL="342900" indent="-342900" algn="just">
              <a:lnSpc>
                <a:spcPct val="150000"/>
              </a:lnSpc>
              <a:buFont typeface="Arial" panose="020B0604020202020204" pitchFamily="34" charset="0"/>
              <a:buChar char="•"/>
            </a:pPr>
            <a:r>
              <a:rPr lang="en-US" sz="2000"/>
              <a:t>B</a:t>
            </a:r>
            <a:r>
              <a:rPr lang="vi-VN" sz="2000"/>
              <a:t>ảo vệ thành quả của Cách mạng tháng Tám.</a:t>
            </a:r>
            <a:endParaRPr lang="en-US" sz="2000"/>
          </a:p>
        </p:txBody>
      </p:sp>
    </p:spTree>
    <p:extLst>
      <p:ext uri="{BB962C8B-B14F-4D97-AF65-F5344CB8AC3E}">
        <p14:creationId xmlns:p14="http://schemas.microsoft.com/office/powerpoint/2010/main" val="203126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4" name="TextBox 3">
            <a:extLst>
              <a:ext uri="{FF2B5EF4-FFF2-40B4-BE49-F238E27FC236}">
                <a16:creationId xmlns:a16="http://schemas.microsoft.com/office/drawing/2014/main" id="{84BF2B87-3442-0F8C-55D9-627F88F66030}"/>
              </a:ext>
            </a:extLst>
          </p:cNvPr>
          <p:cNvSpPr txBox="1"/>
          <p:nvPr/>
        </p:nvSpPr>
        <p:spPr>
          <a:xfrm>
            <a:off x="562212" y="1452599"/>
            <a:ext cx="8019573"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Đường lối kháng chiến chống thực dân Pháp được thể hiện trong</a:t>
            </a:r>
            <a:r>
              <a:rPr lang="en-US" sz="2000"/>
              <a:t>:</a:t>
            </a:r>
          </a:p>
          <a:p>
            <a:pPr marL="342900" indent="-342900" algn="just">
              <a:lnSpc>
                <a:spcPct val="150000"/>
              </a:lnSpc>
              <a:buFont typeface="Wingdings" panose="05000000000000000000" pitchFamily="2" charset="2"/>
              <a:buChar char="ü"/>
            </a:pPr>
            <a:r>
              <a:rPr lang="vi-VN" sz="2000"/>
              <a:t>Chỉ thị </a:t>
            </a:r>
            <a:r>
              <a:rPr lang="vi-VN" sz="2000" i="1"/>
              <a:t>Toàn dân kháng chiến </a:t>
            </a:r>
            <a:r>
              <a:rPr lang="vi-VN" sz="2000"/>
              <a:t>(12/12/1946)</a:t>
            </a:r>
            <a:r>
              <a:rPr lang="en-US" sz="2000"/>
              <a:t>.</a:t>
            </a:r>
          </a:p>
          <a:p>
            <a:pPr marL="342900" indent="-342900" algn="just">
              <a:lnSpc>
                <a:spcPct val="150000"/>
              </a:lnSpc>
              <a:buFont typeface="Wingdings" panose="05000000000000000000" pitchFamily="2" charset="2"/>
              <a:buChar char="ü"/>
            </a:pPr>
            <a:r>
              <a:rPr lang="vi-VN" sz="2000" i="1"/>
              <a:t>Lời kêu gọi toàn quốc kháng chiến </a:t>
            </a:r>
            <a:r>
              <a:rPr lang="vi-VN" sz="2000"/>
              <a:t>(19/12/1946)</a:t>
            </a:r>
            <a:r>
              <a:rPr lang="en-US" sz="2000"/>
              <a:t>.</a:t>
            </a:r>
          </a:p>
          <a:p>
            <a:pPr marL="342900" indent="-342900" algn="just">
              <a:lnSpc>
                <a:spcPct val="150000"/>
              </a:lnSpc>
              <a:buFont typeface="Wingdings" panose="05000000000000000000" pitchFamily="2" charset="2"/>
              <a:buChar char="ü"/>
            </a:pPr>
            <a:r>
              <a:rPr lang="en-US" sz="2000"/>
              <a:t>T</a:t>
            </a:r>
            <a:r>
              <a:rPr lang="vi-VN" sz="2000"/>
              <a:t>ác phẩm </a:t>
            </a:r>
            <a:r>
              <a:rPr lang="vi-VN" sz="2000" i="1"/>
              <a:t>Kháng chiến nhất định thắng lợi </a:t>
            </a:r>
            <a:r>
              <a:rPr lang="vi-VN" sz="2000"/>
              <a:t>(T9/1947). </a:t>
            </a:r>
          </a:p>
          <a:p>
            <a:pPr marL="342900" indent="-342900" algn="just">
              <a:lnSpc>
                <a:spcPct val="150000"/>
              </a:lnSpc>
              <a:buFont typeface="Arial" panose="020B0604020202020204" pitchFamily="34" charset="0"/>
              <a:buChar char="•"/>
            </a:pPr>
            <a:r>
              <a:rPr lang="vi-VN" sz="2000"/>
              <a:t>Nội dung cơ bản là toàn dân, toàn diện, trường kì, tự lực cánh sinh và tranh thủ sự giúp đỡ của quốc tế.</a:t>
            </a:r>
          </a:p>
        </p:txBody>
      </p:sp>
      <p:sp>
        <p:nvSpPr>
          <p:cNvPr id="5" name="TextBox 4">
            <a:extLst>
              <a:ext uri="{FF2B5EF4-FFF2-40B4-BE49-F238E27FC236}">
                <a16:creationId xmlns:a16="http://schemas.microsoft.com/office/drawing/2014/main" id="{ED0A8CC0-222A-9981-532E-D715DEA46956}"/>
              </a:ext>
            </a:extLst>
          </p:cNvPr>
          <p:cNvSpPr txBox="1"/>
          <p:nvPr/>
        </p:nvSpPr>
        <p:spPr>
          <a:xfrm>
            <a:off x="2285999" y="885581"/>
            <a:ext cx="4572000" cy="523220"/>
          </a:xfrm>
          <a:prstGeom prst="rect">
            <a:avLst/>
          </a:prstGeom>
          <a:noFill/>
        </p:spPr>
        <p:txBody>
          <a:bodyPr wrap="square">
            <a:spAutoFit/>
          </a:bodyPr>
          <a:lstStyle/>
          <a:p>
            <a:pPr algn="ctr"/>
            <a:r>
              <a:rPr lang="en-US" sz="2800" b="1">
                <a:solidFill>
                  <a:srgbClr val="FF0066"/>
                </a:solidFill>
                <a:latin typeface="1FTV Akira Expanded" panose="02000800000000000000" pitchFamily="50" charset="0"/>
              </a:rPr>
              <a:t>KẾT LUẬN</a:t>
            </a:r>
          </a:p>
        </p:txBody>
      </p:sp>
    </p:spTree>
    <p:extLst>
      <p:ext uri="{BB962C8B-B14F-4D97-AF65-F5344CB8AC3E}">
        <p14:creationId xmlns:p14="http://schemas.microsoft.com/office/powerpoint/2010/main" val="320977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9" name="TextBox 8">
            <a:extLst>
              <a:ext uri="{FF2B5EF4-FFF2-40B4-BE49-F238E27FC236}">
                <a16:creationId xmlns:a16="http://schemas.microsoft.com/office/drawing/2014/main" id="{5B7F3C2B-3413-2C2C-24BC-7C62D05C58E1}"/>
              </a:ext>
            </a:extLst>
          </p:cNvPr>
          <p:cNvSpPr txBox="1"/>
          <p:nvPr/>
        </p:nvSpPr>
        <p:spPr>
          <a:xfrm>
            <a:off x="3864465" y="885679"/>
            <a:ext cx="1415067"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961515"/>
                </a:solidFill>
                <a:effectLst/>
                <a:uLnTx/>
                <a:uFillTx/>
                <a:latin typeface="1FTV Huxley Max ExtBlk" pitchFamily="50" charset="0"/>
                <a:cs typeface="Arial" panose="020B0604020202020204" pitchFamily="34" charset="0"/>
              </a:rPr>
              <a:t>-</a:t>
            </a:r>
            <a:r>
              <a:rPr lang="en-US" sz="5400" b="1">
                <a:solidFill>
                  <a:srgbClr val="961515"/>
                </a:solidFill>
                <a:latin typeface="1FTV Huxley Max ExtBlk" pitchFamily="50" charset="0"/>
                <a:cs typeface="Arial" panose="020B0604020202020204" pitchFamily="34" charset="0"/>
              </a:rPr>
              <a:t>II</a:t>
            </a:r>
            <a:r>
              <a:rPr kumimoji="0" lang="en-US" sz="5400" b="1" i="0" u="none" strike="noStrike" kern="0" cap="none" spc="0" normalizeH="0" baseline="0" noProof="0">
                <a:ln>
                  <a:noFill/>
                </a:ln>
                <a:solidFill>
                  <a:srgbClr val="961515"/>
                </a:solidFill>
                <a:effectLst/>
                <a:uLnTx/>
                <a:uFillTx/>
                <a:latin typeface="1FTV Huxley Max ExtBlk" pitchFamily="50" charset="0"/>
                <a:cs typeface="Arial" panose="020B0604020202020204" pitchFamily="34" charset="0"/>
              </a:rPr>
              <a:t>-</a:t>
            </a:r>
          </a:p>
        </p:txBody>
      </p:sp>
      <p:sp>
        <p:nvSpPr>
          <p:cNvPr id="10" name="TextBox 9">
            <a:extLst>
              <a:ext uri="{FF2B5EF4-FFF2-40B4-BE49-F238E27FC236}">
                <a16:creationId xmlns:a16="http://schemas.microsoft.com/office/drawing/2014/main" id="{2AB609CD-4B2C-8D4E-0215-E1D3D550E5A5}"/>
              </a:ext>
            </a:extLst>
          </p:cNvPr>
          <p:cNvSpPr txBox="1"/>
          <p:nvPr/>
        </p:nvSpPr>
        <p:spPr>
          <a:xfrm>
            <a:off x="203469" y="1718963"/>
            <a:ext cx="8737057" cy="234987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400" b="1" i="0" u="none" strike="noStrike" kern="0" cap="none" spc="0" normalizeH="0" baseline="0" noProof="0">
                <a:ln>
                  <a:noFill/>
                </a:ln>
                <a:solidFill>
                  <a:srgbClr val="16151A"/>
                </a:solidFill>
                <a:effectLst/>
                <a:uLnTx/>
                <a:uFillTx/>
              </a:rPr>
              <a:t>MỘT SỐ THẮNG LỢI TIÊU BIỂU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400" b="1" i="0" u="none" strike="noStrike" kern="0" cap="none" spc="0" normalizeH="0" baseline="0" noProof="0">
                <a:ln>
                  <a:noFill/>
                </a:ln>
                <a:solidFill>
                  <a:srgbClr val="16151A"/>
                </a:solidFill>
                <a:effectLst/>
                <a:uLnTx/>
                <a:uFillTx/>
              </a:rPr>
              <a:t>TRONG KHÁNG CHIẾN CHỐNG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400" b="1" i="0" u="none" strike="noStrike" kern="0" cap="none" spc="0" normalizeH="0" baseline="0" noProof="0">
                <a:ln>
                  <a:noFill/>
                </a:ln>
                <a:solidFill>
                  <a:srgbClr val="16151A"/>
                </a:solidFill>
                <a:effectLst/>
                <a:uLnTx/>
                <a:uFillTx/>
              </a:rPr>
              <a:t>THỰC DÂN PHÁP GIAI ĐOẠN 1946 – 1950</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9E5394E-5B06-3214-7D69-D4B60A976659}"/>
              </a:ext>
            </a:extLst>
          </p:cNvPr>
          <p:cNvSpPr/>
          <p:nvPr/>
        </p:nvSpPr>
        <p:spPr>
          <a:xfrm>
            <a:off x="427487" y="309199"/>
            <a:ext cx="8289025" cy="1053513"/>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lvl="0" algn="just">
              <a:lnSpc>
                <a:spcPct val="150000"/>
              </a:lnSpc>
              <a:buClrTx/>
              <a:defRPr/>
            </a:pP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mn-cs"/>
              </a:rPr>
              <a:t>Yêu</a:t>
            </a:r>
            <a:r>
              <a:rPr kumimoji="0" lang="en-US" sz="2000" b="1" i="1" u="none" strike="noStrike" kern="0" cap="none" spc="0" normalizeH="0" noProof="0">
                <a:ln>
                  <a:noFill/>
                </a:ln>
                <a:solidFill>
                  <a:srgbClr val="FF0000"/>
                </a:solidFill>
                <a:effectLst/>
                <a:uLnTx/>
                <a:uFillTx/>
                <a:latin typeface="Arial"/>
                <a:ea typeface="Calibri" panose="020F0502020204030204" pitchFamily="34" charset="0"/>
                <a:cs typeface="+mn-cs"/>
              </a:rPr>
              <a:t> cầu</a:t>
            </a: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mn-cs"/>
              </a:rPr>
              <a:t>: </a:t>
            </a:r>
            <a:r>
              <a:rPr lang="vi-VN" sz="2000">
                <a:latin typeface="Arial" panose="020B0604020202020204" pitchFamily="34" charset="0"/>
                <a:ea typeface="Calibri" panose="020F0502020204030204" pitchFamily="34" charset="0"/>
                <a:cs typeface="+mn-cs"/>
              </a:rPr>
              <a:t>khai thác Tư liệu 2, Hình 14.3, thông tin mục 1a – 1c SGK tr.69, 70 và hoàn thành Phiếu học tập số 1.</a:t>
            </a:r>
            <a:endParaRPr kumimoji="0" lang="en-US" sz="1600" b="0" i="0" u="none" strike="noStrike" kern="0" cap="none" spc="0" normalizeH="0" baseline="0" noProof="0">
              <a:ln>
                <a:noFill/>
              </a:ln>
              <a:solidFill>
                <a:srgbClr val="F0EBE0"/>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8132C770-F48B-BCCF-7040-F639C1040457}"/>
              </a:ext>
            </a:extLst>
          </p:cNvPr>
          <p:cNvPicPr>
            <a:picLocks noChangeAspect="1"/>
          </p:cNvPicPr>
          <p:nvPr/>
        </p:nvPicPr>
        <p:blipFill>
          <a:blip r:embed="rId3"/>
          <a:stretch>
            <a:fillRect/>
          </a:stretch>
        </p:blipFill>
        <p:spPr>
          <a:xfrm>
            <a:off x="162820" y="1268696"/>
            <a:ext cx="3861579" cy="3874804"/>
          </a:xfrm>
          <a:prstGeom prst="rect">
            <a:avLst/>
          </a:prstGeom>
        </p:spPr>
      </p:pic>
      <p:sp>
        <p:nvSpPr>
          <p:cNvPr id="14" name="Rectangle: Diagonal Corners Rounded 13">
            <a:extLst>
              <a:ext uri="{FF2B5EF4-FFF2-40B4-BE49-F238E27FC236}">
                <a16:creationId xmlns:a16="http://schemas.microsoft.com/office/drawing/2014/main" id="{BFCA4930-8E0C-B7BC-9C15-4EA17D853E71}"/>
              </a:ext>
            </a:extLst>
          </p:cNvPr>
          <p:cNvSpPr/>
          <p:nvPr/>
        </p:nvSpPr>
        <p:spPr>
          <a:xfrm>
            <a:off x="4151848" y="1959795"/>
            <a:ext cx="4564664" cy="2354107"/>
          </a:xfrm>
          <a:prstGeom prst="round2DiagRect">
            <a:avLst>
              <a:gd name="adj1" fmla="val 6715"/>
              <a:gd name="adj2" fmla="val 0"/>
            </a:avLst>
          </a:prstGeom>
          <a:solidFill>
            <a:schemeClr val="accent5"/>
          </a:solidFill>
          <a:ln>
            <a:solidFill>
              <a:srgbClr val="961515"/>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961515"/>
                </a:solidFill>
                <a:effectLst/>
                <a:latin typeface="Times New Roman" panose="02020603050405020304" pitchFamily="18" charset="0"/>
                <a:ea typeface="Calibri" panose="020F0502020204030204" pitchFamily="34" charset="0"/>
              </a:rPr>
              <a:t>TƯ LIỆU</a:t>
            </a:r>
            <a:r>
              <a:rPr lang="en-US" sz="2000" b="1" kern="100">
                <a:solidFill>
                  <a:srgbClr val="961515"/>
                </a:solidFill>
                <a:effectLst/>
                <a:latin typeface="Times New Roman" panose="02020603050405020304" pitchFamily="18" charset="0"/>
                <a:ea typeface="Calibri" panose="020F0502020204030204" pitchFamily="34" charset="0"/>
              </a:rPr>
              <a:t> </a:t>
            </a:r>
            <a:r>
              <a:rPr lang="en-US" sz="2000" b="1" kern="100">
                <a:solidFill>
                  <a:srgbClr val="961515"/>
                </a:solidFill>
                <a:latin typeface="Times New Roman" panose="02020603050405020304" pitchFamily="18" charset="0"/>
                <a:ea typeface="Calibri" panose="020F0502020204030204" pitchFamily="34" charset="0"/>
              </a:rPr>
              <a:t>2</a:t>
            </a:r>
            <a:r>
              <a:rPr lang="vi-VN" sz="2000" b="1" kern="100">
                <a:solidFill>
                  <a:srgbClr val="961515"/>
                </a:solidFill>
                <a:effectLst/>
                <a:latin typeface="Times New Roman" panose="02020603050405020304" pitchFamily="18" charset="0"/>
                <a:ea typeface="Calibri" panose="020F0502020204030204" pitchFamily="34" charset="0"/>
              </a:rPr>
              <a:t>:</a:t>
            </a:r>
            <a:r>
              <a:rPr lang="en-US" sz="2000" b="1" kern="100">
                <a:solidFill>
                  <a:srgbClr val="961515"/>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Chủ tịch Hồ Chí Minh căn dặn: “… đồng bào ai làm nghề gì, trong lúc tản cư cứ làm nghề ấy. Ai cũng ra sức tăng gia sản xuất”. </a:t>
            </a:r>
          </a:p>
          <a:p>
            <a:pPr algn="r">
              <a:lnSpc>
                <a:spcPct val="150000"/>
              </a:lnSpc>
            </a:pPr>
            <a:r>
              <a:rPr lang="vi-VN" sz="1200">
                <a:solidFill>
                  <a:srgbClr val="000000"/>
                </a:solidFill>
                <a:latin typeface="Times New Roman" panose="02020603050405020304" pitchFamily="18" charset="0"/>
                <a:ea typeface="Times New Roman" panose="02020603050405020304" pitchFamily="18" charset="0"/>
              </a:rPr>
              <a:t>(Hồ Chí Minh: Toàn tập, Tập 5,</a:t>
            </a:r>
            <a:r>
              <a:rPr lang="en-US" sz="1200">
                <a:solidFill>
                  <a:srgbClr val="000000"/>
                </a:solidFill>
                <a:latin typeface="Times New Roman" panose="02020603050405020304" pitchFamily="18" charset="0"/>
                <a:ea typeface="Times New Roman" panose="02020603050405020304" pitchFamily="18" charset="0"/>
              </a:rPr>
              <a:t> </a:t>
            </a:r>
            <a:r>
              <a:rPr lang="vi-VN" sz="1200">
                <a:solidFill>
                  <a:srgbClr val="000000"/>
                </a:solidFill>
                <a:latin typeface="Times New Roman" panose="02020603050405020304" pitchFamily="18" charset="0"/>
                <a:ea typeface="Times New Roman" panose="02020603050405020304" pitchFamily="18" charset="0"/>
              </a:rPr>
              <a:t>NXB Chính trị quốc gia, 2011, tr.64)</a:t>
            </a:r>
            <a:endParaRPr lang="vi-VN" sz="1100">
              <a:solidFill>
                <a:srgbClr val="000000"/>
              </a:solidFill>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426DFC6C-0FAD-CDA1-538C-799A818A3FBA}"/>
              </a:ext>
            </a:extLst>
          </p:cNvPr>
          <p:cNvPicPr>
            <a:picLocks noChangeAspect="1"/>
          </p:cNvPicPr>
          <p:nvPr/>
        </p:nvPicPr>
        <p:blipFill>
          <a:blip r:embed="rId4"/>
          <a:stretch>
            <a:fillRect/>
          </a:stretch>
        </p:blipFill>
        <p:spPr>
          <a:xfrm>
            <a:off x="8175344" y="4950687"/>
            <a:ext cx="968656" cy="192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E21B3C0-5B9B-192C-49E4-282CDC01FC8D}"/>
              </a:ext>
            </a:extLst>
          </p:cNvPr>
          <p:cNvSpPr/>
          <p:nvPr/>
        </p:nvSpPr>
        <p:spPr>
          <a:xfrm>
            <a:off x="2672575" y="475785"/>
            <a:ext cx="3798849" cy="617034"/>
          </a:xfrm>
          <a:prstGeom prst="roundRect">
            <a:avLst>
              <a:gd name="adj" fmla="val 50000"/>
            </a:avLst>
          </a:prstGeom>
          <a:solidFill>
            <a:srgbClr val="FF00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2400" b="1" kern="100">
                <a:solidFill>
                  <a:schemeClr val="accent6"/>
                </a:solidFill>
                <a:effectLst/>
                <a:latin typeface="+mj-lt"/>
                <a:ea typeface="Calibri" panose="020F0502020204030204" pitchFamily="34" charset="0"/>
                <a:cs typeface="Times New Roman" panose="02020603050405020304" pitchFamily="18" charset="0"/>
              </a:rPr>
              <a:t>PHIẾU HỌC TẬP SỐ 1</a:t>
            </a:r>
            <a:endParaRPr lang="en-US" sz="2400">
              <a:solidFill>
                <a:schemeClr val="accent6"/>
              </a:solidFill>
              <a:effectLst/>
              <a:latin typeface="+mj-lt"/>
              <a:ea typeface="Calibri" panose="020F0502020204030204" pitchFamily="34" charset="0"/>
            </a:endParaRPr>
          </a:p>
        </p:txBody>
      </p:sp>
      <p:sp>
        <p:nvSpPr>
          <p:cNvPr id="5" name="TextBox 4">
            <a:extLst>
              <a:ext uri="{FF2B5EF4-FFF2-40B4-BE49-F238E27FC236}">
                <a16:creationId xmlns:a16="http://schemas.microsoft.com/office/drawing/2014/main" id="{06A6AE92-6DC3-F7EA-16B2-82096541C1D5}"/>
              </a:ext>
            </a:extLst>
          </p:cNvPr>
          <p:cNvSpPr txBox="1"/>
          <p:nvPr/>
        </p:nvSpPr>
        <p:spPr>
          <a:xfrm>
            <a:off x="428180" y="1299296"/>
            <a:ext cx="3590754" cy="400110"/>
          </a:xfrm>
          <a:prstGeom prst="rect">
            <a:avLst/>
          </a:prstGeom>
          <a:noFill/>
        </p:spPr>
        <p:txBody>
          <a:bodyPr wrap="square">
            <a:spAutoFit/>
          </a:bodyPr>
          <a:lstStyle/>
          <a:p>
            <a:pPr algn="just"/>
            <a:r>
              <a:rPr lang="en-US" sz="2000" b="1" kern="100">
                <a:solidFill>
                  <a:srgbClr val="000000"/>
                </a:solidFill>
                <a:effectLst/>
                <a:latin typeface="+mj-lt"/>
                <a:ea typeface="Calibri" panose="020F0502020204030204" pitchFamily="34" charset="0"/>
                <a:cs typeface="Times New Roman" panose="02020603050405020304" pitchFamily="18" charset="0"/>
              </a:rPr>
              <a:t>1. Những thắng lợi tiêu biểu</a:t>
            </a:r>
            <a:endParaRPr lang="en-US" sz="2000">
              <a:effectLst/>
              <a:latin typeface="+mj-lt"/>
              <a:ea typeface="Calibri" panose="020F0502020204030204" pitchFamily="34" charset="0"/>
            </a:endParaRPr>
          </a:p>
        </p:txBody>
      </p:sp>
      <p:graphicFrame>
        <p:nvGraphicFramePr>
          <p:cNvPr id="6" name="Table 5">
            <a:extLst>
              <a:ext uri="{FF2B5EF4-FFF2-40B4-BE49-F238E27FC236}">
                <a16:creationId xmlns:a16="http://schemas.microsoft.com/office/drawing/2014/main" id="{42B86312-DD39-F482-D17D-82E40DAEDE25}"/>
              </a:ext>
            </a:extLst>
          </p:cNvPr>
          <p:cNvGraphicFramePr>
            <a:graphicFrameLocks noGrp="1"/>
          </p:cNvGraphicFramePr>
          <p:nvPr>
            <p:extLst>
              <p:ext uri="{D42A27DB-BD31-4B8C-83A1-F6EECF244321}">
                <p14:modId xmlns:p14="http://schemas.microsoft.com/office/powerpoint/2010/main" val="3967957627"/>
              </p:ext>
            </p:extLst>
          </p:nvPr>
        </p:nvGraphicFramePr>
        <p:xfrm>
          <a:off x="428180" y="1753494"/>
          <a:ext cx="4055328" cy="2468880"/>
        </p:xfrm>
        <a:graphic>
          <a:graphicData uri="http://schemas.openxmlformats.org/drawingml/2006/table">
            <a:tbl>
              <a:tblPr firstRow="1" firstCol="1" bandRow="1">
                <a:tableStyleId>{2AB4C2C3-76ED-4D78-9764-A9802E654107}</a:tableStyleId>
              </a:tblPr>
              <a:tblGrid>
                <a:gridCol w="1430115">
                  <a:extLst>
                    <a:ext uri="{9D8B030D-6E8A-4147-A177-3AD203B41FA5}">
                      <a16:colId xmlns:a16="http://schemas.microsoft.com/office/drawing/2014/main" val="1045812630"/>
                    </a:ext>
                  </a:extLst>
                </a:gridCol>
                <a:gridCol w="2625213">
                  <a:extLst>
                    <a:ext uri="{9D8B030D-6E8A-4147-A177-3AD203B41FA5}">
                      <a16:colId xmlns:a16="http://schemas.microsoft.com/office/drawing/2014/main" val="3447000452"/>
                    </a:ext>
                  </a:extLst>
                </a:gridCol>
              </a:tblGrid>
              <a:tr h="411480">
                <a:tc>
                  <a:txBody>
                    <a:bodyPr/>
                    <a:lstStyle/>
                    <a:p>
                      <a:pPr algn="ctr">
                        <a:lnSpc>
                          <a:spcPct val="100000"/>
                        </a:lnSpc>
                        <a:spcBef>
                          <a:spcPts val="600"/>
                        </a:spcBef>
                        <a:spcAft>
                          <a:spcPts val="100"/>
                        </a:spcAft>
                      </a:pPr>
                      <a:r>
                        <a:rPr lang="vi-VN" sz="2000" b="1" kern="100">
                          <a:effectLst/>
                        </a:rPr>
                        <a:t>Lĩnh vực</a:t>
                      </a:r>
                      <a:endParaRPr lang="en-US" sz="20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kern="100">
                          <a:effectLst/>
                        </a:rPr>
                        <a:t>Thành tựu tiêu biểu</a:t>
                      </a:r>
                      <a:endParaRPr lang="en-US" sz="20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2747990240"/>
                  </a:ext>
                </a:extLst>
              </a:tr>
              <a:tr h="411480">
                <a:tc>
                  <a:txBody>
                    <a:bodyPr/>
                    <a:lstStyle/>
                    <a:p>
                      <a:pPr algn="just">
                        <a:lnSpc>
                          <a:spcPct val="100000"/>
                        </a:lnSpc>
                        <a:spcBef>
                          <a:spcPts val="100"/>
                        </a:spcBef>
                        <a:spcAft>
                          <a:spcPts val="100"/>
                        </a:spcAft>
                      </a:pPr>
                      <a:r>
                        <a:rPr lang="vi-VN" sz="2000" kern="100">
                          <a:effectLst/>
                        </a:rPr>
                        <a:t>Chính trị</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just">
                        <a:lnSpc>
                          <a:spcPct val="100000"/>
                        </a:lnSpc>
                        <a:spcBef>
                          <a:spcPts val="100"/>
                        </a:spcBef>
                        <a:spcAft>
                          <a:spcPts val="100"/>
                        </a:spcAft>
                      </a:pPr>
                      <a:r>
                        <a:rPr lang="vi-VN" sz="2000" kern="1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846085671"/>
                  </a:ext>
                </a:extLst>
              </a:tr>
              <a:tr h="411480">
                <a:tc>
                  <a:txBody>
                    <a:bodyPr/>
                    <a:lstStyle/>
                    <a:p>
                      <a:pPr algn="just">
                        <a:lnSpc>
                          <a:spcPct val="100000"/>
                        </a:lnSpc>
                        <a:spcBef>
                          <a:spcPts val="100"/>
                        </a:spcBef>
                        <a:spcAft>
                          <a:spcPts val="100"/>
                        </a:spcAft>
                      </a:pPr>
                      <a:r>
                        <a:rPr lang="vi-VN" sz="2000" kern="100">
                          <a:effectLst/>
                        </a:rPr>
                        <a:t>Ngoại giao</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just">
                        <a:lnSpc>
                          <a:spcPct val="100000"/>
                        </a:lnSpc>
                        <a:spcBef>
                          <a:spcPts val="100"/>
                        </a:spcBef>
                        <a:spcAft>
                          <a:spcPts val="100"/>
                        </a:spcAft>
                      </a:pPr>
                      <a:r>
                        <a:rPr lang="vi-VN" sz="2000" kern="1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899750797"/>
                  </a:ext>
                </a:extLst>
              </a:tr>
              <a:tr h="411480">
                <a:tc>
                  <a:txBody>
                    <a:bodyPr/>
                    <a:lstStyle/>
                    <a:p>
                      <a:pPr algn="just">
                        <a:lnSpc>
                          <a:spcPct val="100000"/>
                        </a:lnSpc>
                        <a:spcBef>
                          <a:spcPts val="100"/>
                        </a:spcBef>
                        <a:spcAft>
                          <a:spcPts val="100"/>
                        </a:spcAft>
                      </a:pPr>
                      <a:r>
                        <a:rPr lang="vi-VN" sz="2000" kern="100">
                          <a:effectLst/>
                        </a:rPr>
                        <a:t>Kinh tế</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just">
                        <a:lnSpc>
                          <a:spcPct val="100000"/>
                        </a:lnSpc>
                        <a:spcBef>
                          <a:spcPts val="100"/>
                        </a:spcBef>
                        <a:spcAft>
                          <a:spcPts val="100"/>
                        </a:spcAft>
                      </a:pPr>
                      <a:r>
                        <a:rPr lang="vi-VN" sz="2000" kern="1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769216287"/>
                  </a:ext>
                </a:extLst>
              </a:tr>
              <a:tr h="411480">
                <a:tc>
                  <a:txBody>
                    <a:bodyPr/>
                    <a:lstStyle/>
                    <a:p>
                      <a:pPr algn="just">
                        <a:lnSpc>
                          <a:spcPct val="100000"/>
                        </a:lnSpc>
                        <a:spcBef>
                          <a:spcPts val="100"/>
                        </a:spcBef>
                        <a:spcAft>
                          <a:spcPts val="100"/>
                        </a:spcAft>
                      </a:pPr>
                      <a:r>
                        <a:rPr lang="vi-VN" sz="2000" kern="100">
                          <a:effectLst/>
                        </a:rPr>
                        <a:t>Văn hóa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just">
                        <a:lnSpc>
                          <a:spcPct val="100000"/>
                        </a:lnSpc>
                        <a:spcBef>
                          <a:spcPts val="100"/>
                        </a:spcBef>
                        <a:spcAft>
                          <a:spcPts val="100"/>
                        </a:spcAft>
                      </a:pPr>
                      <a:r>
                        <a:rPr lang="vi-VN" sz="2000" kern="1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983682287"/>
                  </a:ext>
                </a:extLst>
              </a:tr>
              <a:tr h="411480">
                <a:tc>
                  <a:txBody>
                    <a:bodyPr/>
                    <a:lstStyle/>
                    <a:p>
                      <a:pPr algn="just">
                        <a:lnSpc>
                          <a:spcPct val="100000"/>
                        </a:lnSpc>
                        <a:spcBef>
                          <a:spcPts val="100"/>
                        </a:spcBef>
                        <a:spcAft>
                          <a:spcPts val="100"/>
                        </a:spcAft>
                      </a:pPr>
                      <a:r>
                        <a:rPr lang="vi-VN" sz="2000" kern="100">
                          <a:effectLst/>
                        </a:rPr>
                        <a:t>Giáo dục</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just">
                        <a:lnSpc>
                          <a:spcPct val="100000"/>
                        </a:lnSpc>
                        <a:spcBef>
                          <a:spcPts val="100"/>
                        </a:spcBef>
                        <a:spcAft>
                          <a:spcPts val="100"/>
                        </a:spcAft>
                      </a:pPr>
                      <a:r>
                        <a:rPr lang="vi-VN" sz="2000" kern="1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791585413"/>
                  </a:ext>
                </a:extLst>
              </a:tr>
            </a:tbl>
          </a:graphicData>
        </a:graphic>
      </p:graphicFrame>
      <p:sp>
        <p:nvSpPr>
          <p:cNvPr id="7" name="TextBox 6">
            <a:extLst>
              <a:ext uri="{FF2B5EF4-FFF2-40B4-BE49-F238E27FC236}">
                <a16:creationId xmlns:a16="http://schemas.microsoft.com/office/drawing/2014/main" id="{AD52B5BD-AB8E-AE18-CCF1-112997B1F6E5}"/>
              </a:ext>
            </a:extLst>
          </p:cNvPr>
          <p:cNvSpPr txBox="1"/>
          <p:nvPr/>
        </p:nvSpPr>
        <p:spPr>
          <a:xfrm>
            <a:off x="428180" y="4298584"/>
            <a:ext cx="3974212" cy="400110"/>
          </a:xfrm>
          <a:prstGeom prst="rect">
            <a:avLst/>
          </a:prstGeom>
          <a:noFill/>
        </p:spPr>
        <p:txBody>
          <a:bodyPr wrap="square">
            <a:spAutoFit/>
          </a:bodyPr>
          <a:lstStyle/>
          <a:p>
            <a:pPr algn="just"/>
            <a:r>
              <a:rPr lang="vi-VN" sz="2000" b="1" kern="100">
                <a:latin typeface="+mn-lt"/>
                <a:ea typeface="Calibri" panose="020F0502020204030204" pitchFamily="34" charset="0"/>
                <a:cs typeface="Times New Roman" panose="02020603050405020304" pitchFamily="18" charset="0"/>
              </a:rPr>
              <a:t>2. Tư liệu 2 nói về nội dung gì?</a:t>
            </a:r>
            <a:endParaRPr lang="en-US" sz="2000">
              <a:effectLst/>
              <a:latin typeface="+mn-lt"/>
              <a:ea typeface="Calibri" panose="020F0502020204030204" pitchFamily="34" charset="0"/>
            </a:endParaRPr>
          </a:p>
        </p:txBody>
      </p:sp>
      <p:grpSp>
        <p:nvGrpSpPr>
          <p:cNvPr id="8" name="Group 7">
            <a:extLst>
              <a:ext uri="{FF2B5EF4-FFF2-40B4-BE49-F238E27FC236}">
                <a16:creationId xmlns:a16="http://schemas.microsoft.com/office/drawing/2014/main" id="{BD658AA7-7D50-A4F9-167F-0470DBF8F38D}"/>
              </a:ext>
            </a:extLst>
          </p:cNvPr>
          <p:cNvGrpSpPr/>
          <p:nvPr/>
        </p:nvGrpSpPr>
        <p:grpSpPr>
          <a:xfrm>
            <a:off x="4702491" y="1240397"/>
            <a:ext cx="4079695" cy="3458297"/>
            <a:chOff x="4292249" y="1587997"/>
            <a:chExt cx="4079695" cy="3458297"/>
          </a:xfrm>
        </p:grpSpPr>
        <p:pic>
          <p:nvPicPr>
            <p:cNvPr id="9" name="Picture 2">
              <a:extLst>
                <a:ext uri="{FF2B5EF4-FFF2-40B4-BE49-F238E27FC236}">
                  <a16:creationId xmlns:a16="http://schemas.microsoft.com/office/drawing/2014/main" id="{867E333D-711C-475B-E762-DBACF448EDCE}"/>
                </a:ext>
              </a:extLst>
            </p:cNvPr>
            <p:cNvPicPr>
              <a:picLocks noChangeAspect="1" noChangeArrowheads="1"/>
            </p:cNvPicPr>
            <p:nvPr/>
          </p:nvPicPr>
          <p:blipFill>
            <a:blip r:embed="rId3"/>
            <a:srcRect t="12041" b="12041"/>
            <a:stretch/>
          </p:blipFill>
          <p:spPr bwMode="auto">
            <a:xfrm>
              <a:off x="4292249" y="1587997"/>
              <a:ext cx="4079695" cy="27803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107842-82A3-1B0F-ACAC-088A8F6F5E6B}"/>
                </a:ext>
              </a:extLst>
            </p:cNvPr>
            <p:cNvSpPr txBox="1"/>
            <p:nvPr/>
          </p:nvSpPr>
          <p:spPr>
            <a:xfrm>
              <a:off x="4304432" y="4347577"/>
              <a:ext cx="4055328" cy="698717"/>
            </a:xfrm>
            <a:prstGeom prst="rect">
              <a:avLst/>
            </a:prstGeom>
            <a:noFill/>
          </p:spPr>
          <p:txBody>
            <a:bodyPr wrap="square">
              <a:spAutoFit/>
            </a:bodyPr>
            <a:lstStyle/>
            <a:p>
              <a:pPr algn="ctr">
                <a:lnSpc>
                  <a:spcPct val="150000"/>
                </a:lnSpc>
              </a:pPr>
              <a:r>
                <a:rPr lang="en-US" b="1"/>
                <a:t>Hình 14.3. </a:t>
              </a:r>
              <a:r>
                <a:rPr lang="en-US"/>
                <a:t>Chủ tịch Hồ Chí Minh thăm nông dân Bắc Kạn thu hoạch lúa mùa (1950)</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 name="TextBox 4">
            <a:extLst>
              <a:ext uri="{FF2B5EF4-FFF2-40B4-BE49-F238E27FC236}">
                <a16:creationId xmlns:a16="http://schemas.microsoft.com/office/drawing/2014/main" id="{FD72A258-73F7-F21D-ECC1-666D586C6754}"/>
              </a:ext>
            </a:extLst>
          </p:cNvPr>
          <p:cNvSpPr txBox="1"/>
          <p:nvPr/>
        </p:nvSpPr>
        <p:spPr>
          <a:xfrm>
            <a:off x="283906" y="575498"/>
            <a:ext cx="8576188" cy="3992503"/>
          </a:xfrm>
          <a:prstGeom prst="rect">
            <a:avLst/>
          </a:prstGeom>
          <a:noFill/>
        </p:spPr>
        <p:txBody>
          <a:bodyPr wrap="square">
            <a:spAutoFit/>
          </a:bodyPr>
          <a:lstStyle/>
          <a:p>
            <a:pPr algn="just">
              <a:lnSpc>
                <a:spcPct val="150000"/>
              </a:lnSpc>
            </a:pPr>
            <a:r>
              <a:rPr lang="vi-VN" sz="1800" b="1" kern="100">
                <a:solidFill>
                  <a:srgbClr val="0070C0"/>
                </a:solidFill>
                <a:effectLst/>
                <a:latin typeface="Times New Roman" panose="02020603050405020304" pitchFamily="18" charset="0"/>
                <a:ea typeface="Calibri" panose="020F0502020204030204" pitchFamily="34" charset="0"/>
              </a:rPr>
              <a:t>TƯ LIỆU</a:t>
            </a:r>
            <a:r>
              <a:rPr lang="en-US" sz="1800" b="1" kern="100">
                <a:solidFill>
                  <a:srgbClr val="0070C0"/>
                </a:solidFill>
                <a:effectLst/>
                <a:latin typeface="Times New Roman" panose="02020603050405020304" pitchFamily="18" charset="0"/>
                <a:ea typeface="Calibri" panose="020F0502020204030204" pitchFamily="34" charset="0"/>
              </a:rPr>
              <a:t> </a:t>
            </a:r>
            <a:r>
              <a:rPr lang="en-US" sz="1800" b="1" kern="100">
                <a:solidFill>
                  <a:srgbClr val="0070C0"/>
                </a:solidFill>
                <a:latin typeface="Times New Roman" panose="02020603050405020304" pitchFamily="18" charset="0"/>
                <a:ea typeface="Calibri" panose="020F0502020204030204" pitchFamily="34" charset="0"/>
              </a:rPr>
              <a:t>2</a:t>
            </a:r>
            <a:r>
              <a:rPr lang="en-US" sz="1800" b="1" kern="100">
                <a:solidFill>
                  <a:srgbClr val="0070C0"/>
                </a:solidFill>
                <a:effectLst/>
                <a:latin typeface="Times New Roman" panose="02020603050405020304" pitchFamily="18" charset="0"/>
                <a:ea typeface="Calibri" panose="020F0502020204030204" pitchFamily="34" charset="0"/>
              </a:rPr>
              <a:t>.1</a:t>
            </a:r>
            <a:r>
              <a:rPr lang="vi-VN" sz="1800" b="1" kern="100">
                <a:solidFill>
                  <a:srgbClr val="0070C0"/>
                </a:solidFill>
                <a:effectLst/>
                <a:latin typeface="Times New Roman" panose="02020603050405020304" pitchFamily="18" charset="0"/>
                <a:ea typeface="Calibri" panose="020F0502020204030204" pitchFamily="34" charset="0"/>
              </a:rPr>
              <a:t>:</a:t>
            </a:r>
            <a:r>
              <a:rPr lang="en-US" sz="1800" b="1" kern="100">
                <a:solidFill>
                  <a:srgbClr val="0070C0"/>
                </a:solidFill>
                <a:effectLst/>
                <a:latin typeface="Times New Roman" panose="02020603050405020304" pitchFamily="18" charset="0"/>
                <a:ea typeface="Calibri" panose="020F0502020204030204" pitchFamily="34" charset="0"/>
              </a:rPr>
              <a:t> </a:t>
            </a:r>
            <a:r>
              <a:rPr lang="vi-VN" sz="1800" b="1" kern="100">
                <a:solidFill>
                  <a:srgbClr val="0070C0"/>
                </a:solidFill>
                <a:effectLst/>
                <a:latin typeface="Times New Roman" panose="02020603050405020304" pitchFamily="18" charset="0"/>
                <a:ea typeface="Calibri" panose="020F0502020204030204" pitchFamily="34" charset="0"/>
              </a:rPr>
              <a:t>Về chính sách ngoại giao của Nhà nước </a:t>
            </a:r>
            <a:r>
              <a:rPr lang="en-US" sz="1800" b="1" kern="100">
                <a:solidFill>
                  <a:srgbClr val="0070C0"/>
                </a:solidFill>
                <a:latin typeface="Times New Roman" panose="02020603050405020304" pitchFamily="18" charset="0"/>
                <a:ea typeface="Calibri" panose="020F0502020204030204" pitchFamily="34" charset="0"/>
              </a:rPr>
              <a:t>VNDCCH </a:t>
            </a:r>
            <a:r>
              <a:rPr lang="vi-VN" sz="1800" b="1" kern="100">
                <a:solidFill>
                  <a:srgbClr val="0070C0"/>
                </a:solidFill>
                <a:effectLst/>
                <a:latin typeface="Times New Roman" panose="02020603050405020304" pitchFamily="18" charset="0"/>
                <a:ea typeface="Calibri" panose="020F0502020204030204" pitchFamily="34" charset="0"/>
              </a:rPr>
              <a:t>sau Cách mạng</a:t>
            </a:r>
            <a:r>
              <a:rPr lang="en-US" sz="1800" b="1" kern="100">
                <a:solidFill>
                  <a:srgbClr val="0070C0"/>
                </a:solidFill>
                <a:effectLst/>
                <a:latin typeface="Times New Roman" panose="02020603050405020304" pitchFamily="18" charset="0"/>
                <a:ea typeface="Calibri" panose="020F0502020204030204" pitchFamily="34" charset="0"/>
              </a:rPr>
              <a:t> T8</a:t>
            </a:r>
            <a:r>
              <a:rPr lang="vi-VN" sz="1800" b="1" kern="100">
                <a:solidFill>
                  <a:srgbClr val="0070C0"/>
                </a:solidFill>
                <a:effectLst/>
                <a:latin typeface="Times New Roman" panose="02020603050405020304" pitchFamily="18" charset="0"/>
                <a:ea typeface="Calibri" panose="020F0502020204030204" pitchFamily="34" charset="0"/>
              </a:rPr>
              <a:t>.</a:t>
            </a:r>
            <a:endParaRPr lang="en-US" sz="1800">
              <a:solidFill>
                <a:srgbClr val="000000"/>
              </a:solidFill>
              <a:latin typeface="Times New Roman" panose="02020603050405020304" pitchFamily="18" charset="0"/>
              <a:ea typeface="Times New Roman" panose="02020603050405020304" pitchFamily="18" charset="0"/>
            </a:endParaRPr>
          </a:p>
          <a:p>
            <a:pPr algn="just">
              <a:lnSpc>
                <a:spcPct val="150000"/>
              </a:lnSpc>
            </a:pPr>
            <a:r>
              <a:rPr lang="vi-VN" sz="1700">
                <a:solidFill>
                  <a:srgbClr val="000000"/>
                </a:solidFill>
                <a:latin typeface="Times New Roman" panose="02020603050405020304" pitchFamily="18" charset="0"/>
                <a:ea typeface="Times New Roman" panose="02020603050405020304" pitchFamily="18" charset="0"/>
              </a:rPr>
              <a:t>Một tháng ngay sau khi thành lập, trong “Thông cáo về chính sách ngoại giao” đăng trên báo Cứu quốc, số ra ngày 3/10/1945, Chính phủ đã nêu rõ mục tiêu: “Đưa nước nhà đến tự do độc lập hoàn toàn và vĩnh viễn...; tất cả chính sách ngoại giao phải có mục đích cốt yếu là giúp cho sự đấu tranh ấy giành thắng lợi êm dịu hay kiên quyết, đồng thời cam kết cùng các nước đồng minh “xây dựng lại nền hoà bình thế giới Chính sách đối ngoại cũng phân vùng các đối tượng như: với các nước Đồng minh thì “thành thực hợp tác”; kiểu dân Pháp “nếu tôn trọng nền độc lập của Việt Nam thì sinh mệnh và tài sản của họ sẽ được bảo vệ theo luật quốc tế”; đối với Chính phủ Đờ Gôn thì “kiên quyết chống lại”; với các nước láng giềng nhấn mạnh sự hợp tác và bình đẳng” và với các nước tiểu nhược trên thế giới “hợp tác chặt chẽ, ủng hộ lẫn nhau”.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4">
          <a:extLst>
            <a:ext uri="{FF2B5EF4-FFF2-40B4-BE49-F238E27FC236}">
              <a16:creationId xmlns:a16="http://schemas.microsoft.com/office/drawing/2014/main" id="{FE9B568C-3740-29E4-3FEE-056C0687357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37DFA87-7417-1911-65EE-996BE7677DB5}"/>
              </a:ext>
            </a:extLst>
          </p:cNvPr>
          <p:cNvSpPr txBox="1"/>
          <p:nvPr/>
        </p:nvSpPr>
        <p:spPr>
          <a:xfrm>
            <a:off x="283906" y="634491"/>
            <a:ext cx="8576188" cy="3992503"/>
          </a:xfrm>
          <a:prstGeom prst="rect">
            <a:avLst/>
          </a:prstGeom>
          <a:noFill/>
        </p:spPr>
        <p:txBody>
          <a:bodyPr wrap="square">
            <a:spAutoFit/>
          </a:bodyPr>
          <a:lstStyle/>
          <a:p>
            <a:pPr algn="just">
              <a:lnSpc>
                <a:spcPct val="150000"/>
              </a:lnSpc>
            </a:pPr>
            <a:r>
              <a:rPr lang="vi-VN" sz="1800" b="1" kern="100">
                <a:solidFill>
                  <a:srgbClr val="0070C0"/>
                </a:solidFill>
                <a:effectLst/>
                <a:latin typeface="Times New Roman" panose="02020603050405020304" pitchFamily="18" charset="0"/>
                <a:ea typeface="Calibri" panose="020F0502020204030204" pitchFamily="34" charset="0"/>
              </a:rPr>
              <a:t>TƯ LIỆU</a:t>
            </a:r>
            <a:r>
              <a:rPr lang="en-US" sz="1800" b="1" kern="100">
                <a:solidFill>
                  <a:srgbClr val="0070C0"/>
                </a:solidFill>
                <a:effectLst/>
                <a:latin typeface="Times New Roman" panose="02020603050405020304" pitchFamily="18" charset="0"/>
                <a:ea typeface="Calibri" panose="020F0502020204030204" pitchFamily="34" charset="0"/>
              </a:rPr>
              <a:t> </a:t>
            </a:r>
            <a:r>
              <a:rPr lang="en-US" sz="1800" b="1" kern="100">
                <a:solidFill>
                  <a:srgbClr val="0070C0"/>
                </a:solidFill>
                <a:latin typeface="Times New Roman" panose="02020603050405020304" pitchFamily="18" charset="0"/>
                <a:ea typeface="Calibri" panose="020F0502020204030204" pitchFamily="34" charset="0"/>
              </a:rPr>
              <a:t>2</a:t>
            </a:r>
            <a:r>
              <a:rPr lang="en-US" sz="1800" b="1" kern="100">
                <a:solidFill>
                  <a:srgbClr val="0070C0"/>
                </a:solidFill>
                <a:effectLst/>
                <a:latin typeface="Times New Roman" panose="02020603050405020304" pitchFamily="18" charset="0"/>
                <a:ea typeface="Calibri" panose="020F0502020204030204" pitchFamily="34" charset="0"/>
              </a:rPr>
              <a:t>.2</a:t>
            </a:r>
            <a:r>
              <a:rPr lang="vi-VN" sz="1800" b="1" kern="100">
                <a:solidFill>
                  <a:srgbClr val="0070C0"/>
                </a:solidFill>
                <a:effectLst/>
                <a:latin typeface="Times New Roman" panose="02020603050405020304" pitchFamily="18" charset="0"/>
                <a:ea typeface="Calibri" panose="020F0502020204030204" pitchFamily="34" charset="0"/>
              </a:rPr>
              <a:t>:</a:t>
            </a:r>
            <a:r>
              <a:rPr lang="en-US" sz="1800" b="1" kern="100">
                <a:solidFill>
                  <a:srgbClr val="0070C0"/>
                </a:solidFill>
                <a:effectLst/>
                <a:latin typeface="Times New Roman" panose="02020603050405020304" pitchFamily="18" charset="0"/>
                <a:ea typeface="Calibri" panose="020F0502020204030204" pitchFamily="34" charset="0"/>
              </a:rPr>
              <a:t> </a:t>
            </a:r>
            <a:r>
              <a:rPr lang="vi-VN" sz="1800" b="1" kern="100">
                <a:solidFill>
                  <a:srgbClr val="0070C0"/>
                </a:solidFill>
                <a:effectLst/>
                <a:latin typeface="Times New Roman" panose="02020603050405020304" pitchFamily="18" charset="0"/>
                <a:ea typeface="Calibri" panose="020F0502020204030204" pitchFamily="34" charset="0"/>
              </a:rPr>
              <a:t>Lời kêu gọi thi đua yêu nước (viết khoảng ngày 1/5/1948).</a:t>
            </a:r>
            <a:endParaRPr lang="en-US" sz="1800" b="1" kern="100">
              <a:solidFill>
                <a:srgbClr val="0070C0"/>
              </a:solidFill>
              <a:effectLst/>
              <a:latin typeface="Times New Roman" panose="02020603050405020304" pitchFamily="18" charset="0"/>
              <a:ea typeface="Calibri" panose="020F0502020204030204" pitchFamily="34" charset="0"/>
            </a:endParaRPr>
          </a:p>
          <a:p>
            <a:pPr algn="just">
              <a:lnSpc>
                <a:spcPct val="150000"/>
              </a:lnSpc>
            </a:pPr>
            <a:r>
              <a:rPr lang="vi-VN" sz="1700">
                <a:solidFill>
                  <a:srgbClr val="000000"/>
                </a:solidFill>
                <a:latin typeface="Times New Roman" panose="02020603050405020304" pitchFamily="18" charset="0"/>
                <a:ea typeface="Times New Roman" panose="02020603050405020304" pitchFamily="18" charset="0"/>
              </a:rPr>
              <a:t> </a:t>
            </a:r>
            <a:r>
              <a:rPr lang="en-US" sz="1700">
                <a:solidFill>
                  <a:srgbClr val="000000"/>
                </a:solidFill>
                <a:latin typeface="Times New Roman" panose="02020603050405020304" pitchFamily="18" charset="0"/>
                <a:ea typeface="Times New Roman" panose="02020603050405020304" pitchFamily="18" charset="0"/>
              </a:rPr>
              <a:t>    </a:t>
            </a:r>
            <a:r>
              <a:rPr lang="vi-VN" sz="1700">
                <a:solidFill>
                  <a:srgbClr val="000000"/>
                </a:solidFill>
                <a:latin typeface="Times New Roman" panose="02020603050405020304" pitchFamily="18" charset="0"/>
                <a:ea typeface="Times New Roman" panose="02020603050405020304" pitchFamily="18" charset="0"/>
              </a:rPr>
              <a:t>Cùng toàn thể đồng bào yêu quý! Nước ta kinh tế lạc hậu, nhưng lòng yêu nước và chí quật cường chẳng kém ai.</a:t>
            </a:r>
          </a:p>
          <a:p>
            <a:pPr lvl="1" algn="just">
              <a:lnSpc>
                <a:spcPct val="150000"/>
              </a:lnSpc>
            </a:pPr>
            <a:r>
              <a:rPr lang="vi-VN" sz="1700">
                <a:solidFill>
                  <a:srgbClr val="000000"/>
                </a:solidFill>
                <a:latin typeface="Times New Roman" panose="02020603050405020304" pitchFamily="18" charset="0"/>
                <a:ea typeface="Times New Roman" panose="02020603050405020304" pitchFamily="18" charset="0"/>
              </a:rPr>
              <a:t>     Nay muốn tự cấp, tự túc, đi kịp người ta, thì chúng ta phải đi mau.</a:t>
            </a:r>
          </a:p>
          <a:p>
            <a:pPr algn="just">
              <a:lnSpc>
                <a:spcPct val="150000"/>
              </a:lnSpc>
            </a:pPr>
            <a:r>
              <a:rPr lang="vi-VN" sz="1700">
                <a:solidFill>
                  <a:srgbClr val="000000"/>
                </a:solidFill>
                <a:latin typeface="Times New Roman" panose="02020603050405020304" pitchFamily="18" charset="0"/>
                <a:ea typeface="Times New Roman" panose="02020603050405020304" pitchFamily="18" charset="0"/>
              </a:rPr>
              <a:t>     Vì vậy, sĩ, nông, công, thương, binh, gái trai già trẻ, toàn thể quốc dân ta, vô luận ở địa vị nào, làm công việc gì, phải ra sức tham gia cuộc: Thi đua yêu nước, tức là tăng gia sản xuất.</a:t>
            </a:r>
          </a:p>
          <a:p>
            <a:pPr algn="just">
              <a:lnSpc>
                <a:spcPct val="150000"/>
              </a:lnSpc>
            </a:pPr>
            <a:r>
              <a:rPr lang="vi-VN" sz="1700">
                <a:solidFill>
                  <a:srgbClr val="000000"/>
                </a:solidFill>
                <a:latin typeface="Times New Roman" panose="02020603050405020304" pitchFamily="18" charset="0"/>
                <a:ea typeface="Times New Roman" panose="02020603050405020304" pitchFamily="18" charset="0"/>
              </a:rPr>
              <a:t>     Như thế thì:</a:t>
            </a:r>
          </a:p>
          <a:p>
            <a:pPr algn="just">
              <a:lnSpc>
                <a:spcPct val="150000"/>
              </a:lnSpc>
            </a:pPr>
            <a:r>
              <a:rPr lang="vi-VN" sz="1700">
                <a:solidFill>
                  <a:srgbClr val="000000"/>
                </a:solidFill>
                <a:latin typeface="Times New Roman" panose="02020603050405020304" pitchFamily="18" charset="0"/>
                <a:ea typeface="Times New Roman" panose="02020603050405020304" pitchFamily="18" charset="0"/>
              </a:rPr>
              <a:t>     Kháng chiến nhất định thắng lợi,</a:t>
            </a:r>
          </a:p>
          <a:p>
            <a:pPr algn="just">
              <a:lnSpc>
                <a:spcPct val="150000"/>
              </a:lnSpc>
            </a:pPr>
            <a:r>
              <a:rPr lang="vi-VN" sz="1700">
                <a:solidFill>
                  <a:srgbClr val="000000"/>
                </a:solidFill>
                <a:latin typeface="Times New Roman" panose="02020603050405020304" pitchFamily="18" charset="0"/>
                <a:ea typeface="Times New Roman" panose="02020603050405020304" pitchFamily="18" charset="0"/>
              </a:rPr>
              <a:t>     Kiến quốc nhất định thành công.</a:t>
            </a:r>
          </a:p>
          <a:p>
            <a:pPr algn="r">
              <a:lnSpc>
                <a:spcPct val="150000"/>
              </a:lnSpc>
            </a:pPr>
            <a:r>
              <a:rPr lang="vi-VN" sz="1600">
                <a:solidFill>
                  <a:srgbClr val="000000"/>
                </a:solidFill>
                <a:latin typeface="Times New Roman" panose="02020603050405020304" pitchFamily="18" charset="0"/>
                <a:ea typeface="Times New Roman" panose="02020603050405020304" pitchFamily="18" charset="0"/>
              </a:rPr>
              <a:t>(Theo </a:t>
            </a:r>
            <a:r>
              <a:rPr lang="vi-VN" sz="1600" i="1">
                <a:solidFill>
                  <a:srgbClr val="000000"/>
                </a:solidFill>
                <a:latin typeface="Times New Roman" panose="02020603050405020304" pitchFamily="18" charset="0"/>
                <a:ea typeface="Times New Roman" panose="02020603050405020304" pitchFamily="18" charset="0"/>
              </a:rPr>
              <a:t>Hồ Chí Minh: Toàn tập</a:t>
            </a:r>
            <a:r>
              <a:rPr lang="vi-VN" sz="1600">
                <a:solidFill>
                  <a:srgbClr val="000000"/>
                </a:solidFill>
                <a:latin typeface="Times New Roman" panose="02020603050405020304" pitchFamily="18" charset="0"/>
                <a:ea typeface="Times New Roman" panose="02020603050405020304" pitchFamily="18" charset="0"/>
              </a:rPr>
              <a:t>, Tập 5, NXB Chính trị quốc gia, 2010, tr. 513)</a:t>
            </a:r>
          </a:p>
        </p:txBody>
      </p:sp>
    </p:spTree>
    <p:extLst>
      <p:ext uri="{BB962C8B-B14F-4D97-AF65-F5344CB8AC3E}">
        <p14:creationId xmlns:p14="http://schemas.microsoft.com/office/powerpoint/2010/main" val="373336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ED240DC-2ADC-8017-1F46-F6DC972FED6B}"/>
              </a:ext>
            </a:extLst>
          </p:cNvPr>
          <p:cNvSpPr txBox="1">
            <a:spLocks/>
          </p:cNvSpPr>
          <p:nvPr/>
        </p:nvSpPr>
        <p:spPr>
          <a:xfrm>
            <a:off x="-50823" y="403461"/>
            <a:ext cx="3619244" cy="572700"/>
          </a:xfrm>
          <a:prstGeom prst="snip1Rect">
            <a:avLst/>
          </a:prstGeom>
          <a:solidFill>
            <a:schemeClr val="tx1">
              <a:lumMod val="75000"/>
              <a:lumOff val="25000"/>
            </a:schemeClr>
          </a:solidFill>
          <a:ln>
            <a:noFill/>
          </a:ln>
          <a:effectLst>
            <a:outerShdw dist="50800" dir="3000000" algn="tl"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kern="100">
                <a:solidFill>
                  <a:srgbClr val="FFFFFF"/>
                </a:solidFill>
                <a:latin typeface="Arial" panose="020B0604020202020204" pitchFamily="34" charset="0"/>
                <a:ea typeface="Calibri" panose="020F0502020204030204" pitchFamily="34" charset="0"/>
                <a:cs typeface="Arial" panose="020B0604020202020204" pitchFamily="34" charset="0"/>
              </a:rPr>
              <a:t>Đoàn vệ quốc quân</a:t>
            </a:r>
            <a:endParaRPr lang="vi-VN" sz="2400" dirty="0">
              <a:solidFill>
                <a:srgbClr val="FFFF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36278EC-1B24-B263-B276-0C802F81E836}"/>
              </a:ext>
            </a:extLst>
          </p:cNvPr>
          <p:cNvSpPr txBox="1"/>
          <p:nvPr/>
        </p:nvSpPr>
        <p:spPr>
          <a:xfrm>
            <a:off x="364066" y="1244599"/>
            <a:ext cx="4995333" cy="326698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Nhạc và lời: Phan Huỳnh Điểu.</a:t>
            </a:r>
          </a:p>
          <a:p>
            <a:pPr marL="342900" indent="-342900" algn="just">
              <a:lnSpc>
                <a:spcPct val="150000"/>
              </a:lnSpc>
              <a:buFont typeface="Arial" panose="020B0604020202020204" pitchFamily="34" charset="0"/>
              <a:buChar char="•"/>
            </a:pPr>
            <a:r>
              <a:rPr lang="en-US" sz="2000"/>
              <a:t>Thời gian sáng tác: 1945.</a:t>
            </a:r>
          </a:p>
          <a:p>
            <a:pPr marL="342900" indent="-342900" algn="just">
              <a:lnSpc>
                <a:spcPct val="150000"/>
              </a:lnSpc>
              <a:buFont typeface="Arial" panose="020B0604020202020204" pitchFamily="34" charset="0"/>
              <a:buChar char="•"/>
            </a:pPr>
            <a:r>
              <a:rPr lang="en-US" sz="2000"/>
              <a:t>Hoàn cảnh sáng tác: </a:t>
            </a:r>
            <a:r>
              <a:rPr lang="vi-VN" sz="2000"/>
              <a:t>ngay sau khi nước Việt Nam Dân chủ Cộng hoà ra đời, giữa lúc cả dân tộc đang rừng rực khí thế đấu tranh chống lại sự tái chiếm của thực dân Pháp.</a:t>
            </a:r>
            <a:endParaRPr lang="en-US" sz="2000"/>
          </a:p>
        </p:txBody>
      </p:sp>
      <p:pic>
        <p:nvPicPr>
          <p:cNvPr id="6" name="Picture 5" descr="A sheet of music with notes&#10;&#10;Description automatically generated">
            <a:extLst>
              <a:ext uri="{FF2B5EF4-FFF2-40B4-BE49-F238E27FC236}">
                <a16:creationId xmlns:a16="http://schemas.microsoft.com/office/drawing/2014/main" id="{9FF3394D-680E-5E1A-4469-57F0A26B7F7A}"/>
              </a:ext>
            </a:extLst>
          </p:cNvPr>
          <p:cNvPicPr>
            <a:picLocks noChangeAspect="1"/>
          </p:cNvPicPr>
          <p:nvPr/>
        </p:nvPicPr>
        <p:blipFill>
          <a:blip r:embed="rId2"/>
          <a:stretch>
            <a:fillRect/>
          </a:stretch>
        </p:blipFill>
        <p:spPr>
          <a:xfrm>
            <a:off x="5575581" y="280189"/>
            <a:ext cx="3261580" cy="4583122"/>
          </a:xfrm>
          <a:prstGeom prst="rect">
            <a:avLst/>
          </a:prstGeom>
        </p:spPr>
      </p:pic>
      <p:pic>
        <p:nvPicPr>
          <p:cNvPr id="2" name="Picture 1">
            <a:extLst>
              <a:ext uri="{FF2B5EF4-FFF2-40B4-BE49-F238E27FC236}">
                <a16:creationId xmlns:a16="http://schemas.microsoft.com/office/drawing/2014/main" id="{FB7BEF2E-E8C3-A6B5-C957-579504BD6114}"/>
              </a:ext>
            </a:extLst>
          </p:cNvPr>
          <p:cNvPicPr>
            <a:picLocks noChangeAspect="1"/>
          </p:cNvPicPr>
          <p:nvPr/>
        </p:nvPicPr>
        <p:blipFill>
          <a:blip r:embed="rId3"/>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118475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pSp>
        <p:nvGrpSpPr>
          <p:cNvPr id="4" name="Group 3">
            <a:extLst>
              <a:ext uri="{FF2B5EF4-FFF2-40B4-BE49-F238E27FC236}">
                <a16:creationId xmlns:a16="http://schemas.microsoft.com/office/drawing/2014/main" id="{6BCC090D-0C61-C082-0291-130B21823CE2}"/>
              </a:ext>
            </a:extLst>
          </p:cNvPr>
          <p:cNvGrpSpPr/>
          <p:nvPr/>
        </p:nvGrpSpPr>
        <p:grpSpPr>
          <a:xfrm>
            <a:off x="2308911" y="181087"/>
            <a:ext cx="4526177" cy="809656"/>
            <a:chOff x="4172426" y="218262"/>
            <a:chExt cx="4526177" cy="809656"/>
          </a:xfrm>
        </p:grpSpPr>
        <p:sp>
          <p:nvSpPr>
            <p:cNvPr id="5" name="Rectangle: Diagonal Corners Rounded 4">
              <a:extLst>
                <a:ext uri="{FF2B5EF4-FFF2-40B4-BE49-F238E27FC236}">
                  <a16:creationId xmlns:a16="http://schemas.microsoft.com/office/drawing/2014/main" id="{0018DD55-E67A-37CD-D34E-3E0BE880BE04}"/>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4C02FCC3-DD6E-7E75-6351-28C578C70B3F}"/>
                </a:ext>
              </a:extLst>
            </p:cNvPr>
            <p:cNvGrpSpPr/>
            <p:nvPr/>
          </p:nvGrpSpPr>
          <p:grpSpPr>
            <a:xfrm>
              <a:off x="4172426" y="218262"/>
              <a:ext cx="4526177" cy="759744"/>
              <a:chOff x="8966520" y="1090935"/>
              <a:chExt cx="9052353" cy="2319802"/>
            </a:xfrm>
          </p:grpSpPr>
          <p:sp>
            <p:nvSpPr>
              <p:cNvPr id="7" name="Rectangle: Diagonal Corners Rounded 6">
                <a:extLst>
                  <a:ext uri="{FF2B5EF4-FFF2-40B4-BE49-F238E27FC236}">
                    <a16:creationId xmlns:a16="http://schemas.microsoft.com/office/drawing/2014/main" id="{E8A9BA42-2231-262A-6425-BD707561E46A}"/>
                  </a:ext>
                </a:extLst>
              </p:cNvPr>
              <p:cNvSpPr/>
              <p:nvPr/>
            </p:nvSpPr>
            <p:spPr>
              <a:xfrm>
                <a:off x="8966520" y="1638300"/>
                <a:ext cx="8278491" cy="1772437"/>
              </a:xfrm>
              <a:prstGeom prst="round2DiagRect">
                <a:avLst/>
              </a:prstGeom>
              <a:solidFill>
                <a:srgbClr val="FF313A"/>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1</a:t>
                </a: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 Chính trị:</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8" name="Freeform 4">
                <a:extLst>
                  <a:ext uri="{FF2B5EF4-FFF2-40B4-BE49-F238E27FC236}">
                    <a16:creationId xmlns:a16="http://schemas.microsoft.com/office/drawing/2014/main" id="{1741B53D-23C9-35E9-21B6-EEF24EB11C5D}"/>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8" name="Rectangle: Rounded Corners 17">
            <a:extLst>
              <a:ext uri="{FF2B5EF4-FFF2-40B4-BE49-F238E27FC236}">
                <a16:creationId xmlns:a16="http://schemas.microsoft.com/office/drawing/2014/main" id="{BD2B9B5B-29A0-D027-A61E-98B6B6CFB667}"/>
              </a:ext>
            </a:extLst>
          </p:cNvPr>
          <p:cNvSpPr/>
          <p:nvPr/>
        </p:nvSpPr>
        <p:spPr>
          <a:xfrm>
            <a:off x="356320" y="1471635"/>
            <a:ext cx="4139245" cy="1515411"/>
          </a:xfrm>
          <a:prstGeom prst="roundRect">
            <a:avLst>
              <a:gd name="adj" fmla="val 11744"/>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buClrTx/>
              <a:defRPr/>
            </a:pPr>
            <a:r>
              <a:rPr lang="vi-VN" sz="2000">
                <a:ea typeface="+mn-ea"/>
                <a:cs typeface="Arial" panose="020B0604020202020204" pitchFamily="34" charset="0"/>
              </a:rPr>
              <a:t>Di chuyển kịp thời và an toàn các cơ quan Đảng, Chính phủ, Mặt trận,... lên căn cứ địa Việt Bắc</a:t>
            </a:r>
            <a:r>
              <a:rPr lang="en-US" sz="2000">
                <a:ea typeface="+mn-ea"/>
                <a:cs typeface="Arial" panose="020B0604020202020204" pitchFamily="34" charset="0"/>
              </a:rPr>
              <a: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41483DE8-9284-32C7-3D92-99E39EDA9AD8}"/>
              </a:ext>
            </a:extLst>
          </p:cNvPr>
          <p:cNvGrpSpPr/>
          <p:nvPr/>
        </p:nvGrpSpPr>
        <p:grpSpPr>
          <a:xfrm>
            <a:off x="266357" y="3312911"/>
            <a:ext cx="4229208" cy="1420326"/>
            <a:chOff x="2857866" y="1523310"/>
            <a:chExt cx="4229208" cy="1420326"/>
          </a:xfrm>
        </p:grpSpPr>
        <p:sp>
          <p:nvSpPr>
            <p:cNvPr id="22" name="Rectangle: Rounded Corners 21">
              <a:extLst>
                <a:ext uri="{FF2B5EF4-FFF2-40B4-BE49-F238E27FC236}">
                  <a16:creationId xmlns:a16="http://schemas.microsoft.com/office/drawing/2014/main" id="{1F06BDC4-5857-67DE-A0DB-354F033D701C}"/>
                </a:ext>
              </a:extLst>
            </p:cNvPr>
            <p:cNvSpPr/>
            <p:nvPr/>
          </p:nvSpPr>
          <p:spPr>
            <a:xfrm>
              <a:off x="3431626" y="1523310"/>
              <a:ext cx="3655448" cy="1420326"/>
            </a:xfrm>
            <a:prstGeom prst="roundRect">
              <a:avLst>
                <a:gd name="adj" fmla="val 9885"/>
              </a:avLst>
            </a:prstGeom>
            <a:solidFill>
              <a:schemeClr val="bg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000" kern="100">
                  <a:latin typeface="+mj-lt"/>
                  <a:ea typeface="Calibri" panose="020F0502020204030204" pitchFamily="34" charset="0"/>
                  <a:cs typeface="Times New Roman" panose="02020603050405020304" pitchFamily="18" charset="0"/>
                </a:rPr>
                <a:t>X</a:t>
              </a:r>
              <a:r>
                <a:rPr lang="en-US" sz="2000" kern="100">
                  <a:solidFill>
                    <a:srgbClr val="000000"/>
                  </a:solidFill>
                  <a:effectLst/>
                  <a:latin typeface="+mj-lt"/>
                  <a:ea typeface="Calibri" panose="020F0502020204030204" pitchFamily="34" charset="0"/>
                  <a:cs typeface="Times New Roman" panose="02020603050405020304" pitchFamily="18" charset="0"/>
                </a:rPr>
                <a:t>ây dựng lực lượng chuẩn bị bước vào cuộc kháng chiến lâu dài.</a:t>
              </a:r>
              <a:endParaRPr kumimoji="0" lang="vi-VN" sz="2400" b="0" i="0" u="none" strike="noStrike" kern="0" cap="none" spc="0" normalizeH="0" baseline="0" noProof="0" dirty="0">
                <a:ln>
                  <a:noFill/>
                </a:ln>
                <a:solidFill>
                  <a:srgbClr val="353939">
                    <a:lumMod val="50000"/>
                  </a:srgbClr>
                </a:solidFill>
                <a:effectLst/>
                <a:uLnTx/>
                <a:uFillTx/>
                <a:latin typeface="+mj-lt"/>
                <a:ea typeface="+mn-ea"/>
                <a:cs typeface="Arial" panose="020B0604020202020204" pitchFamily="34" charset="0"/>
              </a:endParaRPr>
            </a:p>
          </p:txBody>
        </p:sp>
        <p:sp>
          <p:nvSpPr>
            <p:cNvPr id="21" name="Arrow: Right 20">
              <a:extLst>
                <a:ext uri="{FF2B5EF4-FFF2-40B4-BE49-F238E27FC236}">
                  <a16:creationId xmlns:a16="http://schemas.microsoft.com/office/drawing/2014/main" id="{038ABCA5-C219-830D-2EE3-0FF3458ED509}"/>
                </a:ext>
              </a:extLst>
            </p:cNvPr>
            <p:cNvSpPr/>
            <p:nvPr/>
          </p:nvSpPr>
          <p:spPr>
            <a:xfrm>
              <a:off x="2857866" y="2056996"/>
              <a:ext cx="469303" cy="352954"/>
            </a:xfrm>
            <a:prstGeom prst="rightArrow">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grpSp>
      <p:grpSp>
        <p:nvGrpSpPr>
          <p:cNvPr id="30" name="Group 29">
            <a:extLst>
              <a:ext uri="{FF2B5EF4-FFF2-40B4-BE49-F238E27FC236}">
                <a16:creationId xmlns:a16="http://schemas.microsoft.com/office/drawing/2014/main" id="{F10ADD22-15C0-94C6-7226-6FA6F8879E37}"/>
              </a:ext>
            </a:extLst>
          </p:cNvPr>
          <p:cNvGrpSpPr/>
          <p:nvPr/>
        </p:nvGrpSpPr>
        <p:grpSpPr>
          <a:xfrm>
            <a:off x="4655727" y="1314395"/>
            <a:ext cx="4391235" cy="3418842"/>
            <a:chOff x="4854830" y="1314395"/>
            <a:chExt cx="4391235" cy="3418842"/>
          </a:xfrm>
        </p:grpSpPr>
        <p:pic>
          <p:nvPicPr>
            <p:cNvPr id="27" name="Picture 26" descr="Men working on a train&#10;&#10;Description automatically generated">
              <a:extLst>
                <a:ext uri="{FF2B5EF4-FFF2-40B4-BE49-F238E27FC236}">
                  <a16:creationId xmlns:a16="http://schemas.microsoft.com/office/drawing/2014/main" id="{B4FC8627-FBEB-4FBD-D596-5CEEAD244B11}"/>
                </a:ext>
              </a:extLst>
            </p:cNvPr>
            <p:cNvPicPr>
              <a:picLocks noChangeAspect="1"/>
            </p:cNvPicPr>
            <p:nvPr/>
          </p:nvPicPr>
          <p:blipFill>
            <a:blip r:embed="rId5"/>
            <a:stretch>
              <a:fillRect/>
            </a:stretch>
          </p:blipFill>
          <p:spPr>
            <a:xfrm>
              <a:off x="4854830" y="1314395"/>
              <a:ext cx="3491583" cy="3418842"/>
            </a:xfrm>
            <a:prstGeom prst="rect">
              <a:avLst/>
            </a:prstGeom>
          </p:spPr>
        </p:pic>
        <p:sp>
          <p:nvSpPr>
            <p:cNvPr id="29" name="TextBox 28">
              <a:extLst>
                <a:ext uri="{FF2B5EF4-FFF2-40B4-BE49-F238E27FC236}">
                  <a16:creationId xmlns:a16="http://schemas.microsoft.com/office/drawing/2014/main" id="{D294D283-D6EA-E886-D760-3ECBADE4724B}"/>
                </a:ext>
              </a:extLst>
            </p:cNvPr>
            <p:cNvSpPr txBox="1"/>
            <p:nvPr/>
          </p:nvSpPr>
          <p:spPr>
            <a:xfrm>
              <a:off x="8346413" y="1449196"/>
              <a:ext cx="899652" cy="3284041"/>
            </a:xfrm>
            <a:prstGeom prst="rect">
              <a:avLst/>
            </a:prstGeom>
            <a:noFill/>
          </p:spPr>
          <p:txBody>
            <a:bodyPr wrap="square">
              <a:spAutoFit/>
            </a:bodyPr>
            <a:lstStyle/>
            <a:p>
              <a:pPr>
                <a:lnSpc>
                  <a:spcPct val="150000"/>
                </a:lnSpc>
              </a:pPr>
              <a:r>
                <a:rPr lang="en-US"/>
                <a:t>Vận chuyển máy móc lên Chiến khu để sản xuất vũ khí (năm 1947)</a:t>
              </a:r>
            </a:p>
          </p:txBody>
        </p:sp>
      </p:grpSp>
      <p:pic>
        <p:nvPicPr>
          <p:cNvPr id="2" name="Picture 1">
            <a:extLst>
              <a:ext uri="{FF2B5EF4-FFF2-40B4-BE49-F238E27FC236}">
                <a16:creationId xmlns:a16="http://schemas.microsoft.com/office/drawing/2014/main" id="{37DA2BE7-E044-1BD8-6F41-28373ED30191}"/>
              </a:ext>
            </a:extLst>
          </p:cNvPr>
          <p:cNvPicPr>
            <a:picLocks noChangeAspect="1"/>
          </p:cNvPicPr>
          <p:nvPr/>
        </p:nvPicPr>
        <p:blipFill>
          <a:blip r:embed="rId6"/>
          <a:stretch>
            <a:fillRect/>
          </a:stretch>
        </p:blipFill>
        <p:spPr>
          <a:xfrm>
            <a:off x="8175344" y="4950687"/>
            <a:ext cx="968656" cy="192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2">
          <a:extLst>
            <a:ext uri="{FF2B5EF4-FFF2-40B4-BE49-F238E27FC236}">
              <a16:creationId xmlns:a16="http://schemas.microsoft.com/office/drawing/2014/main" id="{09472831-13B6-C418-5FC9-8B20E9D127E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9E8CB7A-8A91-3644-A69A-85F60BB3D335}"/>
              </a:ext>
            </a:extLst>
          </p:cNvPr>
          <p:cNvGrpSpPr/>
          <p:nvPr/>
        </p:nvGrpSpPr>
        <p:grpSpPr>
          <a:xfrm>
            <a:off x="2308911" y="181087"/>
            <a:ext cx="4526177" cy="809656"/>
            <a:chOff x="4172426" y="218262"/>
            <a:chExt cx="4526177" cy="809656"/>
          </a:xfrm>
        </p:grpSpPr>
        <p:sp>
          <p:nvSpPr>
            <p:cNvPr id="5" name="Rectangle: Diagonal Corners Rounded 4">
              <a:extLst>
                <a:ext uri="{FF2B5EF4-FFF2-40B4-BE49-F238E27FC236}">
                  <a16:creationId xmlns:a16="http://schemas.microsoft.com/office/drawing/2014/main" id="{7D138719-7DBE-37B1-446E-6F579CEB03DC}"/>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FA3DC9D5-C376-7797-F876-E115A720F7A4}"/>
                </a:ext>
              </a:extLst>
            </p:cNvPr>
            <p:cNvGrpSpPr/>
            <p:nvPr/>
          </p:nvGrpSpPr>
          <p:grpSpPr>
            <a:xfrm>
              <a:off x="4172426" y="218262"/>
              <a:ext cx="4526177" cy="759744"/>
              <a:chOff x="8966520" y="1090935"/>
              <a:chExt cx="9052353" cy="2319802"/>
            </a:xfrm>
          </p:grpSpPr>
          <p:sp>
            <p:nvSpPr>
              <p:cNvPr id="7" name="Rectangle: Diagonal Corners Rounded 6">
                <a:extLst>
                  <a:ext uri="{FF2B5EF4-FFF2-40B4-BE49-F238E27FC236}">
                    <a16:creationId xmlns:a16="http://schemas.microsoft.com/office/drawing/2014/main" id="{ADC2135B-EAC8-0ADE-8373-4830B397708B}"/>
                  </a:ext>
                </a:extLst>
              </p:cNvPr>
              <p:cNvSpPr/>
              <p:nvPr/>
            </p:nvSpPr>
            <p:spPr>
              <a:xfrm>
                <a:off x="8966520" y="1638300"/>
                <a:ext cx="8278491" cy="1772437"/>
              </a:xfrm>
              <a:prstGeom prst="round2DiagRect">
                <a:avLst/>
              </a:prstGeom>
              <a:solidFill>
                <a:srgbClr val="FF313A"/>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1</a:t>
                </a: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 Chính trị:</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8" name="Freeform 4">
                <a:extLst>
                  <a:ext uri="{FF2B5EF4-FFF2-40B4-BE49-F238E27FC236}">
                    <a16:creationId xmlns:a16="http://schemas.microsoft.com/office/drawing/2014/main" id="{48A18BBE-CADC-5C24-9614-6A7ABF64A7C2}"/>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8" name="Rectangle: Rounded Corners 17">
            <a:extLst>
              <a:ext uri="{FF2B5EF4-FFF2-40B4-BE49-F238E27FC236}">
                <a16:creationId xmlns:a16="http://schemas.microsoft.com/office/drawing/2014/main" id="{9ED0026D-4C34-312C-D2BF-C4416616E96B}"/>
              </a:ext>
            </a:extLst>
          </p:cNvPr>
          <p:cNvSpPr/>
          <p:nvPr/>
        </p:nvSpPr>
        <p:spPr>
          <a:xfrm>
            <a:off x="356320" y="1471635"/>
            <a:ext cx="4139245" cy="1515411"/>
          </a:xfrm>
          <a:prstGeom prst="roundRect">
            <a:avLst>
              <a:gd name="adj" fmla="val 11744"/>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buClrTx/>
              <a:defRPr/>
            </a:pPr>
            <a:r>
              <a:rPr lang="vi-VN" sz="2000">
                <a:ea typeface="+mn-ea"/>
                <a:cs typeface="Arial" panose="020B0604020202020204" pitchFamily="34" charset="0"/>
              </a:rPr>
              <a:t>Chính quyền dân chủ nhân dân từ trung ương đến cơ sở được kiện toàn và củng cố</a:t>
            </a:r>
            <a:r>
              <a:rPr lang="en-US" sz="2000">
                <a:ea typeface="+mn-ea"/>
                <a:cs typeface="Arial" panose="020B0604020202020204" pitchFamily="34" charset="0"/>
              </a:rPr>
              <a: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5249EE98-DBBB-D8C6-1336-7C7B55A92827}"/>
              </a:ext>
            </a:extLst>
          </p:cNvPr>
          <p:cNvGrpSpPr/>
          <p:nvPr/>
        </p:nvGrpSpPr>
        <p:grpSpPr>
          <a:xfrm>
            <a:off x="266357" y="3312911"/>
            <a:ext cx="4229208" cy="1420326"/>
            <a:chOff x="2857866" y="1523310"/>
            <a:chExt cx="4229208" cy="1420326"/>
          </a:xfrm>
        </p:grpSpPr>
        <p:sp>
          <p:nvSpPr>
            <p:cNvPr id="22" name="Rectangle: Rounded Corners 21">
              <a:extLst>
                <a:ext uri="{FF2B5EF4-FFF2-40B4-BE49-F238E27FC236}">
                  <a16:creationId xmlns:a16="http://schemas.microsoft.com/office/drawing/2014/main" id="{61657848-2747-A500-9D30-819E2C28E888}"/>
                </a:ext>
              </a:extLst>
            </p:cNvPr>
            <p:cNvSpPr/>
            <p:nvPr/>
          </p:nvSpPr>
          <p:spPr>
            <a:xfrm>
              <a:off x="3431626" y="1523310"/>
              <a:ext cx="3655448" cy="1420326"/>
            </a:xfrm>
            <a:prstGeom prst="roundRect">
              <a:avLst>
                <a:gd name="adj" fmla="val 9885"/>
              </a:avLst>
            </a:prstGeom>
            <a:solidFill>
              <a:schemeClr val="bg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000" kern="100">
                  <a:latin typeface="+mj-lt"/>
                  <a:ea typeface="Calibri" panose="020F0502020204030204" pitchFamily="34" charset="0"/>
                  <a:cs typeface="Times New Roman" panose="02020603050405020304" pitchFamily="18" charset="0"/>
                </a:rPr>
                <a:t>Thực hiện nhiệm vụ vừa kháng chiến, vừa kiến quốc. </a:t>
              </a:r>
              <a:endParaRPr kumimoji="0" lang="vi-VN" sz="2400" b="0" i="0" u="none" strike="noStrike" kern="0" cap="none" spc="0" normalizeH="0" baseline="0" noProof="0" dirty="0">
                <a:ln>
                  <a:noFill/>
                </a:ln>
                <a:solidFill>
                  <a:srgbClr val="353939">
                    <a:lumMod val="50000"/>
                  </a:srgbClr>
                </a:solidFill>
                <a:effectLst/>
                <a:uLnTx/>
                <a:uFillTx/>
                <a:latin typeface="+mj-lt"/>
                <a:ea typeface="+mn-ea"/>
                <a:cs typeface="Arial" panose="020B0604020202020204" pitchFamily="34" charset="0"/>
              </a:endParaRPr>
            </a:p>
          </p:txBody>
        </p:sp>
        <p:sp>
          <p:nvSpPr>
            <p:cNvPr id="21" name="Arrow: Right 20">
              <a:extLst>
                <a:ext uri="{FF2B5EF4-FFF2-40B4-BE49-F238E27FC236}">
                  <a16:creationId xmlns:a16="http://schemas.microsoft.com/office/drawing/2014/main" id="{28BC2ED6-F283-FC49-464A-896EB8F08007}"/>
                </a:ext>
              </a:extLst>
            </p:cNvPr>
            <p:cNvSpPr/>
            <p:nvPr/>
          </p:nvSpPr>
          <p:spPr>
            <a:xfrm>
              <a:off x="2857866" y="2056996"/>
              <a:ext cx="469303" cy="352954"/>
            </a:xfrm>
            <a:prstGeom prst="rightArrow">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grpSp>
      <p:grpSp>
        <p:nvGrpSpPr>
          <p:cNvPr id="30" name="Group 29">
            <a:extLst>
              <a:ext uri="{FF2B5EF4-FFF2-40B4-BE49-F238E27FC236}">
                <a16:creationId xmlns:a16="http://schemas.microsoft.com/office/drawing/2014/main" id="{93B959E3-C558-1247-6B6E-AB9AA5C8B35F}"/>
              </a:ext>
            </a:extLst>
          </p:cNvPr>
          <p:cNvGrpSpPr/>
          <p:nvPr/>
        </p:nvGrpSpPr>
        <p:grpSpPr>
          <a:xfrm>
            <a:off x="4600022" y="1366442"/>
            <a:ext cx="4337832" cy="3366795"/>
            <a:chOff x="4799125" y="1471635"/>
            <a:chExt cx="4337832" cy="3366795"/>
          </a:xfrm>
        </p:grpSpPr>
        <p:pic>
          <p:nvPicPr>
            <p:cNvPr id="27" name="Picture 26">
              <a:extLst>
                <a:ext uri="{FF2B5EF4-FFF2-40B4-BE49-F238E27FC236}">
                  <a16:creationId xmlns:a16="http://schemas.microsoft.com/office/drawing/2014/main" id="{D3B9ABA7-C045-1964-F356-F48917F07717}"/>
                </a:ext>
              </a:extLst>
            </p:cNvPr>
            <p:cNvPicPr>
              <a:picLocks noChangeAspect="1"/>
            </p:cNvPicPr>
            <p:nvPr/>
          </p:nvPicPr>
          <p:blipFill>
            <a:blip r:embed="rId5"/>
            <a:srcRect/>
            <a:stretch/>
          </p:blipFill>
          <p:spPr>
            <a:xfrm>
              <a:off x="4799125" y="1471635"/>
              <a:ext cx="4337832" cy="2374962"/>
            </a:xfrm>
            <a:prstGeom prst="rect">
              <a:avLst/>
            </a:prstGeom>
          </p:spPr>
        </p:pic>
        <p:sp>
          <p:nvSpPr>
            <p:cNvPr id="29" name="TextBox 28">
              <a:extLst>
                <a:ext uri="{FF2B5EF4-FFF2-40B4-BE49-F238E27FC236}">
                  <a16:creationId xmlns:a16="http://schemas.microsoft.com/office/drawing/2014/main" id="{D00F4339-724B-994D-5BA1-E14082F2501B}"/>
                </a:ext>
              </a:extLst>
            </p:cNvPr>
            <p:cNvSpPr txBox="1"/>
            <p:nvPr/>
          </p:nvSpPr>
          <p:spPr>
            <a:xfrm>
              <a:off x="5099052" y="3816547"/>
              <a:ext cx="3870278" cy="1021883"/>
            </a:xfrm>
            <a:prstGeom prst="rect">
              <a:avLst/>
            </a:prstGeom>
            <a:noFill/>
          </p:spPr>
          <p:txBody>
            <a:bodyPr wrap="square">
              <a:spAutoFit/>
            </a:bodyPr>
            <a:lstStyle/>
            <a:p>
              <a:pPr algn="ctr">
                <a:lnSpc>
                  <a:spcPct val="150000"/>
                </a:lnSpc>
              </a:pPr>
              <a:r>
                <a:rPr lang="vi-VN"/>
                <a:t>Kỳ họp thứ nhất Quốc hội khóa I của nước Việt Nam Dân chủ Cộng hòa diễn ra ngày 2/3/1946 tại Nhà hát Lớn Hà Nội.</a:t>
              </a:r>
              <a:endParaRPr lang="en-US"/>
            </a:p>
          </p:txBody>
        </p:sp>
      </p:grpSp>
      <p:pic>
        <p:nvPicPr>
          <p:cNvPr id="2" name="Picture 1">
            <a:extLst>
              <a:ext uri="{FF2B5EF4-FFF2-40B4-BE49-F238E27FC236}">
                <a16:creationId xmlns:a16="http://schemas.microsoft.com/office/drawing/2014/main" id="{C65EA473-E5EE-B6F3-BBAA-57D27895F530}"/>
              </a:ext>
            </a:extLst>
          </p:cNvPr>
          <p:cNvPicPr>
            <a:picLocks noChangeAspect="1"/>
          </p:cNvPicPr>
          <p:nvPr/>
        </p:nvPicPr>
        <p:blipFill>
          <a:blip r:embed="rId6"/>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42780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2">
          <a:extLst>
            <a:ext uri="{FF2B5EF4-FFF2-40B4-BE49-F238E27FC236}">
              <a16:creationId xmlns:a16="http://schemas.microsoft.com/office/drawing/2014/main" id="{A9B13E3A-12C3-442A-CA4A-37C50B0A254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2ADC396-7A18-2861-7B2A-1A3014DCC4B7}"/>
              </a:ext>
            </a:extLst>
          </p:cNvPr>
          <p:cNvGrpSpPr/>
          <p:nvPr/>
        </p:nvGrpSpPr>
        <p:grpSpPr>
          <a:xfrm>
            <a:off x="2308911" y="181087"/>
            <a:ext cx="4526177" cy="809656"/>
            <a:chOff x="4172426" y="218262"/>
            <a:chExt cx="4526177" cy="809656"/>
          </a:xfrm>
        </p:grpSpPr>
        <p:sp>
          <p:nvSpPr>
            <p:cNvPr id="5" name="Rectangle: Diagonal Corners Rounded 4">
              <a:extLst>
                <a:ext uri="{FF2B5EF4-FFF2-40B4-BE49-F238E27FC236}">
                  <a16:creationId xmlns:a16="http://schemas.microsoft.com/office/drawing/2014/main" id="{CB6CF0D6-9A6D-129E-85A8-7C264D1E28A5}"/>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EAE81DE8-E3FE-E07C-E7E5-FF06442B6010}"/>
                </a:ext>
              </a:extLst>
            </p:cNvPr>
            <p:cNvGrpSpPr/>
            <p:nvPr/>
          </p:nvGrpSpPr>
          <p:grpSpPr>
            <a:xfrm>
              <a:off x="4172426" y="218262"/>
              <a:ext cx="4526177" cy="759744"/>
              <a:chOff x="8966520" y="1090935"/>
              <a:chExt cx="9052353" cy="2319802"/>
            </a:xfrm>
          </p:grpSpPr>
          <p:sp>
            <p:nvSpPr>
              <p:cNvPr id="7" name="Rectangle: Diagonal Corners Rounded 6">
                <a:extLst>
                  <a:ext uri="{FF2B5EF4-FFF2-40B4-BE49-F238E27FC236}">
                    <a16:creationId xmlns:a16="http://schemas.microsoft.com/office/drawing/2014/main" id="{DAC6B1DB-D48A-8EFB-C073-BC145F8D73B8}"/>
                  </a:ext>
                </a:extLst>
              </p:cNvPr>
              <p:cNvSpPr/>
              <p:nvPr/>
            </p:nvSpPr>
            <p:spPr>
              <a:xfrm>
                <a:off x="8966520" y="1638300"/>
                <a:ext cx="8278491" cy="1772437"/>
              </a:xfrm>
              <a:prstGeom prst="round2DiagRect">
                <a:avLst/>
              </a:prstGeom>
              <a:solidFill>
                <a:srgbClr val="FF313A"/>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1</a:t>
                </a: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 Chính trị:</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8" name="Freeform 4">
                <a:extLst>
                  <a:ext uri="{FF2B5EF4-FFF2-40B4-BE49-F238E27FC236}">
                    <a16:creationId xmlns:a16="http://schemas.microsoft.com/office/drawing/2014/main" id="{00A9D7BD-C13E-C18D-9DF0-424FDA7454E2}"/>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8" name="Rectangle: Rounded Corners 17">
            <a:extLst>
              <a:ext uri="{FF2B5EF4-FFF2-40B4-BE49-F238E27FC236}">
                <a16:creationId xmlns:a16="http://schemas.microsoft.com/office/drawing/2014/main" id="{A05F7C1C-DF52-E1ED-6317-0797B85DFD34}"/>
              </a:ext>
            </a:extLst>
          </p:cNvPr>
          <p:cNvSpPr/>
          <p:nvPr/>
        </p:nvSpPr>
        <p:spPr>
          <a:xfrm>
            <a:off x="356320" y="1560125"/>
            <a:ext cx="4139245" cy="1515411"/>
          </a:xfrm>
          <a:prstGeom prst="roundRect">
            <a:avLst>
              <a:gd name="adj" fmla="val 11744"/>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buClrTx/>
              <a:defRPr/>
            </a:pPr>
            <a:r>
              <a:rPr lang="vi-VN" sz="2000">
                <a:ea typeface="+mn-ea"/>
                <a:cs typeface="Arial" panose="020B0604020202020204" pitchFamily="34" charset="0"/>
              </a:rPr>
              <a:t>Công tác vận động đoàn kết dân tộc và tôn giáo</a:t>
            </a:r>
            <a:r>
              <a:rPr lang="en-US" sz="2000">
                <a:ea typeface="+mn-ea"/>
                <a:cs typeface="Arial" panose="020B0604020202020204" pitchFamily="34" charset="0"/>
              </a:rPr>
              <a:t> </a:t>
            </a:r>
            <a:r>
              <a:rPr lang="vi-VN" sz="2000">
                <a:ea typeface="+mn-ea"/>
                <a:cs typeface="Arial" panose="020B0604020202020204" pitchFamily="34" charset="0"/>
              </a:rPr>
              <a:t>được triển khai</a:t>
            </a:r>
            <a:r>
              <a:rPr lang="en-US" sz="2000">
                <a:ea typeface="+mn-ea"/>
                <a:cs typeface="Arial" panose="020B0604020202020204" pitchFamily="34" charset="0"/>
              </a:rPr>
              <a: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58EB597C-9E33-1A0E-C8B9-A4301452B864}"/>
              </a:ext>
            </a:extLst>
          </p:cNvPr>
          <p:cNvGrpSpPr/>
          <p:nvPr/>
        </p:nvGrpSpPr>
        <p:grpSpPr>
          <a:xfrm>
            <a:off x="266357" y="3312911"/>
            <a:ext cx="4229208" cy="1420326"/>
            <a:chOff x="2857866" y="1523310"/>
            <a:chExt cx="4229208" cy="1420326"/>
          </a:xfrm>
        </p:grpSpPr>
        <p:sp>
          <p:nvSpPr>
            <p:cNvPr id="22" name="Rectangle: Rounded Corners 21">
              <a:extLst>
                <a:ext uri="{FF2B5EF4-FFF2-40B4-BE49-F238E27FC236}">
                  <a16:creationId xmlns:a16="http://schemas.microsoft.com/office/drawing/2014/main" id="{F06CDE5A-F742-E08D-EA2D-46C1DD5BDC43}"/>
                </a:ext>
              </a:extLst>
            </p:cNvPr>
            <p:cNvSpPr/>
            <p:nvPr/>
          </p:nvSpPr>
          <p:spPr>
            <a:xfrm>
              <a:off x="3431626" y="1523310"/>
              <a:ext cx="3655448" cy="1420326"/>
            </a:xfrm>
            <a:prstGeom prst="roundRect">
              <a:avLst>
                <a:gd name="adj" fmla="val 9885"/>
              </a:avLst>
            </a:prstGeom>
            <a:solidFill>
              <a:schemeClr val="bg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000" kern="100">
                  <a:latin typeface="Arial" panose="020B0604020202020204" pitchFamily="34" charset="0"/>
                  <a:ea typeface="Calibri" panose="020F0502020204030204" pitchFamily="34" charset="0"/>
                  <a:cs typeface="Arial" panose="020B0604020202020204" pitchFamily="34" charset="0"/>
                </a:rPr>
                <a:t>L</a:t>
              </a:r>
              <a:r>
                <a:rPr lang="vi-VN" sz="2000" kern="100">
                  <a:latin typeface="Arial" panose="020B0604020202020204" pitchFamily="34" charset="0"/>
                  <a:ea typeface="Calibri" panose="020F0502020204030204" pitchFamily="34" charset="0"/>
                  <a:cs typeface="Arial" panose="020B0604020202020204" pitchFamily="34" charset="0"/>
                </a:rPr>
                <a:t>àm thất bại chính sách “dùng người Việt đánh người Việt” của thực dân Pháp.</a:t>
              </a:r>
              <a:endParaRPr kumimoji="0" lang="vi-VN" sz="2400" b="0" i="0" u="none" strike="noStrike" kern="0" cap="none" spc="0" normalizeH="0" baseline="0" noProof="0" dirty="0">
                <a:ln>
                  <a:noFill/>
                </a:ln>
                <a:solidFill>
                  <a:srgbClr val="353939">
                    <a:lumMod val="50000"/>
                  </a:srgbClr>
                </a:solidFill>
                <a:effectLst/>
                <a:uLnTx/>
                <a:uFillTx/>
                <a:latin typeface="Arial" panose="020B0604020202020204" pitchFamily="34" charset="0"/>
                <a:ea typeface="+mn-ea"/>
                <a:cs typeface="Arial" panose="020B0604020202020204" pitchFamily="34" charset="0"/>
              </a:endParaRPr>
            </a:p>
          </p:txBody>
        </p:sp>
        <p:sp>
          <p:nvSpPr>
            <p:cNvPr id="21" name="Arrow: Right 20">
              <a:extLst>
                <a:ext uri="{FF2B5EF4-FFF2-40B4-BE49-F238E27FC236}">
                  <a16:creationId xmlns:a16="http://schemas.microsoft.com/office/drawing/2014/main" id="{5D9E9997-607D-6445-2958-4EB66B5ABB47}"/>
                </a:ext>
              </a:extLst>
            </p:cNvPr>
            <p:cNvSpPr/>
            <p:nvPr/>
          </p:nvSpPr>
          <p:spPr>
            <a:xfrm>
              <a:off x="2857866" y="2056996"/>
              <a:ext cx="469303" cy="352954"/>
            </a:xfrm>
            <a:prstGeom prst="rightArrow">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grpSp>
      <p:grpSp>
        <p:nvGrpSpPr>
          <p:cNvPr id="30" name="Group 29">
            <a:extLst>
              <a:ext uri="{FF2B5EF4-FFF2-40B4-BE49-F238E27FC236}">
                <a16:creationId xmlns:a16="http://schemas.microsoft.com/office/drawing/2014/main" id="{9CF5A893-8559-4D83-06CF-31FBA4C7870F}"/>
              </a:ext>
            </a:extLst>
          </p:cNvPr>
          <p:cNvGrpSpPr/>
          <p:nvPr/>
        </p:nvGrpSpPr>
        <p:grpSpPr>
          <a:xfrm>
            <a:off x="4721598" y="1598894"/>
            <a:ext cx="4066082" cy="3043629"/>
            <a:chOff x="4935000" y="1471635"/>
            <a:chExt cx="4066082" cy="3043629"/>
          </a:xfrm>
        </p:grpSpPr>
        <p:pic>
          <p:nvPicPr>
            <p:cNvPr id="27" name="Picture 26">
              <a:extLst>
                <a:ext uri="{FF2B5EF4-FFF2-40B4-BE49-F238E27FC236}">
                  <a16:creationId xmlns:a16="http://schemas.microsoft.com/office/drawing/2014/main" id="{0AF239D2-1A12-EAF1-3F72-AA536E4A2B93}"/>
                </a:ext>
              </a:extLst>
            </p:cNvPr>
            <p:cNvPicPr>
              <a:picLocks noChangeAspect="1"/>
            </p:cNvPicPr>
            <p:nvPr/>
          </p:nvPicPr>
          <p:blipFill>
            <a:blip r:embed="rId5"/>
            <a:srcRect/>
            <a:stretch/>
          </p:blipFill>
          <p:spPr>
            <a:xfrm>
              <a:off x="4935000" y="1471635"/>
              <a:ext cx="4066082" cy="2374962"/>
            </a:xfrm>
            <a:prstGeom prst="rect">
              <a:avLst/>
            </a:prstGeom>
          </p:spPr>
        </p:pic>
        <p:sp>
          <p:nvSpPr>
            <p:cNvPr id="29" name="TextBox 28">
              <a:extLst>
                <a:ext uri="{FF2B5EF4-FFF2-40B4-BE49-F238E27FC236}">
                  <a16:creationId xmlns:a16="http://schemas.microsoft.com/office/drawing/2014/main" id="{CFEEBF3C-5519-F50A-39B6-319FF417F145}"/>
                </a:ext>
              </a:extLst>
            </p:cNvPr>
            <p:cNvSpPr txBox="1"/>
            <p:nvPr/>
          </p:nvSpPr>
          <p:spPr>
            <a:xfrm>
              <a:off x="5099052" y="3816547"/>
              <a:ext cx="3870278" cy="698717"/>
            </a:xfrm>
            <a:prstGeom prst="rect">
              <a:avLst/>
            </a:prstGeom>
            <a:noFill/>
          </p:spPr>
          <p:txBody>
            <a:bodyPr wrap="square">
              <a:spAutoFit/>
            </a:bodyPr>
            <a:lstStyle/>
            <a:p>
              <a:pPr algn="ctr">
                <a:lnSpc>
                  <a:spcPct val="150000"/>
                </a:lnSpc>
              </a:pPr>
              <a:r>
                <a:rPr lang="vi-VN"/>
                <a:t>Chủ tịch Hồ Chí Minh trong một cuộc gặp mặt đoàn đại biểu Phật giáo Việt Nam</a:t>
              </a:r>
              <a:endParaRPr lang="en-US"/>
            </a:p>
          </p:txBody>
        </p:sp>
      </p:grpSp>
    </p:spTree>
    <p:extLst>
      <p:ext uri="{BB962C8B-B14F-4D97-AF65-F5344CB8AC3E}">
        <p14:creationId xmlns:p14="http://schemas.microsoft.com/office/powerpoint/2010/main" val="415665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2">
          <a:extLst>
            <a:ext uri="{FF2B5EF4-FFF2-40B4-BE49-F238E27FC236}">
              <a16:creationId xmlns:a16="http://schemas.microsoft.com/office/drawing/2014/main" id="{F30017AE-A37A-9A60-31E1-8A609EDB69A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CD1B1B9-2E4E-65ED-E665-BFA98E8417CB}"/>
              </a:ext>
            </a:extLst>
          </p:cNvPr>
          <p:cNvGrpSpPr/>
          <p:nvPr/>
        </p:nvGrpSpPr>
        <p:grpSpPr>
          <a:xfrm>
            <a:off x="2308911" y="110866"/>
            <a:ext cx="4526177" cy="809656"/>
            <a:chOff x="4172426" y="218262"/>
            <a:chExt cx="4526177" cy="809656"/>
          </a:xfrm>
        </p:grpSpPr>
        <p:sp>
          <p:nvSpPr>
            <p:cNvPr id="5" name="Rectangle: Diagonal Corners Rounded 4">
              <a:extLst>
                <a:ext uri="{FF2B5EF4-FFF2-40B4-BE49-F238E27FC236}">
                  <a16:creationId xmlns:a16="http://schemas.microsoft.com/office/drawing/2014/main" id="{F2B5FDB2-D001-55A9-5601-2B923EEE620F}"/>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DD514918-81D6-61B6-FAC8-972665E805B8}"/>
                </a:ext>
              </a:extLst>
            </p:cNvPr>
            <p:cNvGrpSpPr/>
            <p:nvPr/>
          </p:nvGrpSpPr>
          <p:grpSpPr>
            <a:xfrm>
              <a:off x="4172426" y="218262"/>
              <a:ext cx="4526177" cy="759744"/>
              <a:chOff x="8966520" y="1090935"/>
              <a:chExt cx="9052353" cy="2319802"/>
            </a:xfrm>
          </p:grpSpPr>
          <p:sp>
            <p:nvSpPr>
              <p:cNvPr id="7" name="Rectangle: Diagonal Corners Rounded 6">
                <a:extLst>
                  <a:ext uri="{FF2B5EF4-FFF2-40B4-BE49-F238E27FC236}">
                    <a16:creationId xmlns:a16="http://schemas.microsoft.com/office/drawing/2014/main" id="{D6D2566B-9FE6-DF9F-A384-E5E4EF69598A}"/>
                  </a:ext>
                </a:extLst>
              </p:cNvPr>
              <p:cNvSpPr/>
              <p:nvPr/>
            </p:nvSpPr>
            <p:spPr>
              <a:xfrm>
                <a:off x="8966520" y="1638300"/>
                <a:ext cx="8278491" cy="1772437"/>
              </a:xfrm>
              <a:prstGeom prst="round2DiagRect">
                <a:avLst/>
              </a:prstGeom>
              <a:solidFill>
                <a:schemeClr val="bg2">
                  <a:lumMod val="5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2. N</a:t>
                </a: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goại giao:</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8" name="Freeform 4">
                <a:extLst>
                  <a:ext uri="{FF2B5EF4-FFF2-40B4-BE49-F238E27FC236}">
                    <a16:creationId xmlns:a16="http://schemas.microsoft.com/office/drawing/2014/main" id="{2B7586A7-F839-379E-76E7-08637FBB0955}"/>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pic>
        <p:nvPicPr>
          <p:cNvPr id="28" name="Picture 27" descr="A flag with a star&#10;&#10;Description automatically generated">
            <a:extLst>
              <a:ext uri="{FF2B5EF4-FFF2-40B4-BE49-F238E27FC236}">
                <a16:creationId xmlns:a16="http://schemas.microsoft.com/office/drawing/2014/main" id="{39815381-C9DC-E6C2-A6B7-7D195479C096}"/>
              </a:ext>
            </a:extLst>
          </p:cNvPr>
          <p:cNvPicPr>
            <a:picLocks noChangeAspect="1"/>
          </p:cNvPicPr>
          <p:nvPr/>
        </p:nvPicPr>
        <p:blipFill>
          <a:blip r:embed="rId5"/>
          <a:stretch>
            <a:fillRect/>
          </a:stretch>
        </p:blipFill>
        <p:spPr>
          <a:xfrm>
            <a:off x="2740726" y="1280107"/>
            <a:ext cx="1831274" cy="1221803"/>
          </a:xfrm>
          <a:prstGeom prst="rect">
            <a:avLst/>
          </a:prstGeom>
        </p:spPr>
      </p:pic>
      <p:pic>
        <p:nvPicPr>
          <p:cNvPr id="32" name="Picture 31" descr="A red square with a white border&#10;&#10;Description automatically generated">
            <a:extLst>
              <a:ext uri="{FF2B5EF4-FFF2-40B4-BE49-F238E27FC236}">
                <a16:creationId xmlns:a16="http://schemas.microsoft.com/office/drawing/2014/main" id="{202F7E49-6244-8147-E79F-22CD69BBF919}"/>
              </a:ext>
            </a:extLst>
          </p:cNvPr>
          <p:cNvPicPr>
            <a:picLocks noChangeAspect="1"/>
          </p:cNvPicPr>
          <p:nvPr/>
        </p:nvPicPr>
        <p:blipFill>
          <a:blip r:embed="rId6"/>
          <a:srcRect t="1" r="25058" b="-1"/>
          <a:stretch/>
        </p:blipFill>
        <p:spPr>
          <a:xfrm>
            <a:off x="843013" y="1280108"/>
            <a:ext cx="1831275" cy="1221804"/>
          </a:xfrm>
          <a:prstGeom prst="rect">
            <a:avLst/>
          </a:prstGeom>
        </p:spPr>
      </p:pic>
      <p:grpSp>
        <p:nvGrpSpPr>
          <p:cNvPr id="34" name="Group 33">
            <a:extLst>
              <a:ext uri="{FF2B5EF4-FFF2-40B4-BE49-F238E27FC236}">
                <a16:creationId xmlns:a16="http://schemas.microsoft.com/office/drawing/2014/main" id="{FA7F6D9A-6A46-18C3-B128-8118812D1D28}"/>
              </a:ext>
            </a:extLst>
          </p:cNvPr>
          <p:cNvGrpSpPr/>
          <p:nvPr/>
        </p:nvGrpSpPr>
        <p:grpSpPr>
          <a:xfrm>
            <a:off x="4725085" y="1173781"/>
            <a:ext cx="3539585" cy="1323889"/>
            <a:chOff x="5484988" y="1546509"/>
            <a:chExt cx="3539585" cy="1323889"/>
          </a:xfrm>
        </p:grpSpPr>
        <p:pic>
          <p:nvPicPr>
            <p:cNvPr id="17" name="Picture 16" descr="A red and white flag&#10;&#10;Description automatically generated">
              <a:extLst>
                <a:ext uri="{FF2B5EF4-FFF2-40B4-BE49-F238E27FC236}">
                  <a16:creationId xmlns:a16="http://schemas.microsoft.com/office/drawing/2014/main" id="{5C96D58E-0A6F-D748-4C8E-7E461444E164}"/>
                </a:ext>
              </a:extLst>
            </p:cNvPr>
            <p:cNvPicPr>
              <a:picLocks noChangeAspect="1"/>
            </p:cNvPicPr>
            <p:nvPr/>
          </p:nvPicPr>
          <p:blipFill>
            <a:blip r:embed="rId7"/>
            <a:stretch>
              <a:fillRect/>
            </a:stretch>
          </p:blipFill>
          <p:spPr>
            <a:xfrm>
              <a:off x="7839027" y="2129431"/>
              <a:ext cx="1185546" cy="740966"/>
            </a:xfrm>
            <a:prstGeom prst="rect">
              <a:avLst/>
            </a:prstGeom>
          </p:spPr>
        </p:pic>
        <p:pic>
          <p:nvPicPr>
            <p:cNvPr id="23" name="Picture 22" descr="A flag with a red blue and yellow stripe&#10;&#10;Description automatically generated">
              <a:extLst>
                <a:ext uri="{FF2B5EF4-FFF2-40B4-BE49-F238E27FC236}">
                  <a16:creationId xmlns:a16="http://schemas.microsoft.com/office/drawing/2014/main" id="{24A44E63-9A08-80DA-54F6-2614E7564D37}"/>
                </a:ext>
              </a:extLst>
            </p:cNvPr>
            <p:cNvPicPr>
              <a:picLocks noChangeAspect="1"/>
            </p:cNvPicPr>
            <p:nvPr/>
          </p:nvPicPr>
          <p:blipFill>
            <a:blip r:embed="rId8"/>
            <a:stretch>
              <a:fillRect/>
            </a:stretch>
          </p:blipFill>
          <p:spPr>
            <a:xfrm>
              <a:off x="6662007" y="2129431"/>
              <a:ext cx="1110581" cy="740966"/>
            </a:xfrm>
            <a:prstGeom prst="rect">
              <a:avLst/>
            </a:prstGeom>
          </p:spPr>
        </p:pic>
        <p:pic>
          <p:nvPicPr>
            <p:cNvPr id="25" name="Picture 24" descr="A flag with a triangle in red and blue&#10;&#10;Description automatically generated">
              <a:extLst>
                <a:ext uri="{FF2B5EF4-FFF2-40B4-BE49-F238E27FC236}">
                  <a16:creationId xmlns:a16="http://schemas.microsoft.com/office/drawing/2014/main" id="{0A19217F-B5F3-673B-8A68-2B5EB566E5CF}"/>
                </a:ext>
              </a:extLst>
            </p:cNvPr>
            <p:cNvPicPr>
              <a:picLocks noChangeAspect="1"/>
            </p:cNvPicPr>
            <p:nvPr/>
          </p:nvPicPr>
          <p:blipFill>
            <a:blip r:embed="rId9"/>
            <a:stretch>
              <a:fillRect/>
            </a:stretch>
          </p:blipFill>
          <p:spPr>
            <a:xfrm>
              <a:off x="5484988" y="2129432"/>
              <a:ext cx="1110581" cy="740966"/>
            </a:xfrm>
            <a:prstGeom prst="rect">
              <a:avLst/>
            </a:prstGeom>
          </p:spPr>
        </p:pic>
        <p:sp>
          <p:nvSpPr>
            <p:cNvPr id="33" name="Rectangle: Rounded Corners 32">
              <a:extLst>
                <a:ext uri="{FF2B5EF4-FFF2-40B4-BE49-F238E27FC236}">
                  <a16:creationId xmlns:a16="http://schemas.microsoft.com/office/drawing/2014/main" id="{9BBB4113-A48E-52BF-0F83-CD1F0BAED7A3}"/>
                </a:ext>
              </a:extLst>
            </p:cNvPr>
            <p:cNvSpPr/>
            <p:nvPr/>
          </p:nvSpPr>
          <p:spPr>
            <a:xfrm>
              <a:off x="5905281" y="1546509"/>
              <a:ext cx="2624031" cy="445121"/>
            </a:xfrm>
            <a:prstGeom prst="roundRect">
              <a:avLst>
                <a:gd name="adj" fmla="val 50000"/>
              </a:avLst>
            </a:prstGeom>
            <a:solidFill>
              <a:schemeClr val="accent5"/>
            </a:solidFill>
            <a:ln>
              <a:solidFill>
                <a:srgbClr val="9615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1D1D1D"/>
                  </a:solidFill>
                </a:rPr>
                <a:t>Xã hội chủ nghĩa</a:t>
              </a:r>
            </a:p>
          </p:txBody>
        </p:sp>
      </p:grpSp>
      <p:sp>
        <p:nvSpPr>
          <p:cNvPr id="36" name="Rectangle: Rounded Corners 35">
            <a:extLst>
              <a:ext uri="{FF2B5EF4-FFF2-40B4-BE49-F238E27FC236}">
                <a16:creationId xmlns:a16="http://schemas.microsoft.com/office/drawing/2014/main" id="{8F453030-658B-3FAE-F0E9-1802B43B3158}"/>
              </a:ext>
            </a:extLst>
          </p:cNvPr>
          <p:cNvSpPr/>
          <p:nvPr/>
        </p:nvSpPr>
        <p:spPr>
          <a:xfrm>
            <a:off x="941201" y="2688376"/>
            <a:ext cx="7261598" cy="1024613"/>
          </a:xfrm>
          <a:prstGeom prst="roundRect">
            <a:avLst>
              <a:gd name="adj" fmla="val 7286"/>
            </a:avLst>
          </a:prstGeom>
          <a:solidFill>
            <a:srgbClr val="FFFFFF"/>
          </a:solidFill>
          <a:ln w="9525" cap="flat" cmpd="sng" algn="ctr">
            <a:solidFill>
              <a:srgbClr val="381E11">
                <a:lumMod val="50000"/>
                <a:lumOff val="50000"/>
              </a:srgbClr>
            </a:solidFill>
            <a:prstDash val="solid"/>
          </a:ln>
          <a:effectLst/>
        </p:spPr>
        <p:txBody>
          <a:bodyPr rtlCol="0" anchor="ctr"/>
          <a:lstStyle/>
          <a:p>
            <a:pPr marL="0" marR="0" lvl="0" indent="0" algn="just" defTabSz="914400" eaLnBrk="1" fontAlgn="auto" latinLnBrk="0" hangingPunct="1">
              <a:lnSpc>
                <a:spcPct val="150000"/>
              </a:lnSpc>
              <a:spcBef>
                <a:spcPts val="100"/>
              </a:spcBef>
              <a:spcAft>
                <a:spcPts val="100"/>
              </a:spcAft>
              <a:buClrTx/>
              <a:buSzTx/>
              <a:buFontTx/>
              <a:buNone/>
              <a:tabLst/>
              <a:defRPr/>
            </a:pPr>
            <a:r>
              <a:rPr lang="en-US" sz="2000">
                <a:ea typeface="Calibri" panose="020F0502020204030204" pitchFamily="34" charset="0"/>
                <a:cs typeface="Arial" panose="020B0604020202020204" pitchFamily="34" charset="0"/>
              </a:rPr>
              <a:t>C</a:t>
            </a:r>
            <a:r>
              <a:rPr lang="vi-VN" sz="2000">
                <a:ea typeface="Calibri" panose="020F0502020204030204" pitchFamily="34" charset="0"/>
                <a:cs typeface="Arial" panose="020B0604020202020204" pitchFamily="34" charset="0"/>
              </a:rPr>
              <a:t>ác nước xã hội chủ nghĩa lần lượt công nhận và đặt quan hệ ngoại giao với Việt Nam Dân chủ Cộng hoà. </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D0FDDD7F-9D64-4BDA-1FD5-45AE803233FC}"/>
              </a:ext>
            </a:extLst>
          </p:cNvPr>
          <p:cNvGrpSpPr/>
          <p:nvPr/>
        </p:nvGrpSpPr>
        <p:grpSpPr>
          <a:xfrm>
            <a:off x="342201" y="3903697"/>
            <a:ext cx="8459598" cy="1024613"/>
            <a:chOff x="3840572" y="33178"/>
            <a:chExt cx="8459598" cy="1024613"/>
          </a:xfrm>
        </p:grpSpPr>
        <p:sp>
          <p:nvSpPr>
            <p:cNvPr id="39" name="Rectangle: Rounded Corners 38">
              <a:extLst>
                <a:ext uri="{FF2B5EF4-FFF2-40B4-BE49-F238E27FC236}">
                  <a16:creationId xmlns:a16="http://schemas.microsoft.com/office/drawing/2014/main" id="{77C42381-7237-2F86-2EED-067EBEB20CE2}"/>
                </a:ext>
              </a:extLst>
            </p:cNvPr>
            <p:cNvSpPr/>
            <p:nvPr/>
          </p:nvSpPr>
          <p:spPr>
            <a:xfrm>
              <a:off x="4432858" y="33178"/>
              <a:ext cx="7867312" cy="1024613"/>
            </a:xfrm>
            <a:prstGeom prst="roundRect">
              <a:avLst>
                <a:gd name="adj" fmla="val 9885"/>
              </a:avLst>
            </a:prstGeom>
            <a:solidFill>
              <a:srgbClr val="FFF9ED">
                <a:lumMod val="75000"/>
              </a:srgb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1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Cách mạng nhận được sự ủng hộ, giúp đỡ của các nước xã hội chủ nghĩa và nhân dân thế giới.</a:t>
              </a:r>
              <a:endParaRPr kumimoji="0" lang="vi-VN" sz="2400" b="0" i="0" u="none" strike="noStrike" kern="0" cap="none" spc="0" normalizeH="0" baseline="0" noProof="0">
                <a:ln>
                  <a:noFill/>
                </a:ln>
                <a:solidFill>
                  <a:srgbClr val="B8AE5E">
                    <a:lumMod val="50000"/>
                  </a:srgbClr>
                </a:solidFill>
                <a:effectLst/>
                <a:uLnTx/>
                <a:uFillTx/>
                <a:latin typeface="Arial" panose="020B0604020202020204" pitchFamily="34" charset="0"/>
                <a:ea typeface="+mn-ea"/>
                <a:cs typeface="Arial" panose="020B0604020202020204" pitchFamily="34" charset="0"/>
              </a:endParaRPr>
            </a:p>
          </p:txBody>
        </p:sp>
        <p:sp>
          <p:nvSpPr>
            <p:cNvPr id="40" name="Arrow: Right 39">
              <a:extLst>
                <a:ext uri="{FF2B5EF4-FFF2-40B4-BE49-F238E27FC236}">
                  <a16:creationId xmlns:a16="http://schemas.microsoft.com/office/drawing/2014/main" id="{1502FDB4-AA06-0E46-356A-ED0351111760}"/>
                </a:ext>
              </a:extLst>
            </p:cNvPr>
            <p:cNvSpPr/>
            <p:nvPr/>
          </p:nvSpPr>
          <p:spPr>
            <a:xfrm>
              <a:off x="3840572" y="369008"/>
              <a:ext cx="469303" cy="352954"/>
            </a:xfrm>
            <a:prstGeom prst="rightArrow">
              <a:avLst/>
            </a:prstGeom>
            <a:solidFill>
              <a:srgbClr val="EADABB">
                <a:lumMod val="75000"/>
              </a:srgbClr>
            </a:solidFill>
            <a:ln w="25400" cap="flat" cmpd="sng" algn="ctr">
              <a:solidFill>
                <a:srgbClr val="B1502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9ED"/>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7558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500"/>
                                        <p:tgtEl>
                                          <p:spTgt spid="32"/>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500"/>
                                        <p:tgtEl>
                                          <p:spTgt spid="28"/>
                                        </p:tgtEl>
                                      </p:cBhvr>
                                    </p:animEffect>
                                  </p:childTnLst>
                                </p:cTn>
                              </p:par>
                              <p:par>
                                <p:cTn id="11" presetID="22" presetClass="entr" presetSubtype="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up)">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7">
          <a:extLst>
            <a:ext uri="{FF2B5EF4-FFF2-40B4-BE49-F238E27FC236}">
              <a16:creationId xmlns:a16="http://schemas.microsoft.com/office/drawing/2014/main" id="{112D9B03-8DA1-AD94-788A-E927F93DEBE7}"/>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EA937B2F-32D3-5D79-2D56-B47D3FCEF7A1}"/>
              </a:ext>
            </a:extLst>
          </p:cNvPr>
          <p:cNvGrpSpPr/>
          <p:nvPr/>
        </p:nvGrpSpPr>
        <p:grpSpPr>
          <a:xfrm>
            <a:off x="4596156" y="760418"/>
            <a:ext cx="4270101" cy="4208080"/>
            <a:chOff x="4191058" y="821995"/>
            <a:chExt cx="4270101" cy="4208080"/>
          </a:xfrm>
        </p:grpSpPr>
        <p:sp>
          <p:nvSpPr>
            <p:cNvPr id="21" name="TextBox 20">
              <a:extLst>
                <a:ext uri="{FF2B5EF4-FFF2-40B4-BE49-F238E27FC236}">
                  <a16:creationId xmlns:a16="http://schemas.microsoft.com/office/drawing/2014/main" id="{080E11C5-5202-8188-D5A2-ECAB043BC4AB}"/>
                </a:ext>
              </a:extLst>
            </p:cNvPr>
            <p:cNvSpPr txBox="1"/>
            <p:nvPr/>
          </p:nvSpPr>
          <p:spPr>
            <a:xfrm>
              <a:off x="4191058" y="3875400"/>
              <a:ext cx="4270101" cy="1154675"/>
            </a:xfrm>
            <a:prstGeom prst="rect">
              <a:avLst/>
            </a:prstGeom>
            <a:noFill/>
          </p:spPr>
          <p:txBody>
            <a:bodyPr wrap="square">
              <a:spAutoFit/>
            </a:bodyPr>
            <a:lstStyle/>
            <a:p>
              <a:pPr algn="ctr">
                <a:lnSpc>
                  <a:spcPct val="150000"/>
                </a:lnSpc>
              </a:pPr>
              <a:r>
                <a:rPr lang="en-US" sz="1600" b="0">
                  <a:solidFill>
                    <a:srgbClr val="111111"/>
                  </a:solidFill>
                  <a:effectLst/>
                  <a:latin typeface="+mj-lt"/>
                </a:rPr>
                <a:t>Chủ tịch Trung Quốc Mao Trạch Đông đón Chủ tịch Hồ Chí Minh thăm hữu nghị Trung Quốc, tại sân bay Bắc Kinh, ngày 25/6/1955.</a:t>
              </a:r>
            </a:p>
          </p:txBody>
        </p:sp>
        <p:pic>
          <p:nvPicPr>
            <p:cNvPr id="23" name="Picture 22">
              <a:extLst>
                <a:ext uri="{FF2B5EF4-FFF2-40B4-BE49-F238E27FC236}">
                  <a16:creationId xmlns:a16="http://schemas.microsoft.com/office/drawing/2014/main" id="{1FB10302-D781-D504-5974-43532A759AB7}"/>
                </a:ext>
              </a:extLst>
            </p:cNvPr>
            <p:cNvPicPr>
              <a:picLocks noChangeAspect="1"/>
            </p:cNvPicPr>
            <p:nvPr/>
          </p:nvPicPr>
          <p:blipFill>
            <a:blip r:embed="rId3"/>
            <a:srcRect/>
            <a:stretch/>
          </p:blipFill>
          <p:spPr>
            <a:xfrm>
              <a:off x="4265059" y="821995"/>
              <a:ext cx="4122097" cy="3053405"/>
            </a:xfrm>
            <a:prstGeom prst="rect">
              <a:avLst/>
            </a:prstGeom>
          </p:spPr>
        </p:pic>
      </p:grpSp>
      <p:grpSp>
        <p:nvGrpSpPr>
          <p:cNvPr id="26" name="Group 25">
            <a:extLst>
              <a:ext uri="{FF2B5EF4-FFF2-40B4-BE49-F238E27FC236}">
                <a16:creationId xmlns:a16="http://schemas.microsoft.com/office/drawing/2014/main" id="{4E8ED265-B749-741F-D333-E7046C5F94ED}"/>
              </a:ext>
            </a:extLst>
          </p:cNvPr>
          <p:cNvGrpSpPr/>
          <p:nvPr/>
        </p:nvGrpSpPr>
        <p:grpSpPr>
          <a:xfrm>
            <a:off x="277743" y="275704"/>
            <a:ext cx="4122097" cy="4289247"/>
            <a:chOff x="573107" y="438512"/>
            <a:chExt cx="4122097" cy="4289247"/>
          </a:xfrm>
        </p:grpSpPr>
        <p:pic>
          <p:nvPicPr>
            <p:cNvPr id="19" name="Picture 18">
              <a:extLst>
                <a:ext uri="{FF2B5EF4-FFF2-40B4-BE49-F238E27FC236}">
                  <a16:creationId xmlns:a16="http://schemas.microsoft.com/office/drawing/2014/main" id="{37030FC8-667C-A13C-02BF-F5FA6EB4462D}"/>
                </a:ext>
              </a:extLst>
            </p:cNvPr>
            <p:cNvPicPr>
              <a:picLocks noChangeAspect="1"/>
            </p:cNvPicPr>
            <p:nvPr/>
          </p:nvPicPr>
          <p:blipFill>
            <a:blip r:embed="rId4"/>
            <a:srcRect/>
            <a:stretch/>
          </p:blipFill>
          <p:spPr>
            <a:xfrm>
              <a:off x="573107" y="438512"/>
              <a:ext cx="4122097" cy="2765240"/>
            </a:xfrm>
            <a:prstGeom prst="rect">
              <a:avLst/>
            </a:prstGeom>
          </p:spPr>
        </p:pic>
        <p:sp>
          <p:nvSpPr>
            <p:cNvPr id="25" name="TextBox 24">
              <a:extLst>
                <a:ext uri="{FF2B5EF4-FFF2-40B4-BE49-F238E27FC236}">
                  <a16:creationId xmlns:a16="http://schemas.microsoft.com/office/drawing/2014/main" id="{EF481C0B-EE54-5E6E-3258-C6A2FCAD4DEF}"/>
                </a:ext>
              </a:extLst>
            </p:cNvPr>
            <p:cNvSpPr txBox="1"/>
            <p:nvPr/>
          </p:nvSpPr>
          <p:spPr>
            <a:xfrm>
              <a:off x="721040" y="3203752"/>
              <a:ext cx="3740105" cy="1524007"/>
            </a:xfrm>
            <a:prstGeom prst="rect">
              <a:avLst/>
            </a:prstGeom>
            <a:noFill/>
          </p:spPr>
          <p:txBody>
            <a:bodyPr wrap="square">
              <a:spAutoFit/>
            </a:bodyPr>
            <a:lstStyle/>
            <a:p>
              <a:pPr algn="ctr">
                <a:lnSpc>
                  <a:spcPct val="150000"/>
                </a:lnSpc>
              </a:pPr>
              <a:r>
                <a:rPr lang="en-US" sz="1600" b="0">
                  <a:solidFill>
                    <a:srgbClr val="111111"/>
                  </a:solidFill>
                  <a:effectLst/>
                  <a:latin typeface="+mj-lt"/>
                </a:rPr>
                <a:t>Chủ tịch Hồ Chí Minh duyệt đội danh dự Quân đội Liên Xô trong lễ đón đoàn đại biểu Chính phủ Việt Nam thăm chính thức Liên Xô ngày 12/7/1955</a:t>
              </a:r>
            </a:p>
          </p:txBody>
        </p:sp>
      </p:grpSp>
    </p:spTree>
    <p:extLst>
      <p:ext uri="{BB962C8B-B14F-4D97-AF65-F5344CB8AC3E}">
        <p14:creationId xmlns:p14="http://schemas.microsoft.com/office/powerpoint/2010/main" val="278440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2">
          <a:extLst>
            <a:ext uri="{FF2B5EF4-FFF2-40B4-BE49-F238E27FC236}">
              <a16:creationId xmlns:a16="http://schemas.microsoft.com/office/drawing/2014/main" id="{B9CF5FB3-BAD0-6927-9E8E-456F7902B75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1B4C680-6CA8-43AA-B155-6CE0CE7BBC01}"/>
              </a:ext>
            </a:extLst>
          </p:cNvPr>
          <p:cNvGrpSpPr/>
          <p:nvPr/>
        </p:nvGrpSpPr>
        <p:grpSpPr>
          <a:xfrm>
            <a:off x="2308911" y="110866"/>
            <a:ext cx="4526177" cy="809656"/>
            <a:chOff x="4172426" y="218262"/>
            <a:chExt cx="4526177" cy="809656"/>
          </a:xfrm>
        </p:grpSpPr>
        <p:sp>
          <p:nvSpPr>
            <p:cNvPr id="5" name="Rectangle: Diagonal Corners Rounded 4">
              <a:extLst>
                <a:ext uri="{FF2B5EF4-FFF2-40B4-BE49-F238E27FC236}">
                  <a16:creationId xmlns:a16="http://schemas.microsoft.com/office/drawing/2014/main" id="{F716A305-8030-C8D5-F0E1-CE0C72A2AE7E}"/>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78D2978E-7AAA-0870-AB16-404C3FAE8C99}"/>
                </a:ext>
              </a:extLst>
            </p:cNvPr>
            <p:cNvGrpSpPr/>
            <p:nvPr/>
          </p:nvGrpSpPr>
          <p:grpSpPr>
            <a:xfrm>
              <a:off x="4172426" y="218262"/>
              <a:ext cx="4526177" cy="759744"/>
              <a:chOff x="8966520" y="1090935"/>
              <a:chExt cx="9052353" cy="2319802"/>
            </a:xfrm>
          </p:grpSpPr>
          <p:sp>
            <p:nvSpPr>
              <p:cNvPr id="7" name="Rectangle: Diagonal Corners Rounded 6">
                <a:extLst>
                  <a:ext uri="{FF2B5EF4-FFF2-40B4-BE49-F238E27FC236}">
                    <a16:creationId xmlns:a16="http://schemas.microsoft.com/office/drawing/2014/main" id="{C42CB41C-FF55-694C-971C-F42CCF255B03}"/>
                  </a:ext>
                </a:extLst>
              </p:cNvPr>
              <p:cNvSpPr/>
              <p:nvPr/>
            </p:nvSpPr>
            <p:spPr>
              <a:xfrm>
                <a:off x="8966520" y="1638300"/>
                <a:ext cx="8278491" cy="1772437"/>
              </a:xfrm>
              <a:prstGeom prst="round2DiagRect">
                <a:avLst/>
              </a:prstGeom>
              <a:solidFill>
                <a:srgbClr val="808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3. Kinh tế</a:t>
                </a: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8" name="Freeform 4">
                <a:extLst>
                  <a:ext uri="{FF2B5EF4-FFF2-40B4-BE49-F238E27FC236}">
                    <a16:creationId xmlns:a16="http://schemas.microsoft.com/office/drawing/2014/main" id="{D4EDE6B1-DE08-019A-DC54-42963AE83FBF}"/>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2" name="TextBox 1">
            <a:extLst>
              <a:ext uri="{FF2B5EF4-FFF2-40B4-BE49-F238E27FC236}">
                <a16:creationId xmlns:a16="http://schemas.microsoft.com/office/drawing/2014/main" id="{FCFF83B3-F33A-D065-D7FD-09366A1585DC}"/>
              </a:ext>
            </a:extLst>
          </p:cNvPr>
          <p:cNvSpPr txBox="1"/>
          <p:nvPr/>
        </p:nvSpPr>
        <p:spPr>
          <a:xfrm>
            <a:off x="685801" y="1435681"/>
            <a:ext cx="2802193" cy="430887"/>
          </a:xfrm>
          <a:prstGeom prst="rect">
            <a:avLst/>
          </a:prstGeom>
          <a:noFill/>
        </p:spPr>
        <p:txBody>
          <a:bodyPr wrap="square" rtlCol="0">
            <a:spAutoFit/>
          </a:bodyPr>
          <a:lstStyle/>
          <a:p>
            <a:pPr algn="ctr"/>
            <a:r>
              <a:rPr lang="en-US" sz="2200" b="1">
                <a:solidFill>
                  <a:srgbClr val="C00000"/>
                </a:solidFill>
              </a:rPr>
              <a:t>Nông nghiệp</a:t>
            </a:r>
          </a:p>
        </p:txBody>
      </p:sp>
      <p:sp>
        <p:nvSpPr>
          <p:cNvPr id="3" name="Rectangle: Rounded Corners 2">
            <a:extLst>
              <a:ext uri="{FF2B5EF4-FFF2-40B4-BE49-F238E27FC236}">
                <a16:creationId xmlns:a16="http://schemas.microsoft.com/office/drawing/2014/main" id="{75169BA6-2B4E-C2DE-AC06-47260BC10350}"/>
              </a:ext>
            </a:extLst>
          </p:cNvPr>
          <p:cNvSpPr/>
          <p:nvPr/>
        </p:nvSpPr>
        <p:spPr>
          <a:xfrm>
            <a:off x="331838" y="2195665"/>
            <a:ext cx="1681316" cy="2405831"/>
          </a:xfrm>
          <a:prstGeom prst="roundRect">
            <a:avLst>
              <a:gd name="adj" fmla="val 671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ffectLst/>
                <a:latin typeface="+mj-lt"/>
                <a:ea typeface="Calibri" panose="020F0502020204030204" pitchFamily="34" charset="0"/>
                <a:cs typeface="Times New Roman" panose="02020603050405020304" pitchFamily="18" charset="0"/>
              </a:rPr>
              <a:t>Nền kinh tế kháng chiến đảm bảo khả năng tự cấp, tự túc. </a:t>
            </a:r>
            <a:endParaRPr lang="en-US" sz="2000">
              <a:effectLst/>
              <a:latin typeface="+mj-lt"/>
              <a:ea typeface="Calibri" panose="020F0502020204030204" pitchFamily="34" charset="0"/>
            </a:endParaRPr>
          </a:p>
        </p:txBody>
      </p:sp>
      <p:sp>
        <p:nvSpPr>
          <p:cNvPr id="9" name="Rectangle: Rounded Corners 8">
            <a:extLst>
              <a:ext uri="{FF2B5EF4-FFF2-40B4-BE49-F238E27FC236}">
                <a16:creationId xmlns:a16="http://schemas.microsoft.com/office/drawing/2014/main" id="{2036D5BB-70B2-FC91-8981-FCE6812DBC55}"/>
              </a:ext>
            </a:extLst>
          </p:cNvPr>
          <p:cNvSpPr/>
          <p:nvPr/>
        </p:nvSpPr>
        <p:spPr>
          <a:xfrm>
            <a:off x="2165554" y="2195665"/>
            <a:ext cx="1521543" cy="2405831"/>
          </a:xfrm>
          <a:prstGeom prst="roundRect">
            <a:avLst>
              <a:gd name="adj" fmla="val 671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kern="100">
                <a:solidFill>
                  <a:srgbClr val="000000"/>
                </a:solidFill>
                <a:effectLst/>
                <a:ea typeface="Calibri" panose="020F0502020204030204" pitchFamily="34" charset="0"/>
                <a:cs typeface="Times New Roman" panose="02020603050405020304" pitchFamily="18" charset="0"/>
              </a:rPr>
              <a:t>Các hoạt động tăng gia sản xuất</a:t>
            </a:r>
            <a:r>
              <a:rPr lang="en-US" sz="2000" kern="100">
                <a:solidFill>
                  <a:srgbClr val="000000"/>
                </a:solidFill>
                <a:effectLst/>
                <a:ea typeface="Calibri" panose="020F0502020204030204" pitchFamily="34" charset="0"/>
                <a:cs typeface="Times New Roman" panose="02020603050405020304" pitchFamily="18" charset="0"/>
              </a:rPr>
              <a:t> </a:t>
            </a:r>
            <a:r>
              <a:rPr lang="vi-VN" sz="2000" kern="100">
                <a:solidFill>
                  <a:srgbClr val="000000"/>
                </a:solidFill>
                <a:effectLst/>
                <a:ea typeface="Calibri" panose="020F0502020204030204" pitchFamily="34" charset="0"/>
                <a:cs typeface="Times New Roman" panose="02020603050405020304" pitchFamily="18" charset="0"/>
              </a:rPr>
              <a:t>được đẩy mạnh. </a:t>
            </a:r>
            <a:endParaRPr lang="en-US" sz="2000">
              <a:effectLst/>
              <a:ea typeface="Calibri" panose="020F0502020204030204" pitchFamily="34" charset="0"/>
            </a:endParaRPr>
          </a:p>
        </p:txBody>
      </p:sp>
      <p:cxnSp>
        <p:nvCxnSpPr>
          <p:cNvPr id="11" name="Straight Arrow Connector 10">
            <a:extLst>
              <a:ext uri="{FF2B5EF4-FFF2-40B4-BE49-F238E27FC236}">
                <a16:creationId xmlns:a16="http://schemas.microsoft.com/office/drawing/2014/main" id="{8FFB7783-C71B-1563-A6D5-EEAD82C54542}"/>
              </a:ext>
            </a:extLst>
          </p:cNvPr>
          <p:cNvCxnSpPr>
            <a:stCxn id="2" idx="2"/>
            <a:endCxn id="3" idx="0"/>
          </p:cNvCxnSpPr>
          <p:nvPr/>
        </p:nvCxnSpPr>
        <p:spPr>
          <a:xfrm flipH="1">
            <a:off x="1172496" y="1866568"/>
            <a:ext cx="914402" cy="329097"/>
          </a:xfrm>
          <a:prstGeom prst="straightConnector1">
            <a:avLst/>
          </a:prstGeom>
          <a:ln w="19050">
            <a:solidFill>
              <a:srgbClr val="1D1D1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BF4957B-1319-FF2E-E7CD-75D0A0568E14}"/>
              </a:ext>
            </a:extLst>
          </p:cNvPr>
          <p:cNvCxnSpPr>
            <a:cxnSpLocks/>
            <a:stCxn id="2" idx="2"/>
            <a:endCxn id="9" idx="0"/>
          </p:cNvCxnSpPr>
          <p:nvPr/>
        </p:nvCxnSpPr>
        <p:spPr>
          <a:xfrm>
            <a:off x="2086898" y="1866568"/>
            <a:ext cx="839428" cy="329097"/>
          </a:xfrm>
          <a:prstGeom prst="straightConnector1">
            <a:avLst/>
          </a:prstGeom>
          <a:ln w="19050">
            <a:solidFill>
              <a:srgbClr val="1D1D1D"/>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1498FF7-BF13-21CB-9F33-290DC9E2BE32}"/>
              </a:ext>
            </a:extLst>
          </p:cNvPr>
          <p:cNvGrpSpPr/>
          <p:nvPr/>
        </p:nvGrpSpPr>
        <p:grpSpPr>
          <a:xfrm>
            <a:off x="3859162" y="1149698"/>
            <a:ext cx="4953000" cy="3807648"/>
            <a:chOff x="3859162" y="1149698"/>
            <a:chExt cx="4953000" cy="3807648"/>
          </a:xfrm>
        </p:grpSpPr>
        <p:pic>
          <p:nvPicPr>
            <p:cNvPr id="20" name="Picture 19" descr="A group of people standing around a plant&#10;&#10;Description automatically generated">
              <a:extLst>
                <a:ext uri="{FF2B5EF4-FFF2-40B4-BE49-F238E27FC236}">
                  <a16:creationId xmlns:a16="http://schemas.microsoft.com/office/drawing/2014/main" id="{50A6DF89-28B7-828A-F684-D0DF1FE372E1}"/>
                </a:ext>
              </a:extLst>
            </p:cNvPr>
            <p:cNvPicPr>
              <a:picLocks noChangeAspect="1"/>
            </p:cNvPicPr>
            <p:nvPr/>
          </p:nvPicPr>
          <p:blipFill>
            <a:blip r:embed="rId5"/>
            <a:stretch>
              <a:fillRect/>
            </a:stretch>
          </p:blipFill>
          <p:spPr>
            <a:xfrm>
              <a:off x="3859162" y="1149698"/>
              <a:ext cx="4953000" cy="3442335"/>
            </a:xfrm>
            <a:prstGeom prst="rect">
              <a:avLst/>
            </a:prstGeom>
          </p:spPr>
        </p:pic>
        <p:sp>
          <p:nvSpPr>
            <p:cNvPr id="22" name="TextBox 21">
              <a:extLst>
                <a:ext uri="{FF2B5EF4-FFF2-40B4-BE49-F238E27FC236}">
                  <a16:creationId xmlns:a16="http://schemas.microsoft.com/office/drawing/2014/main" id="{129475DB-06C7-BD00-EF3D-5EF2DD7E04A0}"/>
                </a:ext>
              </a:extLst>
            </p:cNvPr>
            <p:cNvSpPr txBox="1"/>
            <p:nvPr/>
          </p:nvSpPr>
          <p:spPr>
            <a:xfrm>
              <a:off x="3859162" y="4649569"/>
              <a:ext cx="4953000" cy="307777"/>
            </a:xfrm>
            <a:prstGeom prst="rect">
              <a:avLst/>
            </a:prstGeom>
            <a:noFill/>
          </p:spPr>
          <p:txBody>
            <a:bodyPr wrap="square">
              <a:spAutoFit/>
            </a:bodyPr>
            <a:lstStyle/>
            <a:p>
              <a:pPr algn="ctr"/>
              <a:r>
                <a:rPr lang="en-US"/>
                <a:t>Chủ tịch Hồ Chí Minh với bà con nông dân, cuối năm 1953</a:t>
              </a:r>
            </a:p>
          </p:txBody>
        </p:sp>
      </p:grpSp>
      <p:pic>
        <p:nvPicPr>
          <p:cNvPr id="10" name="Picture 9">
            <a:extLst>
              <a:ext uri="{FF2B5EF4-FFF2-40B4-BE49-F238E27FC236}">
                <a16:creationId xmlns:a16="http://schemas.microsoft.com/office/drawing/2014/main" id="{AA4C3EBA-7319-E4CC-3C26-56DC137CEE94}"/>
              </a:ext>
            </a:extLst>
          </p:cNvPr>
          <p:cNvPicPr>
            <a:picLocks noChangeAspect="1"/>
          </p:cNvPicPr>
          <p:nvPr/>
        </p:nvPicPr>
        <p:blipFill>
          <a:blip r:embed="rId6"/>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104969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2">
          <a:extLst>
            <a:ext uri="{FF2B5EF4-FFF2-40B4-BE49-F238E27FC236}">
              <a16:creationId xmlns:a16="http://schemas.microsoft.com/office/drawing/2014/main" id="{85AEC7C9-6577-0D2B-E1D9-34E3A92C131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B5E45AE-7FCC-23C1-30C5-C76B21D9F7DA}"/>
              </a:ext>
            </a:extLst>
          </p:cNvPr>
          <p:cNvGrpSpPr/>
          <p:nvPr/>
        </p:nvGrpSpPr>
        <p:grpSpPr>
          <a:xfrm>
            <a:off x="2308911" y="110866"/>
            <a:ext cx="4526177" cy="809656"/>
            <a:chOff x="4172426" y="218262"/>
            <a:chExt cx="4526177" cy="809656"/>
          </a:xfrm>
        </p:grpSpPr>
        <p:sp>
          <p:nvSpPr>
            <p:cNvPr id="5" name="Rectangle: Diagonal Corners Rounded 4">
              <a:extLst>
                <a:ext uri="{FF2B5EF4-FFF2-40B4-BE49-F238E27FC236}">
                  <a16:creationId xmlns:a16="http://schemas.microsoft.com/office/drawing/2014/main" id="{1A4A1152-01C8-27F3-918D-D8FAC9D44BA1}"/>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A5F22CFB-5A7E-8FFF-8039-968D249A6BA1}"/>
                </a:ext>
              </a:extLst>
            </p:cNvPr>
            <p:cNvGrpSpPr/>
            <p:nvPr/>
          </p:nvGrpSpPr>
          <p:grpSpPr>
            <a:xfrm>
              <a:off x="4172426" y="218262"/>
              <a:ext cx="4526177" cy="759744"/>
              <a:chOff x="8966520" y="1090935"/>
              <a:chExt cx="9052353" cy="2319802"/>
            </a:xfrm>
          </p:grpSpPr>
          <p:sp>
            <p:nvSpPr>
              <p:cNvPr id="7" name="Rectangle: Diagonal Corners Rounded 6">
                <a:extLst>
                  <a:ext uri="{FF2B5EF4-FFF2-40B4-BE49-F238E27FC236}">
                    <a16:creationId xmlns:a16="http://schemas.microsoft.com/office/drawing/2014/main" id="{A71A115B-79DC-22D5-29A4-15F2DFDE747B}"/>
                  </a:ext>
                </a:extLst>
              </p:cNvPr>
              <p:cNvSpPr/>
              <p:nvPr/>
            </p:nvSpPr>
            <p:spPr>
              <a:xfrm>
                <a:off x="8966520" y="1638300"/>
                <a:ext cx="8278491" cy="1772437"/>
              </a:xfrm>
              <a:prstGeom prst="round2DiagRect">
                <a:avLst/>
              </a:prstGeom>
              <a:solidFill>
                <a:srgbClr val="808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3. Kinh tế</a:t>
                </a: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8" name="Freeform 4">
                <a:extLst>
                  <a:ext uri="{FF2B5EF4-FFF2-40B4-BE49-F238E27FC236}">
                    <a16:creationId xmlns:a16="http://schemas.microsoft.com/office/drawing/2014/main" id="{963E7B62-136E-ED54-3A58-94AB3518CA19}"/>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2" name="TextBox 1">
            <a:extLst>
              <a:ext uri="{FF2B5EF4-FFF2-40B4-BE49-F238E27FC236}">
                <a16:creationId xmlns:a16="http://schemas.microsoft.com/office/drawing/2014/main" id="{F2472F11-29F6-FBEA-FEE9-316C36C2135C}"/>
              </a:ext>
            </a:extLst>
          </p:cNvPr>
          <p:cNvSpPr txBox="1"/>
          <p:nvPr/>
        </p:nvSpPr>
        <p:spPr>
          <a:xfrm>
            <a:off x="1224378" y="1233402"/>
            <a:ext cx="2802193" cy="430887"/>
          </a:xfrm>
          <a:prstGeom prst="rect">
            <a:avLst/>
          </a:prstGeom>
          <a:noFill/>
        </p:spPr>
        <p:txBody>
          <a:bodyPr wrap="square" rtlCol="0">
            <a:spAutoFit/>
          </a:bodyPr>
          <a:lstStyle/>
          <a:p>
            <a:pPr algn="ctr"/>
            <a:r>
              <a:rPr lang="en-US" sz="2200" b="1">
                <a:solidFill>
                  <a:srgbClr val="C00000"/>
                </a:solidFill>
              </a:rPr>
              <a:t>Công nghiệp</a:t>
            </a:r>
          </a:p>
        </p:txBody>
      </p:sp>
      <p:sp>
        <p:nvSpPr>
          <p:cNvPr id="3" name="Rectangle: Rounded Corners 2">
            <a:extLst>
              <a:ext uri="{FF2B5EF4-FFF2-40B4-BE49-F238E27FC236}">
                <a16:creationId xmlns:a16="http://schemas.microsoft.com/office/drawing/2014/main" id="{2E6C9A07-DF5C-253E-F77D-1B738ECD8E79}"/>
              </a:ext>
            </a:extLst>
          </p:cNvPr>
          <p:cNvSpPr/>
          <p:nvPr/>
        </p:nvSpPr>
        <p:spPr>
          <a:xfrm>
            <a:off x="409073" y="2016057"/>
            <a:ext cx="2124560" cy="2837313"/>
          </a:xfrm>
          <a:prstGeom prst="roundRect">
            <a:avLst>
              <a:gd name="adj" fmla="val 671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kern="100">
                <a:solidFill>
                  <a:srgbClr val="000000"/>
                </a:solidFill>
                <a:ea typeface="Calibri" panose="020F0502020204030204" pitchFamily="34" charset="0"/>
                <a:cs typeface="Times New Roman" panose="02020603050405020304" pitchFamily="18" charset="0"/>
              </a:rPr>
              <a:t>Xí nghiệp quốc phòng và dân dụng được xây dựng ở các vùng tự do, căn cứ kháng chiến. </a:t>
            </a:r>
            <a:endParaRPr lang="en-US" sz="2000">
              <a:effectLst/>
              <a:ea typeface="Calibri" panose="020F0502020204030204" pitchFamily="34" charset="0"/>
            </a:endParaRPr>
          </a:p>
        </p:txBody>
      </p:sp>
      <p:sp>
        <p:nvSpPr>
          <p:cNvPr id="9" name="Rectangle: Rounded Corners 8">
            <a:extLst>
              <a:ext uri="{FF2B5EF4-FFF2-40B4-BE49-F238E27FC236}">
                <a16:creationId xmlns:a16="http://schemas.microsoft.com/office/drawing/2014/main" id="{FBE2F57C-C257-576D-9839-AA7DC65EFE45}"/>
              </a:ext>
            </a:extLst>
          </p:cNvPr>
          <p:cNvSpPr/>
          <p:nvPr/>
        </p:nvSpPr>
        <p:spPr>
          <a:xfrm>
            <a:off x="2708020" y="2016057"/>
            <a:ext cx="2047377" cy="2837313"/>
          </a:xfrm>
          <a:prstGeom prst="roundRect">
            <a:avLst>
              <a:gd name="adj" fmla="val 671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kern="100">
                <a:solidFill>
                  <a:srgbClr val="000000"/>
                </a:solidFill>
                <a:ea typeface="Calibri" panose="020F0502020204030204" pitchFamily="34" charset="0"/>
                <a:cs typeface="Times New Roman" panose="02020603050405020304" pitchFamily="18" charset="0"/>
              </a:rPr>
              <a:t>Các ngành khai khoáng, cơ khí, hoá chất, diêm, giấy,... từng bước đi vào hoạt động.</a:t>
            </a:r>
            <a:endParaRPr lang="en-US" sz="2000">
              <a:effectLst/>
              <a:ea typeface="Calibri" panose="020F0502020204030204" pitchFamily="34" charset="0"/>
            </a:endParaRPr>
          </a:p>
        </p:txBody>
      </p:sp>
      <p:cxnSp>
        <p:nvCxnSpPr>
          <p:cNvPr id="11" name="Straight Arrow Connector 10">
            <a:extLst>
              <a:ext uri="{FF2B5EF4-FFF2-40B4-BE49-F238E27FC236}">
                <a16:creationId xmlns:a16="http://schemas.microsoft.com/office/drawing/2014/main" id="{174A2150-EF09-B7FE-C316-DBBB2924164D}"/>
              </a:ext>
            </a:extLst>
          </p:cNvPr>
          <p:cNvCxnSpPr>
            <a:cxnSpLocks/>
            <a:stCxn id="2" idx="2"/>
            <a:endCxn id="3" idx="0"/>
          </p:cNvCxnSpPr>
          <p:nvPr/>
        </p:nvCxnSpPr>
        <p:spPr>
          <a:xfrm flipH="1">
            <a:off x="1471353" y="1664289"/>
            <a:ext cx="1154122" cy="351768"/>
          </a:xfrm>
          <a:prstGeom prst="straightConnector1">
            <a:avLst/>
          </a:prstGeom>
          <a:ln w="19050">
            <a:solidFill>
              <a:srgbClr val="1D1D1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38D0A59-7192-86BA-35C7-F0D9CA23DBEE}"/>
              </a:ext>
            </a:extLst>
          </p:cNvPr>
          <p:cNvCxnSpPr>
            <a:cxnSpLocks/>
            <a:stCxn id="2" idx="2"/>
            <a:endCxn id="9" idx="0"/>
          </p:cNvCxnSpPr>
          <p:nvPr/>
        </p:nvCxnSpPr>
        <p:spPr>
          <a:xfrm>
            <a:off x="2625475" y="1664289"/>
            <a:ext cx="1106234" cy="351768"/>
          </a:xfrm>
          <a:prstGeom prst="straightConnector1">
            <a:avLst/>
          </a:prstGeom>
          <a:ln w="19050">
            <a:solidFill>
              <a:srgbClr val="1D1D1D"/>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6868A75-8F88-8D56-8E01-3E1F25D44A85}"/>
              </a:ext>
            </a:extLst>
          </p:cNvPr>
          <p:cNvGrpSpPr/>
          <p:nvPr/>
        </p:nvGrpSpPr>
        <p:grpSpPr>
          <a:xfrm>
            <a:off x="4885831" y="1781009"/>
            <a:ext cx="4027266" cy="3022449"/>
            <a:chOff x="4784896" y="1976075"/>
            <a:chExt cx="4027266" cy="3022449"/>
          </a:xfrm>
        </p:grpSpPr>
        <p:pic>
          <p:nvPicPr>
            <p:cNvPr id="15" name="Picture 14">
              <a:extLst>
                <a:ext uri="{FF2B5EF4-FFF2-40B4-BE49-F238E27FC236}">
                  <a16:creationId xmlns:a16="http://schemas.microsoft.com/office/drawing/2014/main" id="{5BA73AAA-54BF-A3ED-2DBE-679CADD687AC}"/>
                </a:ext>
              </a:extLst>
            </p:cNvPr>
            <p:cNvPicPr>
              <a:picLocks noChangeAspect="1"/>
            </p:cNvPicPr>
            <p:nvPr/>
          </p:nvPicPr>
          <p:blipFill>
            <a:blip r:embed="rId5"/>
            <a:srcRect/>
            <a:stretch/>
          </p:blipFill>
          <p:spPr>
            <a:xfrm>
              <a:off x="4784896" y="1976075"/>
              <a:ext cx="4027266" cy="2323732"/>
            </a:xfrm>
            <a:prstGeom prst="rect">
              <a:avLst/>
            </a:prstGeom>
          </p:spPr>
        </p:pic>
        <p:sp>
          <p:nvSpPr>
            <p:cNvPr id="16" name="TextBox 15">
              <a:extLst>
                <a:ext uri="{FF2B5EF4-FFF2-40B4-BE49-F238E27FC236}">
                  <a16:creationId xmlns:a16="http://schemas.microsoft.com/office/drawing/2014/main" id="{27C49FB2-39CC-E395-3EC6-95423FD86AD6}"/>
                </a:ext>
              </a:extLst>
            </p:cNvPr>
            <p:cNvSpPr txBox="1"/>
            <p:nvPr/>
          </p:nvSpPr>
          <p:spPr>
            <a:xfrm>
              <a:off x="4958800" y="4299807"/>
              <a:ext cx="3675192" cy="698717"/>
            </a:xfrm>
            <a:prstGeom prst="rect">
              <a:avLst/>
            </a:prstGeom>
            <a:noFill/>
          </p:spPr>
          <p:txBody>
            <a:bodyPr wrap="square">
              <a:spAutoFit/>
            </a:bodyPr>
            <a:lstStyle/>
            <a:p>
              <a:pPr algn="ctr">
                <a:lnSpc>
                  <a:spcPct val="150000"/>
                </a:lnSpc>
              </a:pPr>
              <a:r>
                <a:rPr lang="vi-VN"/>
                <a:t>Nhà máy Diêm Thống Nhất vinh dự được Chủ tịch Hồ Chí Minh hai lần về thăm.</a:t>
              </a:r>
              <a:endParaRPr lang="en-US"/>
            </a:p>
          </p:txBody>
        </p:sp>
      </p:grpSp>
    </p:spTree>
    <p:extLst>
      <p:ext uri="{BB962C8B-B14F-4D97-AF65-F5344CB8AC3E}">
        <p14:creationId xmlns:p14="http://schemas.microsoft.com/office/powerpoint/2010/main" val="410677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2">
          <a:extLst>
            <a:ext uri="{FF2B5EF4-FFF2-40B4-BE49-F238E27FC236}">
              <a16:creationId xmlns:a16="http://schemas.microsoft.com/office/drawing/2014/main" id="{5BF2F4DC-2987-C395-CD85-DE67C74D58D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AE86D42-6754-B21A-D87D-3B2CB86F86A2}"/>
              </a:ext>
            </a:extLst>
          </p:cNvPr>
          <p:cNvGrpSpPr/>
          <p:nvPr/>
        </p:nvGrpSpPr>
        <p:grpSpPr>
          <a:xfrm>
            <a:off x="2308911" y="208303"/>
            <a:ext cx="4526177" cy="809656"/>
            <a:chOff x="4172426" y="218262"/>
            <a:chExt cx="4526177" cy="809656"/>
          </a:xfrm>
        </p:grpSpPr>
        <p:sp>
          <p:nvSpPr>
            <p:cNvPr id="5" name="Rectangle: Diagonal Corners Rounded 4">
              <a:extLst>
                <a:ext uri="{FF2B5EF4-FFF2-40B4-BE49-F238E27FC236}">
                  <a16:creationId xmlns:a16="http://schemas.microsoft.com/office/drawing/2014/main" id="{7369AABA-F6C6-4F44-E400-98569976FA06}"/>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27A9FD9D-0F27-EEDA-2D35-D192B93B4B98}"/>
                </a:ext>
              </a:extLst>
            </p:cNvPr>
            <p:cNvGrpSpPr/>
            <p:nvPr/>
          </p:nvGrpSpPr>
          <p:grpSpPr>
            <a:xfrm>
              <a:off x="4172426" y="218262"/>
              <a:ext cx="4526177" cy="759744"/>
              <a:chOff x="8966520" y="1090935"/>
              <a:chExt cx="9052353" cy="2319802"/>
            </a:xfrm>
          </p:grpSpPr>
          <p:sp>
            <p:nvSpPr>
              <p:cNvPr id="7" name="Rectangle: Diagonal Corners Rounded 6">
                <a:extLst>
                  <a:ext uri="{FF2B5EF4-FFF2-40B4-BE49-F238E27FC236}">
                    <a16:creationId xmlns:a16="http://schemas.microsoft.com/office/drawing/2014/main" id="{DBB2D640-C188-F7D6-8F22-70E4C5ABC7BF}"/>
                  </a:ext>
                </a:extLst>
              </p:cNvPr>
              <p:cNvSpPr/>
              <p:nvPr/>
            </p:nvSpPr>
            <p:spPr>
              <a:xfrm>
                <a:off x="8966520" y="1638300"/>
                <a:ext cx="8278491" cy="1772437"/>
              </a:xfrm>
              <a:prstGeom prst="round2DiagRect">
                <a:avLst/>
              </a:prstGeom>
              <a:solidFill>
                <a:srgbClr val="0000CC"/>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4. Văn hóa, giáo dục</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8" name="Freeform 4">
                <a:extLst>
                  <a:ext uri="{FF2B5EF4-FFF2-40B4-BE49-F238E27FC236}">
                    <a16:creationId xmlns:a16="http://schemas.microsoft.com/office/drawing/2014/main" id="{A5A62020-E98D-A973-521F-D5130FDEEB22}"/>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2" name="TextBox 1">
            <a:extLst>
              <a:ext uri="{FF2B5EF4-FFF2-40B4-BE49-F238E27FC236}">
                <a16:creationId xmlns:a16="http://schemas.microsoft.com/office/drawing/2014/main" id="{98D8BA33-386E-E0A9-615D-F9DB919B03FC}"/>
              </a:ext>
            </a:extLst>
          </p:cNvPr>
          <p:cNvSpPr txBox="1"/>
          <p:nvPr/>
        </p:nvSpPr>
        <p:spPr>
          <a:xfrm>
            <a:off x="3163530" y="1247135"/>
            <a:ext cx="2831690" cy="430887"/>
          </a:xfrm>
          <a:prstGeom prst="rect">
            <a:avLst/>
          </a:prstGeom>
          <a:noFill/>
        </p:spPr>
        <p:txBody>
          <a:bodyPr wrap="square" rtlCol="0">
            <a:spAutoFit/>
          </a:bodyPr>
          <a:lstStyle/>
          <a:p>
            <a:pPr algn="ctr"/>
            <a:r>
              <a:rPr lang="en-US" sz="2200">
                <a:solidFill>
                  <a:srgbClr val="1D1D1D"/>
                </a:solidFill>
              </a:rPr>
              <a:t>Được chú trọng</a:t>
            </a:r>
          </a:p>
        </p:txBody>
      </p:sp>
      <p:sp>
        <p:nvSpPr>
          <p:cNvPr id="10" name="Rectangle: Rounded Corners 9">
            <a:extLst>
              <a:ext uri="{FF2B5EF4-FFF2-40B4-BE49-F238E27FC236}">
                <a16:creationId xmlns:a16="http://schemas.microsoft.com/office/drawing/2014/main" id="{FC4A4075-3B49-1A62-AEDA-1CE1CEA2B55A}"/>
              </a:ext>
            </a:extLst>
          </p:cNvPr>
          <p:cNvSpPr/>
          <p:nvPr/>
        </p:nvSpPr>
        <p:spPr>
          <a:xfrm>
            <a:off x="833285" y="2058574"/>
            <a:ext cx="2426109" cy="580480"/>
          </a:xfrm>
          <a:prstGeom prst="roundRect">
            <a:avLst/>
          </a:prstGeom>
          <a:solidFill>
            <a:schemeClr val="accent5"/>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1D1D1D"/>
                </a:solidFill>
              </a:rPr>
              <a:t>Văn hóa</a:t>
            </a:r>
          </a:p>
        </p:txBody>
      </p:sp>
      <p:sp>
        <p:nvSpPr>
          <p:cNvPr id="13" name="Rectangle: Rounded Corners 12">
            <a:extLst>
              <a:ext uri="{FF2B5EF4-FFF2-40B4-BE49-F238E27FC236}">
                <a16:creationId xmlns:a16="http://schemas.microsoft.com/office/drawing/2014/main" id="{13932746-F45C-4F72-B210-97980061C3D6}"/>
              </a:ext>
            </a:extLst>
          </p:cNvPr>
          <p:cNvSpPr/>
          <p:nvPr/>
        </p:nvSpPr>
        <p:spPr>
          <a:xfrm>
            <a:off x="5746958" y="2058574"/>
            <a:ext cx="2426109" cy="580480"/>
          </a:xfrm>
          <a:prstGeom prst="roundRect">
            <a:avLst/>
          </a:prstGeom>
          <a:solidFill>
            <a:schemeClr val="accent5"/>
          </a:solidFill>
          <a:ln>
            <a:solidFill>
              <a:schemeClr val="bg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1D1D1D"/>
                </a:solidFill>
              </a:rPr>
              <a:t>Giáo dục</a:t>
            </a:r>
          </a:p>
        </p:txBody>
      </p:sp>
      <p:sp>
        <p:nvSpPr>
          <p:cNvPr id="17" name="Rectangle: Rounded Corners 16">
            <a:extLst>
              <a:ext uri="{FF2B5EF4-FFF2-40B4-BE49-F238E27FC236}">
                <a16:creationId xmlns:a16="http://schemas.microsoft.com/office/drawing/2014/main" id="{4480147D-6F52-FF7F-A061-59744F531FDF}"/>
              </a:ext>
            </a:extLst>
          </p:cNvPr>
          <p:cNvSpPr/>
          <p:nvPr/>
        </p:nvSpPr>
        <p:spPr>
          <a:xfrm>
            <a:off x="191788" y="3019602"/>
            <a:ext cx="1838632" cy="1804291"/>
          </a:xfrm>
          <a:prstGeom prst="roundRect">
            <a:avLst>
              <a:gd name="adj" fmla="val 5632"/>
            </a:avLst>
          </a:prstGeom>
          <a:solidFill>
            <a:schemeClr val="accent5"/>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1D1D1D"/>
                </a:solidFill>
              </a:rPr>
              <a:t>Xây dựng, phát triển văn hóa phục vụ kháng chiến.</a:t>
            </a:r>
          </a:p>
        </p:txBody>
      </p:sp>
      <p:sp>
        <p:nvSpPr>
          <p:cNvPr id="18" name="Rectangle: Rounded Corners 17">
            <a:extLst>
              <a:ext uri="{FF2B5EF4-FFF2-40B4-BE49-F238E27FC236}">
                <a16:creationId xmlns:a16="http://schemas.microsoft.com/office/drawing/2014/main" id="{117152DB-114C-53E2-BC5B-D6BD543E0759}"/>
              </a:ext>
            </a:extLst>
          </p:cNvPr>
          <p:cNvSpPr/>
          <p:nvPr/>
        </p:nvSpPr>
        <p:spPr>
          <a:xfrm>
            <a:off x="2123841" y="3019601"/>
            <a:ext cx="1679514" cy="1804291"/>
          </a:xfrm>
          <a:prstGeom prst="roundRect">
            <a:avLst>
              <a:gd name="adj" fmla="val 5632"/>
            </a:avLst>
          </a:prstGeom>
          <a:solidFill>
            <a:schemeClr val="accent5"/>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1D1D1D"/>
                </a:solidFill>
              </a:rPr>
              <a:t>Tiếp tục đẩy mạnh phong trào Bình dân học vụ.</a:t>
            </a:r>
          </a:p>
        </p:txBody>
      </p:sp>
      <p:sp>
        <p:nvSpPr>
          <p:cNvPr id="19" name="Rectangle: Rounded Corners 18">
            <a:extLst>
              <a:ext uri="{FF2B5EF4-FFF2-40B4-BE49-F238E27FC236}">
                <a16:creationId xmlns:a16="http://schemas.microsoft.com/office/drawing/2014/main" id="{9A1A999D-3ED5-0BFB-CEF1-A14CCD54159E}"/>
              </a:ext>
            </a:extLst>
          </p:cNvPr>
          <p:cNvSpPr/>
          <p:nvPr/>
        </p:nvSpPr>
        <p:spPr>
          <a:xfrm>
            <a:off x="3896776" y="3019602"/>
            <a:ext cx="1637723" cy="1804291"/>
          </a:xfrm>
          <a:prstGeom prst="roundRect">
            <a:avLst>
              <a:gd name="adj" fmla="val 5632"/>
            </a:avLst>
          </a:prstGeom>
          <a:solidFill>
            <a:schemeClr val="accent5"/>
          </a:solidFill>
          <a:ln>
            <a:solidFill>
              <a:schemeClr val="bg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1D1D1D"/>
                </a:solidFill>
              </a:rPr>
              <a:t>Cải cách giáo dục phổ thông lần thứ nhất</a:t>
            </a:r>
          </a:p>
        </p:txBody>
      </p:sp>
      <p:sp>
        <p:nvSpPr>
          <p:cNvPr id="20" name="Rectangle: Rounded Corners 19">
            <a:extLst>
              <a:ext uri="{FF2B5EF4-FFF2-40B4-BE49-F238E27FC236}">
                <a16:creationId xmlns:a16="http://schemas.microsoft.com/office/drawing/2014/main" id="{B6D42395-4A4C-2746-A4B8-532C41C6D801}"/>
              </a:ext>
            </a:extLst>
          </p:cNvPr>
          <p:cNvSpPr/>
          <p:nvPr/>
        </p:nvSpPr>
        <p:spPr>
          <a:xfrm>
            <a:off x="5621119" y="3019601"/>
            <a:ext cx="1637723" cy="1804291"/>
          </a:xfrm>
          <a:prstGeom prst="roundRect">
            <a:avLst>
              <a:gd name="adj" fmla="val 5632"/>
            </a:avLst>
          </a:prstGeom>
          <a:solidFill>
            <a:schemeClr val="accent5"/>
          </a:solidFill>
          <a:ln>
            <a:solidFill>
              <a:schemeClr val="bg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1D1D1D"/>
                </a:solidFill>
              </a:rPr>
              <a:t>Đ</a:t>
            </a:r>
            <a:r>
              <a:rPr lang="vi-VN" sz="2000">
                <a:solidFill>
                  <a:srgbClr val="1D1D1D"/>
                </a:solidFill>
              </a:rPr>
              <a:t>ưa giáo dục phục vụ tích cực kháng chiến</a:t>
            </a:r>
            <a:endParaRPr lang="en-US" sz="2000">
              <a:solidFill>
                <a:srgbClr val="1D1D1D"/>
              </a:solidFill>
            </a:endParaRPr>
          </a:p>
        </p:txBody>
      </p:sp>
      <p:sp>
        <p:nvSpPr>
          <p:cNvPr id="21" name="Rectangle: Rounded Corners 20">
            <a:extLst>
              <a:ext uri="{FF2B5EF4-FFF2-40B4-BE49-F238E27FC236}">
                <a16:creationId xmlns:a16="http://schemas.microsoft.com/office/drawing/2014/main" id="{8E4B53E7-9FD2-C4FB-F10D-209770501F16}"/>
              </a:ext>
            </a:extLst>
          </p:cNvPr>
          <p:cNvSpPr/>
          <p:nvPr/>
        </p:nvSpPr>
        <p:spPr>
          <a:xfrm>
            <a:off x="7345462" y="3019600"/>
            <a:ext cx="1637723" cy="1804291"/>
          </a:xfrm>
          <a:prstGeom prst="roundRect">
            <a:avLst>
              <a:gd name="adj" fmla="val 5632"/>
            </a:avLst>
          </a:prstGeom>
          <a:solidFill>
            <a:schemeClr val="accent5"/>
          </a:solidFill>
          <a:ln>
            <a:solidFill>
              <a:schemeClr val="bg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1D1D1D"/>
                </a:solidFill>
              </a:rPr>
              <a:t>Xây dựng nền giáo dục dân tộc, dân chủ</a:t>
            </a:r>
          </a:p>
        </p:txBody>
      </p:sp>
      <p:cxnSp>
        <p:nvCxnSpPr>
          <p:cNvPr id="23" name="Connector: Elbow 22">
            <a:extLst>
              <a:ext uri="{FF2B5EF4-FFF2-40B4-BE49-F238E27FC236}">
                <a16:creationId xmlns:a16="http://schemas.microsoft.com/office/drawing/2014/main" id="{0CDF32D4-4C31-2A1E-3CCF-0C5070DDD089}"/>
              </a:ext>
            </a:extLst>
          </p:cNvPr>
          <p:cNvCxnSpPr>
            <a:stCxn id="2" idx="2"/>
            <a:endCxn id="10" idx="0"/>
          </p:cNvCxnSpPr>
          <p:nvPr/>
        </p:nvCxnSpPr>
        <p:spPr>
          <a:xfrm rot="5400000">
            <a:off x="3122582" y="601781"/>
            <a:ext cx="380552" cy="2533035"/>
          </a:xfrm>
          <a:prstGeom prst="bentConnector3">
            <a:avLst/>
          </a:prstGeom>
          <a:ln w="12700">
            <a:solidFill>
              <a:srgbClr val="1D1D1D"/>
            </a:solidFil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CEAD6006-5AB7-DAAD-5D1F-94194680C23C}"/>
              </a:ext>
            </a:extLst>
          </p:cNvPr>
          <p:cNvCxnSpPr>
            <a:cxnSpLocks/>
            <a:stCxn id="2" idx="2"/>
            <a:endCxn id="13" idx="0"/>
          </p:cNvCxnSpPr>
          <p:nvPr/>
        </p:nvCxnSpPr>
        <p:spPr>
          <a:xfrm rot="16200000" flipH="1">
            <a:off x="5579418" y="677979"/>
            <a:ext cx="380552" cy="2380638"/>
          </a:xfrm>
          <a:prstGeom prst="bentConnector3">
            <a:avLst>
              <a:gd name="adj1" fmla="val 50000"/>
            </a:avLst>
          </a:prstGeom>
          <a:ln w="12700">
            <a:solidFill>
              <a:srgbClr val="1D1D1D"/>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09ABD08-623B-0F3C-BF8E-3675E9B0A6F0}"/>
              </a:ext>
            </a:extLst>
          </p:cNvPr>
          <p:cNvCxnSpPr>
            <a:stCxn id="10" idx="2"/>
            <a:endCxn id="17" idx="0"/>
          </p:cNvCxnSpPr>
          <p:nvPr/>
        </p:nvCxnSpPr>
        <p:spPr>
          <a:xfrm flipH="1">
            <a:off x="1111104" y="2639054"/>
            <a:ext cx="935236" cy="380548"/>
          </a:xfrm>
          <a:prstGeom prst="straightConnector1">
            <a:avLst/>
          </a:prstGeom>
          <a:ln w="12700">
            <a:solidFill>
              <a:srgbClr val="1D1D1D"/>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CE65058-A848-1828-36CE-17D62FC4CBE0}"/>
              </a:ext>
            </a:extLst>
          </p:cNvPr>
          <p:cNvCxnSpPr>
            <a:cxnSpLocks/>
            <a:stCxn id="10" idx="2"/>
            <a:endCxn id="18" idx="0"/>
          </p:cNvCxnSpPr>
          <p:nvPr/>
        </p:nvCxnSpPr>
        <p:spPr>
          <a:xfrm>
            <a:off x="2046340" y="2639054"/>
            <a:ext cx="917258" cy="380547"/>
          </a:xfrm>
          <a:prstGeom prst="straightConnector1">
            <a:avLst/>
          </a:prstGeom>
          <a:ln w="12700">
            <a:solidFill>
              <a:srgbClr val="1D1D1D"/>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3BF382D-CADD-E15E-935A-7746A2445C73}"/>
              </a:ext>
            </a:extLst>
          </p:cNvPr>
          <p:cNvCxnSpPr>
            <a:cxnSpLocks/>
            <a:stCxn id="13" idx="2"/>
            <a:endCxn id="19" idx="0"/>
          </p:cNvCxnSpPr>
          <p:nvPr/>
        </p:nvCxnSpPr>
        <p:spPr>
          <a:xfrm flipH="1">
            <a:off x="4715638" y="2639054"/>
            <a:ext cx="2244375" cy="380548"/>
          </a:xfrm>
          <a:prstGeom prst="straightConnector1">
            <a:avLst/>
          </a:prstGeom>
          <a:ln w="12700">
            <a:solidFill>
              <a:srgbClr val="1D1D1D"/>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D2BE43C-02BF-DD76-981A-9D36C9807012}"/>
              </a:ext>
            </a:extLst>
          </p:cNvPr>
          <p:cNvCxnSpPr>
            <a:cxnSpLocks/>
            <a:stCxn id="13" idx="2"/>
            <a:endCxn id="20" idx="0"/>
          </p:cNvCxnSpPr>
          <p:nvPr/>
        </p:nvCxnSpPr>
        <p:spPr>
          <a:xfrm flipH="1">
            <a:off x="6439981" y="2639054"/>
            <a:ext cx="520032" cy="380547"/>
          </a:xfrm>
          <a:prstGeom prst="straightConnector1">
            <a:avLst/>
          </a:prstGeom>
          <a:ln w="12700">
            <a:solidFill>
              <a:srgbClr val="1D1D1D"/>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D274EA-82B8-7000-2A6E-692949C9743E}"/>
              </a:ext>
            </a:extLst>
          </p:cNvPr>
          <p:cNvCxnSpPr>
            <a:cxnSpLocks/>
            <a:stCxn id="13" idx="2"/>
            <a:endCxn id="21" idx="0"/>
          </p:cNvCxnSpPr>
          <p:nvPr/>
        </p:nvCxnSpPr>
        <p:spPr>
          <a:xfrm>
            <a:off x="6960013" y="2639054"/>
            <a:ext cx="1204311" cy="380546"/>
          </a:xfrm>
          <a:prstGeom prst="straightConnector1">
            <a:avLst/>
          </a:prstGeom>
          <a:ln w="12700">
            <a:solidFill>
              <a:srgbClr val="1D1D1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72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up)">
                                      <p:cBhvr>
                                        <p:cTn id="48" dur="500"/>
                                        <p:tgtEl>
                                          <p:spTgt spid="34"/>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randombar(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up)">
                                      <p:cBhvr>
                                        <p:cTn id="57" dur="500"/>
                                        <p:tgtEl>
                                          <p:spTgt spid="37"/>
                                        </p:tgtEl>
                                      </p:cBhvr>
                                    </p:animEffect>
                                  </p:childTnLst>
                                </p:cTn>
                              </p:par>
                            </p:childTnLst>
                          </p:cTn>
                        </p:par>
                        <p:par>
                          <p:cTn id="58" fill="hold">
                            <p:stCondLst>
                              <p:cond delay="500"/>
                            </p:stCondLst>
                            <p:childTnLst>
                              <p:par>
                                <p:cTn id="59" presetID="14" presetClass="entr" presetSubtype="1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up)">
                                      <p:cBhvr>
                                        <p:cTn id="66" dur="500"/>
                                        <p:tgtEl>
                                          <p:spTgt spid="40"/>
                                        </p:tgtEl>
                                      </p:cBhvr>
                                    </p:animEffect>
                                  </p:childTnLst>
                                </p:cTn>
                              </p:par>
                            </p:childTnLst>
                          </p:cTn>
                        </p:par>
                        <p:par>
                          <p:cTn id="67" fill="hold">
                            <p:stCondLst>
                              <p:cond delay="500"/>
                            </p:stCondLst>
                            <p:childTnLst>
                              <p:par>
                                <p:cTn id="68" presetID="14" presetClass="entr" presetSubtype="1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randombar(horizontal)">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3" grpId="0" animBg="1"/>
      <p:bldP spid="17" grpId="0" animBg="1"/>
      <p:bldP spid="18" grpId="0" animBg="1"/>
      <p:bldP spid="19"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
          <a:extLst>
            <a:ext uri="{FF2B5EF4-FFF2-40B4-BE49-F238E27FC236}">
              <a16:creationId xmlns:a16="http://schemas.microsoft.com/office/drawing/2014/main" id="{36122519-90CD-E6EA-AFF1-CB3C03FD7DFF}"/>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0B5C01A1-1430-7038-EF20-12EBBE999768}"/>
              </a:ext>
            </a:extLst>
          </p:cNvPr>
          <p:cNvGrpSpPr/>
          <p:nvPr/>
        </p:nvGrpSpPr>
        <p:grpSpPr>
          <a:xfrm>
            <a:off x="4572000" y="1743901"/>
            <a:ext cx="4270101" cy="3164359"/>
            <a:chOff x="4191058" y="1127052"/>
            <a:chExt cx="4270101" cy="3164359"/>
          </a:xfrm>
        </p:grpSpPr>
        <p:sp>
          <p:nvSpPr>
            <p:cNvPr id="21" name="TextBox 20">
              <a:extLst>
                <a:ext uri="{FF2B5EF4-FFF2-40B4-BE49-F238E27FC236}">
                  <a16:creationId xmlns:a16="http://schemas.microsoft.com/office/drawing/2014/main" id="{CC8A1403-6AFA-2AD5-042F-C17E12C53E41}"/>
                </a:ext>
              </a:extLst>
            </p:cNvPr>
            <p:cNvSpPr txBox="1"/>
            <p:nvPr/>
          </p:nvSpPr>
          <p:spPr>
            <a:xfrm>
              <a:off x="4191058" y="3875400"/>
              <a:ext cx="4270101" cy="416011"/>
            </a:xfrm>
            <a:prstGeom prst="rect">
              <a:avLst/>
            </a:prstGeom>
            <a:noFill/>
          </p:spPr>
          <p:txBody>
            <a:bodyPr wrap="square">
              <a:spAutoFit/>
            </a:bodyPr>
            <a:lstStyle/>
            <a:p>
              <a:pPr algn="ctr">
                <a:lnSpc>
                  <a:spcPct val="150000"/>
                </a:lnSpc>
              </a:pPr>
              <a:r>
                <a:rPr lang="en-US" sz="1600" b="0">
                  <a:solidFill>
                    <a:srgbClr val="111111"/>
                  </a:solidFill>
                  <a:effectLst/>
                  <a:latin typeface="+mj-lt"/>
                </a:rPr>
                <a:t>Các văn nghệ sĩ Liên khu III, năm 1948</a:t>
              </a:r>
            </a:p>
          </p:txBody>
        </p:sp>
        <p:pic>
          <p:nvPicPr>
            <p:cNvPr id="23" name="Picture 22">
              <a:extLst>
                <a:ext uri="{FF2B5EF4-FFF2-40B4-BE49-F238E27FC236}">
                  <a16:creationId xmlns:a16="http://schemas.microsoft.com/office/drawing/2014/main" id="{1BDDA247-45EA-760E-479B-DD93E7418F5C}"/>
                </a:ext>
              </a:extLst>
            </p:cNvPr>
            <p:cNvPicPr>
              <a:picLocks noChangeAspect="1"/>
            </p:cNvPicPr>
            <p:nvPr/>
          </p:nvPicPr>
          <p:blipFill>
            <a:blip r:embed="rId3"/>
            <a:srcRect/>
            <a:stretch/>
          </p:blipFill>
          <p:spPr>
            <a:xfrm>
              <a:off x="4265059" y="1127052"/>
              <a:ext cx="4122097" cy="2746347"/>
            </a:xfrm>
            <a:prstGeom prst="rect">
              <a:avLst/>
            </a:prstGeom>
          </p:spPr>
        </p:pic>
      </p:grpSp>
      <p:grpSp>
        <p:nvGrpSpPr>
          <p:cNvPr id="26" name="Group 25">
            <a:extLst>
              <a:ext uri="{FF2B5EF4-FFF2-40B4-BE49-F238E27FC236}">
                <a16:creationId xmlns:a16="http://schemas.microsoft.com/office/drawing/2014/main" id="{783762BC-767D-C2AB-5209-41F4687E7F4C}"/>
              </a:ext>
            </a:extLst>
          </p:cNvPr>
          <p:cNvGrpSpPr/>
          <p:nvPr/>
        </p:nvGrpSpPr>
        <p:grpSpPr>
          <a:xfrm>
            <a:off x="277743" y="285150"/>
            <a:ext cx="4122097" cy="3542291"/>
            <a:chOff x="573107" y="447958"/>
            <a:chExt cx="4122097" cy="3542291"/>
          </a:xfrm>
        </p:grpSpPr>
        <p:pic>
          <p:nvPicPr>
            <p:cNvPr id="19" name="Picture 18">
              <a:extLst>
                <a:ext uri="{FF2B5EF4-FFF2-40B4-BE49-F238E27FC236}">
                  <a16:creationId xmlns:a16="http://schemas.microsoft.com/office/drawing/2014/main" id="{908DDEFB-5D42-80B4-2C79-7F20C1041A0A}"/>
                </a:ext>
              </a:extLst>
            </p:cNvPr>
            <p:cNvPicPr>
              <a:picLocks noChangeAspect="1"/>
            </p:cNvPicPr>
            <p:nvPr/>
          </p:nvPicPr>
          <p:blipFill>
            <a:blip r:embed="rId4"/>
            <a:srcRect/>
            <a:stretch/>
          </p:blipFill>
          <p:spPr>
            <a:xfrm>
              <a:off x="573107" y="447958"/>
              <a:ext cx="4122097" cy="2746347"/>
            </a:xfrm>
            <a:prstGeom prst="rect">
              <a:avLst/>
            </a:prstGeom>
          </p:spPr>
        </p:pic>
        <p:sp>
          <p:nvSpPr>
            <p:cNvPr id="25" name="TextBox 24">
              <a:extLst>
                <a:ext uri="{FF2B5EF4-FFF2-40B4-BE49-F238E27FC236}">
                  <a16:creationId xmlns:a16="http://schemas.microsoft.com/office/drawing/2014/main" id="{D0DC2FAB-591F-AC33-740E-E8595077666E}"/>
                </a:ext>
              </a:extLst>
            </p:cNvPr>
            <p:cNvSpPr txBox="1"/>
            <p:nvPr/>
          </p:nvSpPr>
          <p:spPr>
            <a:xfrm>
              <a:off x="721040" y="3203752"/>
              <a:ext cx="3740105" cy="786497"/>
            </a:xfrm>
            <a:prstGeom prst="rect">
              <a:avLst/>
            </a:prstGeom>
            <a:noFill/>
          </p:spPr>
          <p:txBody>
            <a:bodyPr wrap="square">
              <a:spAutoFit/>
            </a:bodyPr>
            <a:lstStyle/>
            <a:p>
              <a:pPr algn="ctr">
                <a:lnSpc>
                  <a:spcPct val="150000"/>
                </a:lnSpc>
              </a:pPr>
              <a:r>
                <a:rPr lang="vi-VN" sz="1600" b="0">
                  <a:solidFill>
                    <a:srgbClr val="111111"/>
                  </a:solidFill>
                  <a:effectLst/>
                  <a:latin typeface="+mn-lt"/>
                </a:rPr>
                <a:t>Sinh hoạt văn nghệ của cơ quan trong kháng chiến chống Pháp</a:t>
              </a:r>
              <a:endParaRPr lang="en-US" sz="1600" b="0">
                <a:solidFill>
                  <a:srgbClr val="111111"/>
                </a:solidFill>
                <a:effectLst/>
                <a:latin typeface="+mn-lt"/>
              </a:endParaRPr>
            </a:p>
          </p:txBody>
        </p:sp>
      </p:grpSp>
    </p:spTree>
    <p:extLst>
      <p:ext uri="{BB962C8B-B14F-4D97-AF65-F5344CB8AC3E}">
        <p14:creationId xmlns:p14="http://schemas.microsoft.com/office/powerpoint/2010/main" val="47471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a:extLst>
            <a:ext uri="{FF2B5EF4-FFF2-40B4-BE49-F238E27FC236}">
              <a16:creationId xmlns:a16="http://schemas.microsoft.com/office/drawing/2014/main" id="{22D770C5-1A62-58C6-93C4-7A4C15D6885A}"/>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9E345F53-E6A0-CDF1-3026-2B285B0C71DF}"/>
              </a:ext>
            </a:extLst>
          </p:cNvPr>
          <p:cNvGrpSpPr/>
          <p:nvPr/>
        </p:nvGrpSpPr>
        <p:grpSpPr>
          <a:xfrm>
            <a:off x="4383542" y="217646"/>
            <a:ext cx="4695328" cy="4780452"/>
            <a:chOff x="3978444" y="-59990"/>
            <a:chExt cx="4695328" cy="4780452"/>
          </a:xfrm>
        </p:grpSpPr>
        <p:sp>
          <p:nvSpPr>
            <p:cNvPr id="21" name="TextBox 20">
              <a:extLst>
                <a:ext uri="{FF2B5EF4-FFF2-40B4-BE49-F238E27FC236}">
                  <a16:creationId xmlns:a16="http://schemas.microsoft.com/office/drawing/2014/main" id="{F98F3C83-7008-32AA-E0C4-DF87D148F1D9}"/>
                </a:ext>
              </a:extLst>
            </p:cNvPr>
            <p:cNvSpPr txBox="1"/>
            <p:nvPr/>
          </p:nvSpPr>
          <p:spPr>
            <a:xfrm>
              <a:off x="3978444" y="3935119"/>
              <a:ext cx="4695328" cy="785343"/>
            </a:xfrm>
            <a:prstGeom prst="rect">
              <a:avLst/>
            </a:prstGeom>
            <a:noFill/>
          </p:spPr>
          <p:txBody>
            <a:bodyPr wrap="square">
              <a:spAutoFit/>
            </a:bodyPr>
            <a:lstStyle/>
            <a:p>
              <a:pPr algn="ctr">
                <a:lnSpc>
                  <a:spcPct val="150000"/>
                </a:lnSpc>
              </a:pPr>
              <a:r>
                <a:rPr lang="vi-VN" sz="1600" b="0">
                  <a:solidFill>
                    <a:srgbClr val="111111"/>
                  </a:solidFill>
                  <a:effectLst/>
                  <a:latin typeface="+mn-lt"/>
                </a:rPr>
                <a:t>Sắc lệnh số 44/SL ngày 10-10-1945 của Chủ tịch Hồ Chí Minh thiết lập Hội đồng Cố vấn học chính.</a:t>
              </a:r>
              <a:endParaRPr lang="en-US" sz="1600" b="0">
                <a:solidFill>
                  <a:srgbClr val="111111"/>
                </a:solidFill>
                <a:effectLst/>
                <a:latin typeface="+mn-lt"/>
              </a:endParaRPr>
            </a:p>
          </p:txBody>
        </p:sp>
        <p:pic>
          <p:nvPicPr>
            <p:cNvPr id="23" name="Picture 22">
              <a:extLst>
                <a:ext uri="{FF2B5EF4-FFF2-40B4-BE49-F238E27FC236}">
                  <a16:creationId xmlns:a16="http://schemas.microsoft.com/office/drawing/2014/main" id="{CB307912-62C8-66CC-CA52-A789EBB52FDC}"/>
                </a:ext>
              </a:extLst>
            </p:cNvPr>
            <p:cNvPicPr>
              <a:picLocks noChangeAspect="1"/>
            </p:cNvPicPr>
            <p:nvPr/>
          </p:nvPicPr>
          <p:blipFill>
            <a:blip r:embed="rId3"/>
            <a:srcRect/>
            <a:stretch/>
          </p:blipFill>
          <p:spPr>
            <a:xfrm>
              <a:off x="4757196" y="-59990"/>
              <a:ext cx="3137824" cy="3995109"/>
            </a:xfrm>
            <a:prstGeom prst="rect">
              <a:avLst/>
            </a:prstGeom>
          </p:spPr>
        </p:pic>
      </p:grpSp>
      <p:grpSp>
        <p:nvGrpSpPr>
          <p:cNvPr id="26" name="Group 25">
            <a:extLst>
              <a:ext uri="{FF2B5EF4-FFF2-40B4-BE49-F238E27FC236}">
                <a16:creationId xmlns:a16="http://schemas.microsoft.com/office/drawing/2014/main" id="{15CA63EB-367F-05A2-2EEE-1D4BD07F53E0}"/>
              </a:ext>
            </a:extLst>
          </p:cNvPr>
          <p:cNvGrpSpPr/>
          <p:nvPr/>
        </p:nvGrpSpPr>
        <p:grpSpPr>
          <a:xfrm>
            <a:off x="203742" y="311734"/>
            <a:ext cx="4270101" cy="3901021"/>
            <a:chOff x="499104" y="533535"/>
            <a:chExt cx="4270101" cy="3901021"/>
          </a:xfrm>
        </p:grpSpPr>
        <p:pic>
          <p:nvPicPr>
            <p:cNvPr id="19" name="Picture 18">
              <a:extLst>
                <a:ext uri="{FF2B5EF4-FFF2-40B4-BE49-F238E27FC236}">
                  <a16:creationId xmlns:a16="http://schemas.microsoft.com/office/drawing/2014/main" id="{73A0EA77-B85A-23A5-902A-B41E95894A93}"/>
                </a:ext>
              </a:extLst>
            </p:cNvPr>
            <p:cNvPicPr>
              <a:picLocks noChangeAspect="1"/>
            </p:cNvPicPr>
            <p:nvPr/>
          </p:nvPicPr>
          <p:blipFill>
            <a:blip r:embed="rId4"/>
            <a:srcRect/>
            <a:stretch/>
          </p:blipFill>
          <p:spPr>
            <a:xfrm>
              <a:off x="648845" y="533535"/>
              <a:ext cx="3970620" cy="2746346"/>
            </a:xfrm>
            <a:prstGeom prst="rect">
              <a:avLst/>
            </a:prstGeom>
          </p:spPr>
        </p:pic>
        <p:sp>
          <p:nvSpPr>
            <p:cNvPr id="25" name="TextBox 24">
              <a:extLst>
                <a:ext uri="{FF2B5EF4-FFF2-40B4-BE49-F238E27FC236}">
                  <a16:creationId xmlns:a16="http://schemas.microsoft.com/office/drawing/2014/main" id="{997C751B-5484-C63E-95E5-869719FDD5FF}"/>
                </a:ext>
              </a:extLst>
            </p:cNvPr>
            <p:cNvSpPr txBox="1"/>
            <p:nvPr/>
          </p:nvSpPr>
          <p:spPr>
            <a:xfrm>
              <a:off x="499104" y="3279881"/>
              <a:ext cx="4270101" cy="1154675"/>
            </a:xfrm>
            <a:prstGeom prst="rect">
              <a:avLst/>
            </a:prstGeom>
            <a:noFill/>
          </p:spPr>
          <p:txBody>
            <a:bodyPr wrap="square">
              <a:spAutoFit/>
            </a:bodyPr>
            <a:lstStyle/>
            <a:p>
              <a:pPr algn="ctr">
                <a:lnSpc>
                  <a:spcPct val="150000"/>
                </a:lnSpc>
              </a:pPr>
              <a:r>
                <a:rPr lang="vi-VN" sz="1600" b="0">
                  <a:solidFill>
                    <a:srgbClr val="111111"/>
                  </a:solidFill>
                  <a:effectLst/>
                  <a:latin typeface="+mn-lt"/>
                </a:rPr>
                <a:t>Chủ tịch Hồ Chí Minh tham dự lễ khai giảng các trường Đại học ở Thủ đô, sau ngày cách mạng tháng 8 thành công, ngày 13/11/1945.</a:t>
              </a:r>
              <a:endParaRPr lang="en-US" sz="1600" b="0">
                <a:solidFill>
                  <a:srgbClr val="111111"/>
                </a:solidFill>
                <a:effectLst/>
                <a:latin typeface="+mn-lt"/>
              </a:endParaRPr>
            </a:p>
          </p:txBody>
        </p:sp>
      </p:grpSp>
    </p:spTree>
    <p:extLst>
      <p:ext uri="{BB962C8B-B14F-4D97-AF65-F5344CB8AC3E}">
        <p14:creationId xmlns:p14="http://schemas.microsoft.com/office/powerpoint/2010/main" val="376495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6CE335-D4F5-4405-DD8B-68953A7BCA60}"/>
              </a:ext>
            </a:extLst>
          </p:cNvPr>
          <p:cNvSpPr txBox="1"/>
          <p:nvPr/>
        </p:nvSpPr>
        <p:spPr>
          <a:xfrm>
            <a:off x="226742" y="710310"/>
            <a:ext cx="8690516" cy="3722879"/>
          </a:xfrm>
          <a:prstGeom prst="rect">
            <a:avLst/>
          </a:prstGeom>
          <a:noFill/>
        </p:spPr>
        <p:txBody>
          <a:bodyPr wrap="square">
            <a:spAutoFit/>
          </a:bodyPr>
          <a:lstStyle/>
          <a:p>
            <a:pPr algn="ctr">
              <a:lnSpc>
                <a:spcPct val="150000"/>
              </a:lnSpc>
              <a:spcBef>
                <a:spcPts val="100"/>
              </a:spcBef>
              <a:spcAft>
                <a:spcPts val="100"/>
              </a:spcAft>
            </a:pPr>
            <a:r>
              <a:rPr lang="vi-VN" sz="4000" b="1">
                <a:solidFill>
                  <a:schemeClr val="bg2">
                    <a:lumMod val="25000"/>
                  </a:schemeClr>
                </a:solidFill>
                <a:latin typeface="+mn-lt"/>
                <a:ea typeface="Times New Roman" panose="02020603050405020304" pitchFamily="18" charset="0"/>
              </a:rPr>
              <a:t>BÀI 14: </a:t>
            </a:r>
            <a:endParaRPr lang="en-US" sz="4000" b="1">
              <a:solidFill>
                <a:schemeClr val="bg2">
                  <a:lumMod val="25000"/>
                </a:schemeClr>
              </a:solidFill>
              <a:latin typeface="+mn-lt"/>
              <a:ea typeface="Times New Roman" panose="02020603050405020304" pitchFamily="18" charset="0"/>
            </a:endParaRPr>
          </a:p>
          <a:p>
            <a:pPr algn="ctr">
              <a:lnSpc>
                <a:spcPct val="150000"/>
              </a:lnSpc>
              <a:spcBef>
                <a:spcPts val="100"/>
              </a:spcBef>
              <a:spcAft>
                <a:spcPts val="100"/>
              </a:spcAft>
            </a:pPr>
            <a:r>
              <a:rPr lang="vi-VN" sz="4000" b="1">
                <a:solidFill>
                  <a:srgbClr val="961515"/>
                </a:solidFill>
                <a:latin typeface="+mn-lt"/>
                <a:ea typeface="Times New Roman" panose="02020603050405020304" pitchFamily="18" charset="0"/>
              </a:rPr>
              <a:t>VIỆT NAM KHÁNG CHIẾN CHỐNG THỰC DÂN PHÁP XÂM LƯỢC </a:t>
            </a:r>
            <a:endParaRPr lang="en-US" sz="4000" b="1">
              <a:solidFill>
                <a:srgbClr val="961515"/>
              </a:solidFill>
              <a:latin typeface="+mn-lt"/>
              <a:ea typeface="Times New Roman" panose="02020603050405020304" pitchFamily="18" charset="0"/>
            </a:endParaRPr>
          </a:p>
          <a:p>
            <a:pPr algn="ctr">
              <a:lnSpc>
                <a:spcPct val="150000"/>
              </a:lnSpc>
              <a:spcBef>
                <a:spcPts val="100"/>
              </a:spcBef>
              <a:spcAft>
                <a:spcPts val="100"/>
              </a:spcAft>
            </a:pPr>
            <a:r>
              <a:rPr lang="vi-VN" sz="4000" b="1">
                <a:solidFill>
                  <a:srgbClr val="961515"/>
                </a:solidFill>
                <a:latin typeface="+mn-lt"/>
                <a:ea typeface="Times New Roman" panose="02020603050405020304" pitchFamily="18" charset="0"/>
              </a:rPr>
              <a:t>GIAI ĐOẠN 1946 – 1950</a:t>
            </a:r>
            <a:endParaRPr lang="en-US" sz="4000" b="1">
              <a:solidFill>
                <a:srgbClr val="961515"/>
              </a:solidFill>
              <a:effectLst/>
              <a:latin typeface="+mn-lt"/>
              <a:ea typeface="Times New Roman" panose="02020603050405020304" pitchFamily="18" charset="0"/>
            </a:endParaRPr>
          </a:p>
        </p:txBody>
      </p:sp>
    </p:spTree>
    <p:extLst>
      <p:ext uri="{BB962C8B-B14F-4D97-AF65-F5344CB8AC3E}">
        <p14:creationId xmlns:p14="http://schemas.microsoft.com/office/powerpoint/2010/main" val="30390120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20" name="Rectangle: Diagonal Corners Rounded 19">
            <a:extLst>
              <a:ext uri="{FF2B5EF4-FFF2-40B4-BE49-F238E27FC236}">
                <a16:creationId xmlns:a16="http://schemas.microsoft.com/office/drawing/2014/main" id="{24305F1C-10BA-34F9-B281-DC153CA0D718}"/>
              </a:ext>
            </a:extLst>
          </p:cNvPr>
          <p:cNvSpPr/>
          <p:nvPr/>
        </p:nvSpPr>
        <p:spPr>
          <a:xfrm>
            <a:off x="494159" y="698808"/>
            <a:ext cx="8155681" cy="1373341"/>
          </a:xfrm>
          <a:prstGeom prst="round2DiagRect">
            <a:avLst>
              <a:gd name="adj1" fmla="val 6715"/>
              <a:gd name="adj2" fmla="val 0"/>
            </a:avLst>
          </a:prstGeom>
          <a:solidFill>
            <a:schemeClr val="accent5"/>
          </a:solidFill>
          <a:ln>
            <a:solidFill>
              <a:srgbClr val="961515"/>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961515"/>
                </a:solidFill>
                <a:effectLst/>
                <a:latin typeface="Times New Roman" panose="02020603050405020304" pitchFamily="18" charset="0"/>
                <a:ea typeface="Calibri" panose="020F0502020204030204" pitchFamily="34" charset="0"/>
              </a:rPr>
              <a:t>TƯ LIỆU</a:t>
            </a:r>
            <a:r>
              <a:rPr lang="en-US" sz="2000" b="1" kern="100">
                <a:solidFill>
                  <a:srgbClr val="961515"/>
                </a:solidFill>
                <a:effectLst/>
                <a:latin typeface="Times New Roman" panose="02020603050405020304" pitchFamily="18" charset="0"/>
                <a:ea typeface="Calibri" panose="020F0502020204030204" pitchFamily="34" charset="0"/>
              </a:rPr>
              <a:t> </a:t>
            </a:r>
            <a:r>
              <a:rPr lang="en-US" sz="2000" b="1" kern="100">
                <a:solidFill>
                  <a:srgbClr val="961515"/>
                </a:solidFill>
                <a:latin typeface="Times New Roman" panose="02020603050405020304" pitchFamily="18" charset="0"/>
                <a:ea typeface="Calibri" panose="020F0502020204030204" pitchFamily="34" charset="0"/>
              </a:rPr>
              <a:t>2</a:t>
            </a:r>
            <a:r>
              <a:rPr lang="vi-VN" sz="2000" b="1" kern="100">
                <a:solidFill>
                  <a:srgbClr val="961515"/>
                </a:solidFill>
                <a:effectLst/>
                <a:latin typeface="Times New Roman" panose="02020603050405020304" pitchFamily="18" charset="0"/>
                <a:ea typeface="Calibri" panose="020F0502020204030204" pitchFamily="34" charset="0"/>
              </a:rPr>
              <a:t>:</a:t>
            </a:r>
            <a:r>
              <a:rPr lang="en-US" sz="2000" b="1" kern="100">
                <a:solidFill>
                  <a:srgbClr val="961515"/>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Chủ tịch Hồ Chí Minh căn dặn: “… đồng bào ai làm nghề gì, trong lúc tản cư cứ làm nghề ấy. Ai cũng ra sức tăng gia sản xuất”. </a:t>
            </a:r>
          </a:p>
          <a:p>
            <a:pPr algn="r">
              <a:lnSpc>
                <a:spcPct val="150000"/>
              </a:lnSpc>
            </a:pPr>
            <a:r>
              <a:rPr lang="vi-VN" sz="1200">
                <a:solidFill>
                  <a:srgbClr val="000000"/>
                </a:solidFill>
                <a:latin typeface="Times New Roman" panose="02020603050405020304" pitchFamily="18" charset="0"/>
                <a:ea typeface="Times New Roman" panose="02020603050405020304" pitchFamily="18" charset="0"/>
              </a:rPr>
              <a:t>(Hồ Chí Minh: Toàn tập, Tập 5,</a:t>
            </a:r>
            <a:r>
              <a:rPr lang="en-US" sz="1200">
                <a:solidFill>
                  <a:srgbClr val="000000"/>
                </a:solidFill>
                <a:latin typeface="Times New Roman" panose="02020603050405020304" pitchFamily="18" charset="0"/>
                <a:ea typeface="Times New Roman" panose="02020603050405020304" pitchFamily="18" charset="0"/>
              </a:rPr>
              <a:t> </a:t>
            </a:r>
            <a:r>
              <a:rPr lang="vi-VN" sz="1200">
                <a:solidFill>
                  <a:srgbClr val="000000"/>
                </a:solidFill>
                <a:latin typeface="Times New Roman" panose="02020603050405020304" pitchFamily="18" charset="0"/>
                <a:ea typeface="Times New Roman" panose="02020603050405020304" pitchFamily="18" charset="0"/>
              </a:rPr>
              <a:t>NXB Chính trị quốc gia, 2011, tr.64)</a:t>
            </a:r>
            <a:endParaRPr lang="vi-VN" sz="1100">
              <a:solidFill>
                <a:srgbClr val="000000"/>
              </a:solidFill>
              <a:latin typeface="Times New Roman" panose="02020603050405020304" pitchFamily="18" charset="0"/>
              <a:ea typeface="Times New Roman" panose="02020603050405020304" pitchFamily="18" charset="0"/>
            </a:endParaRPr>
          </a:p>
        </p:txBody>
      </p:sp>
      <p:grpSp>
        <p:nvGrpSpPr>
          <p:cNvPr id="24" name="Group 23">
            <a:extLst>
              <a:ext uri="{FF2B5EF4-FFF2-40B4-BE49-F238E27FC236}">
                <a16:creationId xmlns:a16="http://schemas.microsoft.com/office/drawing/2014/main" id="{52B6B427-4773-6A57-1A43-A8E8D89CBD1F}"/>
              </a:ext>
            </a:extLst>
          </p:cNvPr>
          <p:cNvGrpSpPr/>
          <p:nvPr/>
        </p:nvGrpSpPr>
        <p:grpSpPr>
          <a:xfrm>
            <a:off x="173295" y="2106809"/>
            <a:ext cx="8790038" cy="2507321"/>
            <a:chOff x="173295" y="2106809"/>
            <a:chExt cx="8790038" cy="2507321"/>
          </a:xfrm>
        </p:grpSpPr>
        <p:pic>
          <p:nvPicPr>
            <p:cNvPr id="21" name="Picture 14">
              <a:extLst>
                <a:ext uri="{FF2B5EF4-FFF2-40B4-BE49-F238E27FC236}">
                  <a16:creationId xmlns:a16="http://schemas.microsoft.com/office/drawing/2014/main" id="{9BE85EF7-798F-4430-AE64-A8A2879083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726701">
              <a:off x="4307756" y="2079603"/>
              <a:ext cx="521115" cy="575528"/>
            </a:xfrm>
            <a:prstGeom prst="rect">
              <a:avLst/>
            </a:prstGeom>
          </p:spPr>
        </p:pic>
        <p:sp>
          <p:nvSpPr>
            <p:cNvPr id="23" name="TextBox 22">
              <a:extLst>
                <a:ext uri="{FF2B5EF4-FFF2-40B4-BE49-F238E27FC236}">
                  <a16:creationId xmlns:a16="http://schemas.microsoft.com/office/drawing/2014/main" id="{3A41CE5C-A301-44A5-165D-E214667691CD}"/>
                </a:ext>
              </a:extLst>
            </p:cNvPr>
            <p:cNvSpPr txBox="1"/>
            <p:nvPr/>
          </p:nvSpPr>
          <p:spPr>
            <a:xfrm>
              <a:off x="173295" y="2732140"/>
              <a:ext cx="8790038"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L</a:t>
              </a:r>
              <a:r>
                <a:rPr lang="vi-VN" sz="2000"/>
                <a:t>ời căn dặn của Chủ tịch Hồ Chí Minh về công việc của đồng bào tản cư</a:t>
              </a:r>
              <a:r>
                <a:rPr lang="en-US" sz="2000"/>
                <a:t>.</a:t>
              </a:r>
            </a:p>
            <a:p>
              <a:pPr marL="342900" indent="-342900" algn="just">
                <a:lnSpc>
                  <a:spcPct val="150000"/>
                </a:lnSpc>
                <a:buFont typeface="Arial" panose="020B0604020202020204" pitchFamily="34" charset="0"/>
                <a:buChar char="•"/>
              </a:pPr>
              <a:r>
                <a:rPr lang="en-US" sz="2000"/>
                <a:t>T</a:t>
              </a:r>
              <a:r>
                <a:rPr lang="vi-VN" sz="2000"/>
                <a:t>hể hiện sự nỗ lực đẩy mạnh xây dựng kinh tế, thực hiện vừa kháng chiến, vừa kiến quốc để đảm bảo đủ lương thực, thực phẩm cho quân đội và nhân dân.</a:t>
              </a:r>
              <a:endParaRPr lang="en-US" sz="20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33"/>
          <p:cNvSpPr/>
          <p:nvPr/>
        </p:nvSpPr>
        <p:spPr>
          <a:xfrm flipH="1">
            <a:off x="5251709" y="3045878"/>
            <a:ext cx="3726183" cy="1910470"/>
          </a:xfrm>
          <a:custGeom>
            <a:avLst/>
            <a:gdLst/>
            <a:ahLst/>
            <a:cxnLst/>
            <a:rect l="l" t="t" r="r" b="b"/>
            <a:pathLst>
              <a:path w="23737" h="14294" extrusionOk="0">
                <a:moveTo>
                  <a:pt x="23734" y="8225"/>
                </a:moveTo>
                <a:lnTo>
                  <a:pt x="23734" y="8225"/>
                </a:lnTo>
                <a:cubicBezTo>
                  <a:pt x="23750" y="7970"/>
                  <a:pt x="23704" y="7715"/>
                  <a:pt x="23595" y="7483"/>
                </a:cubicBezTo>
                <a:cubicBezTo>
                  <a:pt x="23587" y="7468"/>
                  <a:pt x="23580" y="7444"/>
                  <a:pt x="23564" y="7437"/>
                </a:cubicBezTo>
                <a:cubicBezTo>
                  <a:pt x="23549" y="7421"/>
                  <a:pt x="23526" y="7414"/>
                  <a:pt x="23503" y="7406"/>
                </a:cubicBezTo>
                <a:cubicBezTo>
                  <a:pt x="23410" y="7375"/>
                  <a:pt x="23309" y="7367"/>
                  <a:pt x="23209" y="7328"/>
                </a:cubicBezTo>
                <a:cubicBezTo>
                  <a:pt x="23263" y="7274"/>
                  <a:pt x="23279" y="7190"/>
                  <a:pt x="23255" y="7127"/>
                </a:cubicBezTo>
                <a:cubicBezTo>
                  <a:pt x="23240" y="7097"/>
                  <a:pt x="23216" y="7066"/>
                  <a:pt x="23209" y="7027"/>
                </a:cubicBezTo>
                <a:cubicBezTo>
                  <a:pt x="23193" y="6965"/>
                  <a:pt x="23232" y="6896"/>
                  <a:pt x="23216" y="6826"/>
                </a:cubicBezTo>
                <a:cubicBezTo>
                  <a:pt x="23201" y="6779"/>
                  <a:pt x="23155" y="6741"/>
                  <a:pt x="23132" y="6686"/>
                </a:cubicBezTo>
                <a:cubicBezTo>
                  <a:pt x="23109" y="6617"/>
                  <a:pt x="23162" y="6526"/>
                  <a:pt x="23109" y="6463"/>
                </a:cubicBezTo>
                <a:cubicBezTo>
                  <a:pt x="23100" y="6448"/>
                  <a:pt x="23085" y="6433"/>
                  <a:pt x="23077" y="6425"/>
                </a:cubicBezTo>
                <a:cubicBezTo>
                  <a:pt x="23046" y="6379"/>
                  <a:pt x="23069" y="6316"/>
                  <a:pt x="23062" y="6270"/>
                </a:cubicBezTo>
                <a:cubicBezTo>
                  <a:pt x="23062" y="6200"/>
                  <a:pt x="23008" y="6131"/>
                  <a:pt x="22938" y="6116"/>
                </a:cubicBezTo>
                <a:cubicBezTo>
                  <a:pt x="22915" y="6108"/>
                  <a:pt x="22884" y="6100"/>
                  <a:pt x="22861" y="6085"/>
                </a:cubicBezTo>
                <a:cubicBezTo>
                  <a:pt x="22845" y="6077"/>
                  <a:pt x="22830" y="6062"/>
                  <a:pt x="22815" y="6046"/>
                </a:cubicBezTo>
                <a:cubicBezTo>
                  <a:pt x="22776" y="6007"/>
                  <a:pt x="22714" y="5984"/>
                  <a:pt x="22637" y="5992"/>
                </a:cubicBezTo>
                <a:cubicBezTo>
                  <a:pt x="22614" y="5938"/>
                  <a:pt x="22591" y="5876"/>
                  <a:pt x="22552" y="5829"/>
                </a:cubicBezTo>
                <a:cubicBezTo>
                  <a:pt x="22505" y="5783"/>
                  <a:pt x="22435" y="5760"/>
                  <a:pt x="22381" y="5791"/>
                </a:cubicBezTo>
                <a:cubicBezTo>
                  <a:pt x="22335" y="5806"/>
                  <a:pt x="22312" y="5852"/>
                  <a:pt x="22274" y="5884"/>
                </a:cubicBezTo>
                <a:cubicBezTo>
                  <a:pt x="22242" y="5907"/>
                  <a:pt x="22196" y="5922"/>
                  <a:pt x="22157" y="5945"/>
                </a:cubicBezTo>
                <a:cubicBezTo>
                  <a:pt x="22088" y="5984"/>
                  <a:pt x="22034" y="6053"/>
                  <a:pt x="21995" y="6123"/>
                </a:cubicBezTo>
                <a:cubicBezTo>
                  <a:pt x="21956" y="6200"/>
                  <a:pt x="21941" y="6286"/>
                  <a:pt x="21933" y="6370"/>
                </a:cubicBezTo>
                <a:cubicBezTo>
                  <a:pt x="21925" y="6433"/>
                  <a:pt x="21902" y="6586"/>
                  <a:pt x="21871" y="6648"/>
                </a:cubicBezTo>
                <a:cubicBezTo>
                  <a:pt x="21840" y="6718"/>
                  <a:pt x="21810" y="6779"/>
                  <a:pt x="21740" y="6818"/>
                </a:cubicBezTo>
                <a:cubicBezTo>
                  <a:pt x="21701" y="6726"/>
                  <a:pt x="21678" y="6510"/>
                  <a:pt x="21639" y="6417"/>
                </a:cubicBezTo>
                <a:cubicBezTo>
                  <a:pt x="21632" y="6402"/>
                  <a:pt x="21624" y="6386"/>
                  <a:pt x="21609" y="6379"/>
                </a:cubicBezTo>
                <a:cubicBezTo>
                  <a:pt x="21600" y="6370"/>
                  <a:pt x="21577" y="6363"/>
                  <a:pt x="21554" y="6370"/>
                </a:cubicBezTo>
                <a:cubicBezTo>
                  <a:pt x="21539" y="6356"/>
                  <a:pt x="21523" y="6332"/>
                  <a:pt x="21500" y="6324"/>
                </a:cubicBezTo>
                <a:cubicBezTo>
                  <a:pt x="21492" y="6324"/>
                  <a:pt x="21477" y="6324"/>
                  <a:pt x="21469" y="6332"/>
                </a:cubicBezTo>
                <a:cubicBezTo>
                  <a:pt x="21446" y="6347"/>
                  <a:pt x="21430" y="6379"/>
                  <a:pt x="21438" y="6417"/>
                </a:cubicBezTo>
                <a:cubicBezTo>
                  <a:pt x="21423" y="6417"/>
                  <a:pt x="21407" y="6417"/>
                  <a:pt x="21399" y="6425"/>
                </a:cubicBezTo>
                <a:cubicBezTo>
                  <a:pt x="21392" y="6440"/>
                  <a:pt x="21392" y="6456"/>
                  <a:pt x="21392" y="6471"/>
                </a:cubicBezTo>
                <a:cubicBezTo>
                  <a:pt x="21392" y="6502"/>
                  <a:pt x="21392" y="6541"/>
                  <a:pt x="21392" y="6586"/>
                </a:cubicBezTo>
                <a:cubicBezTo>
                  <a:pt x="21384" y="6572"/>
                  <a:pt x="21361" y="6579"/>
                  <a:pt x="21353" y="6586"/>
                </a:cubicBezTo>
                <a:cubicBezTo>
                  <a:pt x="21346" y="6602"/>
                  <a:pt x="21353" y="6625"/>
                  <a:pt x="21353" y="6640"/>
                </a:cubicBezTo>
                <a:cubicBezTo>
                  <a:pt x="21369" y="6679"/>
                  <a:pt x="21376" y="6726"/>
                  <a:pt x="21384" y="6779"/>
                </a:cubicBezTo>
                <a:cubicBezTo>
                  <a:pt x="21399" y="6872"/>
                  <a:pt x="21392" y="6980"/>
                  <a:pt x="21446" y="7081"/>
                </a:cubicBezTo>
                <a:cubicBezTo>
                  <a:pt x="21469" y="7190"/>
                  <a:pt x="21462" y="7305"/>
                  <a:pt x="21407" y="7390"/>
                </a:cubicBezTo>
                <a:cubicBezTo>
                  <a:pt x="21369" y="7452"/>
                  <a:pt x="21315" y="7491"/>
                  <a:pt x="21283" y="7545"/>
                </a:cubicBezTo>
                <a:cubicBezTo>
                  <a:pt x="21260" y="7591"/>
                  <a:pt x="21253" y="7638"/>
                  <a:pt x="21229" y="7684"/>
                </a:cubicBezTo>
                <a:cubicBezTo>
                  <a:pt x="21199" y="7769"/>
                  <a:pt x="21129" y="7831"/>
                  <a:pt x="21082" y="7908"/>
                </a:cubicBezTo>
                <a:cubicBezTo>
                  <a:pt x="21052" y="7962"/>
                  <a:pt x="21036" y="8032"/>
                  <a:pt x="21013" y="8094"/>
                </a:cubicBezTo>
                <a:cubicBezTo>
                  <a:pt x="20967" y="8218"/>
                  <a:pt x="20897" y="8326"/>
                  <a:pt x="20851" y="8442"/>
                </a:cubicBezTo>
                <a:cubicBezTo>
                  <a:pt x="20804" y="8557"/>
                  <a:pt x="20789" y="8704"/>
                  <a:pt x="20851" y="8813"/>
                </a:cubicBezTo>
                <a:cubicBezTo>
                  <a:pt x="20858" y="8813"/>
                  <a:pt x="20858" y="8813"/>
                  <a:pt x="20858" y="8813"/>
                </a:cubicBezTo>
                <a:cubicBezTo>
                  <a:pt x="20564" y="8906"/>
                  <a:pt x="20333" y="8898"/>
                  <a:pt x="20116" y="8844"/>
                </a:cubicBezTo>
                <a:cubicBezTo>
                  <a:pt x="20163" y="8774"/>
                  <a:pt x="20201" y="8704"/>
                  <a:pt x="20240" y="8635"/>
                </a:cubicBezTo>
                <a:cubicBezTo>
                  <a:pt x="20394" y="8287"/>
                  <a:pt x="20333" y="7862"/>
                  <a:pt x="20086" y="7576"/>
                </a:cubicBezTo>
                <a:cubicBezTo>
                  <a:pt x="19993" y="7460"/>
                  <a:pt x="19869" y="7375"/>
                  <a:pt x="19745" y="7282"/>
                </a:cubicBezTo>
                <a:cubicBezTo>
                  <a:pt x="19706" y="7251"/>
                  <a:pt x="19652" y="7213"/>
                  <a:pt x="19598" y="7197"/>
                </a:cubicBezTo>
                <a:cubicBezTo>
                  <a:pt x="19521" y="7181"/>
                  <a:pt x="19436" y="7204"/>
                  <a:pt x="19358" y="7190"/>
                </a:cubicBezTo>
                <a:cubicBezTo>
                  <a:pt x="19351" y="7027"/>
                  <a:pt x="19366" y="6880"/>
                  <a:pt x="19459" y="6787"/>
                </a:cubicBezTo>
                <a:cubicBezTo>
                  <a:pt x="19490" y="6749"/>
                  <a:pt x="19529" y="6726"/>
                  <a:pt x="19559" y="6694"/>
                </a:cubicBezTo>
                <a:cubicBezTo>
                  <a:pt x="19660" y="6586"/>
                  <a:pt x="19675" y="6417"/>
                  <a:pt x="19660" y="6270"/>
                </a:cubicBezTo>
                <a:cubicBezTo>
                  <a:pt x="19652" y="6200"/>
                  <a:pt x="19636" y="6131"/>
                  <a:pt x="19606" y="6069"/>
                </a:cubicBezTo>
                <a:cubicBezTo>
                  <a:pt x="19567" y="5999"/>
                  <a:pt x="19513" y="5945"/>
                  <a:pt x="19443" y="5930"/>
                </a:cubicBezTo>
                <a:cubicBezTo>
                  <a:pt x="19420" y="5915"/>
                  <a:pt x="19389" y="5915"/>
                  <a:pt x="19366" y="5899"/>
                </a:cubicBezTo>
                <a:cubicBezTo>
                  <a:pt x="19351" y="5892"/>
                  <a:pt x="19343" y="5876"/>
                  <a:pt x="19328" y="5868"/>
                </a:cubicBezTo>
                <a:cubicBezTo>
                  <a:pt x="19235" y="5768"/>
                  <a:pt x="19088" y="5752"/>
                  <a:pt x="18957" y="5768"/>
                </a:cubicBezTo>
                <a:cubicBezTo>
                  <a:pt x="18841" y="5775"/>
                  <a:pt x="18709" y="5806"/>
                  <a:pt x="18631" y="5899"/>
                </a:cubicBezTo>
                <a:cubicBezTo>
                  <a:pt x="18577" y="5953"/>
                  <a:pt x="18554" y="6030"/>
                  <a:pt x="18547" y="6108"/>
                </a:cubicBezTo>
                <a:cubicBezTo>
                  <a:pt x="18539" y="6185"/>
                  <a:pt x="18554" y="6263"/>
                  <a:pt x="18562" y="6340"/>
                </a:cubicBezTo>
                <a:cubicBezTo>
                  <a:pt x="18508" y="6425"/>
                  <a:pt x="18523" y="6517"/>
                  <a:pt x="18500" y="6602"/>
                </a:cubicBezTo>
                <a:cubicBezTo>
                  <a:pt x="18485" y="6663"/>
                  <a:pt x="18454" y="6718"/>
                  <a:pt x="18446" y="6779"/>
                </a:cubicBezTo>
                <a:cubicBezTo>
                  <a:pt x="18423" y="6880"/>
                  <a:pt x="18477" y="6996"/>
                  <a:pt x="18562" y="7050"/>
                </a:cubicBezTo>
                <a:cubicBezTo>
                  <a:pt x="18562" y="7104"/>
                  <a:pt x="18562" y="7143"/>
                  <a:pt x="18570" y="7190"/>
                </a:cubicBezTo>
                <a:cubicBezTo>
                  <a:pt x="18531" y="7174"/>
                  <a:pt x="18493" y="7135"/>
                  <a:pt x="18485" y="7089"/>
                </a:cubicBezTo>
                <a:cubicBezTo>
                  <a:pt x="18485" y="7073"/>
                  <a:pt x="18485" y="7057"/>
                  <a:pt x="18477" y="7050"/>
                </a:cubicBezTo>
                <a:cubicBezTo>
                  <a:pt x="18477" y="7043"/>
                  <a:pt x="18470" y="7027"/>
                  <a:pt x="18454" y="7027"/>
                </a:cubicBezTo>
                <a:cubicBezTo>
                  <a:pt x="18446" y="7027"/>
                  <a:pt x="18430" y="7034"/>
                  <a:pt x="18423" y="7043"/>
                </a:cubicBezTo>
                <a:cubicBezTo>
                  <a:pt x="18415" y="7050"/>
                  <a:pt x="18415" y="7057"/>
                  <a:pt x="18407" y="7073"/>
                </a:cubicBezTo>
                <a:cubicBezTo>
                  <a:pt x="18353" y="7034"/>
                  <a:pt x="18307" y="7004"/>
                  <a:pt x="18245" y="6988"/>
                </a:cubicBezTo>
                <a:cubicBezTo>
                  <a:pt x="18191" y="6980"/>
                  <a:pt x="18122" y="6996"/>
                  <a:pt x="18099" y="7050"/>
                </a:cubicBezTo>
                <a:cubicBezTo>
                  <a:pt x="18044" y="7057"/>
                  <a:pt x="18006" y="7097"/>
                  <a:pt x="18006" y="7143"/>
                </a:cubicBezTo>
                <a:cubicBezTo>
                  <a:pt x="17975" y="7143"/>
                  <a:pt x="17952" y="7150"/>
                  <a:pt x="17936" y="7158"/>
                </a:cubicBezTo>
                <a:cubicBezTo>
                  <a:pt x="17920" y="7174"/>
                  <a:pt x="17913" y="7204"/>
                  <a:pt x="17928" y="7220"/>
                </a:cubicBezTo>
                <a:cubicBezTo>
                  <a:pt x="17936" y="7236"/>
                  <a:pt x="17952" y="7236"/>
                  <a:pt x="17959" y="7243"/>
                </a:cubicBezTo>
                <a:cubicBezTo>
                  <a:pt x="17990" y="7267"/>
                  <a:pt x="18021" y="7290"/>
                  <a:pt x="18044" y="7313"/>
                </a:cubicBezTo>
                <a:cubicBezTo>
                  <a:pt x="18013" y="7305"/>
                  <a:pt x="17990" y="7297"/>
                  <a:pt x="17959" y="7297"/>
                </a:cubicBezTo>
                <a:cubicBezTo>
                  <a:pt x="17943" y="7297"/>
                  <a:pt x="17928" y="7297"/>
                  <a:pt x="17913" y="7313"/>
                </a:cubicBezTo>
                <a:cubicBezTo>
                  <a:pt x="17905" y="7328"/>
                  <a:pt x="17913" y="7344"/>
                  <a:pt x="17920" y="7360"/>
                </a:cubicBezTo>
                <a:cubicBezTo>
                  <a:pt x="17936" y="7390"/>
                  <a:pt x="17966" y="7421"/>
                  <a:pt x="17998" y="7429"/>
                </a:cubicBezTo>
                <a:cubicBezTo>
                  <a:pt x="17998" y="7483"/>
                  <a:pt x="17998" y="7537"/>
                  <a:pt x="17990" y="7591"/>
                </a:cubicBezTo>
                <a:cubicBezTo>
                  <a:pt x="17905" y="7468"/>
                  <a:pt x="17843" y="7336"/>
                  <a:pt x="17820" y="7197"/>
                </a:cubicBezTo>
                <a:cubicBezTo>
                  <a:pt x="17812" y="7150"/>
                  <a:pt x="17805" y="7104"/>
                  <a:pt x="17789" y="7057"/>
                </a:cubicBezTo>
                <a:cubicBezTo>
                  <a:pt x="17781" y="7043"/>
                  <a:pt x="17781" y="7034"/>
                  <a:pt x="17773" y="7027"/>
                </a:cubicBezTo>
                <a:cubicBezTo>
                  <a:pt x="17750" y="7019"/>
                  <a:pt x="17719" y="7043"/>
                  <a:pt x="17719" y="7066"/>
                </a:cubicBezTo>
                <a:cubicBezTo>
                  <a:pt x="17712" y="7097"/>
                  <a:pt x="17719" y="7120"/>
                  <a:pt x="17712" y="7143"/>
                </a:cubicBezTo>
                <a:cubicBezTo>
                  <a:pt x="17696" y="7089"/>
                  <a:pt x="17681" y="7043"/>
                  <a:pt x="17665" y="6996"/>
                </a:cubicBezTo>
                <a:cubicBezTo>
                  <a:pt x="17658" y="6988"/>
                  <a:pt x="17658" y="6973"/>
                  <a:pt x="17650" y="6965"/>
                </a:cubicBezTo>
                <a:cubicBezTo>
                  <a:pt x="17635" y="6957"/>
                  <a:pt x="17611" y="6965"/>
                  <a:pt x="17604" y="6980"/>
                </a:cubicBezTo>
                <a:cubicBezTo>
                  <a:pt x="17595" y="6996"/>
                  <a:pt x="17595" y="7011"/>
                  <a:pt x="17595" y="7034"/>
                </a:cubicBezTo>
                <a:cubicBezTo>
                  <a:pt x="17595" y="7050"/>
                  <a:pt x="17604" y="7066"/>
                  <a:pt x="17595" y="7081"/>
                </a:cubicBezTo>
                <a:cubicBezTo>
                  <a:pt x="17580" y="7057"/>
                  <a:pt x="17572" y="7034"/>
                  <a:pt x="17557" y="7004"/>
                </a:cubicBezTo>
                <a:cubicBezTo>
                  <a:pt x="17557" y="6996"/>
                  <a:pt x="17557" y="6988"/>
                  <a:pt x="17549" y="6988"/>
                </a:cubicBezTo>
                <a:cubicBezTo>
                  <a:pt x="17542" y="6980"/>
                  <a:pt x="17542" y="6988"/>
                  <a:pt x="17534" y="6988"/>
                </a:cubicBezTo>
                <a:cubicBezTo>
                  <a:pt x="17511" y="6996"/>
                  <a:pt x="17503" y="7027"/>
                  <a:pt x="17495" y="7050"/>
                </a:cubicBezTo>
                <a:cubicBezTo>
                  <a:pt x="17495" y="7089"/>
                  <a:pt x="17503" y="7120"/>
                  <a:pt x="17511" y="7158"/>
                </a:cubicBezTo>
                <a:cubicBezTo>
                  <a:pt x="17495" y="7143"/>
                  <a:pt x="17472" y="7150"/>
                  <a:pt x="17457" y="7166"/>
                </a:cubicBezTo>
                <a:cubicBezTo>
                  <a:pt x="17449" y="7181"/>
                  <a:pt x="17449" y="7197"/>
                  <a:pt x="17449" y="7220"/>
                </a:cubicBezTo>
                <a:cubicBezTo>
                  <a:pt x="17464" y="7360"/>
                  <a:pt x="17472" y="7506"/>
                  <a:pt x="17495" y="7645"/>
                </a:cubicBezTo>
                <a:cubicBezTo>
                  <a:pt x="17518" y="7769"/>
                  <a:pt x="17549" y="7901"/>
                  <a:pt x="17627" y="8001"/>
                </a:cubicBezTo>
                <a:cubicBezTo>
                  <a:pt x="17534" y="8272"/>
                  <a:pt x="17449" y="8542"/>
                  <a:pt x="17364" y="8813"/>
                </a:cubicBezTo>
                <a:cubicBezTo>
                  <a:pt x="17325" y="8921"/>
                  <a:pt x="17294" y="9030"/>
                  <a:pt x="17271" y="9138"/>
                </a:cubicBezTo>
                <a:cubicBezTo>
                  <a:pt x="17271" y="9145"/>
                  <a:pt x="17271" y="9161"/>
                  <a:pt x="17271" y="9176"/>
                </a:cubicBezTo>
                <a:cubicBezTo>
                  <a:pt x="17178" y="9215"/>
                  <a:pt x="17078" y="9246"/>
                  <a:pt x="16977" y="9261"/>
                </a:cubicBezTo>
                <a:cubicBezTo>
                  <a:pt x="16707" y="9300"/>
                  <a:pt x="16529" y="9246"/>
                  <a:pt x="16405" y="9130"/>
                </a:cubicBezTo>
                <a:cubicBezTo>
                  <a:pt x="16397" y="9091"/>
                  <a:pt x="16397" y="9053"/>
                  <a:pt x="16389" y="9014"/>
                </a:cubicBezTo>
                <a:cubicBezTo>
                  <a:pt x="16359" y="8759"/>
                  <a:pt x="16296" y="8496"/>
                  <a:pt x="16374" y="8256"/>
                </a:cubicBezTo>
                <a:cubicBezTo>
                  <a:pt x="16413" y="8125"/>
                  <a:pt x="16490" y="8001"/>
                  <a:pt x="16490" y="7862"/>
                </a:cubicBezTo>
                <a:cubicBezTo>
                  <a:pt x="16490" y="7785"/>
                  <a:pt x="16467" y="7707"/>
                  <a:pt x="16459" y="7630"/>
                </a:cubicBezTo>
                <a:cubicBezTo>
                  <a:pt x="16429" y="7336"/>
                  <a:pt x="16637" y="7043"/>
                  <a:pt x="16560" y="6756"/>
                </a:cubicBezTo>
                <a:cubicBezTo>
                  <a:pt x="16583" y="6332"/>
                  <a:pt x="16567" y="5984"/>
                  <a:pt x="16521" y="5644"/>
                </a:cubicBezTo>
                <a:cubicBezTo>
                  <a:pt x="16560" y="5319"/>
                  <a:pt x="16560" y="4987"/>
                  <a:pt x="16521" y="4654"/>
                </a:cubicBezTo>
                <a:cubicBezTo>
                  <a:pt x="16506" y="4500"/>
                  <a:pt x="16513" y="4337"/>
                  <a:pt x="16529" y="4182"/>
                </a:cubicBezTo>
                <a:cubicBezTo>
                  <a:pt x="16529" y="4159"/>
                  <a:pt x="16529" y="4136"/>
                  <a:pt x="16544" y="4113"/>
                </a:cubicBezTo>
                <a:cubicBezTo>
                  <a:pt x="17712" y="5064"/>
                  <a:pt x="17712" y="5064"/>
                  <a:pt x="17712" y="5064"/>
                </a:cubicBezTo>
                <a:cubicBezTo>
                  <a:pt x="17719" y="5072"/>
                  <a:pt x="17735" y="5072"/>
                  <a:pt x="17750" y="5064"/>
                </a:cubicBezTo>
                <a:cubicBezTo>
                  <a:pt x="17758" y="5064"/>
                  <a:pt x="17758" y="5064"/>
                  <a:pt x="17758" y="5057"/>
                </a:cubicBezTo>
                <a:cubicBezTo>
                  <a:pt x="17773" y="5041"/>
                  <a:pt x="17773" y="5017"/>
                  <a:pt x="17758" y="5002"/>
                </a:cubicBezTo>
                <a:cubicBezTo>
                  <a:pt x="16590" y="4051"/>
                  <a:pt x="16590" y="4051"/>
                  <a:pt x="16590" y="4051"/>
                </a:cubicBezTo>
                <a:cubicBezTo>
                  <a:pt x="16622" y="4005"/>
                  <a:pt x="16614" y="3943"/>
                  <a:pt x="16575" y="3897"/>
                </a:cubicBezTo>
                <a:cubicBezTo>
                  <a:pt x="16560" y="3889"/>
                  <a:pt x="16552" y="3881"/>
                  <a:pt x="16536" y="3865"/>
                </a:cubicBezTo>
                <a:cubicBezTo>
                  <a:pt x="16529" y="3851"/>
                  <a:pt x="16521" y="3827"/>
                  <a:pt x="16498" y="3819"/>
                </a:cubicBezTo>
                <a:cubicBezTo>
                  <a:pt x="16490" y="3819"/>
                  <a:pt x="16475" y="3819"/>
                  <a:pt x="16467" y="3811"/>
                </a:cubicBezTo>
                <a:cubicBezTo>
                  <a:pt x="16467" y="3811"/>
                  <a:pt x="16467" y="3804"/>
                  <a:pt x="16459" y="3796"/>
                </a:cubicBezTo>
                <a:cubicBezTo>
                  <a:pt x="16459" y="3773"/>
                  <a:pt x="16436" y="3758"/>
                  <a:pt x="16420" y="3750"/>
                </a:cubicBezTo>
                <a:cubicBezTo>
                  <a:pt x="16405" y="3750"/>
                  <a:pt x="16389" y="3750"/>
                  <a:pt x="16382" y="3742"/>
                </a:cubicBezTo>
                <a:cubicBezTo>
                  <a:pt x="16374" y="3734"/>
                  <a:pt x="16374" y="3727"/>
                  <a:pt x="16366" y="3718"/>
                </a:cubicBezTo>
                <a:cubicBezTo>
                  <a:pt x="16359" y="3704"/>
                  <a:pt x="16336" y="3704"/>
                  <a:pt x="16320" y="3711"/>
                </a:cubicBezTo>
                <a:cubicBezTo>
                  <a:pt x="16305" y="3711"/>
                  <a:pt x="16289" y="3727"/>
                  <a:pt x="16273" y="3734"/>
                </a:cubicBezTo>
                <a:cubicBezTo>
                  <a:pt x="16258" y="3734"/>
                  <a:pt x="16235" y="3742"/>
                  <a:pt x="16219" y="3750"/>
                </a:cubicBezTo>
                <a:cubicBezTo>
                  <a:pt x="15106" y="2837"/>
                  <a:pt x="15106" y="2837"/>
                  <a:pt x="15106" y="2837"/>
                </a:cubicBezTo>
                <a:cubicBezTo>
                  <a:pt x="15006" y="2482"/>
                  <a:pt x="15253" y="2134"/>
                  <a:pt x="16103" y="1654"/>
                </a:cubicBezTo>
                <a:cubicBezTo>
                  <a:pt x="17008" y="1136"/>
                  <a:pt x="16807" y="626"/>
                  <a:pt x="16807" y="626"/>
                </a:cubicBezTo>
                <a:cubicBezTo>
                  <a:pt x="16227" y="278"/>
                  <a:pt x="15461" y="0"/>
                  <a:pt x="15461" y="0"/>
                </a:cubicBezTo>
                <a:cubicBezTo>
                  <a:pt x="15447" y="502"/>
                  <a:pt x="15075" y="711"/>
                  <a:pt x="14341" y="966"/>
                </a:cubicBezTo>
                <a:cubicBezTo>
                  <a:pt x="13722" y="1175"/>
                  <a:pt x="13722" y="1600"/>
                  <a:pt x="13730" y="1724"/>
                </a:cubicBezTo>
                <a:cubicBezTo>
                  <a:pt x="13722" y="1724"/>
                  <a:pt x="13714" y="1732"/>
                  <a:pt x="13707" y="1740"/>
                </a:cubicBezTo>
                <a:cubicBezTo>
                  <a:pt x="13699" y="1755"/>
                  <a:pt x="13699" y="1778"/>
                  <a:pt x="13714" y="1794"/>
                </a:cubicBezTo>
                <a:cubicBezTo>
                  <a:pt x="16173" y="3804"/>
                  <a:pt x="16173" y="3804"/>
                  <a:pt x="16173" y="3804"/>
                </a:cubicBezTo>
                <a:cubicBezTo>
                  <a:pt x="16165" y="3835"/>
                  <a:pt x="16158" y="3858"/>
                  <a:pt x="16150" y="3881"/>
                </a:cubicBezTo>
                <a:cubicBezTo>
                  <a:pt x="16135" y="3897"/>
                  <a:pt x="16126" y="3912"/>
                  <a:pt x="16119" y="3935"/>
                </a:cubicBezTo>
                <a:cubicBezTo>
                  <a:pt x="16103" y="3966"/>
                  <a:pt x="16119" y="4005"/>
                  <a:pt x="16135" y="4044"/>
                </a:cubicBezTo>
                <a:cubicBezTo>
                  <a:pt x="16150" y="4075"/>
                  <a:pt x="16173" y="4105"/>
                  <a:pt x="16181" y="4144"/>
                </a:cubicBezTo>
                <a:cubicBezTo>
                  <a:pt x="16235" y="4206"/>
                  <a:pt x="16227" y="4283"/>
                  <a:pt x="16227" y="4353"/>
                </a:cubicBezTo>
                <a:cubicBezTo>
                  <a:pt x="16212" y="4546"/>
                  <a:pt x="16181" y="4732"/>
                  <a:pt x="16165" y="4925"/>
                </a:cubicBezTo>
                <a:cubicBezTo>
                  <a:pt x="16150" y="5164"/>
                  <a:pt x="16165" y="5404"/>
                  <a:pt x="16135" y="5644"/>
                </a:cubicBezTo>
                <a:cubicBezTo>
                  <a:pt x="16111" y="5845"/>
                  <a:pt x="16057" y="6038"/>
                  <a:pt x="16065" y="6239"/>
                </a:cubicBezTo>
                <a:cubicBezTo>
                  <a:pt x="16026" y="5984"/>
                  <a:pt x="15902" y="5752"/>
                  <a:pt x="15701" y="5621"/>
                </a:cubicBezTo>
                <a:cubicBezTo>
                  <a:pt x="15632" y="5574"/>
                  <a:pt x="15554" y="5544"/>
                  <a:pt x="15470" y="5535"/>
                </a:cubicBezTo>
                <a:cubicBezTo>
                  <a:pt x="15392" y="5528"/>
                  <a:pt x="15307" y="5559"/>
                  <a:pt x="15253" y="5621"/>
                </a:cubicBezTo>
                <a:cubicBezTo>
                  <a:pt x="15083" y="5706"/>
                  <a:pt x="14983" y="5860"/>
                  <a:pt x="14975" y="6030"/>
                </a:cubicBezTo>
                <a:cubicBezTo>
                  <a:pt x="14967" y="6092"/>
                  <a:pt x="14983" y="6162"/>
                  <a:pt x="14967" y="6223"/>
                </a:cubicBezTo>
                <a:cubicBezTo>
                  <a:pt x="14959" y="6255"/>
                  <a:pt x="14952" y="6278"/>
                  <a:pt x="14944" y="6309"/>
                </a:cubicBezTo>
                <a:cubicBezTo>
                  <a:pt x="14929" y="6363"/>
                  <a:pt x="14929" y="6433"/>
                  <a:pt x="14936" y="6494"/>
                </a:cubicBezTo>
                <a:cubicBezTo>
                  <a:pt x="14828" y="6324"/>
                  <a:pt x="14759" y="6146"/>
                  <a:pt x="14689" y="5969"/>
                </a:cubicBezTo>
                <a:cubicBezTo>
                  <a:pt x="14588" y="5714"/>
                  <a:pt x="14488" y="5451"/>
                  <a:pt x="14495" y="5180"/>
                </a:cubicBezTo>
                <a:cubicBezTo>
                  <a:pt x="14426" y="4940"/>
                  <a:pt x="14379" y="4700"/>
                  <a:pt x="14341" y="4469"/>
                </a:cubicBezTo>
                <a:cubicBezTo>
                  <a:pt x="14325" y="4392"/>
                  <a:pt x="14318" y="4314"/>
                  <a:pt x="14333" y="4245"/>
                </a:cubicBezTo>
                <a:cubicBezTo>
                  <a:pt x="14356" y="4175"/>
                  <a:pt x="14418" y="4105"/>
                  <a:pt x="14410" y="4036"/>
                </a:cubicBezTo>
                <a:cubicBezTo>
                  <a:pt x="14402" y="3974"/>
                  <a:pt x="14364" y="3928"/>
                  <a:pt x="14325" y="3881"/>
                </a:cubicBezTo>
                <a:cubicBezTo>
                  <a:pt x="14310" y="3874"/>
                  <a:pt x="14302" y="3858"/>
                  <a:pt x="14287" y="3858"/>
                </a:cubicBezTo>
                <a:cubicBezTo>
                  <a:pt x="14279" y="3858"/>
                  <a:pt x="14271" y="3858"/>
                  <a:pt x="14263" y="3851"/>
                </a:cubicBezTo>
                <a:cubicBezTo>
                  <a:pt x="14255" y="3851"/>
                  <a:pt x="14255" y="3835"/>
                  <a:pt x="14248" y="3835"/>
                </a:cubicBezTo>
                <a:cubicBezTo>
                  <a:pt x="14240" y="3819"/>
                  <a:pt x="14217" y="3819"/>
                  <a:pt x="14202" y="3835"/>
                </a:cubicBezTo>
                <a:cubicBezTo>
                  <a:pt x="14194" y="3851"/>
                  <a:pt x="14194" y="3874"/>
                  <a:pt x="14186" y="3889"/>
                </a:cubicBezTo>
                <a:cubicBezTo>
                  <a:pt x="14132" y="3889"/>
                  <a:pt x="14109" y="3912"/>
                  <a:pt x="14109" y="3943"/>
                </a:cubicBezTo>
                <a:cubicBezTo>
                  <a:pt x="14101" y="3943"/>
                  <a:pt x="14094" y="3935"/>
                  <a:pt x="14085" y="3935"/>
                </a:cubicBezTo>
                <a:cubicBezTo>
                  <a:pt x="14070" y="3935"/>
                  <a:pt x="14062" y="3943"/>
                  <a:pt x="14055" y="3951"/>
                </a:cubicBezTo>
                <a:cubicBezTo>
                  <a:pt x="14047" y="3966"/>
                  <a:pt x="14039" y="3974"/>
                  <a:pt x="14031" y="3989"/>
                </a:cubicBezTo>
                <a:cubicBezTo>
                  <a:pt x="14001" y="3997"/>
                  <a:pt x="13985" y="4012"/>
                  <a:pt x="13977" y="4028"/>
                </a:cubicBezTo>
                <a:cubicBezTo>
                  <a:pt x="13970" y="4051"/>
                  <a:pt x="13977" y="4075"/>
                  <a:pt x="13970" y="4090"/>
                </a:cubicBezTo>
                <a:cubicBezTo>
                  <a:pt x="13970" y="4105"/>
                  <a:pt x="13970" y="4121"/>
                  <a:pt x="13970" y="4136"/>
                </a:cubicBezTo>
                <a:cubicBezTo>
                  <a:pt x="13962" y="4222"/>
                  <a:pt x="14031" y="4306"/>
                  <a:pt x="14031" y="4392"/>
                </a:cubicBezTo>
                <a:cubicBezTo>
                  <a:pt x="14016" y="4686"/>
                  <a:pt x="14062" y="4979"/>
                  <a:pt x="14109" y="5265"/>
                </a:cubicBezTo>
                <a:cubicBezTo>
                  <a:pt x="14194" y="5775"/>
                  <a:pt x="14287" y="6286"/>
                  <a:pt x="14395" y="6787"/>
                </a:cubicBezTo>
                <a:cubicBezTo>
                  <a:pt x="14341" y="6942"/>
                  <a:pt x="14341" y="7057"/>
                  <a:pt x="14364" y="7174"/>
                </a:cubicBezTo>
                <a:cubicBezTo>
                  <a:pt x="14379" y="7236"/>
                  <a:pt x="14402" y="7305"/>
                  <a:pt x="14410" y="7367"/>
                </a:cubicBezTo>
                <a:cubicBezTo>
                  <a:pt x="14418" y="7444"/>
                  <a:pt x="14402" y="7514"/>
                  <a:pt x="14402" y="7591"/>
                </a:cubicBezTo>
                <a:cubicBezTo>
                  <a:pt x="13838" y="7599"/>
                  <a:pt x="13575" y="7591"/>
                  <a:pt x="13591" y="8117"/>
                </a:cubicBezTo>
                <a:cubicBezTo>
                  <a:pt x="13598" y="8465"/>
                  <a:pt x="13220" y="8860"/>
                  <a:pt x="12763" y="9068"/>
                </a:cubicBezTo>
                <a:cubicBezTo>
                  <a:pt x="12763" y="9045"/>
                  <a:pt x="12763" y="9030"/>
                  <a:pt x="12763" y="9030"/>
                </a:cubicBezTo>
                <a:cubicBezTo>
                  <a:pt x="12748" y="8650"/>
                  <a:pt x="12748" y="8650"/>
                  <a:pt x="12748" y="8650"/>
                </a:cubicBezTo>
                <a:cubicBezTo>
                  <a:pt x="12887" y="8596"/>
                  <a:pt x="13011" y="8488"/>
                  <a:pt x="13073" y="8365"/>
                </a:cubicBezTo>
                <a:cubicBezTo>
                  <a:pt x="13142" y="8233"/>
                  <a:pt x="13158" y="8086"/>
                  <a:pt x="13173" y="7947"/>
                </a:cubicBezTo>
                <a:cubicBezTo>
                  <a:pt x="13189" y="7707"/>
                  <a:pt x="13189" y="7468"/>
                  <a:pt x="13173" y="7236"/>
                </a:cubicBezTo>
                <a:cubicBezTo>
                  <a:pt x="13166" y="7104"/>
                  <a:pt x="13135" y="7011"/>
                  <a:pt x="13089" y="6926"/>
                </a:cubicBezTo>
                <a:cubicBezTo>
                  <a:pt x="13065" y="6864"/>
                  <a:pt x="13026" y="6803"/>
                  <a:pt x="12972" y="6756"/>
                </a:cubicBezTo>
                <a:cubicBezTo>
                  <a:pt x="12926" y="6718"/>
                  <a:pt x="12856" y="6686"/>
                  <a:pt x="12795" y="6686"/>
                </a:cubicBezTo>
                <a:cubicBezTo>
                  <a:pt x="12763" y="6679"/>
                  <a:pt x="12740" y="6686"/>
                  <a:pt x="12717" y="6671"/>
                </a:cubicBezTo>
                <a:cubicBezTo>
                  <a:pt x="12686" y="6663"/>
                  <a:pt x="12671" y="6648"/>
                  <a:pt x="12648" y="6640"/>
                </a:cubicBezTo>
                <a:cubicBezTo>
                  <a:pt x="12601" y="6625"/>
                  <a:pt x="12547" y="6640"/>
                  <a:pt x="12508" y="6617"/>
                </a:cubicBezTo>
                <a:cubicBezTo>
                  <a:pt x="12485" y="6609"/>
                  <a:pt x="12470" y="6586"/>
                  <a:pt x="12447" y="6579"/>
                </a:cubicBezTo>
                <a:cubicBezTo>
                  <a:pt x="12415" y="6572"/>
                  <a:pt x="12385" y="6579"/>
                  <a:pt x="12361" y="6572"/>
                </a:cubicBezTo>
                <a:cubicBezTo>
                  <a:pt x="12331" y="6556"/>
                  <a:pt x="12323" y="6526"/>
                  <a:pt x="12307" y="6494"/>
                </a:cubicBezTo>
                <a:cubicBezTo>
                  <a:pt x="12300" y="6471"/>
                  <a:pt x="12268" y="6440"/>
                  <a:pt x="12238" y="6456"/>
                </a:cubicBezTo>
                <a:cubicBezTo>
                  <a:pt x="12254" y="6363"/>
                  <a:pt x="12238" y="6263"/>
                  <a:pt x="12284" y="6193"/>
                </a:cubicBezTo>
                <a:cubicBezTo>
                  <a:pt x="12300" y="6170"/>
                  <a:pt x="12323" y="6154"/>
                  <a:pt x="12338" y="6131"/>
                </a:cubicBezTo>
                <a:cubicBezTo>
                  <a:pt x="12361" y="6100"/>
                  <a:pt x="12377" y="6069"/>
                  <a:pt x="12385" y="6030"/>
                </a:cubicBezTo>
                <a:cubicBezTo>
                  <a:pt x="12392" y="5999"/>
                  <a:pt x="12392" y="5953"/>
                  <a:pt x="12369" y="5922"/>
                </a:cubicBezTo>
                <a:cubicBezTo>
                  <a:pt x="12377" y="5860"/>
                  <a:pt x="12385" y="5799"/>
                  <a:pt x="12377" y="5737"/>
                </a:cubicBezTo>
                <a:cubicBezTo>
                  <a:pt x="12369" y="5698"/>
                  <a:pt x="12361" y="5652"/>
                  <a:pt x="12346" y="5613"/>
                </a:cubicBezTo>
                <a:cubicBezTo>
                  <a:pt x="12300" y="5474"/>
                  <a:pt x="12207" y="5350"/>
                  <a:pt x="12083" y="5273"/>
                </a:cubicBezTo>
                <a:cubicBezTo>
                  <a:pt x="11952" y="5188"/>
                  <a:pt x="11798" y="5164"/>
                  <a:pt x="11651" y="5195"/>
                </a:cubicBezTo>
                <a:cubicBezTo>
                  <a:pt x="11504" y="5234"/>
                  <a:pt x="11380" y="5335"/>
                  <a:pt x="11311" y="5466"/>
                </a:cubicBezTo>
                <a:cubicBezTo>
                  <a:pt x="11257" y="5590"/>
                  <a:pt x="11249" y="5721"/>
                  <a:pt x="11249" y="5852"/>
                </a:cubicBezTo>
                <a:cubicBezTo>
                  <a:pt x="11249" y="5892"/>
                  <a:pt x="11226" y="5930"/>
                  <a:pt x="11226" y="5969"/>
                </a:cubicBezTo>
                <a:cubicBezTo>
                  <a:pt x="11226" y="5992"/>
                  <a:pt x="11234" y="6015"/>
                  <a:pt x="11241" y="6046"/>
                </a:cubicBezTo>
                <a:cubicBezTo>
                  <a:pt x="11249" y="6085"/>
                  <a:pt x="11249" y="6131"/>
                  <a:pt x="11249" y="6177"/>
                </a:cubicBezTo>
                <a:cubicBezTo>
                  <a:pt x="11210" y="6170"/>
                  <a:pt x="11180" y="6162"/>
                  <a:pt x="11149" y="6154"/>
                </a:cubicBezTo>
                <a:cubicBezTo>
                  <a:pt x="11141" y="6146"/>
                  <a:pt x="11126" y="6146"/>
                  <a:pt x="11110" y="6146"/>
                </a:cubicBezTo>
                <a:cubicBezTo>
                  <a:pt x="11102" y="6154"/>
                  <a:pt x="11087" y="6162"/>
                  <a:pt x="11087" y="6170"/>
                </a:cubicBezTo>
                <a:cubicBezTo>
                  <a:pt x="11079" y="6177"/>
                  <a:pt x="11087" y="6193"/>
                  <a:pt x="11087" y="6200"/>
                </a:cubicBezTo>
                <a:cubicBezTo>
                  <a:pt x="11094" y="6223"/>
                  <a:pt x="11110" y="6239"/>
                  <a:pt x="11126" y="6255"/>
                </a:cubicBezTo>
                <a:cubicBezTo>
                  <a:pt x="11187" y="6309"/>
                  <a:pt x="11264" y="6356"/>
                  <a:pt x="11327" y="6417"/>
                </a:cubicBezTo>
                <a:cubicBezTo>
                  <a:pt x="11249" y="6379"/>
                  <a:pt x="11187" y="6347"/>
                  <a:pt x="11126" y="6324"/>
                </a:cubicBezTo>
                <a:cubicBezTo>
                  <a:pt x="11094" y="6309"/>
                  <a:pt x="11063" y="6301"/>
                  <a:pt x="11040" y="6316"/>
                </a:cubicBezTo>
                <a:cubicBezTo>
                  <a:pt x="11017" y="6332"/>
                  <a:pt x="11017" y="6363"/>
                  <a:pt x="11033" y="6386"/>
                </a:cubicBezTo>
                <a:cubicBezTo>
                  <a:pt x="11040" y="6409"/>
                  <a:pt x="11063" y="6425"/>
                  <a:pt x="11087" y="6440"/>
                </a:cubicBezTo>
                <a:cubicBezTo>
                  <a:pt x="11149" y="6479"/>
                  <a:pt x="11210" y="6526"/>
                  <a:pt x="11280" y="6564"/>
                </a:cubicBezTo>
                <a:cubicBezTo>
                  <a:pt x="11249" y="6579"/>
                  <a:pt x="11218" y="6564"/>
                  <a:pt x="11187" y="6556"/>
                </a:cubicBezTo>
                <a:cubicBezTo>
                  <a:pt x="11156" y="6549"/>
                  <a:pt x="11117" y="6541"/>
                  <a:pt x="11087" y="6549"/>
                </a:cubicBezTo>
                <a:cubicBezTo>
                  <a:pt x="11087" y="6556"/>
                  <a:pt x="11079" y="6556"/>
                  <a:pt x="11079" y="6556"/>
                </a:cubicBezTo>
                <a:cubicBezTo>
                  <a:pt x="11071" y="6564"/>
                  <a:pt x="11079" y="6572"/>
                  <a:pt x="11079" y="6579"/>
                </a:cubicBezTo>
                <a:cubicBezTo>
                  <a:pt x="11094" y="6609"/>
                  <a:pt x="11117" y="6633"/>
                  <a:pt x="11149" y="6656"/>
                </a:cubicBezTo>
                <a:cubicBezTo>
                  <a:pt x="11187" y="6679"/>
                  <a:pt x="11226" y="6702"/>
                  <a:pt x="11264" y="6726"/>
                </a:cubicBezTo>
                <a:cubicBezTo>
                  <a:pt x="11264" y="6733"/>
                  <a:pt x="11264" y="6741"/>
                  <a:pt x="11264" y="6756"/>
                </a:cubicBezTo>
                <a:cubicBezTo>
                  <a:pt x="11117" y="6779"/>
                  <a:pt x="10932" y="6795"/>
                  <a:pt x="10793" y="6826"/>
                </a:cubicBezTo>
                <a:cubicBezTo>
                  <a:pt x="10746" y="6833"/>
                  <a:pt x="10692" y="6841"/>
                  <a:pt x="10654" y="6872"/>
                </a:cubicBezTo>
                <a:cubicBezTo>
                  <a:pt x="10615" y="6903"/>
                  <a:pt x="10585" y="6942"/>
                  <a:pt x="10561" y="6980"/>
                </a:cubicBezTo>
                <a:cubicBezTo>
                  <a:pt x="10499" y="7089"/>
                  <a:pt x="10461" y="7204"/>
                  <a:pt x="10438" y="7321"/>
                </a:cubicBezTo>
                <a:cubicBezTo>
                  <a:pt x="10422" y="7398"/>
                  <a:pt x="10422" y="7475"/>
                  <a:pt x="10399" y="7545"/>
                </a:cubicBezTo>
                <a:cubicBezTo>
                  <a:pt x="10368" y="7638"/>
                  <a:pt x="10314" y="7731"/>
                  <a:pt x="10368" y="7808"/>
                </a:cubicBezTo>
                <a:cubicBezTo>
                  <a:pt x="10383" y="7831"/>
                  <a:pt x="10414" y="7854"/>
                  <a:pt x="10422" y="7878"/>
                </a:cubicBezTo>
                <a:cubicBezTo>
                  <a:pt x="10445" y="7916"/>
                  <a:pt x="10429" y="7955"/>
                  <a:pt x="10422" y="7993"/>
                </a:cubicBezTo>
                <a:cubicBezTo>
                  <a:pt x="10399" y="8109"/>
                  <a:pt x="10360" y="8241"/>
                  <a:pt x="10391" y="8356"/>
                </a:cubicBezTo>
                <a:cubicBezTo>
                  <a:pt x="10438" y="8519"/>
                  <a:pt x="10592" y="8643"/>
                  <a:pt x="10762" y="8635"/>
                </a:cubicBezTo>
                <a:cubicBezTo>
                  <a:pt x="10739" y="8697"/>
                  <a:pt x="10723" y="8759"/>
                  <a:pt x="10716" y="8820"/>
                </a:cubicBezTo>
                <a:cubicBezTo>
                  <a:pt x="10515" y="8929"/>
                  <a:pt x="10298" y="9091"/>
                  <a:pt x="10020" y="9215"/>
                </a:cubicBezTo>
                <a:cubicBezTo>
                  <a:pt x="10020" y="9207"/>
                  <a:pt x="10020" y="9200"/>
                  <a:pt x="10020" y="9191"/>
                </a:cubicBezTo>
                <a:cubicBezTo>
                  <a:pt x="9958" y="8921"/>
                  <a:pt x="10105" y="8643"/>
                  <a:pt x="10074" y="8365"/>
                </a:cubicBezTo>
                <a:cubicBezTo>
                  <a:pt x="10066" y="8256"/>
                  <a:pt x="10028" y="8156"/>
                  <a:pt x="10004" y="8055"/>
                </a:cubicBezTo>
                <a:cubicBezTo>
                  <a:pt x="9950" y="7885"/>
                  <a:pt x="9904" y="7692"/>
                  <a:pt x="9764" y="7576"/>
                </a:cubicBezTo>
                <a:cubicBezTo>
                  <a:pt x="9710" y="7537"/>
                  <a:pt x="9641" y="7506"/>
                  <a:pt x="9571" y="7475"/>
                </a:cubicBezTo>
                <a:cubicBezTo>
                  <a:pt x="9479" y="7437"/>
                  <a:pt x="9386" y="7398"/>
                  <a:pt x="9286" y="7390"/>
                </a:cubicBezTo>
                <a:cubicBezTo>
                  <a:pt x="9177" y="7375"/>
                  <a:pt x="9069" y="7383"/>
                  <a:pt x="8976" y="7336"/>
                </a:cubicBezTo>
                <a:cubicBezTo>
                  <a:pt x="8929" y="7267"/>
                  <a:pt x="8899" y="7213"/>
                  <a:pt x="8906" y="7158"/>
                </a:cubicBezTo>
                <a:cubicBezTo>
                  <a:pt x="8906" y="7127"/>
                  <a:pt x="8915" y="7104"/>
                  <a:pt x="8922" y="7081"/>
                </a:cubicBezTo>
                <a:cubicBezTo>
                  <a:pt x="8945" y="7019"/>
                  <a:pt x="8953" y="6950"/>
                  <a:pt x="8953" y="6880"/>
                </a:cubicBezTo>
                <a:cubicBezTo>
                  <a:pt x="8999" y="6857"/>
                  <a:pt x="9038" y="6833"/>
                  <a:pt x="9053" y="6803"/>
                </a:cubicBezTo>
                <a:cubicBezTo>
                  <a:pt x="9076" y="6772"/>
                  <a:pt x="9085" y="6733"/>
                  <a:pt x="9085" y="6694"/>
                </a:cubicBezTo>
                <a:cubicBezTo>
                  <a:pt x="9085" y="6671"/>
                  <a:pt x="9085" y="6640"/>
                  <a:pt x="9069" y="6617"/>
                </a:cubicBezTo>
                <a:cubicBezTo>
                  <a:pt x="9053" y="6594"/>
                  <a:pt x="9038" y="6572"/>
                  <a:pt x="9007" y="6564"/>
                </a:cubicBezTo>
                <a:cubicBezTo>
                  <a:pt x="9038" y="6494"/>
                  <a:pt x="9015" y="6425"/>
                  <a:pt x="8992" y="6370"/>
                </a:cubicBezTo>
                <a:cubicBezTo>
                  <a:pt x="8961" y="6324"/>
                  <a:pt x="8922" y="6278"/>
                  <a:pt x="8906" y="6216"/>
                </a:cubicBezTo>
                <a:cubicBezTo>
                  <a:pt x="8906" y="6200"/>
                  <a:pt x="8906" y="6170"/>
                  <a:pt x="8899" y="6154"/>
                </a:cubicBezTo>
                <a:cubicBezTo>
                  <a:pt x="8875" y="6123"/>
                  <a:pt x="8837" y="6116"/>
                  <a:pt x="8798" y="6092"/>
                </a:cubicBezTo>
                <a:cubicBezTo>
                  <a:pt x="8791" y="6085"/>
                  <a:pt x="8775" y="6077"/>
                  <a:pt x="8768" y="6062"/>
                </a:cubicBezTo>
                <a:cubicBezTo>
                  <a:pt x="8945" y="5945"/>
                  <a:pt x="9030" y="5884"/>
                  <a:pt x="9030" y="5884"/>
                </a:cubicBezTo>
                <a:cubicBezTo>
                  <a:pt x="8768" y="5652"/>
                  <a:pt x="8806" y="5412"/>
                  <a:pt x="8806" y="5412"/>
                </a:cubicBezTo>
                <a:cubicBezTo>
                  <a:pt x="8806" y="5412"/>
                  <a:pt x="8929" y="5374"/>
                  <a:pt x="9038" y="5172"/>
                </a:cubicBezTo>
                <a:cubicBezTo>
                  <a:pt x="9146" y="4971"/>
                  <a:pt x="8860" y="4553"/>
                  <a:pt x="8860" y="4553"/>
                </a:cubicBezTo>
                <a:cubicBezTo>
                  <a:pt x="8860" y="4553"/>
                  <a:pt x="8929" y="4523"/>
                  <a:pt x="9038" y="4476"/>
                </a:cubicBezTo>
                <a:cubicBezTo>
                  <a:pt x="9139" y="4430"/>
                  <a:pt x="9223" y="4360"/>
                  <a:pt x="9115" y="3874"/>
                </a:cubicBezTo>
                <a:cubicBezTo>
                  <a:pt x="9022" y="3464"/>
                  <a:pt x="8605" y="3007"/>
                  <a:pt x="8489" y="2883"/>
                </a:cubicBezTo>
                <a:cubicBezTo>
                  <a:pt x="8497" y="2869"/>
                  <a:pt x="8497" y="2845"/>
                  <a:pt x="8489" y="2830"/>
                </a:cubicBezTo>
                <a:cubicBezTo>
                  <a:pt x="8474" y="2806"/>
                  <a:pt x="8451" y="2799"/>
                  <a:pt x="8427" y="2814"/>
                </a:cubicBezTo>
                <a:cubicBezTo>
                  <a:pt x="4376" y="5080"/>
                  <a:pt x="4376" y="5080"/>
                  <a:pt x="4376" y="5080"/>
                </a:cubicBezTo>
                <a:lnTo>
                  <a:pt x="4376" y="5080"/>
                </a:lnTo>
                <a:cubicBezTo>
                  <a:pt x="4368" y="5064"/>
                  <a:pt x="4345" y="5064"/>
                  <a:pt x="4329" y="5072"/>
                </a:cubicBezTo>
                <a:cubicBezTo>
                  <a:pt x="4299" y="5080"/>
                  <a:pt x="4276" y="5103"/>
                  <a:pt x="4252" y="5118"/>
                </a:cubicBezTo>
                <a:cubicBezTo>
                  <a:pt x="4229" y="5095"/>
                  <a:pt x="4213" y="5057"/>
                  <a:pt x="4183" y="5041"/>
                </a:cubicBezTo>
                <a:cubicBezTo>
                  <a:pt x="4144" y="5025"/>
                  <a:pt x="4105" y="5041"/>
                  <a:pt x="4082" y="5072"/>
                </a:cubicBezTo>
                <a:cubicBezTo>
                  <a:pt x="4075" y="5057"/>
                  <a:pt x="4066" y="5049"/>
                  <a:pt x="4059" y="5041"/>
                </a:cubicBezTo>
                <a:cubicBezTo>
                  <a:pt x="4051" y="5033"/>
                  <a:pt x="4036" y="5025"/>
                  <a:pt x="4028" y="5033"/>
                </a:cubicBezTo>
                <a:cubicBezTo>
                  <a:pt x="4020" y="5033"/>
                  <a:pt x="4012" y="5041"/>
                  <a:pt x="4012" y="5049"/>
                </a:cubicBezTo>
                <a:cubicBezTo>
                  <a:pt x="3997" y="5064"/>
                  <a:pt x="3982" y="5080"/>
                  <a:pt x="3966" y="5103"/>
                </a:cubicBezTo>
                <a:cubicBezTo>
                  <a:pt x="3935" y="5072"/>
                  <a:pt x="3905" y="5080"/>
                  <a:pt x="3881" y="5095"/>
                </a:cubicBezTo>
                <a:cubicBezTo>
                  <a:pt x="3858" y="5110"/>
                  <a:pt x="3842" y="5134"/>
                  <a:pt x="3827" y="5149"/>
                </a:cubicBezTo>
                <a:cubicBezTo>
                  <a:pt x="3788" y="5218"/>
                  <a:pt x="3726" y="5265"/>
                  <a:pt x="3688" y="5342"/>
                </a:cubicBezTo>
                <a:cubicBezTo>
                  <a:pt x="3665" y="5388"/>
                  <a:pt x="3657" y="5435"/>
                  <a:pt x="3657" y="5489"/>
                </a:cubicBezTo>
                <a:cubicBezTo>
                  <a:pt x="3641" y="5497"/>
                  <a:pt x="3634" y="5512"/>
                  <a:pt x="3634" y="5528"/>
                </a:cubicBezTo>
                <a:cubicBezTo>
                  <a:pt x="3634" y="5535"/>
                  <a:pt x="3634" y="5544"/>
                  <a:pt x="3641" y="5551"/>
                </a:cubicBezTo>
                <a:lnTo>
                  <a:pt x="3641" y="5551"/>
                </a:lnTo>
                <a:cubicBezTo>
                  <a:pt x="3487" y="5915"/>
                  <a:pt x="3348" y="6270"/>
                  <a:pt x="3255" y="6633"/>
                </a:cubicBezTo>
                <a:cubicBezTo>
                  <a:pt x="3208" y="6833"/>
                  <a:pt x="3170" y="7050"/>
                  <a:pt x="3247" y="7243"/>
                </a:cubicBezTo>
                <a:cubicBezTo>
                  <a:pt x="3324" y="7444"/>
                  <a:pt x="3510" y="7584"/>
                  <a:pt x="3688" y="7707"/>
                </a:cubicBezTo>
                <a:cubicBezTo>
                  <a:pt x="3680" y="7800"/>
                  <a:pt x="3711" y="7878"/>
                  <a:pt x="3758" y="7916"/>
                </a:cubicBezTo>
                <a:cubicBezTo>
                  <a:pt x="3812" y="7962"/>
                  <a:pt x="3873" y="7993"/>
                  <a:pt x="3928" y="8032"/>
                </a:cubicBezTo>
                <a:cubicBezTo>
                  <a:pt x="4005" y="8109"/>
                  <a:pt x="4043" y="8218"/>
                  <a:pt x="4129" y="8295"/>
                </a:cubicBezTo>
                <a:cubicBezTo>
                  <a:pt x="4159" y="8318"/>
                  <a:pt x="4190" y="8333"/>
                  <a:pt x="4206" y="8365"/>
                </a:cubicBezTo>
                <a:cubicBezTo>
                  <a:pt x="4267" y="8449"/>
                  <a:pt x="4190" y="8557"/>
                  <a:pt x="4198" y="8658"/>
                </a:cubicBezTo>
                <a:cubicBezTo>
                  <a:pt x="4198" y="8727"/>
                  <a:pt x="4236" y="8782"/>
                  <a:pt x="4244" y="8851"/>
                </a:cubicBezTo>
                <a:cubicBezTo>
                  <a:pt x="4260" y="8921"/>
                  <a:pt x="4244" y="8991"/>
                  <a:pt x="4229" y="9060"/>
                </a:cubicBezTo>
                <a:cubicBezTo>
                  <a:pt x="4206" y="9184"/>
                  <a:pt x="4198" y="9308"/>
                  <a:pt x="4198" y="9424"/>
                </a:cubicBezTo>
                <a:cubicBezTo>
                  <a:pt x="4028" y="9076"/>
                  <a:pt x="4144" y="8643"/>
                  <a:pt x="3726" y="8643"/>
                </a:cubicBezTo>
                <a:cubicBezTo>
                  <a:pt x="3649" y="8643"/>
                  <a:pt x="3579" y="8658"/>
                  <a:pt x="3525" y="8681"/>
                </a:cubicBezTo>
                <a:cubicBezTo>
                  <a:pt x="3525" y="8666"/>
                  <a:pt x="3518" y="8658"/>
                  <a:pt x="3518" y="8643"/>
                </a:cubicBezTo>
                <a:cubicBezTo>
                  <a:pt x="3494" y="8496"/>
                  <a:pt x="3417" y="8372"/>
                  <a:pt x="3332" y="8249"/>
                </a:cubicBezTo>
                <a:cubicBezTo>
                  <a:pt x="3185" y="8055"/>
                  <a:pt x="3000" y="7885"/>
                  <a:pt x="2791" y="7761"/>
                </a:cubicBezTo>
                <a:cubicBezTo>
                  <a:pt x="2767" y="7638"/>
                  <a:pt x="2799" y="7584"/>
                  <a:pt x="2837" y="7545"/>
                </a:cubicBezTo>
                <a:cubicBezTo>
                  <a:pt x="2876" y="7506"/>
                  <a:pt x="2923" y="7475"/>
                  <a:pt x="2961" y="7429"/>
                </a:cubicBezTo>
                <a:cubicBezTo>
                  <a:pt x="3000" y="7375"/>
                  <a:pt x="3030" y="7313"/>
                  <a:pt x="3046" y="7251"/>
                </a:cubicBezTo>
                <a:cubicBezTo>
                  <a:pt x="3116" y="7019"/>
                  <a:pt x="3093" y="6764"/>
                  <a:pt x="2984" y="6556"/>
                </a:cubicBezTo>
                <a:cubicBezTo>
                  <a:pt x="2923" y="6440"/>
                  <a:pt x="2822" y="6324"/>
                  <a:pt x="2690" y="6324"/>
                </a:cubicBezTo>
                <a:cubicBezTo>
                  <a:pt x="2582" y="6223"/>
                  <a:pt x="2435" y="6216"/>
                  <a:pt x="2319" y="6255"/>
                </a:cubicBezTo>
                <a:cubicBezTo>
                  <a:pt x="2102" y="6332"/>
                  <a:pt x="1964" y="6533"/>
                  <a:pt x="1886" y="6741"/>
                </a:cubicBezTo>
                <a:cubicBezTo>
                  <a:pt x="1809" y="6957"/>
                  <a:pt x="1785" y="7181"/>
                  <a:pt x="1731" y="7398"/>
                </a:cubicBezTo>
                <a:cubicBezTo>
                  <a:pt x="1624" y="7367"/>
                  <a:pt x="1593" y="7267"/>
                  <a:pt x="1523" y="7228"/>
                </a:cubicBezTo>
                <a:cubicBezTo>
                  <a:pt x="1507" y="7220"/>
                  <a:pt x="1492" y="7220"/>
                  <a:pt x="1477" y="7204"/>
                </a:cubicBezTo>
                <a:cubicBezTo>
                  <a:pt x="1384" y="7150"/>
                  <a:pt x="1407" y="6988"/>
                  <a:pt x="1307" y="6934"/>
                </a:cubicBezTo>
                <a:cubicBezTo>
                  <a:pt x="1291" y="6926"/>
                  <a:pt x="1267" y="6926"/>
                  <a:pt x="1253" y="6911"/>
                </a:cubicBezTo>
                <a:cubicBezTo>
                  <a:pt x="1237" y="6903"/>
                  <a:pt x="1229" y="6887"/>
                  <a:pt x="1214" y="6872"/>
                </a:cubicBezTo>
                <a:cubicBezTo>
                  <a:pt x="1167" y="6818"/>
                  <a:pt x="1129" y="6756"/>
                  <a:pt x="1082" y="6694"/>
                </a:cubicBezTo>
                <a:cubicBezTo>
                  <a:pt x="1059" y="6694"/>
                  <a:pt x="1051" y="6686"/>
                  <a:pt x="1051" y="6679"/>
                </a:cubicBezTo>
                <a:cubicBezTo>
                  <a:pt x="1036" y="6648"/>
                  <a:pt x="1028" y="6625"/>
                  <a:pt x="1013" y="6594"/>
                </a:cubicBezTo>
                <a:cubicBezTo>
                  <a:pt x="1082" y="6394"/>
                  <a:pt x="1167" y="6209"/>
                  <a:pt x="1260" y="6023"/>
                </a:cubicBezTo>
                <a:cubicBezTo>
                  <a:pt x="1376" y="5799"/>
                  <a:pt x="1477" y="5590"/>
                  <a:pt x="1577" y="5381"/>
                </a:cubicBezTo>
                <a:cubicBezTo>
                  <a:pt x="1600" y="5327"/>
                  <a:pt x="1616" y="5281"/>
                  <a:pt x="1662" y="5242"/>
                </a:cubicBezTo>
                <a:cubicBezTo>
                  <a:pt x="1693" y="5211"/>
                  <a:pt x="1739" y="5188"/>
                  <a:pt x="1771" y="5149"/>
                </a:cubicBezTo>
                <a:cubicBezTo>
                  <a:pt x="1801" y="5103"/>
                  <a:pt x="1794" y="5033"/>
                  <a:pt x="1778" y="4971"/>
                </a:cubicBezTo>
                <a:cubicBezTo>
                  <a:pt x="1762" y="4917"/>
                  <a:pt x="1731" y="4856"/>
                  <a:pt x="1739" y="4801"/>
                </a:cubicBezTo>
                <a:cubicBezTo>
                  <a:pt x="1739" y="4786"/>
                  <a:pt x="1747" y="4770"/>
                  <a:pt x="1739" y="4755"/>
                </a:cubicBezTo>
                <a:cubicBezTo>
                  <a:pt x="1739" y="4739"/>
                  <a:pt x="1724" y="4724"/>
                  <a:pt x="1708" y="4732"/>
                </a:cubicBezTo>
                <a:cubicBezTo>
                  <a:pt x="1701" y="4732"/>
                  <a:pt x="1693" y="4739"/>
                  <a:pt x="1693" y="4739"/>
                </a:cubicBezTo>
                <a:cubicBezTo>
                  <a:pt x="1678" y="4763"/>
                  <a:pt x="1662" y="4778"/>
                  <a:pt x="1654" y="4801"/>
                </a:cubicBezTo>
                <a:cubicBezTo>
                  <a:pt x="1631" y="4793"/>
                  <a:pt x="1624" y="4786"/>
                  <a:pt x="1608" y="4786"/>
                </a:cubicBezTo>
                <a:cubicBezTo>
                  <a:pt x="1593" y="4786"/>
                  <a:pt x="1577" y="4793"/>
                  <a:pt x="1577" y="4801"/>
                </a:cubicBezTo>
                <a:cubicBezTo>
                  <a:pt x="1561" y="4793"/>
                  <a:pt x="1546" y="4786"/>
                  <a:pt x="1531" y="4793"/>
                </a:cubicBezTo>
                <a:cubicBezTo>
                  <a:pt x="1515" y="4801"/>
                  <a:pt x="1500" y="4809"/>
                  <a:pt x="1492" y="4824"/>
                </a:cubicBezTo>
                <a:cubicBezTo>
                  <a:pt x="1469" y="4809"/>
                  <a:pt x="1438" y="4809"/>
                  <a:pt x="1407" y="4817"/>
                </a:cubicBezTo>
                <a:cubicBezTo>
                  <a:pt x="1384" y="4832"/>
                  <a:pt x="1360" y="4856"/>
                  <a:pt x="1337" y="4871"/>
                </a:cubicBezTo>
                <a:cubicBezTo>
                  <a:pt x="1276" y="4871"/>
                  <a:pt x="1244" y="4925"/>
                  <a:pt x="1244" y="4971"/>
                </a:cubicBezTo>
                <a:cubicBezTo>
                  <a:pt x="1237" y="5025"/>
                  <a:pt x="1253" y="5072"/>
                  <a:pt x="1253" y="5118"/>
                </a:cubicBezTo>
                <a:cubicBezTo>
                  <a:pt x="1253" y="5188"/>
                  <a:pt x="1221" y="5250"/>
                  <a:pt x="1190" y="5311"/>
                </a:cubicBezTo>
                <a:cubicBezTo>
                  <a:pt x="966" y="5729"/>
                  <a:pt x="626" y="6092"/>
                  <a:pt x="495" y="6549"/>
                </a:cubicBezTo>
                <a:cubicBezTo>
                  <a:pt x="456" y="6625"/>
                  <a:pt x="487" y="6702"/>
                  <a:pt x="541" y="6741"/>
                </a:cubicBezTo>
                <a:cubicBezTo>
                  <a:pt x="518" y="6787"/>
                  <a:pt x="565" y="6857"/>
                  <a:pt x="618" y="6857"/>
                </a:cubicBezTo>
                <a:cubicBezTo>
                  <a:pt x="595" y="6934"/>
                  <a:pt x="649" y="7011"/>
                  <a:pt x="680" y="7081"/>
                </a:cubicBezTo>
                <a:cubicBezTo>
                  <a:pt x="719" y="7190"/>
                  <a:pt x="726" y="7305"/>
                  <a:pt x="773" y="7406"/>
                </a:cubicBezTo>
                <a:cubicBezTo>
                  <a:pt x="835" y="7553"/>
                  <a:pt x="966" y="7668"/>
                  <a:pt x="997" y="7823"/>
                </a:cubicBezTo>
                <a:cubicBezTo>
                  <a:pt x="1028" y="7947"/>
                  <a:pt x="982" y="8094"/>
                  <a:pt x="1028" y="8218"/>
                </a:cubicBezTo>
                <a:cubicBezTo>
                  <a:pt x="1043" y="8256"/>
                  <a:pt x="1074" y="8295"/>
                  <a:pt x="1090" y="8341"/>
                </a:cubicBezTo>
                <a:cubicBezTo>
                  <a:pt x="1097" y="8388"/>
                  <a:pt x="1097" y="8434"/>
                  <a:pt x="1097" y="8473"/>
                </a:cubicBezTo>
                <a:cubicBezTo>
                  <a:pt x="1090" y="8658"/>
                  <a:pt x="1059" y="8836"/>
                  <a:pt x="1043" y="9030"/>
                </a:cubicBezTo>
                <a:cubicBezTo>
                  <a:pt x="1013" y="9323"/>
                  <a:pt x="1036" y="9625"/>
                  <a:pt x="1051" y="9919"/>
                </a:cubicBezTo>
                <a:cubicBezTo>
                  <a:pt x="1059" y="9949"/>
                  <a:pt x="1059" y="9980"/>
                  <a:pt x="1059" y="10011"/>
                </a:cubicBezTo>
                <a:cubicBezTo>
                  <a:pt x="1059" y="10011"/>
                  <a:pt x="943" y="9779"/>
                  <a:pt x="804" y="9655"/>
                </a:cubicBezTo>
                <a:cubicBezTo>
                  <a:pt x="657" y="9532"/>
                  <a:pt x="402" y="9594"/>
                  <a:pt x="0" y="9872"/>
                </a:cubicBezTo>
                <a:cubicBezTo>
                  <a:pt x="0" y="14294"/>
                  <a:pt x="0" y="14294"/>
                  <a:pt x="0" y="14294"/>
                </a:cubicBezTo>
                <a:cubicBezTo>
                  <a:pt x="23464" y="14294"/>
                  <a:pt x="23464" y="14294"/>
                  <a:pt x="23464" y="14294"/>
                </a:cubicBezTo>
                <a:cubicBezTo>
                  <a:pt x="23464" y="10521"/>
                  <a:pt x="23464" y="10521"/>
                  <a:pt x="23464" y="10521"/>
                </a:cubicBezTo>
                <a:cubicBezTo>
                  <a:pt x="23472" y="10328"/>
                  <a:pt x="23464" y="10143"/>
                  <a:pt x="23487" y="9957"/>
                </a:cubicBezTo>
                <a:cubicBezTo>
                  <a:pt x="23510" y="9810"/>
                  <a:pt x="23549" y="9663"/>
                  <a:pt x="23557" y="9516"/>
                </a:cubicBezTo>
                <a:cubicBezTo>
                  <a:pt x="23564" y="9416"/>
                  <a:pt x="23557" y="9315"/>
                  <a:pt x="23541" y="9215"/>
                </a:cubicBezTo>
                <a:cubicBezTo>
                  <a:pt x="23526" y="9153"/>
                  <a:pt x="23510" y="9091"/>
                  <a:pt x="23518" y="9030"/>
                </a:cubicBezTo>
                <a:cubicBezTo>
                  <a:pt x="23533" y="8967"/>
                  <a:pt x="23580" y="8906"/>
                  <a:pt x="23587" y="8836"/>
                </a:cubicBezTo>
                <a:cubicBezTo>
                  <a:pt x="23595" y="8790"/>
                  <a:pt x="23595" y="8751"/>
                  <a:pt x="23595" y="8704"/>
                </a:cubicBezTo>
                <a:cubicBezTo>
                  <a:pt x="23603" y="8542"/>
                  <a:pt x="23727" y="8396"/>
                  <a:pt x="23734" y="8225"/>
                </a:cubicBezTo>
                <a:moveTo>
                  <a:pt x="4183" y="7236"/>
                </a:moveTo>
                <a:lnTo>
                  <a:pt x="4183" y="7236"/>
                </a:lnTo>
                <a:cubicBezTo>
                  <a:pt x="4159" y="7228"/>
                  <a:pt x="4136" y="7228"/>
                  <a:pt x="4121" y="7213"/>
                </a:cubicBezTo>
                <a:cubicBezTo>
                  <a:pt x="4051" y="7181"/>
                  <a:pt x="4020" y="7112"/>
                  <a:pt x="3951" y="7081"/>
                </a:cubicBezTo>
                <a:cubicBezTo>
                  <a:pt x="3873" y="7019"/>
                  <a:pt x="3804" y="6957"/>
                  <a:pt x="3726" y="6903"/>
                </a:cubicBezTo>
                <a:cubicBezTo>
                  <a:pt x="3719" y="6779"/>
                  <a:pt x="3734" y="6648"/>
                  <a:pt x="3749" y="6526"/>
                </a:cubicBezTo>
                <a:cubicBezTo>
                  <a:pt x="3781" y="6239"/>
                  <a:pt x="3865" y="5961"/>
                  <a:pt x="3958" y="5691"/>
                </a:cubicBezTo>
                <a:cubicBezTo>
                  <a:pt x="3966" y="5667"/>
                  <a:pt x="3982" y="5636"/>
                  <a:pt x="3997" y="5621"/>
                </a:cubicBezTo>
                <a:cubicBezTo>
                  <a:pt x="4028" y="5598"/>
                  <a:pt x="4075" y="5598"/>
                  <a:pt x="4113" y="5582"/>
                </a:cubicBezTo>
                <a:cubicBezTo>
                  <a:pt x="4206" y="5567"/>
                  <a:pt x="4290" y="5481"/>
                  <a:pt x="4306" y="5381"/>
                </a:cubicBezTo>
                <a:cubicBezTo>
                  <a:pt x="4329" y="5374"/>
                  <a:pt x="4337" y="5365"/>
                  <a:pt x="4345" y="5350"/>
                </a:cubicBezTo>
                <a:cubicBezTo>
                  <a:pt x="4353" y="5342"/>
                  <a:pt x="4360" y="5327"/>
                  <a:pt x="4360" y="5311"/>
                </a:cubicBezTo>
                <a:cubicBezTo>
                  <a:pt x="4360" y="5281"/>
                  <a:pt x="4360" y="5242"/>
                  <a:pt x="4353" y="5203"/>
                </a:cubicBezTo>
                <a:cubicBezTo>
                  <a:pt x="6718" y="3874"/>
                  <a:pt x="6718" y="3874"/>
                  <a:pt x="6718" y="3874"/>
                </a:cubicBezTo>
                <a:cubicBezTo>
                  <a:pt x="7530" y="4399"/>
                  <a:pt x="7507" y="5157"/>
                  <a:pt x="7507" y="5157"/>
                </a:cubicBezTo>
                <a:cubicBezTo>
                  <a:pt x="7283" y="5358"/>
                  <a:pt x="7283" y="5358"/>
                  <a:pt x="7283" y="5358"/>
                </a:cubicBezTo>
                <a:cubicBezTo>
                  <a:pt x="7190" y="5428"/>
                  <a:pt x="7167" y="5551"/>
                  <a:pt x="7213" y="5659"/>
                </a:cubicBezTo>
                <a:cubicBezTo>
                  <a:pt x="7229" y="5706"/>
                  <a:pt x="7259" y="5768"/>
                  <a:pt x="7283" y="5845"/>
                </a:cubicBezTo>
                <a:cubicBezTo>
                  <a:pt x="7391" y="6146"/>
                  <a:pt x="7190" y="6108"/>
                  <a:pt x="7128" y="6324"/>
                </a:cubicBezTo>
                <a:cubicBezTo>
                  <a:pt x="7028" y="6625"/>
                  <a:pt x="7306" y="6864"/>
                  <a:pt x="7306" y="6864"/>
                </a:cubicBezTo>
                <a:cubicBezTo>
                  <a:pt x="7576" y="6733"/>
                  <a:pt x="7809" y="6609"/>
                  <a:pt x="8017" y="6502"/>
                </a:cubicBezTo>
                <a:cubicBezTo>
                  <a:pt x="8017" y="6510"/>
                  <a:pt x="8017" y="6517"/>
                  <a:pt x="8017" y="6526"/>
                </a:cubicBezTo>
                <a:cubicBezTo>
                  <a:pt x="7987" y="6617"/>
                  <a:pt x="7987" y="6686"/>
                  <a:pt x="7994" y="6764"/>
                </a:cubicBezTo>
                <a:cubicBezTo>
                  <a:pt x="7994" y="6810"/>
                  <a:pt x="7994" y="6857"/>
                  <a:pt x="8002" y="6896"/>
                </a:cubicBezTo>
                <a:cubicBezTo>
                  <a:pt x="8010" y="6988"/>
                  <a:pt x="8033" y="7073"/>
                  <a:pt x="8064" y="7158"/>
                </a:cubicBezTo>
                <a:cubicBezTo>
                  <a:pt x="8133" y="7228"/>
                  <a:pt x="8094" y="7360"/>
                  <a:pt x="8010" y="7429"/>
                </a:cubicBezTo>
                <a:cubicBezTo>
                  <a:pt x="7933" y="7498"/>
                  <a:pt x="7824" y="7530"/>
                  <a:pt x="7731" y="7561"/>
                </a:cubicBezTo>
                <a:cubicBezTo>
                  <a:pt x="7561" y="7622"/>
                  <a:pt x="7391" y="7715"/>
                  <a:pt x="7306" y="7878"/>
                </a:cubicBezTo>
                <a:cubicBezTo>
                  <a:pt x="7259" y="7962"/>
                  <a:pt x="7245" y="8071"/>
                  <a:pt x="7229" y="8171"/>
                </a:cubicBezTo>
                <a:cubicBezTo>
                  <a:pt x="7221" y="8233"/>
                  <a:pt x="7221" y="8295"/>
                  <a:pt x="7213" y="8356"/>
                </a:cubicBezTo>
                <a:cubicBezTo>
                  <a:pt x="6966" y="8380"/>
                  <a:pt x="6741" y="8442"/>
                  <a:pt x="6556" y="8534"/>
                </a:cubicBezTo>
                <a:cubicBezTo>
                  <a:pt x="6556" y="8473"/>
                  <a:pt x="6564" y="8419"/>
                  <a:pt x="6571" y="8365"/>
                </a:cubicBezTo>
                <a:cubicBezTo>
                  <a:pt x="6618" y="8272"/>
                  <a:pt x="6641" y="8186"/>
                  <a:pt x="6664" y="8102"/>
                </a:cubicBezTo>
                <a:cubicBezTo>
                  <a:pt x="6672" y="8039"/>
                  <a:pt x="6680" y="7970"/>
                  <a:pt x="6703" y="7916"/>
                </a:cubicBezTo>
                <a:cubicBezTo>
                  <a:pt x="6718" y="7862"/>
                  <a:pt x="6749" y="7815"/>
                  <a:pt x="6765" y="7761"/>
                </a:cubicBezTo>
                <a:cubicBezTo>
                  <a:pt x="6804" y="7645"/>
                  <a:pt x="6765" y="7521"/>
                  <a:pt x="6734" y="7406"/>
                </a:cubicBezTo>
                <a:cubicBezTo>
                  <a:pt x="6695" y="7243"/>
                  <a:pt x="6734" y="7097"/>
                  <a:pt x="6718" y="6957"/>
                </a:cubicBezTo>
                <a:cubicBezTo>
                  <a:pt x="6711" y="6826"/>
                  <a:pt x="6657" y="6702"/>
                  <a:pt x="6595" y="6586"/>
                </a:cubicBezTo>
                <a:cubicBezTo>
                  <a:pt x="6502" y="6394"/>
                  <a:pt x="6410" y="6200"/>
                  <a:pt x="6301" y="6023"/>
                </a:cubicBezTo>
                <a:cubicBezTo>
                  <a:pt x="6239" y="5938"/>
                  <a:pt x="6177" y="5860"/>
                  <a:pt x="6123" y="5775"/>
                </a:cubicBezTo>
                <a:cubicBezTo>
                  <a:pt x="6069" y="5698"/>
                  <a:pt x="6015" y="5621"/>
                  <a:pt x="5992" y="5528"/>
                </a:cubicBezTo>
                <a:cubicBezTo>
                  <a:pt x="5969" y="5451"/>
                  <a:pt x="5969" y="5365"/>
                  <a:pt x="5953" y="5288"/>
                </a:cubicBezTo>
                <a:cubicBezTo>
                  <a:pt x="5953" y="5281"/>
                  <a:pt x="5946" y="5265"/>
                  <a:pt x="5937" y="5250"/>
                </a:cubicBezTo>
                <a:cubicBezTo>
                  <a:pt x="5922" y="5242"/>
                  <a:pt x="5906" y="5234"/>
                  <a:pt x="5883" y="5227"/>
                </a:cubicBezTo>
                <a:cubicBezTo>
                  <a:pt x="5837" y="5218"/>
                  <a:pt x="5783" y="5218"/>
                  <a:pt x="5729" y="5218"/>
                </a:cubicBezTo>
                <a:cubicBezTo>
                  <a:pt x="5721" y="5218"/>
                  <a:pt x="5713" y="5218"/>
                  <a:pt x="5706" y="5218"/>
                </a:cubicBezTo>
                <a:cubicBezTo>
                  <a:pt x="5698" y="5218"/>
                  <a:pt x="5690" y="5211"/>
                  <a:pt x="5682" y="5211"/>
                </a:cubicBezTo>
                <a:cubicBezTo>
                  <a:pt x="5675" y="5211"/>
                  <a:pt x="5659" y="5211"/>
                  <a:pt x="5652" y="5218"/>
                </a:cubicBezTo>
                <a:lnTo>
                  <a:pt x="5644" y="5227"/>
                </a:lnTo>
                <a:cubicBezTo>
                  <a:pt x="5636" y="5234"/>
                  <a:pt x="5628" y="5227"/>
                  <a:pt x="5621" y="5227"/>
                </a:cubicBezTo>
                <a:cubicBezTo>
                  <a:pt x="5589" y="5227"/>
                  <a:pt x="5559" y="5257"/>
                  <a:pt x="5559" y="5288"/>
                </a:cubicBezTo>
                <a:cubicBezTo>
                  <a:pt x="5543" y="5281"/>
                  <a:pt x="5520" y="5265"/>
                  <a:pt x="5505" y="5273"/>
                </a:cubicBezTo>
                <a:cubicBezTo>
                  <a:pt x="5489" y="5273"/>
                  <a:pt x="5474" y="5288"/>
                  <a:pt x="5466" y="5304"/>
                </a:cubicBezTo>
                <a:cubicBezTo>
                  <a:pt x="5466" y="5319"/>
                  <a:pt x="5466" y="5342"/>
                  <a:pt x="5466" y="5358"/>
                </a:cubicBezTo>
                <a:cubicBezTo>
                  <a:pt x="5466" y="5397"/>
                  <a:pt x="5466" y="5443"/>
                  <a:pt x="5474" y="5481"/>
                </a:cubicBezTo>
                <a:cubicBezTo>
                  <a:pt x="5482" y="5551"/>
                  <a:pt x="5505" y="5621"/>
                  <a:pt x="5551" y="5667"/>
                </a:cubicBezTo>
                <a:cubicBezTo>
                  <a:pt x="5589" y="5714"/>
                  <a:pt x="5659" y="5737"/>
                  <a:pt x="5729" y="5721"/>
                </a:cubicBezTo>
                <a:cubicBezTo>
                  <a:pt x="5906" y="5961"/>
                  <a:pt x="5992" y="6239"/>
                  <a:pt x="6069" y="6510"/>
                </a:cubicBezTo>
                <a:cubicBezTo>
                  <a:pt x="6123" y="6702"/>
                  <a:pt x="6177" y="6903"/>
                  <a:pt x="6263" y="7081"/>
                </a:cubicBezTo>
                <a:cubicBezTo>
                  <a:pt x="6216" y="7112"/>
                  <a:pt x="6193" y="7143"/>
                  <a:pt x="6170" y="7181"/>
                </a:cubicBezTo>
                <a:cubicBezTo>
                  <a:pt x="6154" y="7220"/>
                  <a:pt x="6139" y="7259"/>
                  <a:pt x="6131" y="7297"/>
                </a:cubicBezTo>
                <a:cubicBezTo>
                  <a:pt x="6107" y="7360"/>
                  <a:pt x="6077" y="7406"/>
                  <a:pt x="6038" y="7452"/>
                </a:cubicBezTo>
                <a:cubicBezTo>
                  <a:pt x="6046" y="7414"/>
                  <a:pt x="6038" y="7360"/>
                  <a:pt x="6053" y="7313"/>
                </a:cubicBezTo>
                <a:cubicBezTo>
                  <a:pt x="6069" y="7282"/>
                  <a:pt x="6084" y="7251"/>
                  <a:pt x="6100" y="7220"/>
                </a:cubicBezTo>
                <a:cubicBezTo>
                  <a:pt x="6116" y="7190"/>
                  <a:pt x="6123" y="7158"/>
                  <a:pt x="6107" y="7127"/>
                </a:cubicBezTo>
                <a:cubicBezTo>
                  <a:pt x="6092" y="7104"/>
                  <a:pt x="6077" y="7089"/>
                  <a:pt x="6053" y="7081"/>
                </a:cubicBezTo>
                <a:cubicBezTo>
                  <a:pt x="6015" y="6926"/>
                  <a:pt x="5984" y="6764"/>
                  <a:pt x="5899" y="6633"/>
                </a:cubicBezTo>
                <a:cubicBezTo>
                  <a:pt x="5814" y="6494"/>
                  <a:pt x="5675" y="6386"/>
                  <a:pt x="5512" y="6386"/>
                </a:cubicBezTo>
                <a:cubicBezTo>
                  <a:pt x="5319" y="6386"/>
                  <a:pt x="5157" y="6533"/>
                  <a:pt x="5079" y="6710"/>
                </a:cubicBezTo>
                <a:cubicBezTo>
                  <a:pt x="5002" y="6887"/>
                  <a:pt x="5002" y="7081"/>
                  <a:pt x="5002" y="7274"/>
                </a:cubicBezTo>
                <a:cubicBezTo>
                  <a:pt x="5002" y="7305"/>
                  <a:pt x="5002" y="7336"/>
                  <a:pt x="5010" y="7367"/>
                </a:cubicBezTo>
                <a:cubicBezTo>
                  <a:pt x="5033" y="7421"/>
                  <a:pt x="5087" y="7460"/>
                  <a:pt x="5141" y="7483"/>
                </a:cubicBezTo>
                <a:cubicBezTo>
                  <a:pt x="5164" y="7553"/>
                  <a:pt x="5164" y="7607"/>
                  <a:pt x="5164" y="7668"/>
                </a:cubicBezTo>
                <a:cubicBezTo>
                  <a:pt x="5157" y="7684"/>
                  <a:pt x="5157" y="7699"/>
                  <a:pt x="5149" y="7707"/>
                </a:cubicBezTo>
                <a:cubicBezTo>
                  <a:pt x="5134" y="7746"/>
                  <a:pt x="5079" y="7754"/>
                  <a:pt x="5041" y="7738"/>
                </a:cubicBezTo>
                <a:cubicBezTo>
                  <a:pt x="5010" y="7715"/>
                  <a:pt x="4979" y="7684"/>
                  <a:pt x="4948" y="7661"/>
                </a:cubicBezTo>
                <a:cubicBezTo>
                  <a:pt x="4925" y="7630"/>
                  <a:pt x="4886" y="7607"/>
                  <a:pt x="4847" y="7607"/>
                </a:cubicBezTo>
                <a:cubicBezTo>
                  <a:pt x="4824" y="7607"/>
                  <a:pt x="4801" y="7622"/>
                  <a:pt x="4770" y="7614"/>
                </a:cubicBezTo>
                <a:cubicBezTo>
                  <a:pt x="4754" y="7614"/>
                  <a:pt x="4747" y="7607"/>
                  <a:pt x="4731" y="7599"/>
                </a:cubicBezTo>
                <a:cubicBezTo>
                  <a:pt x="4693" y="7568"/>
                  <a:pt x="4654" y="7545"/>
                  <a:pt x="4623" y="7514"/>
                </a:cubicBezTo>
                <a:cubicBezTo>
                  <a:pt x="4530" y="7437"/>
                  <a:pt x="4476" y="7390"/>
                  <a:pt x="4407" y="7360"/>
                </a:cubicBezTo>
                <a:cubicBezTo>
                  <a:pt x="4360" y="7344"/>
                  <a:pt x="4306" y="7328"/>
                  <a:pt x="4260" y="7297"/>
                </a:cubicBezTo>
                <a:cubicBezTo>
                  <a:pt x="4236" y="7282"/>
                  <a:pt x="4213" y="7251"/>
                  <a:pt x="4183" y="723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5" name="Google Shape;415;p33"/>
          <p:cNvSpPr/>
          <p:nvPr/>
        </p:nvSpPr>
        <p:spPr>
          <a:xfrm flipH="1">
            <a:off x="166107" y="3675100"/>
            <a:ext cx="4598895" cy="1281528"/>
          </a:xfrm>
          <a:custGeom>
            <a:avLst/>
            <a:gdLst/>
            <a:ahLst/>
            <a:cxnLst/>
            <a:rect l="l" t="t" r="r" b="b"/>
            <a:pathLst>
              <a:path w="26017" h="7250" extrusionOk="0">
                <a:moveTo>
                  <a:pt x="26017" y="5526"/>
                </a:moveTo>
                <a:lnTo>
                  <a:pt x="26017" y="5526"/>
                </a:lnTo>
                <a:cubicBezTo>
                  <a:pt x="26017" y="7250"/>
                  <a:pt x="26017" y="7250"/>
                  <a:pt x="26017" y="7250"/>
                </a:cubicBezTo>
                <a:cubicBezTo>
                  <a:pt x="161" y="7250"/>
                  <a:pt x="161" y="7250"/>
                  <a:pt x="161" y="7250"/>
                </a:cubicBezTo>
                <a:cubicBezTo>
                  <a:pt x="145" y="7046"/>
                  <a:pt x="153" y="6833"/>
                  <a:pt x="194" y="6629"/>
                </a:cubicBezTo>
                <a:cubicBezTo>
                  <a:pt x="202" y="6596"/>
                  <a:pt x="202" y="6563"/>
                  <a:pt x="194" y="6531"/>
                </a:cubicBezTo>
                <a:cubicBezTo>
                  <a:pt x="186" y="6498"/>
                  <a:pt x="161" y="6474"/>
                  <a:pt x="136" y="6450"/>
                </a:cubicBezTo>
                <a:cubicBezTo>
                  <a:pt x="22" y="6311"/>
                  <a:pt x="-27" y="6122"/>
                  <a:pt x="14" y="5951"/>
                </a:cubicBezTo>
                <a:cubicBezTo>
                  <a:pt x="30" y="5869"/>
                  <a:pt x="63" y="5787"/>
                  <a:pt x="88" y="5697"/>
                </a:cubicBezTo>
                <a:cubicBezTo>
                  <a:pt x="121" y="5558"/>
                  <a:pt x="104" y="5403"/>
                  <a:pt x="121" y="5256"/>
                </a:cubicBezTo>
                <a:cubicBezTo>
                  <a:pt x="128" y="5101"/>
                  <a:pt x="177" y="4945"/>
                  <a:pt x="317" y="4855"/>
                </a:cubicBezTo>
                <a:cubicBezTo>
                  <a:pt x="317" y="4725"/>
                  <a:pt x="317" y="4602"/>
                  <a:pt x="308" y="4471"/>
                </a:cubicBezTo>
                <a:cubicBezTo>
                  <a:pt x="308" y="4438"/>
                  <a:pt x="308" y="4405"/>
                  <a:pt x="325" y="4381"/>
                </a:cubicBezTo>
                <a:cubicBezTo>
                  <a:pt x="341" y="4357"/>
                  <a:pt x="390" y="4349"/>
                  <a:pt x="406" y="4373"/>
                </a:cubicBezTo>
                <a:cubicBezTo>
                  <a:pt x="406" y="4324"/>
                  <a:pt x="415" y="4267"/>
                  <a:pt x="423" y="4218"/>
                </a:cubicBezTo>
                <a:cubicBezTo>
                  <a:pt x="431" y="4177"/>
                  <a:pt x="439" y="4144"/>
                  <a:pt x="464" y="4120"/>
                </a:cubicBezTo>
                <a:cubicBezTo>
                  <a:pt x="496" y="4096"/>
                  <a:pt x="554" y="4111"/>
                  <a:pt x="554" y="4153"/>
                </a:cubicBezTo>
                <a:cubicBezTo>
                  <a:pt x="562" y="4111"/>
                  <a:pt x="578" y="4063"/>
                  <a:pt x="602" y="4030"/>
                </a:cubicBezTo>
                <a:cubicBezTo>
                  <a:pt x="611" y="4022"/>
                  <a:pt x="611" y="4013"/>
                  <a:pt x="619" y="4005"/>
                </a:cubicBezTo>
                <a:cubicBezTo>
                  <a:pt x="635" y="3997"/>
                  <a:pt x="668" y="4005"/>
                  <a:pt x="676" y="4030"/>
                </a:cubicBezTo>
                <a:cubicBezTo>
                  <a:pt x="693" y="4046"/>
                  <a:pt x="684" y="4070"/>
                  <a:pt x="684" y="4096"/>
                </a:cubicBezTo>
                <a:cubicBezTo>
                  <a:pt x="701" y="4055"/>
                  <a:pt x="766" y="4055"/>
                  <a:pt x="799" y="4079"/>
                </a:cubicBezTo>
                <a:cubicBezTo>
                  <a:pt x="832" y="4111"/>
                  <a:pt x="832" y="4161"/>
                  <a:pt x="832" y="4209"/>
                </a:cubicBezTo>
                <a:cubicBezTo>
                  <a:pt x="832" y="4251"/>
                  <a:pt x="823" y="4300"/>
                  <a:pt x="856" y="4316"/>
                </a:cubicBezTo>
                <a:cubicBezTo>
                  <a:pt x="1028" y="4185"/>
                  <a:pt x="1240" y="4103"/>
                  <a:pt x="1494" y="4079"/>
                </a:cubicBezTo>
                <a:cubicBezTo>
                  <a:pt x="1445" y="3964"/>
                  <a:pt x="1387" y="3833"/>
                  <a:pt x="1404" y="3703"/>
                </a:cubicBezTo>
                <a:cubicBezTo>
                  <a:pt x="1420" y="3637"/>
                  <a:pt x="1445" y="3565"/>
                  <a:pt x="1461" y="3499"/>
                </a:cubicBezTo>
                <a:cubicBezTo>
                  <a:pt x="1469" y="3385"/>
                  <a:pt x="1428" y="3262"/>
                  <a:pt x="1461" y="3148"/>
                </a:cubicBezTo>
                <a:cubicBezTo>
                  <a:pt x="1477" y="3099"/>
                  <a:pt x="1510" y="3050"/>
                  <a:pt x="1502" y="2992"/>
                </a:cubicBezTo>
                <a:cubicBezTo>
                  <a:pt x="1502" y="2960"/>
                  <a:pt x="1485" y="2935"/>
                  <a:pt x="1477" y="2911"/>
                </a:cubicBezTo>
                <a:cubicBezTo>
                  <a:pt x="1445" y="2805"/>
                  <a:pt x="1477" y="2674"/>
                  <a:pt x="1576" y="2600"/>
                </a:cubicBezTo>
                <a:cubicBezTo>
                  <a:pt x="1583" y="2380"/>
                  <a:pt x="1657" y="2150"/>
                  <a:pt x="1829" y="2012"/>
                </a:cubicBezTo>
                <a:cubicBezTo>
                  <a:pt x="1927" y="1946"/>
                  <a:pt x="2033" y="1906"/>
                  <a:pt x="2148" y="1881"/>
                </a:cubicBezTo>
                <a:cubicBezTo>
                  <a:pt x="2279" y="1848"/>
                  <a:pt x="2409" y="1832"/>
                  <a:pt x="2540" y="1848"/>
                </a:cubicBezTo>
                <a:cubicBezTo>
                  <a:pt x="2842" y="1889"/>
                  <a:pt x="3104" y="2118"/>
                  <a:pt x="3186" y="2404"/>
                </a:cubicBezTo>
                <a:cubicBezTo>
                  <a:pt x="3227" y="2543"/>
                  <a:pt x="3227" y="2682"/>
                  <a:pt x="3219" y="2821"/>
                </a:cubicBezTo>
                <a:cubicBezTo>
                  <a:pt x="3210" y="2985"/>
                  <a:pt x="3186" y="3156"/>
                  <a:pt x="3088" y="3279"/>
                </a:cubicBezTo>
                <a:cubicBezTo>
                  <a:pt x="3055" y="3328"/>
                  <a:pt x="3014" y="3360"/>
                  <a:pt x="2973" y="3410"/>
                </a:cubicBezTo>
                <a:cubicBezTo>
                  <a:pt x="2851" y="3557"/>
                  <a:pt x="2801" y="3776"/>
                  <a:pt x="2899" y="3989"/>
                </a:cubicBezTo>
                <a:cubicBezTo>
                  <a:pt x="3079" y="4120"/>
                  <a:pt x="3325" y="4144"/>
                  <a:pt x="3513" y="4267"/>
                </a:cubicBezTo>
                <a:cubicBezTo>
                  <a:pt x="3586" y="4316"/>
                  <a:pt x="3652" y="4373"/>
                  <a:pt x="3734" y="4414"/>
                </a:cubicBezTo>
                <a:cubicBezTo>
                  <a:pt x="3840" y="4479"/>
                  <a:pt x="3962" y="4504"/>
                  <a:pt x="4060" y="4586"/>
                </a:cubicBezTo>
                <a:cubicBezTo>
                  <a:pt x="4200" y="4700"/>
                  <a:pt x="4232" y="4896"/>
                  <a:pt x="4314" y="5125"/>
                </a:cubicBezTo>
                <a:cubicBezTo>
                  <a:pt x="4298" y="5036"/>
                  <a:pt x="4354" y="4945"/>
                  <a:pt x="4420" y="4888"/>
                </a:cubicBezTo>
                <a:cubicBezTo>
                  <a:pt x="4494" y="4839"/>
                  <a:pt x="4576" y="4806"/>
                  <a:pt x="4665" y="4774"/>
                </a:cubicBezTo>
                <a:cubicBezTo>
                  <a:pt x="4796" y="4733"/>
                  <a:pt x="4927" y="4684"/>
                  <a:pt x="5058" y="4643"/>
                </a:cubicBezTo>
                <a:cubicBezTo>
                  <a:pt x="5083" y="4627"/>
                  <a:pt x="5107" y="4618"/>
                  <a:pt x="5124" y="4594"/>
                </a:cubicBezTo>
                <a:cubicBezTo>
                  <a:pt x="5131" y="4570"/>
                  <a:pt x="5124" y="4545"/>
                  <a:pt x="5115" y="4520"/>
                </a:cubicBezTo>
                <a:cubicBezTo>
                  <a:pt x="5066" y="4333"/>
                  <a:pt x="5083" y="4128"/>
                  <a:pt x="5181" y="3964"/>
                </a:cubicBezTo>
                <a:cubicBezTo>
                  <a:pt x="5222" y="3883"/>
                  <a:pt x="5279" y="3809"/>
                  <a:pt x="5311" y="3719"/>
                </a:cubicBezTo>
                <a:cubicBezTo>
                  <a:pt x="5335" y="3646"/>
                  <a:pt x="5328" y="3565"/>
                  <a:pt x="5335" y="3483"/>
                </a:cubicBezTo>
                <a:cubicBezTo>
                  <a:pt x="5344" y="3229"/>
                  <a:pt x="5401" y="2968"/>
                  <a:pt x="5548" y="2764"/>
                </a:cubicBezTo>
                <a:cubicBezTo>
                  <a:pt x="5704" y="2559"/>
                  <a:pt x="5973" y="2429"/>
                  <a:pt x="6218" y="2511"/>
                </a:cubicBezTo>
                <a:cubicBezTo>
                  <a:pt x="6243" y="2314"/>
                  <a:pt x="6292" y="2110"/>
                  <a:pt x="6399" y="1939"/>
                </a:cubicBezTo>
                <a:cubicBezTo>
                  <a:pt x="6505" y="1775"/>
                  <a:pt x="6660" y="1660"/>
                  <a:pt x="6816" y="1546"/>
                </a:cubicBezTo>
                <a:cubicBezTo>
                  <a:pt x="6881" y="1505"/>
                  <a:pt x="6938" y="1456"/>
                  <a:pt x="7020" y="1440"/>
                </a:cubicBezTo>
                <a:cubicBezTo>
                  <a:pt x="7101" y="1415"/>
                  <a:pt x="7191" y="1432"/>
                  <a:pt x="7273" y="1456"/>
                </a:cubicBezTo>
                <a:cubicBezTo>
                  <a:pt x="7421" y="1497"/>
                  <a:pt x="7560" y="1571"/>
                  <a:pt x="7649" y="1693"/>
                </a:cubicBezTo>
                <a:cubicBezTo>
                  <a:pt x="7698" y="1750"/>
                  <a:pt x="7731" y="1824"/>
                  <a:pt x="7780" y="1889"/>
                </a:cubicBezTo>
                <a:cubicBezTo>
                  <a:pt x="7829" y="1946"/>
                  <a:pt x="7895" y="1996"/>
                  <a:pt x="7935" y="2052"/>
                </a:cubicBezTo>
                <a:cubicBezTo>
                  <a:pt x="7993" y="2159"/>
                  <a:pt x="7993" y="2282"/>
                  <a:pt x="7993" y="2396"/>
                </a:cubicBezTo>
                <a:cubicBezTo>
                  <a:pt x="7993" y="2527"/>
                  <a:pt x="8009" y="2650"/>
                  <a:pt x="8026" y="2772"/>
                </a:cubicBezTo>
                <a:cubicBezTo>
                  <a:pt x="8058" y="2992"/>
                  <a:pt x="8115" y="3222"/>
                  <a:pt x="8344" y="3303"/>
                </a:cubicBezTo>
                <a:cubicBezTo>
                  <a:pt x="8344" y="3116"/>
                  <a:pt x="8344" y="2919"/>
                  <a:pt x="8434" y="2748"/>
                </a:cubicBezTo>
                <a:cubicBezTo>
                  <a:pt x="8500" y="2633"/>
                  <a:pt x="8598" y="2535"/>
                  <a:pt x="8671" y="2420"/>
                </a:cubicBezTo>
                <a:cubicBezTo>
                  <a:pt x="8704" y="2363"/>
                  <a:pt x="8728" y="2306"/>
                  <a:pt x="8778" y="2249"/>
                </a:cubicBezTo>
                <a:cubicBezTo>
                  <a:pt x="8859" y="2159"/>
                  <a:pt x="8998" y="2110"/>
                  <a:pt x="9120" y="2143"/>
                </a:cubicBezTo>
                <a:cubicBezTo>
                  <a:pt x="9137" y="1946"/>
                  <a:pt x="9325" y="1783"/>
                  <a:pt x="9587" y="1775"/>
                </a:cubicBezTo>
                <a:cubicBezTo>
                  <a:pt x="9587" y="1644"/>
                  <a:pt x="9627" y="1513"/>
                  <a:pt x="9701" y="1407"/>
                </a:cubicBezTo>
                <a:cubicBezTo>
                  <a:pt x="9718" y="1382"/>
                  <a:pt x="9742" y="1358"/>
                  <a:pt x="9742" y="1325"/>
                </a:cubicBezTo>
                <a:cubicBezTo>
                  <a:pt x="9750" y="1284"/>
                  <a:pt x="9734" y="1243"/>
                  <a:pt x="9726" y="1203"/>
                </a:cubicBezTo>
                <a:cubicBezTo>
                  <a:pt x="9693" y="1047"/>
                  <a:pt x="9824" y="892"/>
                  <a:pt x="9963" y="810"/>
                </a:cubicBezTo>
                <a:cubicBezTo>
                  <a:pt x="10200" y="663"/>
                  <a:pt x="10527" y="638"/>
                  <a:pt x="10772" y="794"/>
                </a:cubicBezTo>
                <a:cubicBezTo>
                  <a:pt x="11017" y="941"/>
                  <a:pt x="11148" y="1260"/>
                  <a:pt x="11050" y="1530"/>
                </a:cubicBezTo>
                <a:cubicBezTo>
                  <a:pt x="11181" y="1587"/>
                  <a:pt x="11058" y="1824"/>
                  <a:pt x="11173" y="1913"/>
                </a:cubicBezTo>
                <a:cubicBezTo>
                  <a:pt x="11189" y="1939"/>
                  <a:pt x="11221" y="1946"/>
                  <a:pt x="11246" y="1971"/>
                </a:cubicBezTo>
                <a:cubicBezTo>
                  <a:pt x="11279" y="2004"/>
                  <a:pt x="11271" y="2061"/>
                  <a:pt x="11271" y="2110"/>
                </a:cubicBezTo>
                <a:cubicBezTo>
                  <a:pt x="11254" y="2265"/>
                  <a:pt x="11271" y="2420"/>
                  <a:pt x="11312" y="2568"/>
                </a:cubicBezTo>
                <a:cubicBezTo>
                  <a:pt x="11549" y="2527"/>
                  <a:pt x="11794" y="2559"/>
                  <a:pt x="12063" y="2698"/>
                </a:cubicBezTo>
                <a:cubicBezTo>
                  <a:pt x="12194" y="2739"/>
                  <a:pt x="12317" y="2781"/>
                  <a:pt x="12497" y="2879"/>
                </a:cubicBezTo>
                <a:cubicBezTo>
                  <a:pt x="12456" y="2731"/>
                  <a:pt x="12415" y="2584"/>
                  <a:pt x="12440" y="2429"/>
                </a:cubicBezTo>
                <a:cubicBezTo>
                  <a:pt x="12464" y="2314"/>
                  <a:pt x="12522" y="2200"/>
                  <a:pt x="12611" y="2118"/>
                </a:cubicBezTo>
                <a:cubicBezTo>
                  <a:pt x="12668" y="2069"/>
                  <a:pt x="12742" y="2028"/>
                  <a:pt x="12767" y="1954"/>
                </a:cubicBezTo>
                <a:cubicBezTo>
                  <a:pt x="12775" y="1939"/>
                  <a:pt x="12783" y="1913"/>
                  <a:pt x="12791" y="1889"/>
                </a:cubicBezTo>
                <a:cubicBezTo>
                  <a:pt x="12840" y="1815"/>
                  <a:pt x="12963" y="1832"/>
                  <a:pt x="13028" y="1767"/>
                </a:cubicBezTo>
                <a:cubicBezTo>
                  <a:pt x="13028" y="1783"/>
                  <a:pt x="13028" y="1800"/>
                  <a:pt x="13068" y="1815"/>
                </a:cubicBezTo>
                <a:cubicBezTo>
                  <a:pt x="13084" y="1767"/>
                  <a:pt x="13084" y="1702"/>
                  <a:pt x="13093" y="1644"/>
                </a:cubicBezTo>
                <a:cubicBezTo>
                  <a:pt x="13101" y="1587"/>
                  <a:pt x="13141" y="1521"/>
                  <a:pt x="13199" y="1521"/>
                </a:cubicBezTo>
                <a:cubicBezTo>
                  <a:pt x="13167" y="1472"/>
                  <a:pt x="13167" y="1407"/>
                  <a:pt x="13191" y="1350"/>
                </a:cubicBezTo>
                <a:cubicBezTo>
                  <a:pt x="13215" y="1293"/>
                  <a:pt x="13265" y="1252"/>
                  <a:pt x="13322" y="1243"/>
                </a:cubicBezTo>
                <a:cubicBezTo>
                  <a:pt x="13265" y="1178"/>
                  <a:pt x="13305" y="1064"/>
                  <a:pt x="13378" y="1015"/>
                </a:cubicBezTo>
                <a:cubicBezTo>
                  <a:pt x="13387" y="1006"/>
                  <a:pt x="13404" y="1006"/>
                  <a:pt x="13411" y="1006"/>
                </a:cubicBezTo>
                <a:cubicBezTo>
                  <a:pt x="13444" y="999"/>
                  <a:pt x="13469" y="1039"/>
                  <a:pt x="13477" y="1071"/>
                </a:cubicBezTo>
                <a:cubicBezTo>
                  <a:pt x="13526" y="1243"/>
                  <a:pt x="13559" y="1415"/>
                  <a:pt x="13591" y="1587"/>
                </a:cubicBezTo>
                <a:cubicBezTo>
                  <a:pt x="13681" y="1407"/>
                  <a:pt x="13935" y="1366"/>
                  <a:pt x="14139" y="1391"/>
                </a:cubicBezTo>
                <a:cubicBezTo>
                  <a:pt x="14246" y="1399"/>
                  <a:pt x="14352" y="1423"/>
                  <a:pt x="14450" y="1472"/>
                </a:cubicBezTo>
                <a:cubicBezTo>
                  <a:pt x="14695" y="1587"/>
                  <a:pt x="14850" y="1873"/>
                  <a:pt x="14826" y="2143"/>
                </a:cubicBezTo>
                <a:cubicBezTo>
                  <a:pt x="14818" y="2265"/>
                  <a:pt x="14777" y="2388"/>
                  <a:pt x="14809" y="2511"/>
                </a:cubicBezTo>
                <a:cubicBezTo>
                  <a:pt x="14826" y="2576"/>
                  <a:pt x="14866" y="2633"/>
                  <a:pt x="14907" y="2698"/>
                </a:cubicBezTo>
                <a:cubicBezTo>
                  <a:pt x="14990" y="2870"/>
                  <a:pt x="15005" y="3075"/>
                  <a:pt x="14973" y="3262"/>
                </a:cubicBezTo>
                <a:cubicBezTo>
                  <a:pt x="15136" y="3075"/>
                  <a:pt x="15088" y="2764"/>
                  <a:pt x="15251" y="2576"/>
                </a:cubicBezTo>
                <a:cubicBezTo>
                  <a:pt x="15275" y="2543"/>
                  <a:pt x="15308" y="2518"/>
                  <a:pt x="15349" y="2518"/>
                </a:cubicBezTo>
                <a:cubicBezTo>
                  <a:pt x="15381" y="2518"/>
                  <a:pt x="15431" y="2551"/>
                  <a:pt x="15414" y="2592"/>
                </a:cubicBezTo>
                <a:cubicBezTo>
                  <a:pt x="15455" y="2576"/>
                  <a:pt x="15479" y="2551"/>
                  <a:pt x="15512" y="2543"/>
                </a:cubicBezTo>
                <a:cubicBezTo>
                  <a:pt x="15553" y="2527"/>
                  <a:pt x="15594" y="2518"/>
                  <a:pt x="15627" y="2543"/>
                </a:cubicBezTo>
                <a:cubicBezTo>
                  <a:pt x="15651" y="2576"/>
                  <a:pt x="15651" y="2625"/>
                  <a:pt x="15660" y="2666"/>
                </a:cubicBezTo>
                <a:cubicBezTo>
                  <a:pt x="15684" y="2657"/>
                  <a:pt x="15701" y="2633"/>
                  <a:pt x="15725" y="2633"/>
                </a:cubicBezTo>
                <a:cubicBezTo>
                  <a:pt x="15741" y="2625"/>
                  <a:pt x="15766" y="2641"/>
                  <a:pt x="15774" y="2657"/>
                </a:cubicBezTo>
                <a:cubicBezTo>
                  <a:pt x="15790" y="2674"/>
                  <a:pt x="15790" y="2690"/>
                  <a:pt x="15790" y="2715"/>
                </a:cubicBezTo>
                <a:cubicBezTo>
                  <a:pt x="15790" y="2764"/>
                  <a:pt x="15774" y="2813"/>
                  <a:pt x="15749" y="2854"/>
                </a:cubicBezTo>
                <a:cubicBezTo>
                  <a:pt x="15774" y="2829"/>
                  <a:pt x="15815" y="2846"/>
                  <a:pt x="15831" y="2870"/>
                </a:cubicBezTo>
                <a:cubicBezTo>
                  <a:pt x="15856" y="2894"/>
                  <a:pt x="15856" y="2935"/>
                  <a:pt x="15847" y="2968"/>
                </a:cubicBezTo>
                <a:cubicBezTo>
                  <a:pt x="15831" y="3001"/>
                  <a:pt x="15815" y="3025"/>
                  <a:pt x="15807" y="3058"/>
                </a:cubicBezTo>
                <a:cubicBezTo>
                  <a:pt x="15790" y="3091"/>
                  <a:pt x="15774" y="3124"/>
                  <a:pt x="15782" y="3156"/>
                </a:cubicBezTo>
                <a:cubicBezTo>
                  <a:pt x="15782" y="3164"/>
                  <a:pt x="15782" y="3164"/>
                  <a:pt x="15790" y="3173"/>
                </a:cubicBezTo>
                <a:cubicBezTo>
                  <a:pt x="15790" y="3173"/>
                  <a:pt x="15807" y="3173"/>
                  <a:pt x="15815" y="3173"/>
                </a:cubicBezTo>
                <a:cubicBezTo>
                  <a:pt x="15864" y="3156"/>
                  <a:pt x="15913" y="3140"/>
                  <a:pt x="15995" y="3099"/>
                </a:cubicBezTo>
                <a:cubicBezTo>
                  <a:pt x="15978" y="2960"/>
                  <a:pt x="15962" y="2805"/>
                  <a:pt x="16003" y="2674"/>
                </a:cubicBezTo>
                <a:cubicBezTo>
                  <a:pt x="16027" y="2600"/>
                  <a:pt x="16060" y="2535"/>
                  <a:pt x="16077" y="2461"/>
                </a:cubicBezTo>
                <a:cubicBezTo>
                  <a:pt x="16093" y="2404"/>
                  <a:pt x="16093" y="2339"/>
                  <a:pt x="16110" y="2274"/>
                </a:cubicBezTo>
                <a:cubicBezTo>
                  <a:pt x="16125" y="2224"/>
                  <a:pt x="16167" y="2176"/>
                  <a:pt x="16240" y="2159"/>
                </a:cubicBezTo>
                <a:cubicBezTo>
                  <a:pt x="16240" y="2045"/>
                  <a:pt x="16248" y="1922"/>
                  <a:pt x="16240" y="1783"/>
                </a:cubicBezTo>
                <a:cubicBezTo>
                  <a:pt x="16175" y="1644"/>
                  <a:pt x="16134" y="1489"/>
                  <a:pt x="16150" y="1334"/>
                </a:cubicBezTo>
                <a:cubicBezTo>
                  <a:pt x="16167" y="1186"/>
                  <a:pt x="16256" y="1031"/>
                  <a:pt x="16395" y="966"/>
                </a:cubicBezTo>
                <a:cubicBezTo>
                  <a:pt x="16485" y="925"/>
                  <a:pt x="16591" y="925"/>
                  <a:pt x="16689" y="925"/>
                </a:cubicBezTo>
                <a:cubicBezTo>
                  <a:pt x="16780" y="925"/>
                  <a:pt x="16878" y="933"/>
                  <a:pt x="16984" y="1015"/>
                </a:cubicBezTo>
                <a:cubicBezTo>
                  <a:pt x="17163" y="1023"/>
                  <a:pt x="17335" y="1121"/>
                  <a:pt x="17450" y="1260"/>
                </a:cubicBezTo>
                <a:cubicBezTo>
                  <a:pt x="17564" y="1399"/>
                  <a:pt x="17622" y="1578"/>
                  <a:pt x="17622" y="1758"/>
                </a:cubicBezTo>
                <a:cubicBezTo>
                  <a:pt x="17622" y="1856"/>
                  <a:pt x="17605" y="1963"/>
                  <a:pt x="17646" y="2061"/>
                </a:cubicBezTo>
                <a:cubicBezTo>
                  <a:pt x="17654" y="2094"/>
                  <a:pt x="17663" y="2135"/>
                  <a:pt x="17663" y="2176"/>
                </a:cubicBezTo>
                <a:cubicBezTo>
                  <a:pt x="17720" y="2208"/>
                  <a:pt x="17769" y="2257"/>
                  <a:pt x="17801" y="2322"/>
                </a:cubicBezTo>
                <a:cubicBezTo>
                  <a:pt x="17834" y="2298"/>
                  <a:pt x="17867" y="2314"/>
                  <a:pt x="17891" y="2339"/>
                </a:cubicBezTo>
                <a:cubicBezTo>
                  <a:pt x="17916" y="2363"/>
                  <a:pt x="17924" y="2388"/>
                  <a:pt x="17940" y="2420"/>
                </a:cubicBezTo>
                <a:cubicBezTo>
                  <a:pt x="17957" y="2445"/>
                  <a:pt x="17981" y="2470"/>
                  <a:pt x="18038" y="2511"/>
                </a:cubicBezTo>
                <a:cubicBezTo>
                  <a:pt x="18087" y="2445"/>
                  <a:pt x="18153" y="2388"/>
                  <a:pt x="18210" y="2331"/>
                </a:cubicBezTo>
                <a:cubicBezTo>
                  <a:pt x="18235" y="2314"/>
                  <a:pt x="18268" y="2290"/>
                  <a:pt x="18292" y="2265"/>
                </a:cubicBezTo>
                <a:cubicBezTo>
                  <a:pt x="18300" y="2257"/>
                  <a:pt x="18308" y="2249"/>
                  <a:pt x="18325" y="2241"/>
                </a:cubicBezTo>
                <a:cubicBezTo>
                  <a:pt x="18366" y="2216"/>
                  <a:pt x="18414" y="2241"/>
                  <a:pt x="18464" y="2249"/>
                </a:cubicBezTo>
                <a:cubicBezTo>
                  <a:pt x="18545" y="2249"/>
                  <a:pt x="18619" y="2192"/>
                  <a:pt x="18676" y="2102"/>
                </a:cubicBezTo>
                <a:cubicBezTo>
                  <a:pt x="18562" y="1832"/>
                  <a:pt x="18570" y="1513"/>
                  <a:pt x="18692" y="1276"/>
                </a:cubicBezTo>
                <a:cubicBezTo>
                  <a:pt x="18701" y="1097"/>
                  <a:pt x="18758" y="925"/>
                  <a:pt x="18881" y="802"/>
                </a:cubicBezTo>
                <a:cubicBezTo>
                  <a:pt x="19012" y="679"/>
                  <a:pt x="19208" y="622"/>
                  <a:pt x="19388" y="679"/>
                </a:cubicBezTo>
                <a:cubicBezTo>
                  <a:pt x="19395" y="638"/>
                  <a:pt x="19395" y="606"/>
                  <a:pt x="19403" y="565"/>
                </a:cubicBezTo>
                <a:cubicBezTo>
                  <a:pt x="19362" y="549"/>
                  <a:pt x="19322" y="525"/>
                  <a:pt x="19289" y="492"/>
                </a:cubicBezTo>
                <a:cubicBezTo>
                  <a:pt x="19256" y="459"/>
                  <a:pt x="19232" y="418"/>
                  <a:pt x="19240" y="377"/>
                </a:cubicBezTo>
                <a:lnTo>
                  <a:pt x="19240" y="369"/>
                </a:lnTo>
                <a:cubicBezTo>
                  <a:pt x="19249" y="361"/>
                  <a:pt x="19256" y="361"/>
                  <a:pt x="19264" y="361"/>
                </a:cubicBezTo>
                <a:cubicBezTo>
                  <a:pt x="19322" y="369"/>
                  <a:pt x="19379" y="394"/>
                  <a:pt x="19453" y="418"/>
                </a:cubicBezTo>
                <a:cubicBezTo>
                  <a:pt x="19461" y="320"/>
                  <a:pt x="19469" y="214"/>
                  <a:pt x="19486" y="107"/>
                </a:cubicBezTo>
                <a:cubicBezTo>
                  <a:pt x="19486" y="91"/>
                  <a:pt x="19493" y="75"/>
                  <a:pt x="19501" y="66"/>
                </a:cubicBezTo>
                <a:cubicBezTo>
                  <a:pt x="19510" y="50"/>
                  <a:pt x="19518" y="42"/>
                  <a:pt x="19534" y="42"/>
                </a:cubicBezTo>
                <a:cubicBezTo>
                  <a:pt x="19551" y="42"/>
                  <a:pt x="19559" y="42"/>
                  <a:pt x="19567" y="42"/>
                </a:cubicBezTo>
                <a:cubicBezTo>
                  <a:pt x="19584" y="34"/>
                  <a:pt x="19584" y="18"/>
                  <a:pt x="19599" y="9"/>
                </a:cubicBezTo>
                <a:cubicBezTo>
                  <a:pt x="19608" y="-7"/>
                  <a:pt x="19632" y="1"/>
                  <a:pt x="19649" y="9"/>
                </a:cubicBezTo>
                <a:cubicBezTo>
                  <a:pt x="19665" y="25"/>
                  <a:pt x="19673" y="42"/>
                  <a:pt x="19673" y="58"/>
                </a:cubicBezTo>
                <a:cubicBezTo>
                  <a:pt x="19698" y="116"/>
                  <a:pt x="19714" y="173"/>
                  <a:pt x="19723" y="205"/>
                </a:cubicBezTo>
                <a:cubicBezTo>
                  <a:pt x="19739" y="164"/>
                  <a:pt x="19755" y="124"/>
                  <a:pt x="19780" y="91"/>
                </a:cubicBezTo>
                <a:cubicBezTo>
                  <a:pt x="19788" y="66"/>
                  <a:pt x="19796" y="50"/>
                  <a:pt x="19812" y="50"/>
                </a:cubicBezTo>
                <a:cubicBezTo>
                  <a:pt x="19837" y="42"/>
                  <a:pt x="19853" y="58"/>
                  <a:pt x="19862" y="83"/>
                </a:cubicBezTo>
                <a:cubicBezTo>
                  <a:pt x="19878" y="107"/>
                  <a:pt x="19878" y="148"/>
                  <a:pt x="19878" y="181"/>
                </a:cubicBezTo>
                <a:cubicBezTo>
                  <a:pt x="19878" y="255"/>
                  <a:pt x="19886" y="328"/>
                  <a:pt x="19902" y="410"/>
                </a:cubicBezTo>
                <a:cubicBezTo>
                  <a:pt x="20000" y="312"/>
                  <a:pt x="20000" y="312"/>
                  <a:pt x="20000" y="312"/>
                </a:cubicBezTo>
                <a:cubicBezTo>
                  <a:pt x="20017" y="287"/>
                  <a:pt x="20041" y="271"/>
                  <a:pt x="20066" y="279"/>
                </a:cubicBezTo>
                <a:cubicBezTo>
                  <a:pt x="20091" y="287"/>
                  <a:pt x="20091" y="320"/>
                  <a:pt x="20091" y="336"/>
                </a:cubicBezTo>
                <a:cubicBezTo>
                  <a:pt x="20091" y="377"/>
                  <a:pt x="20074" y="410"/>
                  <a:pt x="20058" y="442"/>
                </a:cubicBezTo>
                <a:cubicBezTo>
                  <a:pt x="20091" y="467"/>
                  <a:pt x="20099" y="516"/>
                  <a:pt x="20091" y="557"/>
                </a:cubicBezTo>
                <a:cubicBezTo>
                  <a:pt x="20074" y="598"/>
                  <a:pt x="20049" y="630"/>
                  <a:pt x="20025" y="671"/>
                </a:cubicBezTo>
                <a:cubicBezTo>
                  <a:pt x="20000" y="704"/>
                  <a:pt x="19976" y="736"/>
                  <a:pt x="19960" y="794"/>
                </a:cubicBezTo>
                <a:cubicBezTo>
                  <a:pt x="19984" y="925"/>
                  <a:pt x="19967" y="1056"/>
                  <a:pt x="19984" y="1186"/>
                </a:cubicBezTo>
                <a:cubicBezTo>
                  <a:pt x="20000" y="1284"/>
                  <a:pt x="20033" y="1391"/>
                  <a:pt x="20106" y="1480"/>
                </a:cubicBezTo>
                <a:cubicBezTo>
                  <a:pt x="20139" y="1497"/>
                  <a:pt x="20164" y="1530"/>
                  <a:pt x="20172" y="1562"/>
                </a:cubicBezTo>
                <a:cubicBezTo>
                  <a:pt x="20189" y="1595"/>
                  <a:pt x="20197" y="1636"/>
                  <a:pt x="20204" y="1669"/>
                </a:cubicBezTo>
                <a:cubicBezTo>
                  <a:pt x="20213" y="1709"/>
                  <a:pt x="20237" y="1758"/>
                  <a:pt x="20262" y="1800"/>
                </a:cubicBezTo>
                <a:cubicBezTo>
                  <a:pt x="20262" y="1767"/>
                  <a:pt x="20262" y="1742"/>
                  <a:pt x="20278" y="1709"/>
                </a:cubicBezTo>
                <a:cubicBezTo>
                  <a:pt x="20287" y="1685"/>
                  <a:pt x="20311" y="1660"/>
                  <a:pt x="20336" y="1652"/>
                </a:cubicBezTo>
                <a:cubicBezTo>
                  <a:pt x="20336" y="1423"/>
                  <a:pt x="20360" y="1186"/>
                  <a:pt x="20474" y="999"/>
                </a:cubicBezTo>
                <a:cubicBezTo>
                  <a:pt x="20597" y="786"/>
                  <a:pt x="20834" y="647"/>
                  <a:pt x="21080" y="630"/>
                </a:cubicBezTo>
                <a:cubicBezTo>
                  <a:pt x="21324" y="622"/>
                  <a:pt x="21570" y="736"/>
                  <a:pt x="21750" y="966"/>
                </a:cubicBezTo>
                <a:cubicBezTo>
                  <a:pt x="21799" y="867"/>
                  <a:pt x="21848" y="762"/>
                  <a:pt x="21929" y="679"/>
                </a:cubicBezTo>
                <a:cubicBezTo>
                  <a:pt x="22020" y="598"/>
                  <a:pt x="22134" y="549"/>
                  <a:pt x="22249" y="581"/>
                </a:cubicBezTo>
                <a:cubicBezTo>
                  <a:pt x="22273" y="590"/>
                  <a:pt x="22305" y="606"/>
                  <a:pt x="22330" y="606"/>
                </a:cubicBezTo>
                <a:cubicBezTo>
                  <a:pt x="22363" y="606"/>
                  <a:pt x="22396" y="598"/>
                  <a:pt x="22429" y="598"/>
                </a:cubicBezTo>
                <a:cubicBezTo>
                  <a:pt x="22690" y="557"/>
                  <a:pt x="22943" y="736"/>
                  <a:pt x="23074" y="973"/>
                </a:cubicBezTo>
                <a:cubicBezTo>
                  <a:pt x="23205" y="1203"/>
                  <a:pt x="23230" y="1480"/>
                  <a:pt x="23286" y="1832"/>
                </a:cubicBezTo>
                <a:cubicBezTo>
                  <a:pt x="23597" y="1767"/>
                  <a:pt x="23924" y="1939"/>
                  <a:pt x="24113" y="2200"/>
                </a:cubicBezTo>
                <a:cubicBezTo>
                  <a:pt x="24300" y="2453"/>
                  <a:pt x="24374" y="2781"/>
                  <a:pt x="24415" y="3091"/>
                </a:cubicBezTo>
                <a:cubicBezTo>
                  <a:pt x="24448" y="3410"/>
                  <a:pt x="24456" y="3735"/>
                  <a:pt x="24570" y="4013"/>
                </a:cubicBezTo>
                <a:cubicBezTo>
                  <a:pt x="24791" y="3866"/>
                  <a:pt x="25094" y="3915"/>
                  <a:pt x="25314" y="4046"/>
                </a:cubicBezTo>
                <a:cubicBezTo>
                  <a:pt x="25641" y="4242"/>
                  <a:pt x="25846" y="4586"/>
                  <a:pt x="25935" y="4953"/>
                </a:cubicBezTo>
                <a:cubicBezTo>
                  <a:pt x="25984" y="5125"/>
                  <a:pt x="26009" y="5305"/>
                  <a:pt x="26017" y="5484"/>
                </a:cubicBezTo>
                <a:cubicBezTo>
                  <a:pt x="26017" y="5484"/>
                  <a:pt x="26017" y="5501"/>
                  <a:pt x="26017" y="552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416" name="Google Shape;416;p33"/>
          <p:cNvGrpSpPr/>
          <p:nvPr/>
        </p:nvGrpSpPr>
        <p:grpSpPr>
          <a:xfrm>
            <a:off x="4589051" y="3511107"/>
            <a:ext cx="3984574" cy="1447773"/>
            <a:chOff x="4589051" y="3511107"/>
            <a:chExt cx="3984574" cy="1447773"/>
          </a:xfrm>
        </p:grpSpPr>
        <p:sp>
          <p:nvSpPr>
            <p:cNvPr id="417" name="Google Shape;417;p33"/>
            <p:cNvSpPr/>
            <p:nvPr/>
          </p:nvSpPr>
          <p:spPr>
            <a:xfrm>
              <a:off x="5614118" y="3704282"/>
              <a:ext cx="610272" cy="1252059"/>
            </a:xfrm>
            <a:custGeom>
              <a:avLst/>
              <a:gdLst/>
              <a:ahLst/>
              <a:cxnLst/>
              <a:rect l="l" t="t" r="r" b="b"/>
              <a:pathLst>
                <a:path w="3137" h="6436" extrusionOk="0">
                  <a:moveTo>
                    <a:pt x="3047" y="5458"/>
                  </a:moveTo>
                  <a:lnTo>
                    <a:pt x="3047" y="5458"/>
                  </a:lnTo>
                  <a:cubicBezTo>
                    <a:pt x="3032" y="5401"/>
                    <a:pt x="3000" y="5345"/>
                    <a:pt x="2992" y="5289"/>
                  </a:cubicBezTo>
                  <a:cubicBezTo>
                    <a:pt x="2976" y="5217"/>
                    <a:pt x="2984" y="5145"/>
                    <a:pt x="2984" y="5073"/>
                  </a:cubicBezTo>
                  <a:cubicBezTo>
                    <a:pt x="2992" y="4873"/>
                    <a:pt x="2984" y="4672"/>
                    <a:pt x="2952" y="4471"/>
                  </a:cubicBezTo>
                  <a:cubicBezTo>
                    <a:pt x="2936" y="4383"/>
                    <a:pt x="2920" y="4295"/>
                    <a:pt x="2927" y="4199"/>
                  </a:cubicBezTo>
                  <a:cubicBezTo>
                    <a:pt x="2927" y="4127"/>
                    <a:pt x="2944" y="4054"/>
                    <a:pt x="2952" y="3983"/>
                  </a:cubicBezTo>
                  <a:cubicBezTo>
                    <a:pt x="2968" y="3854"/>
                    <a:pt x="2968" y="3725"/>
                    <a:pt x="2968" y="3605"/>
                  </a:cubicBezTo>
                  <a:cubicBezTo>
                    <a:pt x="2960" y="3300"/>
                    <a:pt x="2927" y="2996"/>
                    <a:pt x="2960" y="2699"/>
                  </a:cubicBezTo>
                  <a:cubicBezTo>
                    <a:pt x="2968" y="2579"/>
                    <a:pt x="2992" y="2443"/>
                    <a:pt x="2912" y="2346"/>
                  </a:cubicBezTo>
                  <a:cubicBezTo>
                    <a:pt x="2952" y="2122"/>
                    <a:pt x="2927" y="1945"/>
                    <a:pt x="2871" y="1784"/>
                  </a:cubicBezTo>
                  <a:cubicBezTo>
                    <a:pt x="2864" y="1737"/>
                    <a:pt x="2840" y="1697"/>
                    <a:pt x="2831" y="1657"/>
                  </a:cubicBezTo>
                  <a:cubicBezTo>
                    <a:pt x="2824" y="1600"/>
                    <a:pt x="2816" y="1552"/>
                    <a:pt x="2816" y="1496"/>
                  </a:cubicBezTo>
                  <a:cubicBezTo>
                    <a:pt x="2791" y="1223"/>
                    <a:pt x="2663" y="975"/>
                    <a:pt x="2511" y="743"/>
                  </a:cubicBezTo>
                  <a:cubicBezTo>
                    <a:pt x="2486" y="703"/>
                    <a:pt x="2471" y="663"/>
                    <a:pt x="2446" y="631"/>
                  </a:cubicBezTo>
                  <a:cubicBezTo>
                    <a:pt x="2415" y="591"/>
                    <a:pt x="2382" y="543"/>
                    <a:pt x="2382" y="487"/>
                  </a:cubicBezTo>
                  <a:cubicBezTo>
                    <a:pt x="2375" y="438"/>
                    <a:pt x="2399" y="390"/>
                    <a:pt x="2406" y="342"/>
                  </a:cubicBezTo>
                  <a:cubicBezTo>
                    <a:pt x="2422" y="286"/>
                    <a:pt x="2422" y="230"/>
                    <a:pt x="2406" y="174"/>
                  </a:cubicBezTo>
                  <a:cubicBezTo>
                    <a:pt x="2406" y="149"/>
                    <a:pt x="2399" y="126"/>
                    <a:pt x="2375" y="102"/>
                  </a:cubicBezTo>
                  <a:cubicBezTo>
                    <a:pt x="2358" y="86"/>
                    <a:pt x="2335" y="78"/>
                    <a:pt x="2310" y="86"/>
                  </a:cubicBezTo>
                  <a:cubicBezTo>
                    <a:pt x="2286" y="86"/>
                    <a:pt x="2262" y="102"/>
                    <a:pt x="2254" y="86"/>
                  </a:cubicBezTo>
                  <a:cubicBezTo>
                    <a:pt x="2254" y="78"/>
                    <a:pt x="2254" y="69"/>
                    <a:pt x="2254" y="69"/>
                  </a:cubicBezTo>
                  <a:cubicBezTo>
                    <a:pt x="2246" y="45"/>
                    <a:pt x="2214" y="45"/>
                    <a:pt x="2198" y="45"/>
                  </a:cubicBezTo>
                  <a:cubicBezTo>
                    <a:pt x="2174" y="53"/>
                    <a:pt x="2150" y="53"/>
                    <a:pt x="2142" y="38"/>
                  </a:cubicBezTo>
                  <a:cubicBezTo>
                    <a:pt x="2134" y="38"/>
                    <a:pt x="2134" y="22"/>
                    <a:pt x="2126" y="22"/>
                  </a:cubicBezTo>
                  <a:cubicBezTo>
                    <a:pt x="2110" y="-11"/>
                    <a:pt x="2070" y="-3"/>
                    <a:pt x="2046" y="22"/>
                  </a:cubicBezTo>
                  <a:cubicBezTo>
                    <a:pt x="2021" y="38"/>
                    <a:pt x="1997" y="62"/>
                    <a:pt x="1965" y="62"/>
                  </a:cubicBezTo>
                  <a:cubicBezTo>
                    <a:pt x="1957" y="62"/>
                    <a:pt x="1941" y="53"/>
                    <a:pt x="1925" y="53"/>
                  </a:cubicBezTo>
                  <a:cubicBezTo>
                    <a:pt x="1885" y="62"/>
                    <a:pt x="1869" y="102"/>
                    <a:pt x="1861" y="142"/>
                  </a:cubicBezTo>
                  <a:cubicBezTo>
                    <a:pt x="1853" y="214"/>
                    <a:pt x="1845" y="310"/>
                    <a:pt x="1901" y="358"/>
                  </a:cubicBezTo>
                  <a:cubicBezTo>
                    <a:pt x="1869" y="423"/>
                    <a:pt x="1853" y="454"/>
                    <a:pt x="1853" y="494"/>
                  </a:cubicBezTo>
                  <a:cubicBezTo>
                    <a:pt x="1853" y="519"/>
                    <a:pt x="1861" y="543"/>
                    <a:pt x="1869" y="559"/>
                  </a:cubicBezTo>
                  <a:cubicBezTo>
                    <a:pt x="1877" y="567"/>
                    <a:pt x="1893" y="574"/>
                    <a:pt x="1901" y="583"/>
                  </a:cubicBezTo>
                  <a:cubicBezTo>
                    <a:pt x="1941" y="615"/>
                    <a:pt x="1981" y="647"/>
                    <a:pt x="2021" y="671"/>
                  </a:cubicBezTo>
                  <a:cubicBezTo>
                    <a:pt x="2142" y="759"/>
                    <a:pt x="2190" y="918"/>
                    <a:pt x="2206" y="1071"/>
                  </a:cubicBezTo>
                  <a:cubicBezTo>
                    <a:pt x="2222" y="1223"/>
                    <a:pt x="2214" y="1376"/>
                    <a:pt x="2254" y="1528"/>
                  </a:cubicBezTo>
                  <a:cubicBezTo>
                    <a:pt x="2270" y="1568"/>
                    <a:pt x="2286" y="1617"/>
                    <a:pt x="2286" y="1664"/>
                  </a:cubicBezTo>
                  <a:cubicBezTo>
                    <a:pt x="2294" y="1769"/>
                    <a:pt x="2222" y="1873"/>
                    <a:pt x="2230" y="1977"/>
                  </a:cubicBezTo>
                  <a:cubicBezTo>
                    <a:pt x="2222" y="2002"/>
                    <a:pt x="2182" y="2009"/>
                    <a:pt x="2150" y="2017"/>
                  </a:cubicBezTo>
                  <a:cubicBezTo>
                    <a:pt x="2101" y="2033"/>
                    <a:pt x="2046" y="2058"/>
                    <a:pt x="2005" y="2082"/>
                  </a:cubicBezTo>
                  <a:cubicBezTo>
                    <a:pt x="1957" y="2025"/>
                    <a:pt x="1949" y="1953"/>
                    <a:pt x="1949" y="1881"/>
                  </a:cubicBezTo>
                  <a:cubicBezTo>
                    <a:pt x="2005" y="1857"/>
                    <a:pt x="2054" y="1809"/>
                    <a:pt x="2077" y="1753"/>
                  </a:cubicBezTo>
                  <a:cubicBezTo>
                    <a:pt x="2110" y="1697"/>
                    <a:pt x="2117" y="1632"/>
                    <a:pt x="2117" y="1568"/>
                  </a:cubicBezTo>
                  <a:cubicBezTo>
                    <a:pt x="2110" y="1528"/>
                    <a:pt x="2101" y="1472"/>
                    <a:pt x="2061" y="1456"/>
                  </a:cubicBezTo>
                  <a:cubicBezTo>
                    <a:pt x="2077" y="1303"/>
                    <a:pt x="2054" y="1151"/>
                    <a:pt x="2005" y="1015"/>
                  </a:cubicBezTo>
                  <a:cubicBezTo>
                    <a:pt x="1973" y="934"/>
                    <a:pt x="1941" y="854"/>
                    <a:pt x="1877" y="798"/>
                  </a:cubicBezTo>
                  <a:cubicBezTo>
                    <a:pt x="1829" y="759"/>
                    <a:pt x="1765" y="735"/>
                    <a:pt x="1701" y="711"/>
                  </a:cubicBezTo>
                  <a:cubicBezTo>
                    <a:pt x="1629" y="687"/>
                    <a:pt x="1556" y="671"/>
                    <a:pt x="1484" y="663"/>
                  </a:cubicBezTo>
                  <a:cubicBezTo>
                    <a:pt x="1348" y="655"/>
                    <a:pt x="1220" y="711"/>
                    <a:pt x="1115" y="774"/>
                  </a:cubicBezTo>
                  <a:cubicBezTo>
                    <a:pt x="1027" y="838"/>
                    <a:pt x="946" y="911"/>
                    <a:pt x="906" y="1015"/>
                  </a:cubicBezTo>
                  <a:cubicBezTo>
                    <a:pt x="835" y="1167"/>
                    <a:pt x="875" y="1343"/>
                    <a:pt x="915" y="1512"/>
                  </a:cubicBezTo>
                  <a:cubicBezTo>
                    <a:pt x="859" y="1592"/>
                    <a:pt x="859" y="1664"/>
                    <a:pt x="875" y="1721"/>
                  </a:cubicBezTo>
                  <a:cubicBezTo>
                    <a:pt x="899" y="1784"/>
                    <a:pt x="939" y="1833"/>
                    <a:pt x="979" y="1889"/>
                  </a:cubicBezTo>
                  <a:cubicBezTo>
                    <a:pt x="1003" y="2025"/>
                    <a:pt x="1059" y="2162"/>
                    <a:pt x="1147" y="2282"/>
                  </a:cubicBezTo>
                  <a:cubicBezTo>
                    <a:pt x="963" y="2450"/>
                    <a:pt x="770" y="2594"/>
                    <a:pt x="538" y="2627"/>
                  </a:cubicBezTo>
                  <a:cubicBezTo>
                    <a:pt x="490" y="2635"/>
                    <a:pt x="441" y="2635"/>
                    <a:pt x="394" y="2659"/>
                  </a:cubicBezTo>
                  <a:cubicBezTo>
                    <a:pt x="353" y="2675"/>
                    <a:pt x="321" y="2715"/>
                    <a:pt x="281" y="2747"/>
                  </a:cubicBezTo>
                  <a:cubicBezTo>
                    <a:pt x="145" y="2899"/>
                    <a:pt x="0" y="3060"/>
                    <a:pt x="0" y="3260"/>
                  </a:cubicBezTo>
                  <a:cubicBezTo>
                    <a:pt x="0" y="3429"/>
                    <a:pt x="89" y="3581"/>
                    <a:pt x="72" y="3742"/>
                  </a:cubicBezTo>
                  <a:cubicBezTo>
                    <a:pt x="72" y="3790"/>
                    <a:pt x="49" y="3838"/>
                    <a:pt x="56" y="3894"/>
                  </a:cubicBezTo>
                  <a:cubicBezTo>
                    <a:pt x="65" y="3958"/>
                    <a:pt x="105" y="4023"/>
                    <a:pt x="112" y="4086"/>
                  </a:cubicBezTo>
                  <a:cubicBezTo>
                    <a:pt x="112" y="4127"/>
                    <a:pt x="112" y="4175"/>
                    <a:pt x="112" y="4215"/>
                  </a:cubicBezTo>
                  <a:cubicBezTo>
                    <a:pt x="121" y="4255"/>
                    <a:pt x="145" y="4295"/>
                    <a:pt x="185" y="4311"/>
                  </a:cubicBezTo>
                  <a:cubicBezTo>
                    <a:pt x="169" y="4800"/>
                    <a:pt x="201" y="5314"/>
                    <a:pt x="273" y="5811"/>
                  </a:cubicBezTo>
                  <a:cubicBezTo>
                    <a:pt x="289" y="5915"/>
                    <a:pt x="305" y="6019"/>
                    <a:pt x="297" y="6124"/>
                  </a:cubicBezTo>
                  <a:cubicBezTo>
                    <a:pt x="289" y="6228"/>
                    <a:pt x="249" y="6340"/>
                    <a:pt x="257" y="6436"/>
                  </a:cubicBezTo>
                  <a:cubicBezTo>
                    <a:pt x="3047" y="6436"/>
                    <a:pt x="3047" y="6436"/>
                    <a:pt x="3047" y="6436"/>
                  </a:cubicBezTo>
                  <a:cubicBezTo>
                    <a:pt x="3047" y="6332"/>
                    <a:pt x="3040" y="6220"/>
                    <a:pt x="3040" y="6115"/>
                  </a:cubicBezTo>
                  <a:cubicBezTo>
                    <a:pt x="3104" y="6131"/>
                    <a:pt x="3135" y="6067"/>
                    <a:pt x="3135" y="6011"/>
                  </a:cubicBezTo>
                  <a:cubicBezTo>
                    <a:pt x="3144" y="5826"/>
                    <a:pt x="3111" y="5634"/>
                    <a:pt x="3047" y="545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8" name="Google Shape;418;p33"/>
            <p:cNvSpPr/>
            <p:nvPr/>
          </p:nvSpPr>
          <p:spPr>
            <a:xfrm>
              <a:off x="7598785" y="3511107"/>
              <a:ext cx="974840" cy="1445238"/>
            </a:xfrm>
            <a:custGeom>
              <a:avLst/>
              <a:gdLst/>
              <a:ahLst/>
              <a:cxnLst/>
              <a:rect l="l" t="t" r="r" b="b"/>
              <a:pathLst>
                <a:path w="5011" h="7429" extrusionOk="0">
                  <a:moveTo>
                    <a:pt x="5005" y="806"/>
                  </a:moveTo>
                  <a:lnTo>
                    <a:pt x="5005" y="806"/>
                  </a:lnTo>
                  <a:cubicBezTo>
                    <a:pt x="5014" y="774"/>
                    <a:pt x="5014" y="742"/>
                    <a:pt x="4998" y="717"/>
                  </a:cubicBezTo>
                  <a:cubicBezTo>
                    <a:pt x="4989" y="686"/>
                    <a:pt x="4949" y="670"/>
                    <a:pt x="4925" y="686"/>
                  </a:cubicBezTo>
                  <a:cubicBezTo>
                    <a:pt x="4934" y="661"/>
                    <a:pt x="4925" y="630"/>
                    <a:pt x="4909" y="613"/>
                  </a:cubicBezTo>
                  <a:cubicBezTo>
                    <a:pt x="4885" y="597"/>
                    <a:pt x="4853" y="597"/>
                    <a:pt x="4837" y="613"/>
                  </a:cubicBezTo>
                  <a:cubicBezTo>
                    <a:pt x="4821" y="590"/>
                    <a:pt x="4821" y="557"/>
                    <a:pt x="4805" y="533"/>
                  </a:cubicBezTo>
                  <a:cubicBezTo>
                    <a:pt x="4789" y="509"/>
                    <a:pt x="4741" y="501"/>
                    <a:pt x="4709" y="517"/>
                  </a:cubicBezTo>
                  <a:cubicBezTo>
                    <a:pt x="4685" y="525"/>
                    <a:pt x="4660" y="557"/>
                    <a:pt x="4645" y="590"/>
                  </a:cubicBezTo>
                  <a:cubicBezTo>
                    <a:pt x="4620" y="453"/>
                    <a:pt x="4613" y="309"/>
                    <a:pt x="4604" y="172"/>
                  </a:cubicBezTo>
                  <a:cubicBezTo>
                    <a:pt x="4604" y="140"/>
                    <a:pt x="4604" y="108"/>
                    <a:pt x="4589" y="92"/>
                  </a:cubicBezTo>
                  <a:cubicBezTo>
                    <a:pt x="4580" y="84"/>
                    <a:pt x="4580" y="76"/>
                    <a:pt x="4573" y="76"/>
                  </a:cubicBezTo>
                  <a:cubicBezTo>
                    <a:pt x="4556" y="68"/>
                    <a:pt x="4540" y="76"/>
                    <a:pt x="4532" y="92"/>
                  </a:cubicBezTo>
                  <a:cubicBezTo>
                    <a:pt x="4492" y="132"/>
                    <a:pt x="4484" y="189"/>
                    <a:pt x="4476" y="245"/>
                  </a:cubicBezTo>
                  <a:cubicBezTo>
                    <a:pt x="4412" y="630"/>
                    <a:pt x="4412" y="630"/>
                    <a:pt x="4412" y="630"/>
                  </a:cubicBezTo>
                  <a:cubicBezTo>
                    <a:pt x="4372" y="573"/>
                    <a:pt x="4324" y="525"/>
                    <a:pt x="4268" y="509"/>
                  </a:cubicBezTo>
                  <a:cubicBezTo>
                    <a:pt x="4251" y="501"/>
                    <a:pt x="4235" y="493"/>
                    <a:pt x="4219" y="509"/>
                  </a:cubicBezTo>
                  <a:cubicBezTo>
                    <a:pt x="4195" y="525"/>
                    <a:pt x="4219" y="557"/>
                    <a:pt x="4228" y="581"/>
                  </a:cubicBezTo>
                  <a:cubicBezTo>
                    <a:pt x="4372" y="790"/>
                    <a:pt x="4364" y="1071"/>
                    <a:pt x="4500" y="1279"/>
                  </a:cubicBezTo>
                  <a:cubicBezTo>
                    <a:pt x="4532" y="1815"/>
                    <a:pt x="4027" y="2272"/>
                    <a:pt x="4043" y="2817"/>
                  </a:cubicBezTo>
                  <a:cubicBezTo>
                    <a:pt x="4043" y="2850"/>
                    <a:pt x="4051" y="2882"/>
                    <a:pt x="4043" y="2922"/>
                  </a:cubicBezTo>
                  <a:cubicBezTo>
                    <a:pt x="4027" y="2962"/>
                    <a:pt x="3995" y="3002"/>
                    <a:pt x="3963" y="3042"/>
                  </a:cubicBezTo>
                  <a:cubicBezTo>
                    <a:pt x="3738" y="3315"/>
                    <a:pt x="3570" y="3628"/>
                    <a:pt x="3465" y="3965"/>
                  </a:cubicBezTo>
                  <a:cubicBezTo>
                    <a:pt x="3385" y="3965"/>
                    <a:pt x="3337" y="3965"/>
                    <a:pt x="3297" y="3981"/>
                  </a:cubicBezTo>
                  <a:cubicBezTo>
                    <a:pt x="3257" y="3997"/>
                    <a:pt x="3225" y="4021"/>
                    <a:pt x="3193" y="4053"/>
                  </a:cubicBezTo>
                  <a:cubicBezTo>
                    <a:pt x="3160" y="4069"/>
                    <a:pt x="3129" y="4093"/>
                    <a:pt x="3096" y="4117"/>
                  </a:cubicBezTo>
                  <a:cubicBezTo>
                    <a:pt x="3080" y="4133"/>
                    <a:pt x="3064" y="4157"/>
                    <a:pt x="3040" y="4173"/>
                  </a:cubicBezTo>
                  <a:cubicBezTo>
                    <a:pt x="2968" y="4237"/>
                    <a:pt x="2880" y="4277"/>
                    <a:pt x="2784" y="4310"/>
                  </a:cubicBezTo>
                  <a:cubicBezTo>
                    <a:pt x="2735" y="4213"/>
                    <a:pt x="2744" y="4101"/>
                    <a:pt x="2752" y="3981"/>
                  </a:cubicBezTo>
                  <a:cubicBezTo>
                    <a:pt x="2792" y="3901"/>
                    <a:pt x="2832" y="3885"/>
                    <a:pt x="2856" y="3861"/>
                  </a:cubicBezTo>
                  <a:cubicBezTo>
                    <a:pt x="2920" y="3821"/>
                    <a:pt x="2953" y="3748"/>
                    <a:pt x="2953" y="3676"/>
                  </a:cubicBezTo>
                  <a:cubicBezTo>
                    <a:pt x="2953" y="3596"/>
                    <a:pt x="2912" y="3532"/>
                    <a:pt x="2848" y="3483"/>
                  </a:cubicBezTo>
                  <a:cubicBezTo>
                    <a:pt x="2880" y="3275"/>
                    <a:pt x="2912" y="3106"/>
                    <a:pt x="2856" y="2962"/>
                  </a:cubicBezTo>
                  <a:cubicBezTo>
                    <a:pt x="2768" y="2770"/>
                    <a:pt x="2551" y="2674"/>
                    <a:pt x="2343" y="2657"/>
                  </a:cubicBezTo>
                  <a:cubicBezTo>
                    <a:pt x="2086" y="2641"/>
                    <a:pt x="1805" y="2754"/>
                    <a:pt x="1669" y="2978"/>
                  </a:cubicBezTo>
                  <a:cubicBezTo>
                    <a:pt x="1573" y="3131"/>
                    <a:pt x="1565" y="3323"/>
                    <a:pt x="1589" y="3500"/>
                  </a:cubicBezTo>
                  <a:cubicBezTo>
                    <a:pt x="1500" y="3684"/>
                    <a:pt x="1549" y="3868"/>
                    <a:pt x="1677" y="3948"/>
                  </a:cubicBezTo>
                  <a:cubicBezTo>
                    <a:pt x="1669" y="4029"/>
                    <a:pt x="1669" y="4101"/>
                    <a:pt x="1669" y="4181"/>
                  </a:cubicBezTo>
                  <a:cubicBezTo>
                    <a:pt x="1637" y="4117"/>
                    <a:pt x="1580" y="4085"/>
                    <a:pt x="1533" y="4061"/>
                  </a:cubicBezTo>
                  <a:cubicBezTo>
                    <a:pt x="1477" y="4037"/>
                    <a:pt x="1420" y="4013"/>
                    <a:pt x="1380" y="3981"/>
                  </a:cubicBezTo>
                  <a:cubicBezTo>
                    <a:pt x="1348" y="3957"/>
                    <a:pt x="1324" y="3925"/>
                    <a:pt x="1292" y="3901"/>
                  </a:cubicBezTo>
                  <a:cubicBezTo>
                    <a:pt x="1252" y="3868"/>
                    <a:pt x="1195" y="3852"/>
                    <a:pt x="1148" y="3845"/>
                  </a:cubicBezTo>
                  <a:cubicBezTo>
                    <a:pt x="931" y="3451"/>
                    <a:pt x="770" y="3075"/>
                    <a:pt x="667" y="2681"/>
                  </a:cubicBezTo>
                  <a:cubicBezTo>
                    <a:pt x="554" y="2256"/>
                    <a:pt x="506" y="1815"/>
                    <a:pt x="490" y="1375"/>
                  </a:cubicBezTo>
                  <a:cubicBezTo>
                    <a:pt x="482" y="1303"/>
                    <a:pt x="530" y="1255"/>
                    <a:pt x="578" y="1215"/>
                  </a:cubicBezTo>
                  <a:cubicBezTo>
                    <a:pt x="634" y="1182"/>
                    <a:pt x="690" y="1159"/>
                    <a:pt x="739" y="1119"/>
                  </a:cubicBezTo>
                  <a:cubicBezTo>
                    <a:pt x="835" y="1015"/>
                    <a:pt x="835" y="838"/>
                    <a:pt x="939" y="742"/>
                  </a:cubicBezTo>
                  <a:cubicBezTo>
                    <a:pt x="963" y="717"/>
                    <a:pt x="988" y="701"/>
                    <a:pt x="988" y="670"/>
                  </a:cubicBezTo>
                  <a:cubicBezTo>
                    <a:pt x="988" y="646"/>
                    <a:pt x="963" y="630"/>
                    <a:pt x="947" y="621"/>
                  </a:cubicBezTo>
                  <a:cubicBezTo>
                    <a:pt x="923" y="613"/>
                    <a:pt x="899" y="621"/>
                    <a:pt x="875" y="630"/>
                  </a:cubicBezTo>
                  <a:cubicBezTo>
                    <a:pt x="795" y="654"/>
                    <a:pt x="730" y="710"/>
                    <a:pt x="699" y="782"/>
                  </a:cubicBezTo>
                  <a:cubicBezTo>
                    <a:pt x="699" y="686"/>
                    <a:pt x="723" y="590"/>
                    <a:pt x="739" y="493"/>
                  </a:cubicBezTo>
                  <a:cubicBezTo>
                    <a:pt x="754" y="421"/>
                    <a:pt x="770" y="341"/>
                    <a:pt x="754" y="261"/>
                  </a:cubicBezTo>
                  <a:cubicBezTo>
                    <a:pt x="754" y="229"/>
                    <a:pt x="747" y="196"/>
                    <a:pt x="723" y="172"/>
                  </a:cubicBezTo>
                  <a:cubicBezTo>
                    <a:pt x="707" y="148"/>
                    <a:pt x="658" y="148"/>
                    <a:pt x="643" y="165"/>
                  </a:cubicBezTo>
                  <a:cubicBezTo>
                    <a:pt x="634" y="116"/>
                    <a:pt x="626" y="76"/>
                    <a:pt x="618" y="44"/>
                  </a:cubicBezTo>
                  <a:cubicBezTo>
                    <a:pt x="610" y="28"/>
                    <a:pt x="594" y="12"/>
                    <a:pt x="578" y="4"/>
                  </a:cubicBezTo>
                  <a:cubicBezTo>
                    <a:pt x="562" y="-4"/>
                    <a:pt x="546" y="4"/>
                    <a:pt x="538" y="12"/>
                  </a:cubicBezTo>
                  <a:cubicBezTo>
                    <a:pt x="498" y="44"/>
                    <a:pt x="466" y="84"/>
                    <a:pt x="458" y="132"/>
                  </a:cubicBezTo>
                  <a:cubicBezTo>
                    <a:pt x="466" y="108"/>
                    <a:pt x="442" y="84"/>
                    <a:pt x="426" y="84"/>
                  </a:cubicBezTo>
                  <a:cubicBezTo>
                    <a:pt x="402" y="76"/>
                    <a:pt x="378" y="84"/>
                    <a:pt x="362" y="100"/>
                  </a:cubicBezTo>
                  <a:cubicBezTo>
                    <a:pt x="345" y="116"/>
                    <a:pt x="338" y="132"/>
                    <a:pt x="338" y="148"/>
                  </a:cubicBezTo>
                  <a:cubicBezTo>
                    <a:pt x="322" y="189"/>
                    <a:pt x="314" y="229"/>
                    <a:pt x="305" y="276"/>
                  </a:cubicBezTo>
                  <a:cubicBezTo>
                    <a:pt x="241" y="285"/>
                    <a:pt x="209" y="309"/>
                    <a:pt x="193" y="341"/>
                  </a:cubicBezTo>
                  <a:cubicBezTo>
                    <a:pt x="177" y="373"/>
                    <a:pt x="169" y="405"/>
                    <a:pt x="169" y="445"/>
                  </a:cubicBezTo>
                  <a:cubicBezTo>
                    <a:pt x="145" y="573"/>
                    <a:pt x="113" y="701"/>
                    <a:pt x="65" y="822"/>
                  </a:cubicBezTo>
                  <a:cubicBezTo>
                    <a:pt x="41" y="902"/>
                    <a:pt x="9" y="982"/>
                    <a:pt x="0" y="1062"/>
                  </a:cubicBezTo>
                  <a:cubicBezTo>
                    <a:pt x="0" y="1142"/>
                    <a:pt x="17" y="1231"/>
                    <a:pt x="73" y="1295"/>
                  </a:cubicBezTo>
                  <a:cubicBezTo>
                    <a:pt x="-47" y="2000"/>
                    <a:pt x="185" y="2730"/>
                    <a:pt x="289" y="3451"/>
                  </a:cubicBezTo>
                  <a:cubicBezTo>
                    <a:pt x="322" y="3636"/>
                    <a:pt x="338" y="3828"/>
                    <a:pt x="394" y="4013"/>
                  </a:cubicBezTo>
                  <a:cubicBezTo>
                    <a:pt x="474" y="4302"/>
                    <a:pt x="643" y="4566"/>
                    <a:pt x="810" y="4815"/>
                  </a:cubicBezTo>
                  <a:cubicBezTo>
                    <a:pt x="770" y="4999"/>
                    <a:pt x="915" y="5208"/>
                    <a:pt x="1059" y="5368"/>
                  </a:cubicBezTo>
                  <a:cubicBezTo>
                    <a:pt x="1099" y="5424"/>
                    <a:pt x="1148" y="5481"/>
                    <a:pt x="1172" y="5545"/>
                  </a:cubicBezTo>
                  <a:cubicBezTo>
                    <a:pt x="1195" y="5601"/>
                    <a:pt x="1195" y="5657"/>
                    <a:pt x="1204" y="5713"/>
                  </a:cubicBezTo>
                  <a:cubicBezTo>
                    <a:pt x="1212" y="5873"/>
                    <a:pt x="1228" y="6034"/>
                    <a:pt x="1212" y="6194"/>
                  </a:cubicBezTo>
                  <a:cubicBezTo>
                    <a:pt x="1195" y="6298"/>
                    <a:pt x="1172" y="6411"/>
                    <a:pt x="1180" y="6515"/>
                  </a:cubicBezTo>
                  <a:cubicBezTo>
                    <a:pt x="1180" y="6627"/>
                    <a:pt x="1212" y="6732"/>
                    <a:pt x="1236" y="6844"/>
                  </a:cubicBezTo>
                  <a:cubicBezTo>
                    <a:pt x="1284" y="7037"/>
                    <a:pt x="1300" y="7229"/>
                    <a:pt x="1300" y="7429"/>
                  </a:cubicBezTo>
                  <a:cubicBezTo>
                    <a:pt x="3899" y="7429"/>
                    <a:pt x="3899" y="7429"/>
                    <a:pt x="3899" y="7429"/>
                  </a:cubicBezTo>
                  <a:cubicBezTo>
                    <a:pt x="3883" y="7285"/>
                    <a:pt x="3875" y="7133"/>
                    <a:pt x="3875" y="6988"/>
                  </a:cubicBezTo>
                  <a:cubicBezTo>
                    <a:pt x="3866" y="6619"/>
                    <a:pt x="3899" y="6258"/>
                    <a:pt x="3930" y="5889"/>
                  </a:cubicBezTo>
                  <a:cubicBezTo>
                    <a:pt x="3947" y="5689"/>
                    <a:pt x="3963" y="5488"/>
                    <a:pt x="3979" y="5280"/>
                  </a:cubicBezTo>
                  <a:cubicBezTo>
                    <a:pt x="3995" y="5096"/>
                    <a:pt x="4011" y="4895"/>
                    <a:pt x="3939" y="4718"/>
                  </a:cubicBezTo>
                  <a:cubicBezTo>
                    <a:pt x="4211" y="4133"/>
                    <a:pt x="4396" y="3636"/>
                    <a:pt x="4524" y="3115"/>
                  </a:cubicBezTo>
                  <a:cubicBezTo>
                    <a:pt x="4757" y="2497"/>
                    <a:pt x="4965" y="1927"/>
                    <a:pt x="4957" y="1335"/>
                  </a:cubicBezTo>
                  <a:cubicBezTo>
                    <a:pt x="5014" y="1223"/>
                    <a:pt x="5030" y="1095"/>
                    <a:pt x="4981" y="998"/>
                  </a:cubicBezTo>
                  <a:cubicBezTo>
                    <a:pt x="4965" y="966"/>
                    <a:pt x="4965" y="926"/>
                    <a:pt x="4981" y="886"/>
                  </a:cubicBezTo>
                  <a:cubicBezTo>
                    <a:pt x="4989" y="862"/>
                    <a:pt x="5005" y="830"/>
                    <a:pt x="5005" y="80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9" name="Google Shape;419;p33"/>
            <p:cNvSpPr/>
            <p:nvPr/>
          </p:nvSpPr>
          <p:spPr>
            <a:xfrm>
              <a:off x="4589051" y="3538768"/>
              <a:ext cx="826211" cy="1418975"/>
            </a:xfrm>
            <a:custGeom>
              <a:avLst/>
              <a:gdLst/>
              <a:ahLst/>
              <a:cxnLst/>
              <a:rect l="l" t="t" r="r" b="b"/>
              <a:pathLst>
                <a:path w="4247" h="7294" extrusionOk="0">
                  <a:moveTo>
                    <a:pt x="4215" y="2025"/>
                  </a:moveTo>
                  <a:lnTo>
                    <a:pt x="4215" y="2025"/>
                  </a:lnTo>
                  <a:cubicBezTo>
                    <a:pt x="4168" y="1865"/>
                    <a:pt x="4103" y="1720"/>
                    <a:pt x="4039" y="1569"/>
                  </a:cubicBezTo>
                  <a:cubicBezTo>
                    <a:pt x="3919" y="1312"/>
                    <a:pt x="3807" y="1056"/>
                    <a:pt x="3687" y="800"/>
                  </a:cubicBezTo>
                  <a:cubicBezTo>
                    <a:pt x="3662" y="743"/>
                    <a:pt x="3646" y="695"/>
                    <a:pt x="3606" y="655"/>
                  </a:cubicBezTo>
                  <a:cubicBezTo>
                    <a:pt x="3566" y="615"/>
                    <a:pt x="3518" y="582"/>
                    <a:pt x="3462" y="582"/>
                  </a:cubicBezTo>
                  <a:cubicBezTo>
                    <a:pt x="3429" y="470"/>
                    <a:pt x="3405" y="350"/>
                    <a:pt x="3365" y="238"/>
                  </a:cubicBezTo>
                  <a:cubicBezTo>
                    <a:pt x="3342" y="181"/>
                    <a:pt x="3317" y="126"/>
                    <a:pt x="3285" y="77"/>
                  </a:cubicBezTo>
                  <a:cubicBezTo>
                    <a:pt x="3261" y="45"/>
                    <a:pt x="3229" y="21"/>
                    <a:pt x="3197" y="5"/>
                  </a:cubicBezTo>
                  <a:cubicBezTo>
                    <a:pt x="3157" y="-3"/>
                    <a:pt x="3108" y="13"/>
                    <a:pt x="3093" y="45"/>
                  </a:cubicBezTo>
                  <a:cubicBezTo>
                    <a:pt x="3068" y="37"/>
                    <a:pt x="3044" y="21"/>
                    <a:pt x="3013" y="5"/>
                  </a:cubicBezTo>
                  <a:cubicBezTo>
                    <a:pt x="2988" y="-3"/>
                    <a:pt x="2957" y="-3"/>
                    <a:pt x="2940" y="21"/>
                  </a:cubicBezTo>
                  <a:cubicBezTo>
                    <a:pt x="2932" y="30"/>
                    <a:pt x="2932" y="37"/>
                    <a:pt x="2924" y="37"/>
                  </a:cubicBezTo>
                  <a:cubicBezTo>
                    <a:pt x="2908" y="54"/>
                    <a:pt x="2876" y="30"/>
                    <a:pt x="2852" y="30"/>
                  </a:cubicBezTo>
                  <a:cubicBezTo>
                    <a:pt x="2812" y="30"/>
                    <a:pt x="2796" y="77"/>
                    <a:pt x="2756" y="85"/>
                  </a:cubicBezTo>
                  <a:cubicBezTo>
                    <a:pt x="2739" y="85"/>
                    <a:pt x="2732" y="85"/>
                    <a:pt x="2724" y="94"/>
                  </a:cubicBezTo>
                  <a:cubicBezTo>
                    <a:pt x="2708" y="101"/>
                    <a:pt x="2699" y="117"/>
                    <a:pt x="2699" y="134"/>
                  </a:cubicBezTo>
                  <a:cubicBezTo>
                    <a:pt x="2692" y="166"/>
                    <a:pt x="2692" y="206"/>
                    <a:pt x="2699" y="246"/>
                  </a:cubicBezTo>
                  <a:cubicBezTo>
                    <a:pt x="2699" y="270"/>
                    <a:pt x="2676" y="278"/>
                    <a:pt x="2668" y="286"/>
                  </a:cubicBezTo>
                  <a:cubicBezTo>
                    <a:pt x="2643" y="302"/>
                    <a:pt x="2636" y="326"/>
                    <a:pt x="2643" y="350"/>
                  </a:cubicBezTo>
                  <a:cubicBezTo>
                    <a:pt x="2643" y="366"/>
                    <a:pt x="2652" y="390"/>
                    <a:pt x="2668" y="406"/>
                  </a:cubicBezTo>
                  <a:cubicBezTo>
                    <a:pt x="2708" y="470"/>
                    <a:pt x="2764" y="519"/>
                    <a:pt x="2828" y="559"/>
                  </a:cubicBezTo>
                  <a:cubicBezTo>
                    <a:pt x="2892" y="591"/>
                    <a:pt x="2957" y="607"/>
                    <a:pt x="3013" y="647"/>
                  </a:cubicBezTo>
                  <a:cubicBezTo>
                    <a:pt x="3061" y="695"/>
                    <a:pt x="3093" y="759"/>
                    <a:pt x="3117" y="823"/>
                  </a:cubicBezTo>
                  <a:cubicBezTo>
                    <a:pt x="3093" y="831"/>
                    <a:pt x="3093" y="847"/>
                    <a:pt x="3093" y="863"/>
                  </a:cubicBezTo>
                  <a:cubicBezTo>
                    <a:pt x="3084" y="927"/>
                    <a:pt x="3093" y="984"/>
                    <a:pt x="3108" y="1040"/>
                  </a:cubicBezTo>
                  <a:cubicBezTo>
                    <a:pt x="3197" y="1377"/>
                    <a:pt x="3349" y="1696"/>
                    <a:pt x="3542" y="1977"/>
                  </a:cubicBezTo>
                  <a:cubicBezTo>
                    <a:pt x="3462" y="2057"/>
                    <a:pt x="3405" y="2121"/>
                    <a:pt x="3349" y="2177"/>
                  </a:cubicBezTo>
                  <a:cubicBezTo>
                    <a:pt x="3333" y="2194"/>
                    <a:pt x="3317" y="2210"/>
                    <a:pt x="3293" y="2226"/>
                  </a:cubicBezTo>
                  <a:cubicBezTo>
                    <a:pt x="3253" y="2242"/>
                    <a:pt x="3205" y="2242"/>
                    <a:pt x="3157" y="2258"/>
                  </a:cubicBezTo>
                  <a:cubicBezTo>
                    <a:pt x="3077" y="2274"/>
                    <a:pt x="3020" y="2346"/>
                    <a:pt x="2940" y="2362"/>
                  </a:cubicBezTo>
                  <a:cubicBezTo>
                    <a:pt x="2852" y="2370"/>
                    <a:pt x="2779" y="2330"/>
                    <a:pt x="2708" y="2274"/>
                  </a:cubicBezTo>
                  <a:cubicBezTo>
                    <a:pt x="2643" y="2226"/>
                    <a:pt x="2572" y="2177"/>
                    <a:pt x="2491" y="2170"/>
                  </a:cubicBezTo>
                  <a:cubicBezTo>
                    <a:pt x="2499" y="2114"/>
                    <a:pt x="2532" y="2033"/>
                    <a:pt x="2532" y="1953"/>
                  </a:cubicBezTo>
                  <a:cubicBezTo>
                    <a:pt x="2532" y="1873"/>
                    <a:pt x="2499" y="1801"/>
                    <a:pt x="2451" y="1736"/>
                  </a:cubicBezTo>
                  <a:cubicBezTo>
                    <a:pt x="2459" y="1601"/>
                    <a:pt x="2451" y="1489"/>
                    <a:pt x="2427" y="1377"/>
                  </a:cubicBezTo>
                  <a:cubicBezTo>
                    <a:pt x="2395" y="1265"/>
                    <a:pt x="2339" y="1152"/>
                    <a:pt x="2251" y="1080"/>
                  </a:cubicBezTo>
                  <a:cubicBezTo>
                    <a:pt x="2154" y="1000"/>
                    <a:pt x="2026" y="960"/>
                    <a:pt x="1906" y="967"/>
                  </a:cubicBezTo>
                  <a:cubicBezTo>
                    <a:pt x="1777" y="967"/>
                    <a:pt x="1657" y="1007"/>
                    <a:pt x="1544" y="1064"/>
                  </a:cubicBezTo>
                  <a:cubicBezTo>
                    <a:pt x="1481" y="1096"/>
                    <a:pt x="1417" y="1136"/>
                    <a:pt x="1368" y="1192"/>
                  </a:cubicBezTo>
                  <a:cubicBezTo>
                    <a:pt x="1304" y="1265"/>
                    <a:pt x="1272" y="1369"/>
                    <a:pt x="1264" y="1473"/>
                  </a:cubicBezTo>
                  <a:cubicBezTo>
                    <a:pt x="1256" y="1569"/>
                    <a:pt x="1272" y="1672"/>
                    <a:pt x="1288" y="1769"/>
                  </a:cubicBezTo>
                  <a:cubicBezTo>
                    <a:pt x="1240" y="1809"/>
                    <a:pt x="1216" y="1833"/>
                    <a:pt x="1200" y="1857"/>
                  </a:cubicBezTo>
                  <a:cubicBezTo>
                    <a:pt x="1184" y="1881"/>
                    <a:pt x="1184" y="1905"/>
                    <a:pt x="1176" y="1929"/>
                  </a:cubicBezTo>
                  <a:cubicBezTo>
                    <a:pt x="1176" y="1993"/>
                    <a:pt x="1176" y="2065"/>
                    <a:pt x="1192" y="2130"/>
                  </a:cubicBezTo>
                  <a:cubicBezTo>
                    <a:pt x="1208" y="2186"/>
                    <a:pt x="1248" y="2250"/>
                    <a:pt x="1304" y="2282"/>
                  </a:cubicBezTo>
                  <a:cubicBezTo>
                    <a:pt x="1248" y="2506"/>
                    <a:pt x="1056" y="2651"/>
                    <a:pt x="871" y="2779"/>
                  </a:cubicBezTo>
                  <a:cubicBezTo>
                    <a:pt x="799" y="2835"/>
                    <a:pt x="718" y="2891"/>
                    <a:pt x="647" y="2940"/>
                  </a:cubicBezTo>
                  <a:cubicBezTo>
                    <a:pt x="590" y="2980"/>
                    <a:pt x="534" y="3027"/>
                    <a:pt x="478" y="3076"/>
                  </a:cubicBezTo>
                  <a:cubicBezTo>
                    <a:pt x="309" y="3245"/>
                    <a:pt x="253" y="3509"/>
                    <a:pt x="229" y="3757"/>
                  </a:cubicBezTo>
                  <a:cubicBezTo>
                    <a:pt x="213" y="3870"/>
                    <a:pt x="206" y="3990"/>
                    <a:pt x="165" y="4102"/>
                  </a:cubicBezTo>
                  <a:cubicBezTo>
                    <a:pt x="149" y="4151"/>
                    <a:pt x="125" y="4191"/>
                    <a:pt x="109" y="4238"/>
                  </a:cubicBezTo>
                  <a:cubicBezTo>
                    <a:pt x="85" y="4327"/>
                    <a:pt x="77" y="4415"/>
                    <a:pt x="69" y="4503"/>
                  </a:cubicBezTo>
                  <a:cubicBezTo>
                    <a:pt x="53" y="4904"/>
                    <a:pt x="29" y="5297"/>
                    <a:pt x="5" y="5698"/>
                  </a:cubicBezTo>
                  <a:cubicBezTo>
                    <a:pt x="-3" y="5787"/>
                    <a:pt x="-3" y="5875"/>
                    <a:pt x="21" y="5963"/>
                  </a:cubicBezTo>
                  <a:cubicBezTo>
                    <a:pt x="77" y="6123"/>
                    <a:pt x="246" y="6228"/>
                    <a:pt x="398" y="6316"/>
                  </a:cubicBezTo>
                  <a:cubicBezTo>
                    <a:pt x="373" y="6628"/>
                    <a:pt x="342" y="6958"/>
                    <a:pt x="318" y="7294"/>
                  </a:cubicBezTo>
                  <a:cubicBezTo>
                    <a:pt x="3742" y="7294"/>
                    <a:pt x="3742" y="7294"/>
                    <a:pt x="3742" y="7294"/>
                  </a:cubicBezTo>
                  <a:cubicBezTo>
                    <a:pt x="3702" y="6933"/>
                    <a:pt x="3646" y="6468"/>
                    <a:pt x="3574" y="6123"/>
                  </a:cubicBezTo>
                  <a:cubicBezTo>
                    <a:pt x="3727" y="6051"/>
                    <a:pt x="3854" y="5931"/>
                    <a:pt x="3903" y="5787"/>
                  </a:cubicBezTo>
                  <a:cubicBezTo>
                    <a:pt x="3951" y="5650"/>
                    <a:pt x="3934" y="5498"/>
                    <a:pt x="3919" y="5353"/>
                  </a:cubicBezTo>
                  <a:cubicBezTo>
                    <a:pt x="3863" y="4680"/>
                    <a:pt x="3807" y="4006"/>
                    <a:pt x="3742" y="3332"/>
                  </a:cubicBezTo>
                  <a:cubicBezTo>
                    <a:pt x="3871" y="3188"/>
                    <a:pt x="3863" y="3020"/>
                    <a:pt x="3943" y="2907"/>
                  </a:cubicBezTo>
                  <a:cubicBezTo>
                    <a:pt x="3959" y="2875"/>
                    <a:pt x="3991" y="2851"/>
                    <a:pt x="4007" y="2820"/>
                  </a:cubicBezTo>
                  <a:cubicBezTo>
                    <a:pt x="4055" y="2747"/>
                    <a:pt x="4063" y="2651"/>
                    <a:pt x="4095" y="2571"/>
                  </a:cubicBezTo>
                  <a:cubicBezTo>
                    <a:pt x="4127" y="2482"/>
                    <a:pt x="4208" y="2402"/>
                    <a:pt x="4232" y="2306"/>
                  </a:cubicBezTo>
                  <a:cubicBezTo>
                    <a:pt x="4264" y="2210"/>
                    <a:pt x="4239" y="2114"/>
                    <a:pt x="4215" y="202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0" name="Google Shape;420;p33"/>
            <p:cNvSpPr/>
            <p:nvPr/>
          </p:nvSpPr>
          <p:spPr>
            <a:xfrm>
              <a:off x="6423261" y="3567918"/>
              <a:ext cx="703068" cy="1390961"/>
            </a:xfrm>
            <a:custGeom>
              <a:avLst/>
              <a:gdLst/>
              <a:ahLst/>
              <a:cxnLst/>
              <a:rect l="l" t="t" r="r" b="b"/>
              <a:pathLst>
                <a:path w="3614" h="7150" extrusionOk="0">
                  <a:moveTo>
                    <a:pt x="3539" y="3301"/>
                  </a:moveTo>
                  <a:lnTo>
                    <a:pt x="3539" y="3301"/>
                  </a:lnTo>
                  <a:cubicBezTo>
                    <a:pt x="3539" y="3373"/>
                    <a:pt x="3547" y="3437"/>
                    <a:pt x="3547" y="3509"/>
                  </a:cubicBezTo>
                  <a:cubicBezTo>
                    <a:pt x="3539" y="3589"/>
                    <a:pt x="3507" y="3669"/>
                    <a:pt x="3483" y="3750"/>
                  </a:cubicBezTo>
                  <a:cubicBezTo>
                    <a:pt x="3451" y="3910"/>
                    <a:pt x="3475" y="4078"/>
                    <a:pt x="3403" y="4223"/>
                  </a:cubicBezTo>
                  <a:cubicBezTo>
                    <a:pt x="3346" y="4319"/>
                    <a:pt x="3259" y="4399"/>
                    <a:pt x="3154" y="4423"/>
                  </a:cubicBezTo>
                  <a:cubicBezTo>
                    <a:pt x="3122" y="4576"/>
                    <a:pt x="3226" y="4704"/>
                    <a:pt x="3259" y="4841"/>
                  </a:cubicBezTo>
                  <a:cubicBezTo>
                    <a:pt x="3291" y="4977"/>
                    <a:pt x="3250" y="5113"/>
                    <a:pt x="3275" y="5249"/>
                  </a:cubicBezTo>
                  <a:cubicBezTo>
                    <a:pt x="3291" y="5378"/>
                    <a:pt x="3355" y="5482"/>
                    <a:pt x="3387" y="5603"/>
                  </a:cubicBezTo>
                  <a:cubicBezTo>
                    <a:pt x="3435" y="5787"/>
                    <a:pt x="3411" y="5988"/>
                    <a:pt x="3467" y="6164"/>
                  </a:cubicBezTo>
                  <a:cubicBezTo>
                    <a:pt x="3499" y="6260"/>
                    <a:pt x="3555" y="6348"/>
                    <a:pt x="3563" y="6444"/>
                  </a:cubicBezTo>
                  <a:cubicBezTo>
                    <a:pt x="3563" y="6549"/>
                    <a:pt x="3483" y="6661"/>
                    <a:pt x="3387" y="6637"/>
                  </a:cubicBezTo>
                  <a:cubicBezTo>
                    <a:pt x="3427" y="6814"/>
                    <a:pt x="3435" y="6982"/>
                    <a:pt x="3427" y="7150"/>
                  </a:cubicBezTo>
                  <a:cubicBezTo>
                    <a:pt x="299" y="7150"/>
                    <a:pt x="299" y="7150"/>
                    <a:pt x="299" y="7150"/>
                  </a:cubicBezTo>
                  <a:cubicBezTo>
                    <a:pt x="307" y="6990"/>
                    <a:pt x="323" y="6829"/>
                    <a:pt x="339" y="6669"/>
                  </a:cubicBezTo>
                  <a:cubicBezTo>
                    <a:pt x="235" y="6581"/>
                    <a:pt x="186" y="6493"/>
                    <a:pt x="170" y="6396"/>
                  </a:cubicBezTo>
                  <a:cubicBezTo>
                    <a:pt x="155" y="6300"/>
                    <a:pt x="163" y="6204"/>
                    <a:pt x="179" y="6108"/>
                  </a:cubicBezTo>
                  <a:cubicBezTo>
                    <a:pt x="243" y="5667"/>
                    <a:pt x="299" y="5225"/>
                    <a:pt x="363" y="4784"/>
                  </a:cubicBezTo>
                  <a:cubicBezTo>
                    <a:pt x="355" y="4720"/>
                    <a:pt x="331" y="4728"/>
                    <a:pt x="307" y="4728"/>
                  </a:cubicBezTo>
                  <a:cubicBezTo>
                    <a:pt x="203" y="4728"/>
                    <a:pt x="99" y="4672"/>
                    <a:pt x="50" y="4584"/>
                  </a:cubicBezTo>
                  <a:cubicBezTo>
                    <a:pt x="10" y="4519"/>
                    <a:pt x="-6" y="4439"/>
                    <a:pt x="2" y="4367"/>
                  </a:cubicBezTo>
                  <a:cubicBezTo>
                    <a:pt x="2" y="4295"/>
                    <a:pt x="26" y="4223"/>
                    <a:pt x="50" y="4151"/>
                  </a:cubicBezTo>
                  <a:cubicBezTo>
                    <a:pt x="26" y="4063"/>
                    <a:pt x="26" y="4014"/>
                    <a:pt x="34" y="3974"/>
                  </a:cubicBezTo>
                  <a:cubicBezTo>
                    <a:pt x="50" y="3934"/>
                    <a:pt x="74" y="3902"/>
                    <a:pt x="90" y="3862"/>
                  </a:cubicBezTo>
                  <a:cubicBezTo>
                    <a:pt x="130" y="3782"/>
                    <a:pt x="115" y="3686"/>
                    <a:pt x="146" y="3597"/>
                  </a:cubicBezTo>
                  <a:cubicBezTo>
                    <a:pt x="170" y="3517"/>
                    <a:pt x="226" y="3445"/>
                    <a:pt x="266" y="3373"/>
                  </a:cubicBezTo>
                  <a:cubicBezTo>
                    <a:pt x="323" y="3277"/>
                    <a:pt x="347" y="3164"/>
                    <a:pt x="379" y="3052"/>
                  </a:cubicBezTo>
                  <a:cubicBezTo>
                    <a:pt x="404" y="2972"/>
                    <a:pt x="419" y="2892"/>
                    <a:pt x="435" y="2803"/>
                  </a:cubicBezTo>
                  <a:cubicBezTo>
                    <a:pt x="451" y="2691"/>
                    <a:pt x="444" y="2579"/>
                    <a:pt x="475" y="2467"/>
                  </a:cubicBezTo>
                  <a:cubicBezTo>
                    <a:pt x="507" y="2338"/>
                    <a:pt x="596" y="2226"/>
                    <a:pt x="700" y="2130"/>
                  </a:cubicBezTo>
                  <a:cubicBezTo>
                    <a:pt x="756" y="2066"/>
                    <a:pt x="820" y="2010"/>
                    <a:pt x="892" y="1970"/>
                  </a:cubicBezTo>
                  <a:cubicBezTo>
                    <a:pt x="1117" y="1841"/>
                    <a:pt x="1390" y="1881"/>
                    <a:pt x="1646" y="1857"/>
                  </a:cubicBezTo>
                  <a:cubicBezTo>
                    <a:pt x="1702" y="1761"/>
                    <a:pt x="1710" y="1689"/>
                    <a:pt x="1719" y="1625"/>
                  </a:cubicBezTo>
                  <a:cubicBezTo>
                    <a:pt x="1719" y="1592"/>
                    <a:pt x="1719" y="1561"/>
                    <a:pt x="1710" y="1528"/>
                  </a:cubicBezTo>
                  <a:cubicBezTo>
                    <a:pt x="1695" y="1505"/>
                    <a:pt x="1679" y="1481"/>
                    <a:pt x="1670" y="1449"/>
                  </a:cubicBezTo>
                  <a:cubicBezTo>
                    <a:pt x="1655" y="1401"/>
                    <a:pt x="1686" y="1353"/>
                    <a:pt x="1662" y="1305"/>
                  </a:cubicBezTo>
                  <a:cubicBezTo>
                    <a:pt x="1655" y="1281"/>
                    <a:pt x="1639" y="1265"/>
                    <a:pt x="1622" y="1248"/>
                  </a:cubicBezTo>
                  <a:cubicBezTo>
                    <a:pt x="1550" y="1152"/>
                    <a:pt x="1558" y="1008"/>
                    <a:pt x="1646" y="928"/>
                  </a:cubicBezTo>
                  <a:cubicBezTo>
                    <a:pt x="1574" y="711"/>
                    <a:pt x="1590" y="471"/>
                    <a:pt x="1710" y="286"/>
                  </a:cubicBezTo>
                  <a:cubicBezTo>
                    <a:pt x="1823" y="94"/>
                    <a:pt x="2055" y="-27"/>
                    <a:pt x="2272" y="6"/>
                  </a:cubicBezTo>
                  <a:cubicBezTo>
                    <a:pt x="2360" y="22"/>
                    <a:pt x="2449" y="62"/>
                    <a:pt x="2529" y="110"/>
                  </a:cubicBezTo>
                  <a:cubicBezTo>
                    <a:pt x="2649" y="174"/>
                    <a:pt x="2777" y="262"/>
                    <a:pt x="2834" y="391"/>
                  </a:cubicBezTo>
                  <a:cubicBezTo>
                    <a:pt x="2865" y="447"/>
                    <a:pt x="2874" y="518"/>
                    <a:pt x="2881" y="583"/>
                  </a:cubicBezTo>
                  <a:cubicBezTo>
                    <a:pt x="2897" y="743"/>
                    <a:pt x="2881" y="912"/>
                    <a:pt x="2841" y="1072"/>
                  </a:cubicBezTo>
                  <a:cubicBezTo>
                    <a:pt x="2906" y="1128"/>
                    <a:pt x="2914" y="1184"/>
                    <a:pt x="2914" y="1241"/>
                  </a:cubicBezTo>
                  <a:cubicBezTo>
                    <a:pt x="2914" y="1305"/>
                    <a:pt x="2906" y="1377"/>
                    <a:pt x="2850" y="1417"/>
                  </a:cubicBezTo>
                  <a:cubicBezTo>
                    <a:pt x="2801" y="1465"/>
                    <a:pt x="2721" y="1457"/>
                    <a:pt x="2673" y="1505"/>
                  </a:cubicBezTo>
                  <a:cubicBezTo>
                    <a:pt x="2617" y="1552"/>
                    <a:pt x="2617" y="1648"/>
                    <a:pt x="2569" y="1713"/>
                  </a:cubicBezTo>
                  <a:cubicBezTo>
                    <a:pt x="2593" y="1801"/>
                    <a:pt x="2601" y="1897"/>
                    <a:pt x="2601" y="1993"/>
                  </a:cubicBezTo>
                  <a:cubicBezTo>
                    <a:pt x="2697" y="2017"/>
                    <a:pt x="2785" y="2033"/>
                    <a:pt x="2874" y="2057"/>
                  </a:cubicBezTo>
                  <a:cubicBezTo>
                    <a:pt x="2994" y="2082"/>
                    <a:pt x="3122" y="2114"/>
                    <a:pt x="3210" y="2194"/>
                  </a:cubicBezTo>
                  <a:cubicBezTo>
                    <a:pt x="3250" y="2234"/>
                    <a:pt x="3282" y="2291"/>
                    <a:pt x="3339" y="2314"/>
                  </a:cubicBezTo>
                  <a:cubicBezTo>
                    <a:pt x="3362" y="2331"/>
                    <a:pt x="3387" y="2338"/>
                    <a:pt x="3419" y="2346"/>
                  </a:cubicBezTo>
                  <a:cubicBezTo>
                    <a:pt x="3571" y="2418"/>
                    <a:pt x="3627" y="2619"/>
                    <a:pt x="3611" y="2787"/>
                  </a:cubicBezTo>
                  <a:cubicBezTo>
                    <a:pt x="3595" y="2964"/>
                    <a:pt x="3531" y="3124"/>
                    <a:pt x="3539" y="330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4" name="TextBox 3">
            <a:extLst>
              <a:ext uri="{FF2B5EF4-FFF2-40B4-BE49-F238E27FC236}">
                <a16:creationId xmlns:a16="http://schemas.microsoft.com/office/drawing/2014/main" id="{C4783786-FCA1-DF81-63F7-27FD4B85E4E2}"/>
              </a:ext>
            </a:extLst>
          </p:cNvPr>
          <p:cNvSpPr txBox="1"/>
          <p:nvPr/>
        </p:nvSpPr>
        <p:spPr>
          <a:xfrm>
            <a:off x="166107" y="1342879"/>
            <a:ext cx="1425947"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961515"/>
                </a:solidFill>
                <a:effectLst/>
                <a:uLnTx/>
                <a:uFillTx/>
                <a:latin typeface="1FTV Huxley Max ExtBlk" pitchFamily="50" charset="0"/>
                <a:cs typeface="Arial" panose="020B0604020202020204" pitchFamily="34" charset="0"/>
              </a:rPr>
              <a:t>-</a:t>
            </a:r>
            <a:r>
              <a:rPr lang="en-US" sz="5400" b="1">
                <a:solidFill>
                  <a:srgbClr val="961515"/>
                </a:solidFill>
                <a:latin typeface="1FTV Huxley Max ExtBlk" pitchFamily="50" charset="0"/>
                <a:cs typeface="Arial" panose="020B0604020202020204" pitchFamily="34" charset="0"/>
              </a:rPr>
              <a:t>I</a:t>
            </a:r>
            <a:r>
              <a:rPr kumimoji="0" lang="en-US" sz="5400" b="1" i="0" u="none" strike="noStrike" kern="0" cap="none" spc="0" normalizeH="0" baseline="0" noProof="0">
                <a:ln>
                  <a:noFill/>
                </a:ln>
                <a:solidFill>
                  <a:srgbClr val="961515"/>
                </a:solidFill>
                <a:effectLst/>
                <a:uLnTx/>
                <a:uFillTx/>
                <a:latin typeface="1FTV Huxley Max ExtBlk" pitchFamily="50" charset="0"/>
                <a:cs typeface="Arial" panose="020B0604020202020204" pitchFamily="34" charset="0"/>
              </a:rPr>
              <a:t>-</a:t>
            </a:r>
          </a:p>
        </p:txBody>
      </p:sp>
      <p:sp>
        <p:nvSpPr>
          <p:cNvPr id="5" name="TextBox 4">
            <a:extLst>
              <a:ext uri="{FF2B5EF4-FFF2-40B4-BE49-F238E27FC236}">
                <a16:creationId xmlns:a16="http://schemas.microsoft.com/office/drawing/2014/main" id="{CB49AB86-1777-07BC-ADCE-3F2482703E80}"/>
              </a:ext>
            </a:extLst>
          </p:cNvPr>
          <p:cNvSpPr txBox="1"/>
          <p:nvPr/>
        </p:nvSpPr>
        <p:spPr>
          <a:xfrm>
            <a:off x="1687760" y="563211"/>
            <a:ext cx="7019041" cy="248266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a:ln>
                  <a:noFill/>
                </a:ln>
                <a:solidFill>
                  <a:srgbClr val="16151A"/>
                </a:solidFill>
                <a:effectLst/>
                <a:uLnTx/>
                <a:uFillTx/>
              </a:rPr>
              <a:t>CUỘC KHÁNG CHIẾN TOÀN QUỐC CHỐNG THỰC DÂN PHÁP XÂM LƯỢC BÙNG NỔ</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grpSp>
        <p:nvGrpSpPr>
          <p:cNvPr id="7" name="Group 6">
            <a:extLst>
              <a:ext uri="{FF2B5EF4-FFF2-40B4-BE49-F238E27FC236}">
                <a16:creationId xmlns:a16="http://schemas.microsoft.com/office/drawing/2014/main" id="{9BCD61F4-5A87-24A5-9124-A4C2AD3105D8}"/>
              </a:ext>
            </a:extLst>
          </p:cNvPr>
          <p:cNvGrpSpPr/>
          <p:nvPr/>
        </p:nvGrpSpPr>
        <p:grpSpPr>
          <a:xfrm>
            <a:off x="3805904" y="1338148"/>
            <a:ext cx="4758230" cy="2750633"/>
            <a:chOff x="684045" y="1464731"/>
            <a:chExt cx="3905847" cy="5473932"/>
          </a:xfrm>
        </p:grpSpPr>
        <p:sp>
          <p:nvSpPr>
            <p:cNvPr id="8" name="Rectangle: Diagonal Corners Rounded 7">
              <a:extLst>
                <a:ext uri="{FF2B5EF4-FFF2-40B4-BE49-F238E27FC236}">
                  <a16:creationId xmlns:a16="http://schemas.microsoft.com/office/drawing/2014/main" id="{92E2AC86-6E3F-D088-0475-12FF18B556A7}"/>
                </a:ext>
              </a:extLst>
            </p:cNvPr>
            <p:cNvSpPr/>
            <p:nvPr/>
          </p:nvSpPr>
          <p:spPr>
            <a:xfrm>
              <a:off x="745067" y="1464731"/>
              <a:ext cx="3844825" cy="5281421"/>
            </a:xfrm>
            <a:prstGeom prst="round2DiagRect">
              <a:avLst>
                <a:gd name="adj1" fmla="val 9748"/>
                <a:gd name="adj2" fmla="val 0"/>
              </a:avLst>
            </a:prstGeom>
            <a:noFill/>
            <a:ln>
              <a:solidFill>
                <a:srgbClr val="2A292A"/>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13E32766-2056-ACB0-D548-6760720BD29E}"/>
                </a:ext>
              </a:extLst>
            </p:cNvPr>
            <p:cNvSpPr/>
            <p:nvPr/>
          </p:nvSpPr>
          <p:spPr>
            <a:xfrm>
              <a:off x="684045" y="1657238"/>
              <a:ext cx="3844825" cy="5281425"/>
            </a:xfrm>
            <a:prstGeom prst="round2DiagRect">
              <a:avLst>
                <a:gd name="adj1" fmla="val 9748"/>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en-US" sz="2000" b="1" i="1">
                  <a:solidFill>
                    <a:srgbClr val="FF0000"/>
                  </a:solidFill>
                  <a:latin typeface="Arial" panose="020B0604020202020204" pitchFamily="34" charset="0"/>
                  <a:ea typeface="Calibri" panose="020F0502020204030204" pitchFamily="34" charset="0"/>
                  <a:cs typeface="Arial" panose="020B0604020202020204" pitchFamily="34" charset="0"/>
                </a:rPr>
                <a:t>Đ</a:t>
              </a:r>
              <a:r>
                <a:rPr lang="vi-VN" sz="2000" b="1" i="1">
                  <a:solidFill>
                    <a:srgbClr val="FF0000"/>
                  </a:solidFill>
                  <a:latin typeface="Arial" panose="020B0604020202020204" pitchFamily="34" charset="0"/>
                  <a:ea typeface="Calibri" panose="020F0502020204030204" pitchFamily="34" charset="0"/>
                  <a:cs typeface="Arial" panose="020B0604020202020204" pitchFamily="34" charset="0"/>
                </a:rPr>
                <a:t>ọc thông tin mục 1 SGK tr.67, kết hợp tư liệu GV cung cấp và trả lời câu hỏi: </a:t>
              </a:r>
              <a:r>
                <a:rPr lang="vi-VN" sz="2000">
                  <a:solidFill>
                    <a:srgbClr val="473835"/>
                  </a:solidFill>
                  <a:latin typeface="Arial" panose="020B0604020202020204" pitchFamily="34" charset="0"/>
                  <a:ea typeface="Calibri" panose="020F0502020204030204" pitchFamily="34" charset="0"/>
                  <a:cs typeface="Arial" panose="020B0604020202020204" pitchFamily="34" charset="0"/>
                </a:rPr>
                <a:t>Nêu một số hoạt động thể hiện âm mưu xâm lược toàn bộ Việt Nam của thực dân Pháp.</a:t>
              </a:r>
            </a:p>
          </p:txBody>
        </p:sp>
      </p:grpSp>
      <p:sp>
        <p:nvSpPr>
          <p:cNvPr id="10" name="Freeform 10">
            <a:extLst>
              <a:ext uri="{FF2B5EF4-FFF2-40B4-BE49-F238E27FC236}">
                <a16:creationId xmlns:a16="http://schemas.microsoft.com/office/drawing/2014/main" id="{9A452008-B7CE-A9D9-2334-9252D109C349}"/>
              </a:ext>
            </a:extLst>
          </p:cNvPr>
          <p:cNvSpPr/>
          <p:nvPr/>
        </p:nvSpPr>
        <p:spPr>
          <a:xfrm>
            <a:off x="518602" y="1071797"/>
            <a:ext cx="3006646" cy="4071703"/>
          </a:xfrm>
          <a:custGeom>
            <a:avLst/>
            <a:gdLst/>
            <a:ahLst/>
            <a:cxnLst/>
            <a:rect l="l" t="t" r="r" b="b"/>
            <a:pathLst>
              <a:path w="2135127" h="2885307">
                <a:moveTo>
                  <a:pt x="0" y="0"/>
                </a:moveTo>
                <a:lnTo>
                  <a:pt x="2135127" y="0"/>
                </a:lnTo>
                <a:lnTo>
                  <a:pt x="2135127" y="2885307"/>
                </a:lnTo>
                <a:lnTo>
                  <a:pt x="0" y="2885307"/>
                </a:lnTo>
                <a:lnTo>
                  <a:pt x="0" y="0"/>
                </a:lnTo>
                <a:close/>
              </a:path>
            </a:pathLst>
          </a:custGeom>
          <a:blipFill>
            <a:blip r:embed="rId3"/>
            <a:stretch>
              <a:fillRect/>
            </a:stretch>
          </a:blipFill>
        </p:spPr>
        <p:txBody>
          <a:bodyPr/>
          <a:lstStyle/>
          <a:p>
            <a:endParaRPr lang="en-US"/>
          </a:p>
        </p:txBody>
      </p:sp>
      <p:sp>
        <p:nvSpPr>
          <p:cNvPr id="12" name="TextBox 11">
            <a:extLst>
              <a:ext uri="{FF2B5EF4-FFF2-40B4-BE49-F238E27FC236}">
                <a16:creationId xmlns:a16="http://schemas.microsoft.com/office/drawing/2014/main" id="{E559A91A-EB5C-62A3-B9F9-D536F419BA9C}"/>
              </a:ext>
            </a:extLst>
          </p:cNvPr>
          <p:cNvSpPr txBox="1"/>
          <p:nvPr/>
        </p:nvSpPr>
        <p:spPr>
          <a:xfrm>
            <a:off x="2286000" y="409810"/>
            <a:ext cx="4572000" cy="49244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a:ln>
                  <a:noFill/>
                </a:ln>
                <a:solidFill>
                  <a:schemeClr val="bg1">
                    <a:lumMod val="75000"/>
                  </a:schemeClr>
                </a:solidFill>
                <a:effectLst/>
                <a:uLnTx/>
                <a:uFillTx/>
                <a:latin typeface="Arial"/>
                <a:ea typeface="+mn-ea"/>
                <a:cs typeface="Arial" panose="020B0604020202020204" pitchFamily="34" charset="0"/>
              </a:rPr>
              <a:t>1. Nguyên nhân bùng nổ</a:t>
            </a:r>
            <a:endParaRPr kumimoji="0" lang="en-US" sz="2600" b="0" i="0" u="none" strike="noStrike" kern="1200" cap="none" spc="0" normalizeH="0" baseline="0" noProof="0">
              <a:ln>
                <a:noFill/>
              </a:ln>
              <a:solidFill>
                <a:schemeClr val="bg1">
                  <a:lumMod val="75000"/>
                </a:schemeClr>
              </a:solidFill>
              <a:effectLst/>
              <a:uLnTx/>
              <a:uFillTx/>
              <a:latin typeface="Arial"/>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3FF4B19A-2270-866C-A34A-75AEB7577161}"/>
              </a:ext>
            </a:extLst>
          </p:cNvPr>
          <p:cNvSpPr/>
          <p:nvPr/>
        </p:nvSpPr>
        <p:spPr>
          <a:xfrm>
            <a:off x="442412" y="986403"/>
            <a:ext cx="8259175" cy="2202844"/>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0070C0"/>
                </a:solidFill>
                <a:effectLst/>
                <a:latin typeface="Times New Roman" panose="02020603050405020304" pitchFamily="18" charset="0"/>
                <a:ea typeface="Calibri" panose="020F0502020204030204" pitchFamily="34" charset="0"/>
              </a:rPr>
              <a:t>TƯ LIỆU</a:t>
            </a:r>
            <a:r>
              <a:rPr lang="en-US" sz="2000" b="1" kern="100">
                <a:solidFill>
                  <a:srgbClr val="0070C0"/>
                </a:solidFill>
                <a:effectLst/>
                <a:latin typeface="Times New Roman" panose="02020603050405020304" pitchFamily="18" charset="0"/>
                <a:ea typeface="Calibri" panose="020F0502020204030204" pitchFamily="34" charset="0"/>
              </a:rPr>
              <a:t> 1</a:t>
            </a:r>
            <a:r>
              <a:rPr lang="vi-VN" sz="2000" b="1" kern="100">
                <a:solidFill>
                  <a:srgbClr val="0070C0"/>
                </a:solidFill>
                <a:effectLst/>
                <a:latin typeface="Times New Roman" panose="02020603050405020304" pitchFamily="18" charset="0"/>
                <a:ea typeface="Calibri" panose="020F0502020204030204" pitchFamily="34" charset="0"/>
              </a:rPr>
              <a:t>:</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“Sự thật đã chứng rằng: thực dân Pháp ngang nhiên khiêu hấn. Chúng định dùng võ lực bắt ta phải nhượng bộ. Nhưng không khi nào ta chịu. Tạm ước 14/9 là một bước nhân nhượng cuối cùng. Nhân nhượng nữa là phạm đến chủ quyền của nước, là hại quyền lợi cao trọng của dân tộc.</a:t>
            </a:r>
          </a:p>
          <a:p>
            <a:pPr algn="r">
              <a:lnSpc>
                <a:spcPct val="150000"/>
              </a:lnSpc>
            </a:pPr>
            <a:r>
              <a:rPr lang="vi-VN" sz="1100">
                <a:solidFill>
                  <a:srgbClr val="000000"/>
                </a:solidFill>
                <a:latin typeface="Times New Roman" panose="02020603050405020304" pitchFamily="18" charset="0"/>
                <a:ea typeface="Times New Roman" panose="02020603050405020304" pitchFamily="18" charset="0"/>
              </a:rPr>
              <a:t>(Đảng Cộng sản Việt Nam, Văn kiện Đảng toàn tập, tập 8,NXB Chính trị quốc gia, Hà Nội, 2000, trang 148)</a:t>
            </a:r>
          </a:p>
        </p:txBody>
      </p:sp>
      <p:cxnSp>
        <p:nvCxnSpPr>
          <p:cNvPr id="13" name="Straight Connector 12">
            <a:extLst>
              <a:ext uri="{FF2B5EF4-FFF2-40B4-BE49-F238E27FC236}">
                <a16:creationId xmlns:a16="http://schemas.microsoft.com/office/drawing/2014/main" id="{BAD091A9-A8FD-85C8-9D68-57FE4580467A}"/>
              </a:ext>
            </a:extLst>
          </p:cNvPr>
          <p:cNvCxnSpPr/>
          <p:nvPr/>
        </p:nvCxnSpPr>
        <p:spPr>
          <a:xfrm>
            <a:off x="6200078" y="1501697"/>
            <a:ext cx="22674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782AEC-BFEB-AB68-0AAC-8B5E494C2021}"/>
              </a:ext>
            </a:extLst>
          </p:cNvPr>
          <p:cNvCxnSpPr>
            <a:cxnSpLocks/>
          </p:cNvCxnSpPr>
          <p:nvPr/>
        </p:nvCxnSpPr>
        <p:spPr>
          <a:xfrm>
            <a:off x="1877122" y="1966332"/>
            <a:ext cx="35275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894F06A-A1B8-D5AD-0826-C8EF791ACEC6}"/>
              </a:ext>
            </a:extLst>
          </p:cNvPr>
          <p:cNvGrpSpPr/>
          <p:nvPr/>
        </p:nvGrpSpPr>
        <p:grpSpPr>
          <a:xfrm>
            <a:off x="520527" y="3765672"/>
            <a:ext cx="8181060" cy="710163"/>
            <a:chOff x="2857866" y="1878391"/>
            <a:chExt cx="8181060" cy="710163"/>
          </a:xfrm>
        </p:grpSpPr>
        <p:sp>
          <p:nvSpPr>
            <p:cNvPr id="19" name="Rectangle: Rounded Corners 18">
              <a:extLst>
                <a:ext uri="{FF2B5EF4-FFF2-40B4-BE49-F238E27FC236}">
                  <a16:creationId xmlns:a16="http://schemas.microsoft.com/office/drawing/2014/main" id="{751E1381-D6AE-89F4-B23B-0FA0A2240DF3}"/>
                </a:ext>
              </a:extLst>
            </p:cNvPr>
            <p:cNvSpPr/>
            <p:nvPr/>
          </p:nvSpPr>
          <p:spPr>
            <a:xfrm>
              <a:off x="3424191" y="1878391"/>
              <a:ext cx="7614735" cy="710163"/>
            </a:xfrm>
            <a:prstGeom prst="roundRect">
              <a:avLst>
                <a:gd name="adj" fmla="val 9885"/>
              </a:avLst>
            </a:prstGeom>
            <a:solidFill>
              <a:srgbClr val="F5F7ED"/>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1D1D1D"/>
                  </a:solidFill>
                  <a:effectLst/>
                  <a:latin typeface="Arial" panose="020B0604020202020204" pitchFamily="34" charset="0"/>
                  <a:ea typeface="Calibri" panose="020F0502020204030204" pitchFamily="34" charset="0"/>
                  <a:cs typeface="Arial" panose="020B0604020202020204" pitchFamily="34" charset="0"/>
                </a:rPr>
                <a:t>Pháp tìm cách phá hoại những điều đã kí kết.</a:t>
              </a:r>
              <a:endParaRPr lang="vi-VN" sz="2800">
                <a:solidFill>
                  <a:srgbClr val="1D1D1D"/>
                </a:solidFill>
                <a:latin typeface="Arial" panose="020B0604020202020204" pitchFamily="34" charset="0"/>
                <a:cs typeface="Arial" panose="020B0604020202020204" pitchFamily="34" charset="0"/>
              </a:endParaRPr>
            </a:p>
          </p:txBody>
        </p:sp>
        <p:sp>
          <p:nvSpPr>
            <p:cNvPr id="18" name="Arrow: Right 17">
              <a:extLst>
                <a:ext uri="{FF2B5EF4-FFF2-40B4-BE49-F238E27FC236}">
                  <a16:creationId xmlns:a16="http://schemas.microsoft.com/office/drawing/2014/main" id="{2B2D5C86-8A16-C222-3A73-1A4334C4EA04}"/>
                </a:ext>
              </a:extLst>
            </p:cNvPr>
            <p:cNvSpPr/>
            <p:nvPr/>
          </p:nvSpPr>
          <p:spPr>
            <a:xfrm>
              <a:off x="2857866" y="2056996"/>
              <a:ext cx="469303" cy="3529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21" name="Straight Connector 20">
            <a:extLst>
              <a:ext uri="{FF2B5EF4-FFF2-40B4-BE49-F238E27FC236}">
                <a16:creationId xmlns:a16="http://schemas.microsoft.com/office/drawing/2014/main" id="{B5F5428E-6D0C-E1DA-DC1E-A11C05CE0CA1}"/>
              </a:ext>
            </a:extLst>
          </p:cNvPr>
          <p:cNvCxnSpPr>
            <a:cxnSpLocks/>
          </p:cNvCxnSpPr>
          <p:nvPr/>
        </p:nvCxnSpPr>
        <p:spPr>
          <a:xfrm>
            <a:off x="609600" y="2453269"/>
            <a:ext cx="5531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C397F73-84DB-3FF1-2762-B890442E6221}"/>
              </a:ext>
            </a:extLst>
          </p:cNvPr>
          <p:cNvCxnSpPr>
            <a:cxnSpLocks/>
          </p:cNvCxnSpPr>
          <p:nvPr/>
        </p:nvCxnSpPr>
        <p:spPr>
          <a:xfrm>
            <a:off x="609600" y="2865864"/>
            <a:ext cx="70921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0F4973A-5510-5D6E-E3F2-0CFBE694892B}"/>
              </a:ext>
            </a:extLst>
          </p:cNvPr>
          <p:cNvCxnSpPr>
            <a:cxnSpLocks/>
          </p:cNvCxnSpPr>
          <p:nvPr/>
        </p:nvCxnSpPr>
        <p:spPr>
          <a:xfrm>
            <a:off x="6326459" y="2453269"/>
            <a:ext cx="19997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F5A789A-A713-8593-F6E4-8F70253D79E5}"/>
              </a:ext>
            </a:extLst>
          </p:cNvPr>
          <p:cNvPicPr>
            <a:picLocks noChangeAspect="1"/>
          </p:cNvPicPr>
          <p:nvPr/>
        </p:nvPicPr>
        <p:blipFill>
          <a:blip r:embed="rId3"/>
          <a:stretch>
            <a:fillRect/>
          </a:stretch>
        </p:blipFill>
        <p:spPr>
          <a:xfrm>
            <a:off x="8175344" y="4950687"/>
            <a:ext cx="968656" cy="192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1930442-24E6-CF45-DB17-10FABBDAF3CC}"/>
              </a:ext>
            </a:extLst>
          </p:cNvPr>
          <p:cNvSpPr/>
          <p:nvPr/>
        </p:nvSpPr>
        <p:spPr>
          <a:xfrm>
            <a:off x="0" y="2571750"/>
            <a:ext cx="4378712" cy="2571749"/>
          </a:xfrm>
          <a:custGeom>
            <a:avLst/>
            <a:gdLst/>
            <a:ahLst/>
            <a:cxnLst/>
            <a:rect l="l" t="t" r="r" b="b"/>
            <a:pathLst>
              <a:path w="6858000" h="3926205">
                <a:moveTo>
                  <a:pt x="0" y="0"/>
                </a:moveTo>
                <a:lnTo>
                  <a:pt x="6858000" y="0"/>
                </a:lnTo>
                <a:lnTo>
                  <a:pt x="6858000" y="3926205"/>
                </a:lnTo>
                <a:lnTo>
                  <a:pt x="0" y="39262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4" name="Group 3">
            <a:extLst>
              <a:ext uri="{FF2B5EF4-FFF2-40B4-BE49-F238E27FC236}">
                <a16:creationId xmlns:a16="http://schemas.microsoft.com/office/drawing/2014/main" id="{519D6D0C-CE07-60B3-7A24-3FB7C7B91012}"/>
              </a:ext>
            </a:extLst>
          </p:cNvPr>
          <p:cNvGrpSpPr/>
          <p:nvPr/>
        </p:nvGrpSpPr>
        <p:grpSpPr>
          <a:xfrm>
            <a:off x="464635" y="676510"/>
            <a:ext cx="8214729" cy="1553734"/>
            <a:chOff x="-2092236" y="1464733"/>
            <a:chExt cx="6743153" cy="3092028"/>
          </a:xfrm>
        </p:grpSpPr>
        <p:sp>
          <p:nvSpPr>
            <p:cNvPr id="5" name="Rectangle: Diagonal Corners Rounded 4">
              <a:extLst>
                <a:ext uri="{FF2B5EF4-FFF2-40B4-BE49-F238E27FC236}">
                  <a16:creationId xmlns:a16="http://schemas.microsoft.com/office/drawing/2014/main" id="{ADDA6054-073F-F1D2-A9C7-9F5708AA0A5E}"/>
                </a:ext>
              </a:extLst>
            </p:cNvPr>
            <p:cNvSpPr/>
            <p:nvPr/>
          </p:nvSpPr>
          <p:spPr>
            <a:xfrm>
              <a:off x="-2031214" y="1464733"/>
              <a:ext cx="6682131" cy="2899521"/>
            </a:xfrm>
            <a:prstGeom prst="round2DiagRect">
              <a:avLst>
                <a:gd name="adj1" fmla="val 9748"/>
                <a:gd name="adj2" fmla="val 0"/>
              </a:avLst>
            </a:prstGeom>
            <a:noFill/>
            <a:ln>
              <a:solidFill>
                <a:srgbClr val="2A292A"/>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4A9BAE00-366C-804C-5468-8AE9AF1C4DA1}"/>
                </a:ext>
              </a:extLst>
            </p:cNvPr>
            <p:cNvSpPr/>
            <p:nvPr/>
          </p:nvSpPr>
          <p:spPr>
            <a:xfrm>
              <a:off x="-2092236" y="1657238"/>
              <a:ext cx="6682131" cy="2899523"/>
            </a:xfrm>
            <a:prstGeom prst="round2DiagRect">
              <a:avLst>
                <a:gd name="adj1" fmla="val 9748"/>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en-US" sz="2000" b="1" i="1">
                  <a:solidFill>
                    <a:srgbClr val="FF0000"/>
                  </a:solidFill>
                  <a:latin typeface="Arial" panose="020B0604020202020204" pitchFamily="34" charset="0"/>
                  <a:ea typeface="Calibri" panose="020F0502020204030204" pitchFamily="34" charset="0"/>
                  <a:cs typeface="Arial" panose="020B0604020202020204" pitchFamily="34" charset="0"/>
                </a:rPr>
                <a:t>Khai thác Hình 14.1, thông tin mục 1 SGk tr.68 và trả lời câu hỏi</a:t>
              </a:r>
              <a:r>
                <a:rPr lang="vi-VN" sz="20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000">
                  <a:solidFill>
                    <a:srgbClr val="473835"/>
                  </a:solidFill>
                  <a:latin typeface="Arial" panose="020B0604020202020204" pitchFamily="34" charset="0"/>
                  <a:ea typeface="Calibri" panose="020F0502020204030204" pitchFamily="34" charset="0"/>
                  <a:cs typeface="Arial" panose="020B0604020202020204" pitchFamily="34" charset="0"/>
                </a:rPr>
                <a:t>Hãy giải thích nguyên nhân bùng nổ cuộc kháng chiến toàn quốc chống thực dân Pháp xâm lược.</a:t>
              </a:r>
            </a:p>
          </p:txBody>
        </p:sp>
      </p:grpSp>
      <p:grpSp>
        <p:nvGrpSpPr>
          <p:cNvPr id="7" name="Group 6">
            <a:extLst>
              <a:ext uri="{FF2B5EF4-FFF2-40B4-BE49-F238E27FC236}">
                <a16:creationId xmlns:a16="http://schemas.microsoft.com/office/drawing/2014/main" id="{8BDBD22E-6155-8FCA-6D49-28D595EBA4C3}"/>
              </a:ext>
            </a:extLst>
          </p:cNvPr>
          <p:cNvGrpSpPr/>
          <p:nvPr/>
        </p:nvGrpSpPr>
        <p:grpSpPr>
          <a:xfrm>
            <a:off x="4873175" y="2326977"/>
            <a:ext cx="3598333" cy="2572717"/>
            <a:chOff x="5043706" y="2410975"/>
            <a:chExt cx="3598333" cy="2572717"/>
          </a:xfrm>
        </p:grpSpPr>
        <p:pic>
          <p:nvPicPr>
            <p:cNvPr id="8" name="Picture 7">
              <a:extLst>
                <a:ext uri="{FF2B5EF4-FFF2-40B4-BE49-F238E27FC236}">
                  <a16:creationId xmlns:a16="http://schemas.microsoft.com/office/drawing/2014/main" id="{3C47FDB9-68DB-D06B-8C66-023BEBE00CC4}"/>
                </a:ext>
              </a:extLst>
            </p:cNvPr>
            <p:cNvPicPr>
              <a:picLocks noChangeAspect="1"/>
            </p:cNvPicPr>
            <p:nvPr/>
          </p:nvPicPr>
          <p:blipFill>
            <a:blip r:embed="rId4"/>
            <a:stretch/>
          </p:blipFill>
          <p:spPr>
            <a:xfrm>
              <a:off x="5315155" y="2410975"/>
              <a:ext cx="3055434" cy="1874000"/>
            </a:xfrm>
            <a:prstGeom prst="rect">
              <a:avLst/>
            </a:prstGeom>
          </p:spPr>
        </p:pic>
        <p:sp>
          <p:nvSpPr>
            <p:cNvPr id="9" name="TextBox 8">
              <a:extLst>
                <a:ext uri="{FF2B5EF4-FFF2-40B4-BE49-F238E27FC236}">
                  <a16:creationId xmlns:a16="http://schemas.microsoft.com/office/drawing/2014/main" id="{24F5C2C1-6797-A097-3C0D-43CA0449E619}"/>
                </a:ext>
              </a:extLst>
            </p:cNvPr>
            <p:cNvSpPr txBox="1"/>
            <p:nvPr/>
          </p:nvSpPr>
          <p:spPr>
            <a:xfrm>
              <a:off x="5043706" y="4284975"/>
              <a:ext cx="3598333" cy="698717"/>
            </a:xfrm>
            <a:prstGeom prst="rect">
              <a:avLst/>
            </a:prstGeom>
            <a:noFill/>
          </p:spPr>
          <p:txBody>
            <a:bodyPr wrap="square" rtlCol="0">
              <a:spAutoFit/>
            </a:bodyPr>
            <a:lstStyle/>
            <a:p>
              <a:pPr algn="ctr">
                <a:lnSpc>
                  <a:spcPct val="150000"/>
                </a:lnSpc>
              </a:pPr>
              <a:r>
                <a:rPr lang="en-US" b="1"/>
                <a:t>Hình 14.1. </a:t>
              </a:r>
              <a:r>
                <a:rPr lang="en-US"/>
                <a:t>Nhân dân Hà Nội nghe lệnh toàn quốc kháng chiến</a:t>
              </a:r>
            </a:p>
          </p:txBody>
        </p:sp>
      </p:grpSp>
      <p:pic>
        <p:nvPicPr>
          <p:cNvPr id="2" name="Picture 1">
            <a:extLst>
              <a:ext uri="{FF2B5EF4-FFF2-40B4-BE49-F238E27FC236}">
                <a16:creationId xmlns:a16="http://schemas.microsoft.com/office/drawing/2014/main" id="{53F3820E-D4BB-6CC5-2326-BA1DA827AF30}"/>
              </a:ext>
            </a:extLst>
          </p:cNvPr>
          <p:cNvPicPr>
            <a:picLocks noChangeAspect="1"/>
          </p:cNvPicPr>
          <p:nvPr/>
        </p:nvPicPr>
        <p:blipFill>
          <a:blip r:embed="rId5"/>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216345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Diagonal Corners Rounded 16">
            <a:extLst>
              <a:ext uri="{FF2B5EF4-FFF2-40B4-BE49-F238E27FC236}">
                <a16:creationId xmlns:a16="http://schemas.microsoft.com/office/drawing/2014/main" id="{99C8FB98-DB13-60E3-99CC-7986071F118F}"/>
              </a:ext>
            </a:extLst>
          </p:cNvPr>
          <p:cNvSpPr/>
          <p:nvPr/>
        </p:nvSpPr>
        <p:spPr>
          <a:xfrm>
            <a:off x="1320800" y="416005"/>
            <a:ext cx="6502400" cy="648810"/>
          </a:xfrm>
          <a:prstGeom prst="round2DiagRect">
            <a:avLst>
              <a:gd name="adj1" fmla="val 11374"/>
              <a:gd name="adj2" fmla="val 0"/>
            </a:avLst>
          </a:prstGeom>
          <a:solidFill>
            <a:srgbClr val="353939">
              <a:lumMod val="75000"/>
            </a:srgbClr>
          </a:solidFill>
          <a:ln w="25400" cap="flat" cmpd="sng" algn="ctr">
            <a:solidFill>
              <a:srgbClr val="A07950">
                <a:shade val="15000"/>
              </a:srgbClr>
            </a:solidFill>
            <a:prstDash val="solid"/>
          </a:ln>
          <a:effectLst/>
        </p:spPr>
        <p:txBody>
          <a:bodyPr rtlCol="0" anchor="ctr"/>
          <a:lstStyle/>
          <a:p>
            <a:pPr lvl="0" algn="ctr">
              <a:buClrTx/>
            </a:pPr>
            <a:r>
              <a:rPr lang="vi-VN" sz="2400" b="1" kern="100">
                <a:solidFill>
                  <a:srgbClr val="FFFFFF"/>
                </a:solidFill>
                <a:ea typeface="Calibri" panose="020F0502020204030204" pitchFamily="34" charset="0"/>
                <a:cs typeface="Arial" panose="020B0604020202020204" pitchFamily="34" charset="0"/>
              </a:rPr>
              <a:t>Sau khi kí Hiệp định Sơ bộ và Tạm ước</a:t>
            </a: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ED5EE574-C4C6-5BA1-5F8A-3752F79BA0AA}"/>
              </a:ext>
            </a:extLst>
          </p:cNvPr>
          <p:cNvGrpSpPr/>
          <p:nvPr/>
        </p:nvGrpSpPr>
        <p:grpSpPr>
          <a:xfrm>
            <a:off x="719260" y="1509520"/>
            <a:ext cx="1918011" cy="1337200"/>
            <a:chOff x="1004660" y="1509132"/>
            <a:chExt cx="1918011" cy="1337200"/>
          </a:xfrm>
        </p:grpSpPr>
        <p:pic>
          <p:nvPicPr>
            <p:cNvPr id="21" name="Picture 20" descr="A yellow star on a red background&#10;&#10;Description automatically generated">
              <a:extLst>
                <a:ext uri="{FF2B5EF4-FFF2-40B4-BE49-F238E27FC236}">
                  <a16:creationId xmlns:a16="http://schemas.microsoft.com/office/drawing/2014/main" id="{D13AF0BD-C402-38FE-48DC-464484DB7E8E}"/>
                </a:ext>
              </a:extLst>
            </p:cNvPr>
            <p:cNvPicPr>
              <a:picLocks noChangeAspect="1"/>
            </p:cNvPicPr>
            <p:nvPr/>
          </p:nvPicPr>
          <p:blipFill>
            <a:blip r:embed="rId2"/>
            <a:stretch>
              <a:fillRect/>
            </a:stretch>
          </p:blipFill>
          <p:spPr>
            <a:xfrm>
              <a:off x="1261397" y="1509132"/>
              <a:ext cx="1404538" cy="937090"/>
            </a:xfrm>
            <a:prstGeom prst="rect">
              <a:avLst/>
            </a:prstGeom>
          </p:spPr>
        </p:pic>
        <p:sp>
          <p:nvSpPr>
            <p:cNvPr id="22" name="TextBox 21">
              <a:extLst>
                <a:ext uri="{FF2B5EF4-FFF2-40B4-BE49-F238E27FC236}">
                  <a16:creationId xmlns:a16="http://schemas.microsoft.com/office/drawing/2014/main" id="{75A85FCE-6B48-E892-64D4-1DE986B999D6}"/>
                </a:ext>
              </a:extLst>
            </p:cNvPr>
            <p:cNvSpPr txBox="1"/>
            <p:nvPr/>
          </p:nvSpPr>
          <p:spPr>
            <a:xfrm>
              <a:off x="1004660" y="2446222"/>
              <a:ext cx="1918011" cy="400110"/>
            </a:xfrm>
            <a:prstGeom prst="rect">
              <a:avLst/>
            </a:prstGeom>
            <a:noFill/>
          </p:spPr>
          <p:txBody>
            <a:bodyPr wrap="square" rtlCol="0">
              <a:spAutoFit/>
            </a:bodyPr>
            <a:lstStyle/>
            <a:p>
              <a:pPr algn="ctr"/>
              <a:r>
                <a:rPr lang="en-US" sz="2000">
                  <a:latin typeface="1FTV Akira Expanded" panose="02000800000000000000" pitchFamily="50" charset="0"/>
                </a:rPr>
                <a:t>Việt Nam</a:t>
              </a:r>
            </a:p>
          </p:txBody>
        </p:sp>
      </p:grpSp>
      <p:grpSp>
        <p:nvGrpSpPr>
          <p:cNvPr id="25" name="Group 24">
            <a:extLst>
              <a:ext uri="{FF2B5EF4-FFF2-40B4-BE49-F238E27FC236}">
                <a16:creationId xmlns:a16="http://schemas.microsoft.com/office/drawing/2014/main" id="{A72AA134-C0ED-B2D1-B2BD-7C7F5E9A9FE5}"/>
              </a:ext>
            </a:extLst>
          </p:cNvPr>
          <p:cNvGrpSpPr/>
          <p:nvPr/>
        </p:nvGrpSpPr>
        <p:grpSpPr>
          <a:xfrm>
            <a:off x="5542412" y="1509520"/>
            <a:ext cx="1404538" cy="1337200"/>
            <a:chOff x="5423202" y="1509132"/>
            <a:chExt cx="1404538" cy="1337200"/>
          </a:xfrm>
        </p:grpSpPr>
        <p:pic>
          <p:nvPicPr>
            <p:cNvPr id="19" name="Picture 18" descr="A red white and blue flag&#10;&#10;Description automatically generated">
              <a:extLst>
                <a:ext uri="{FF2B5EF4-FFF2-40B4-BE49-F238E27FC236}">
                  <a16:creationId xmlns:a16="http://schemas.microsoft.com/office/drawing/2014/main" id="{F085C45E-D5EB-DCFF-9A16-ADEC0F2510E7}"/>
                </a:ext>
              </a:extLst>
            </p:cNvPr>
            <p:cNvPicPr>
              <a:picLocks noChangeAspect="1"/>
            </p:cNvPicPr>
            <p:nvPr/>
          </p:nvPicPr>
          <p:blipFill>
            <a:blip r:embed="rId3"/>
            <a:stretch>
              <a:fillRect/>
            </a:stretch>
          </p:blipFill>
          <p:spPr>
            <a:xfrm>
              <a:off x="5423202" y="1509132"/>
              <a:ext cx="1404538" cy="937090"/>
            </a:xfrm>
            <a:prstGeom prst="rect">
              <a:avLst/>
            </a:prstGeom>
          </p:spPr>
        </p:pic>
        <p:sp>
          <p:nvSpPr>
            <p:cNvPr id="24" name="TextBox 23">
              <a:extLst>
                <a:ext uri="{FF2B5EF4-FFF2-40B4-BE49-F238E27FC236}">
                  <a16:creationId xmlns:a16="http://schemas.microsoft.com/office/drawing/2014/main" id="{9F641C1D-2689-8E86-E894-7878DB6BB3AF}"/>
                </a:ext>
              </a:extLst>
            </p:cNvPr>
            <p:cNvSpPr txBox="1"/>
            <p:nvPr/>
          </p:nvSpPr>
          <p:spPr>
            <a:xfrm>
              <a:off x="5456264" y="2446222"/>
              <a:ext cx="1338413" cy="400110"/>
            </a:xfrm>
            <a:prstGeom prst="rect">
              <a:avLst/>
            </a:prstGeom>
            <a:noFill/>
          </p:spPr>
          <p:txBody>
            <a:bodyPr wrap="square" rtlCol="0">
              <a:spAutoFit/>
            </a:bodyPr>
            <a:lstStyle/>
            <a:p>
              <a:pPr algn="ctr"/>
              <a:r>
                <a:rPr lang="en-US" sz="2000">
                  <a:latin typeface="1FTV Akira Expanded" panose="02000800000000000000" pitchFamily="50" charset="0"/>
                </a:rPr>
                <a:t>Pháp</a:t>
              </a:r>
            </a:p>
          </p:txBody>
        </p:sp>
      </p:grpSp>
      <p:cxnSp>
        <p:nvCxnSpPr>
          <p:cNvPr id="27" name="Straight Connector 26">
            <a:extLst>
              <a:ext uri="{FF2B5EF4-FFF2-40B4-BE49-F238E27FC236}">
                <a16:creationId xmlns:a16="http://schemas.microsoft.com/office/drawing/2014/main" id="{F8C984D8-4CD3-F3A9-B87D-11E083A30751}"/>
              </a:ext>
            </a:extLst>
          </p:cNvPr>
          <p:cNvCxnSpPr>
            <a:cxnSpLocks/>
          </p:cNvCxnSpPr>
          <p:nvPr/>
        </p:nvCxnSpPr>
        <p:spPr>
          <a:xfrm>
            <a:off x="3404839" y="1382751"/>
            <a:ext cx="0" cy="3344744"/>
          </a:xfrm>
          <a:prstGeom prst="line">
            <a:avLst/>
          </a:prstGeom>
          <a:ln w="28575">
            <a:solidFill>
              <a:srgbClr val="961515"/>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1CEC7DEA-28E5-F6BB-224A-69E076CE5228}"/>
              </a:ext>
            </a:extLst>
          </p:cNvPr>
          <p:cNvSpPr/>
          <p:nvPr/>
        </p:nvSpPr>
        <p:spPr>
          <a:xfrm>
            <a:off x="277613" y="3055123"/>
            <a:ext cx="2914429" cy="1027406"/>
          </a:xfrm>
          <a:prstGeom prst="roundRect">
            <a:avLst>
              <a:gd name="adj" fmla="val 10812"/>
            </a:avLst>
          </a:prstGeom>
          <a:solidFill>
            <a:srgbClr val="FFFFFF"/>
          </a:solidFill>
          <a:ln w="9525" cap="flat" cmpd="sng" algn="ctr">
            <a:solidFill>
              <a:srgbClr val="381E11">
                <a:lumMod val="50000"/>
                <a:lumOff val="50000"/>
              </a:srgbClr>
            </a:solidFill>
            <a:prstDash val="solid"/>
          </a:ln>
          <a:effectLst/>
        </p:spPr>
        <p:txBody>
          <a:bodyPr bIns="108000" rtlCol="0" anchor="ctr"/>
          <a:lstStyle/>
          <a:p>
            <a:pPr lvl="0" algn="just">
              <a:lnSpc>
                <a:spcPct val="150000"/>
              </a:lnSpc>
              <a:buClrTx/>
            </a:pPr>
            <a:r>
              <a:rPr lang="en-US" sz="2000">
                <a:latin typeface="Arial" panose="020B0604020202020204" pitchFamily="34" charset="0"/>
                <a:ea typeface="+mn-ea"/>
                <a:cs typeface="Arial" panose="020B0604020202020204" pitchFamily="34" charset="0"/>
              </a:rPr>
              <a:t>T</a:t>
            </a:r>
            <a:r>
              <a:rPr lang="vi-VN" sz="2000">
                <a:latin typeface="Arial" panose="020B0604020202020204" pitchFamily="34" charset="0"/>
                <a:ea typeface="+mn-ea"/>
                <a:cs typeface="Arial" panose="020B0604020202020204" pitchFamily="34" charset="0"/>
              </a:rPr>
              <a:t>hực hiện nghiêm chỉnh các điều khoản.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37D7188E-E6E8-8E08-6F3D-2F7C176A38AA}"/>
              </a:ext>
            </a:extLst>
          </p:cNvPr>
          <p:cNvSpPr/>
          <p:nvPr/>
        </p:nvSpPr>
        <p:spPr>
          <a:xfrm>
            <a:off x="3605562" y="3055123"/>
            <a:ext cx="2230241" cy="1390496"/>
          </a:xfrm>
          <a:prstGeom prst="roundRect">
            <a:avLst>
              <a:gd name="adj" fmla="val 6322"/>
            </a:avLst>
          </a:prstGeom>
          <a:solidFill>
            <a:srgbClr val="FFFFFF"/>
          </a:solidFill>
          <a:ln w="9525" cap="flat" cmpd="sng" algn="ctr">
            <a:solidFill>
              <a:srgbClr val="381E11">
                <a:lumMod val="50000"/>
                <a:lumOff val="50000"/>
              </a:srgbClr>
            </a:solidFill>
            <a:prstDash val="solid"/>
          </a:ln>
          <a:effectLst/>
        </p:spPr>
        <p:txBody>
          <a:bodyPr bIns="108000" rtlCol="0" anchor="ctr"/>
          <a:lstStyle/>
          <a:p>
            <a:pPr lvl="0" algn="just">
              <a:lnSpc>
                <a:spcPct val="150000"/>
              </a:lnSpc>
              <a:buClrTx/>
            </a:pPr>
            <a:r>
              <a:rPr lang="en-US" sz="2000">
                <a:latin typeface="Arial" panose="020B0604020202020204" pitchFamily="34" charset="0"/>
                <a:ea typeface="+mn-ea"/>
                <a:cs typeface="Arial" panose="020B0604020202020204" pitchFamily="34" charset="0"/>
              </a:rPr>
              <a:t>Đạt được mục đích kéo quân ra Bắc thì </a:t>
            </a:r>
            <a:r>
              <a:rPr lang="vi-VN" sz="2000">
                <a:latin typeface="Arial" panose="020B0604020202020204" pitchFamily="34" charset="0"/>
                <a:ea typeface="+mn-ea"/>
                <a:cs typeface="Arial" panose="020B0604020202020204" pitchFamily="34" charset="0"/>
              </a:rPr>
              <a:t>bội ước.</a:t>
            </a:r>
          </a:p>
        </p:txBody>
      </p:sp>
      <p:sp>
        <p:nvSpPr>
          <p:cNvPr id="30" name="Rectangle: Rounded Corners 29">
            <a:extLst>
              <a:ext uri="{FF2B5EF4-FFF2-40B4-BE49-F238E27FC236}">
                <a16:creationId xmlns:a16="http://schemas.microsoft.com/office/drawing/2014/main" id="{B9F47CED-2C98-BC6E-B2F1-6BAFC0D81DEF}"/>
              </a:ext>
            </a:extLst>
          </p:cNvPr>
          <p:cNvSpPr/>
          <p:nvPr/>
        </p:nvSpPr>
        <p:spPr>
          <a:xfrm>
            <a:off x="5969618" y="3055123"/>
            <a:ext cx="3033131" cy="1390497"/>
          </a:xfrm>
          <a:prstGeom prst="roundRect">
            <a:avLst>
              <a:gd name="adj" fmla="val 5365"/>
            </a:avLst>
          </a:prstGeom>
          <a:solidFill>
            <a:srgbClr val="FFFFFF"/>
          </a:solidFill>
          <a:ln w="9525" cap="flat" cmpd="sng" algn="ctr">
            <a:solidFill>
              <a:srgbClr val="381E11">
                <a:lumMod val="50000"/>
                <a:lumOff val="50000"/>
              </a:srgbClr>
            </a:solidFill>
            <a:prstDash val="solid"/>
          </a:ln>
          <a:effectLst/>
        </p:spPr>
        <p:txBody>
          <a:bodyPr bIns="108000" rtlCol="0" anchor="ctr"/>
          <a:lstStyle/>
          <a:p>
            <a:pPr lvl="0" algn="just">
              <a:lnSpc>
                <a:spcPct val="150000"/>
              </a:lnSpc>
              <a:buClrTx/>
              <a:defRPr/>
            </a:pPr>
            <a:r>
              <a:rPr lang="en-US" sz="2000" kern="100">
                <a:ea typeface="Calibri" panose="020F0502020204030204" pitchFamily="34" charset="0"/>
              </a:rPr>
              <a:t>T</a:t>
            </a:r>
            <a:r>
              <a:rPr lang="vi-VN" sz="2000" kern="100">
                <a:ea typeface="Calibri" panose="020F0502020204030204" pitchFamily="34" charset="0"/>
              </a:rPr>
              <a:t>ăng cường các hành động khiêu khích, âm mưu tái chiếm Việt Nam.</a:t>
            </a:r>
            <a:endParaRPr lang="vi-VN" sz="2400" dirty="0">
              <a:solidFill>
                <a:srgbClr val="353939">
                  <a:lumMod val="50000"/>
                </a:srgbClr>
              </a:solidFill>
              <a:cs typeface="Arial" panose="020B0604020202020204" pitchFamily="34" charset="0"/>
            </a:endParaRPr>
          </a:p>
        </p:txBody>
      </p:sp>
    </p:spTree>
    <p:extLst>
      <p:ext uri="{BB962C8B-B14F-4D97-AF65-F5344CB8AC3E}">
        <p14:creationId xmlns:p14="http://schemas.microsoft.com/office/powerpoint/2010/main" val="311996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500"/>
                            </p:stCondLst>
                            <p:childTnLst>
                              <p:par>
                                <p:cTn id="17" presetID="16" presetClass="entr" presetSubtype="42"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outHorizont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childTnLst>
                          </p:cTn>
                        </p:par>
                        <p:par>
                          <p:cTn id="27" fill="hold">
                            <p:stCondLst>
                              <p:cond delay="500"/>
                            </p:stCondLst>
                            <p:childTnLst>
                              <p:par>
                                <p:cTn id="28" presetID="16" presetClass="entr" presetSubtype="42"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outHorizontal)">
                                      <p:cBhvr>
                                        <p:cTn id="30" dur="500"/>
                                        <p:tgtEl>
                                          <p:spTgt spid="29"/>
                                        </p:tgtEl>
                                      </p:cBhvr>
                                    </p:animEffect>
                                  </p:childTnLst>
                                </p:cTn>
                              </p:par>
                            </p:childTnLst>
                          </p:cTn>
                        </p:par>
                        <p:par>
                          <p:cTn id="31" fill="hold">
                            <p:stCondLst>
                              <p:cond delay="1000"/>
                            </p:stCondLst>
                            <p:childTnLst>
                              <p:par>
                                <p:cTn id="32" presetID="16" presetClass="entr" presetSubtype="42"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outHorizont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29" grpId="0" animBg="1"/>
      <p:bldP spid="30" grpId="0" animBg="1"/>
    </p:bldLst>
  </p:timing>
</p:sld>
</file>

<file path=ppt/theme/theme1.xml><?xml version="1.0" encoding="utf-8"?>
<a:theme xmlns:a="http://schemas.openxmlformats.org/drawingml/2006/main" name="The Arab Spring Movement Thesis Defense by Slidesgo">
  <a:themeElements>
    <a:clrScheme name="Simple Light">
      <a:dk1>
        <a:srgbClr val="1D1D1D"/>
      </a:dk1>
      <a:lt1>
        <a:srgbClr val="961515"/>
      </a:lt1>
      <a:dk2>
        <a:srgbClr val="F4F0EC"/>
      </a:dk2>
      <a:lt2>
        <a:srgbClr val="C5C0C0"/>
      </a:lt2>
      <a:accent1>
        <a:srgbClr val="A8A2A2"/>
      </a:accent1>
      <a:accent2>
        <a:srgbClr val="7A7A7A"/>
      </a:accent2>
      <a:accent3>
        <a:srgbClr val="FFFFFF"/>
      </a:accent3>
      <a:accent4>
        <a:srgbClr val="FFFFFF"/>
      </a:accent4>
      <a:accent5>
        <a:srgbClr val="FFFFFF"/>
      </a:accent5>
      <a:accent6>
        <a:srgbClr val="FFFFFF"/>
      </a:accent6>
      <a:hlink>
        <a:srgbClr val="1D1D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729</TotalTime>
  <Words>2536</Words>
  <Application>Microsoft Office PowerPoint</Application>
  <PresentationFormat>On-screen Show (16:9)</PresentationFormat>
  <Paragraphs>169</Paragraphs>
  <Slides>40</Slides>
  <Notes>31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Times New Roman</vt:lpstr>
      <vt:lpstr>Albert Sans Light</vt:lpstr>
      <vt:lpstr>Bahnschrift SemiBold</vt:lpstr>
      <vt:lpstr>1FTV Huxley Max ExtBlk</vt:lpstr>
      <vt:lpstr>Allerta Stencil</vt:lpstr>
      <vt:lpstr>Arial</vt:lpstr>
      <vt:lpstr>Atkinson Hyperlegible</vt:lpstr>
      <vt:lpstr>1FTV Akira Expanded</vt:lpstr>
      <vt:lpstr>Albert Sans</vt:lpstr>
      <vt:lpstr>Nunito Light</vt:lpstr>
      <vt:lpstr>Wingdings</vt:lpstr>
      <vt:lpstr>Calibri</vt:lpstr>
      <vt:lpstr>The Arab Spring Movement Thesis Defense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Giang Giang</cp:lastModifiedBy>
  <cp:revision>13</cp:revision>
  <dcterms:modified xsi:type="dcterms:W3CDTF">2025-03-18T09:35:21Z</dcterms:modified>
</cp:coreProperties>
</file>