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78" r:id="rId3"/>
    <p:sldMasterId id="2147483708" r:id="rId4"/>
    <p:sldMasterId id="2147483718" r:id="rId5"/>
    <p:sldMasterId id="2147483745" r:id="rId6"/>
    <p:sldMasterId id="2147483762" r:id="rId7"/>
  </p:sldMasterIdLst>
  <p:notesMasterIdLst>
    <p:notesMasterId r:id="rId37"/>
  </p:notesMasterIdLst>
  <p:sldIdLst>
    <p:sldId id="295" r:id="rId8"/>
    <p:sldId id="2007577530" r:id="rId9"/>
    <p:sldId id="2007577523" r:id="rId10"/>
    <p:sldId id="634" r:id="rId11"/>
    <p:sldId id="635" r:id="rId12"/>
    <p:sldId id="636" r:id="rId13"/>
    <p:sldId id="357" r:id="rId14"/>
    <p:sldId id="627" r:id="rId15"/>
    <p:sldId id="2007577529" r:id="rId16"/>
    <p:sldId id="375" r:id="rId17"/>
    <p:sldId id="2007577532" r:id="rId18"/>
    <p:sldId id="361" r:id="rId19"/>
    <p:sldId id="644" r:id="rId20"/>
    <p:sldId id="617" r:id="rId21"/>
    <p:sldId id="2007577527" r:id="rId22"/>
    <p:sldId id="2007577528" r:id="rId23"/>
    <p:sldId id="2007577533" r:id="rId24"/>
    <p:sldId id="2007577534" r:id="rId25"/>
    <p:sldId id="2007577526" r:id="rId26"/>
    <p:sldId id="2007577535" r:id="rId27"/>
    <p:sldId id="2007577525" r:id="rId28"/>
    <p:sldId id="623" r:id="rId29"/>
    <p:sldId id="2007577536" r:id="rId30"/>
    <p:sldId id="286" r:id="rId31"/>
    <p:sldId id="314" r:id="rId32"/>
    <p:sldId id="637" r:id="rId33"/>
    <p:sldId id="642" r:id="rId34"/>
    <p:sldId id="564" r:id="rId35"/>
    <p:sldId id="1108884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36" autoAdjust="0"/>
    <p:restoredTop sz="94660"/>
  </p:normalViewPr>
  <p:slideViewPr>
    <p:cSldViewPr snapToGrid="0" showGuides="1">
      <p:cViewPr varScale="1">
        <p:scale>
          <a:sx n="104" d="100"/>
          <a:sy n="104" d="100"/>
        </p:scale>
        <p:origin x="480"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6E5E4-BA27-4D80-971D-B0E160C26E98}" type="datetimeFigureOut">
              <a:rPr lang="en-US" smtClean="0"/>
              <a:t>3/17/25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ED5DF-AAC6-4168-9B2E-0F6669051A2D}" type="slidenum">
              <a:rPr lang="en-US" smtClean="0"/>
              <a:t>‹#›</a:t>
            </a:fld>
            <a:endParaRPr lang="en-US"/>
          </a:p>
        </p:txBody>
      </p:sp>
    </p:spTree>
    <p:extLst>
      <p:ext uri="{BB962C8B-B14F-4D97-AF65-F5344CB8AC3E}">
        <p14:creationId xmlns:p14="http://schemas.microsoft.com/office/powerpoint/2010/main" val="4022941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0063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0297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728474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919094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87539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567892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806743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4323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945612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0"/>
          <p:cNvSpPr txBox="1">
            <a:spLocks noGrp="1"/>
          </p:cNvSpPr>
          <p:nvPr>
            <p:ph type="sldNum" idx="12"/>
          </p:nvPr>
        </p:nvSpPr>
        <p:spPr>
          <a:xfrm>
            <a:off x="5730200" y="6333201"/>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26860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57374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584207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1184851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1295090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222958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095642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9924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27690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1305490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2627867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74772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938531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962893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34657820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483855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093990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864661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993347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143905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013727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193367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5072018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42727225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797492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158690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181883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620103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502107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400953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a:ea typeface="Roboto Condensed"/>
                <a:cs typeface="Roboto Condensed"/>
                <a:sym typeface="Roboto Condensed"/>
              </a:defRPr>
            </a:lvl2pPr>
            <a:lvl3pPr lvl="2" algn="ctr" rtl="0">
              <a:spcBef>
                <a:spcPts val="0"/>
              </a:spcBef>
              <a:spcAft>
                <a:spcPts val="0"/>
              </a:spcAft>
              <a:buSzPts val="7500"/>
              <a:buNone/>
              <a:defRPr sz="10000">
                <a:latin typeface="Roboto Condensed"/>
                <a:ea typeface="Roboto Condensed"/>
                <a:cs typeface="Roboto Condensed"/>
                <a:sym typeface="Roboto Condensed"/>
              </a:defRPr>
            </a:lvl3pPr>
            <a:lvl4pPr lvl="3" algn="ctr" rtl="0">
              <a:spcBef>
                <a:spcPts val="0"/>
              </a:spcBef>
              <a:spcAft>
                <a:spcPts val="0"/>
              </a:spcAft>
              <a:buSzPts val="7500"/>
              <a:buNone/>
              <a:defRPr sz="10000">
                <a:latin typeface="Roboto Condensed"/>
                <a:ea typeface="Roboto Condensed"/>
                <a:cs typeface="Roboto Condensed"/>
                <a:sym typeface="Roboto Condensed"/>
              </a:defRPr>
            </a:lvl4pPr>
            <a:lvl5pPr lvl="4" algn="ctr" rtl="0">
              <a:spcBef>
                <a:spcPts val="0"/>
              </a:spcBef>
              <a:spcAft>
                <a:spcPts val="0"/>
              </a:spcAft>
              <a:buSzPts val="7500"/>
              <a:buNone/>
              <a:defRPr sz="10000">
                <a:latin typeface="Roboto Condensed"/>
                <a:ea typeface="Roboto Condensed"/>
                <a:cs typeface="Roboto Condensed"/>
                <a:sym typeface="Roboto Condensed"/>
              </a:defRPr>
            </a:lvl5pPr>
            <a:lvl6pPr lvl="5" algn="ctr" rtl="0">
              <a:spcBef>
                <a:spcPts val="0"/>
              </a:spcBef>
              <a:spcAft>
                <a:spcPts val="0"/>
              </a:spcAft>
              <a:buSzPts val="7500"/>
              <a:buNone/>
              <a:defRPr sz="10000">
                <a:latin typeface="Roboto Condensed"/>
                <a:ea typeface="Roboto Condensed"/>
                <a:cs typeface="Roboto Condensed"/>
                <a:sym typeface="Roboto Condensed"/>
              </a:defRPr>
            </a:lvl6pPr>
            <a:lvl7pPr lvl="6" algn="ctr" rtl="0">
              <a:spcBef>
                <a:spcPts val="0"/>
              </a:spcBef>
              <a:spcAft>
                <a:spcPts val="0"/>
              </a:spcAft>
              <a:buSzPts val="7500"/>
              <a:buNone/>
              <a:defRPr sz="10000">
                <a:latin typeface="Roboto Condensed"/>
                <a:ea typeface="Roboto Condensed"/>
                <a:cs typeface="Roboto Condensed"/>
                <a:sym typeface="Roboto Condensed"/>
              </a:defRPr>
            </a:lvl7pPr>
            <a:lvl8pPr lvl="7" algn="ctr" rtl="0">
              <a:spcBef>
                <a:spcPts val="0"/>
              </a:spcBef>
              <a:spcAft>
                <a:spcPts val="0"/>
              </a:spcAft>
              <a:buSzPts val="7500"/>
              <a:buNone/>
              <a:defRPr sz="10000">
                <a:latin typeface="Roboto Condensed"/>
                <a:ea typeface="Roboto Condensed"/>
                <a:cs typeface="Roboto Condensed"/>
                <a:sym typeface="Roboto Condensed"/>
              </a:defRPr>
            </a:lvl8pPr>
            <a:lvl9pPr lvl="8" algn="ctr" rtl="0">
              <a:spcBef>
                <a:spcPts val="0"/>
              </a:spcBef>
              <a:spcAft>
                <a:spcPts val="0"/>
              </a:spcAft>
              <a:buSzPts val="7500"/>
              <a:buNone/>
              <a:defRPr sz="10000">
                <a:latin typeface="Roboto Condensed"/>
                <a:ea typeface="Roboto Condensed"/>
                <a:cs typeface="Roboto Condensed"/>
                <a:sym typeface="Roboto Condensed"/>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a:ea typeface="Patrick Hand"/>
                <a:cs typeface="Patrick Hand"/>
                <a:sym typeface="Patrick Hand"/>
              </a:rPr>
              <a:t>CREDITS: This presentation template was created by </a:t>
            </a:r>
            <a:r>
              <a:rPr lang="en-GB" sz="1600" b="1">
                <a:solidFill>
                  <a:schemeClr val="dk2"/>
                </a:solidFill>
                <a:uFill>
                  <a:noFill/>
                </a:uFill>
                <a:latin typeface="Patrick Hand"/>
                <a:ea typeface="Patrick Hand"/>
                <a:cs typeface="Patrick Hand"/>
                <a:sym typeface="Patrick Hand"/>
                <a:hlinkClick r:id="rId2">
                  <a:extLst>
                    <a:ext uri="{A12FA001-AC4F-418D-AE19-62706E023703}">
                      <ahyp:hlinkClr xmlns:ahyp="http://schemas.microsoft.com/office/drawing/2018/hyperlinkcolor" val="tx"/>
                    </a:ext>
                  </a:extLst>
                </a:hlinkClick>
              </a:rPr>
              <a:t>Slidesgo</a:t>
            </a:r>
            <a:r>
              <a:rPr lang="en-GB" sz="1600">
                <a:solidFill>
                  <a:schemeClr val="dk2"/>
                </a:solidFill>
                <a:latin typeface="Patrick Hand"/>
                <a:ea typeface="Patrick Hand"/>
                <a:cs typeface="Patrick Hand"/>
                <a:sym typeface="Patrick Hand"/>
              </a:rPr>
              <a:t>, including icons by </a:t>
            </a:r>
            <a:r>
              <a:rPr lang="en-GB" sz="1600" b="1">
                <a:solidFill>
                  <a:schemeClr val="dk2"/>
                </a:solidFill>
                <a:uFill>
                  <a:noFill/>
                </a:uFill>
                <a:latin typeface="Patrick Hand"/>
                <a:ea typeface="Patrick Hand"/>
                <a:cs typeface="Patrick Hand"/>
                <a:sym typeface="Patrick Hand"/>
                <a:hlinkClick r:id="rId3">
                  <a:extLst>
                    <a:ext uri="{A12FA001-AC4F-418D-AE19-62706E023703}">
                      <ahyp:hlinkClr xmlns:ahyp="http://schemas.microsoft.com/office/drawing/2018/hyperlinkcolor" val="tx"/>
                    </a:ext>
                  </a:extLst>
                </a:hlinkClick>
              </a:rPr>
              <a:t>Flaticon</a:t>
            </a:r>
            <a:r>
              <a:rPr lang="en-GB" sz="1600">
                <a:solidFill>
                  <a:schemeClr val="dk2"/>
                </a:solidFill>
                <a:latin typeface="Patrick Hand"/>
                <a:ea typeface="Patrick Hand"/>
                <a:cs typeface="Patrick Hand"/>
                <a:sym typeface="Patrick Hand"/>
              </a:rPr>
              <a:t>, infographics &amp; images by </a:t>
            </a:r>
            <a:r>
              <a:rPr lang="en-GB" sz="1600" b="1">
                <a:solidFill>
                  <a:schemeClr val="dk2"/>
                </a:solidFill>
                <a:uFill>
                  <a:noFill/>
                </a:uFill>
                <a:latin typeface="Patrick Hand"/>
                <a:ea typeface="Patrick Hand"/>
                <a:cs typeface="Patrick Hand"/>
                <a:sym typeface="Patrick Hand"/>
                <a:hlinkClick r:id="rId4">
                  <a:extLst>
                    <a:ext uri="{A12FA001-AC4F-418D-AE19-62706E023703}">
                      <ahyp:hlinkClr xmlns:ahyp="http://schemas.microsoft.com/office/drawing/2018/hyperlinkcolor" val="tx"/>
                    </a:ext>
                  </a:extLst>
                </a:hlinkClick>
              </a:rPr>
              <a:t>Freepik</a:t>
            </a:r>
            <a:endParaRPr sz="1600" b="1">
              <a:solidFill>
                <a:schemeClr val="dk2"/>
              </a:solidFill>
              <a:latin typeface="Patrick Hand"/>
              <a:ea typeface="Patrick Hand"/>
              <a:cs typeface="Patrick Hand"/>
              <a:sym typeface="Patrick Hand"/>
            </a:endParaRPr>
          </a:p>
        </p:txBody>
      </p:sp>
    </p:spTree>
    <p:extLst>
      <p:ext uri="{BB962C8B-B14F-4D97-AF65-F5344CB8AC3E}">
        <p14:creationId xmlns:p14="http://schemas.microsoft.com/office/powerpoint/2010/main" val="3499078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9785517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475365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41674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11968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5858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2967664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8858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073030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33125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1_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Clr>
                <a:srgbClr val="000000"/>
              </a:buClr>
              <a:buSzPts val="3000"/>
              <a:buChar char="⊙"/>
              <a:defRPr>
                <a:solidFill>
                  <a:srgbClr val="000000"/>
                </a:solidFill>
                <a:highlight>
                  <a:srgbClr val="FFFF00"/>
                </a:highlight>
              </a:defRPr>
            </a:lvl1pPr>
            <a:lvl2pPr marL="1219170" lvl="1" indent="-507987" rtl="0">
              <a:spcBef>
                <a:spcPts val="0"/>
              </a:spcBef>
              <a:spcAft>
                <a:spcPts val="0"/>
              </a:spcAft>
              <a:buClr>
                <a:srgbClr val="000000"/>
              </a:buClr>
              <a:buSzPts val="2400"/>
              <a:buChar char="○"/>
              <a:defRPr>
                <a:solidFill>
                  <a:srgbClr val="000000"/>
                </a:solidFill>
                <a:highlight>
                  <a:srgbClr val="FFFF00"/>
                </a:highlight>
              </a:defRPr>
            </a:lvl2pPr>
            <a:lvl3pPr marL="1828754" lvl="2" indent="-507987" rtl="0">
              <a:spcBef>
                <a:spcPts val="0"/>
              </a:spcBef>
              <a:spcAft>
                <a:spcPts val="0"/>
              </a:spcAft>
              <a:buClr>
                <a:srgbClr val="000000"/>
              </a:buClr>
              <a:buSzPts val="2400"/>
              <a:buChar char="■"/>
              <a:defRPr>
                <a:solidFill>
                  <a:srgbClr val="000000"/>
                </a:solidFill>
                <a:highlight>
                  <a:srgbClr val="FFFF00"/>
                </a:highlight>
              </a:defRPr>
            </a:lvl3pPr>
            <a:lvl4pPr marL="2438339" lvl="3" indent="-457189" rtl="0">
              <a:spcBef>
                <a:spcPts val="0"/>
              </a:spcBef>
              <a:spcAft>
                <a:spcPts val="0"/>
              </a:spcAft>
              <a:buClr>
                <a:srgbClr val="000000"/>
              </a:buClr>
              <a:buSzPts val="1800"/>
              <a:buChar char="●"/>
              <a:defRPr>
                <a:solidFill>
                  <a:srgbClr val="000000"/>
                </a:solidFill>
                <a:highlight>
                  <a:srgbClr val="FFFF00"/>
                </a:highlight>
              </a:defRPr>
            </a:lvl4pPr>
            <a:lvl5pPr marL="3047924" lvl="4" indent="-457189" rtl="0">
              <a:spcBef>
                <a:spcPts val="0"/>
              </a:spcBef>
              <a:spcAft>
                <a:spcPts val="0"/>
              </a:spcAft>
              <a:buClr>
                <a:srgbClr val="000000"/>
              </a:buClr>
              <a:buSzPts val="1800"/>
              <a:buChar char="○"/>
              <a:defRPr>
                <a:solidFill>
                  <a:srgbClr val="000000"/>
                </a:solidFill>
                <a:highlight>
                  <a:srgbClr val="FFFF00"/>
                </a:highlight>
              </a:defRPr>
            </a:lvl5pPr>
            <a:lvl6pPr marL="3657509" lvl="5" indent="-457189" rtl="0">
              <a:spcBef>
                <a:spcPts val="0"/>
              </a:spcBef>
              <a:spcAft>
                <a:spcPts val="0"/>
              </a:spcAft>
              <a:buClr>
                <a:srgbClr val="000000"/>
              </a:buClr>
              <a:buSzPts val="1800"/>
              <a:buChar char="■"/>
              <a:defRPr>
                <a:solidFill>
                  <a:srgbClr val="000000"/>
                </a:solidFill>
                <a:highlight>
                  <a:srgbClr val="FFFF00"/>
                </a:highlight>
              </a:defRPr>
            </a:lvl6pPr>
            <a:lvl7pPr marL="4267093" lvl="6" indent="-457189" rtl="0">
              <a:spcBef>
                <a:spcPts val="0"/>
              </a:spcBef>
              <a:spcAft>
                <a:spcPts val="0"/>
              </a:spcAft>
              <a:buClr>
                <a:srgbClr val="000000"/>
              </a:buClr>
              <a:buSzPts val="1800"/>
              <a:buChar char="●"/>
              <a:defRPr>
                <a:solidFill>
                  <a:srgbClr val="000000"/>
                </a:solidFill>
                <a:highlight>
                  <a:srgbClr val="FFFF00"/>
                </a:highlight>
              </a:defRPr>
            </a:lvl7pPr>
            <a:lvl8pPr marL="4876678" lvl="7" indent="-457189" rtl="0">
              <a:spcBef>
                <a:spcPts val="0"/>
              </a:spcBef>
              <a:spcAft>
                <a:spcPts val="0"/>
              </a:spcAft>
              <a:buClr>
                <a:srgbClr val="000000"/>
              </a:buClr>
              <a:buSzPts val="1800"/>
              <a:buChar char="○"/>
              <a:defRPr>
                <a:solidFill>
                  <a:srgbClr val="000000"/>
                </a:solidFill>
                <a:highlight>
                  <a:srgbClr val="FFFF00"/>
                </a:highlight>
              </a:defRPr>
            </a:lvl8pPr>
            <a:lvl9pPr marL="5486263" lvl="8" indent="-457189">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 sz="20000" b="1">
                <a:solidFill>
                  <a:srgbClr val="FFFF00"/>
                </a:solidFill>
                <a:latin typeface="Cabin Condensed"/>
                <a:ea typeface="Cabin Condensed"/>
                <a:cs typeface="Cabin Condensed"/>
                <a:sym typeface="Cabin Condensed"/>
              </a:rPr>
              <a:t>“</a:t>
            </a:r>
            <a:endParaRPr sz="20000" b="1">
              <a:solidFill>
                <a:srgbClr val="FFFF00"/>
              </a:solidFill>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48518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9794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5824B6-364B-8E43-BEE8-4A21601975B3}"/>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a:extLst>
              <a:ext uri="{FF2B5EF4-FFF2-40B4-BE49-F238E27FC236}">
                <a16:creationId xmlns:a16="http://schemas.microsoft.com/office/drawing/2014/main" id="{D3614E8C-30C3-BF46-B523-95520A220738}"/>
              </a:ext>
            </a:extLst>
          </p:cNvPr>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a:extLst>
              <a:ext uri="{FF2B5EF4-FFF2-40B4-BE49-F238E27FC236}">
                <a16:creationId xmlns:a16="http://schemas.microsoft.com/office/drawing/2014/main" id="{80DBA327-0045-844D-8C56-3B43D784A5DF}"/>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E9FA22-DFF0-E447-B7A0-A85D66AACFA6}" type="slidenum">
              <a:rPr kumimoji="0" lang="en-US" altLang="en-VN" sz="1333" b="0" i="0" u="none" strike="noStrike" kern="1200" cap="none" spc="0" normalizeH="0" baseline="0" noProof="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VN" sz="1333" b="0" i="0" u="none" strike="noStrike" kern="1200" cap="none" spc="0" normalizeH="0" baseline="0" noProof="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4812547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031D299-23BC-E94E-8ED5-7CCE93F873CB}"/>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a:extLst>
              <a:ext uri="{FF2B5EF4-FFF2-40B4-BE49-F238E27FC236}">
                <a16:creationId xmlns:a16="http://schemas.microsoft.com/office/drawing/2014/main" id="{C5A1B126-96A7-2D4D-95F3-18D70943E7F2}"/>
              </a:ext>
            </a:extLst>
          </p:cNvPr>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a:extLst>
              <a:ext uri="{FF2B5EF4-FFF2-40B4-BE49-F238E27FC236}">
                <a16:creationId xmlns:a16="http://schemas.microsoft.com/office/drawing/2014/main" id="{46C4B66B-89A2-DB45-92F4-68BD3FDBA107}"/>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ECFF233-80EF-FC45-9794-ECD4CBB1613C}" type="slidenum">
              <a:rPr kumimoji="0" lang="en-US" altLang="en-VN" sz="1333" b="0" i="0" u="none" strike="noStrike" kern="1200" cap="none" spc="0" normalizeH="0" baseline="0" noProof="0">
                <a:ln>
                  <a:noFill/>
                </a:ln>
                <a:solidFill>
                  <a:srgbClr val="A01127"/>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VN" sz="1333" b="0" i="0" u="none" strike="noStrike" kern="1200" cap="none" spc="0" normalizeH="0" baseline="0" noProof="0">
              <a:ln>
                <a:noFill/>
              </a:ln>
              <a:solidFill>
                <a:srgbClr val="A01127"/>
              </a:solidFill>
              <a:effectLst/>
              <a:uLnTx/>
              <a:uFillTx/>
              <a:latin typeface="Arial"/>
              <a:ea typeface="+mn-ea"/>
              <a:cs typeface="+mn-cs"/>
            </a:endParaRPr>
          </a:p>
        </p:txBody>
      </p:sp>
    </p:spTree>
    <p:extLst>
      <p:ext uri="{BB962C8B-B14F-4D97-AF65-F5344CB8AC3E}">
        <p14:creationId xmlns:p14="http://schemas.microsoft.com/office/powerpoint/2010/main" val="3202312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375233" y="2655800"/>
            <a:ext cx="6596800" cy="1546400"/>
          </a:xfrm>
          <a:prstGeom prst="rect">
            <a:avLst/>
          </a:prstGeom>
        </p:spPr>
        <p:txBody>
          <a:bodyPr spcFirstLastPara="1" wrap="square" lIns="91425" tIns="91425" rIns="91425" bIns="91425" anchor="ctr" anchorCtr="0">
            <a:noAutofit/>
          </a:bodyPr>
          <a:lstStyle>
            <a:lvl1pPr lvl="0"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1pPr>
            <a:lvl2pPr lvl="1"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2pPr>
            <a:lvl3pPr lvl="2"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3pPr>
            <a:lvl4pPr lvl="3"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4pPr>
            <a:lvl5pPr lvl="4"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5pPr>
            <a:lvl6pPr lvl="5"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6pPr>
            <a:lvl7pPr lvl="6"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7pPr>
            <a:lvl8pPr lvl="7"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8pPr>
            <a:lvl9pPr lvl="8" algn="l">
              <a:spcBef>
                <a:spcPts val="0"/>
              </a:spcBef>
              <a:spcAft>
                <a:spcPts val="0"/>
              </a:spcAft>
              <a:buClr>
                <a:srgbClr val="FFFFFF"/>
              </a:buClr>
              <a:buSzPts val="6000"/>
              <a:buFont typeface="Cabin Condensed"/>
              <a:buNone/>
              <a:defRPr sz="8000">
                <a:solidFill>
                  <a:srgbClr val="FFFFFF"/>
                </a:solidFill>
                <a:latin typeface="Cabin Condensed"/>
                <a:ea typeface="Cabin Condensed"/>
                <a:cs typeface="Cabin Condensed"/>
                <a:sym typeface="Cabin Condensed"/>
              </a:defRPr>
            </a:lvl9pPr>
          </a:lstStyle>
          <a:p>
            <a:endParaRPr/>
          </a:p>
        </p:txBody>
      </p:sp>
    </p:spTree>
    <p:extLst>
      <p:ext uri="{BB962C8B-B14F-4D97-AF65-F5344CB8AC3E}">
        <p14:creationId xmlns:p14="http://schemas.microsoft.com/office/powerpoint/2010/main" val="1626038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p:nvPr/>
        </p:nvSpPr>
        <p:spPr>
          <a:xfrm>
            <a:off x="3022600" y="355600"/>
            <a:ext cx="6146800" cy="6146800"/>
          </a:xfrm>
          <a:prstGeom prst="ellipse">
            <a:avLst/>
          </a:prstGeom>
          <a:noFill/>
          <a:ln w="762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ctrTitle"/>
          </p:nvPr>
        </p:nvSpPr>
        <p:spPr>
          <a:xfrm>
            <a:off x="3644900" y="2822333"/>
            <a:ext cx="49020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4800"/>
              <a:buNone/>
              <a:defRPr sz="6400">
                <a:solidFill>
                  <a:srgbClr val="000000"/>
                </a:solidFill>
              </a:defRPr>
            </a:lvl1pPr>
            <a:lvl2pPr lvl="1" algn="ctr" rtl="0">
              <a:spcBef>
                <a:spcPts val="0"/>
              </a:spcBef>
              <a:spcAft>
                <a:spcPts val="0"/>
              </a:spcAft>
              <a:buClr>
                <a:srgbClr val="000000"/>
              </a:buClr>
              <a:buSzPts val="4800"/>
              <a:buNone/>
              <a:defRPr sz="6400">
                <a:solidFill>
                  <a:srgbClr val="000000"/>
                </a:solidFill>
              </a:defRPr>
            </a:lvl2pPr>
            <a:lvl3pPr lvl="2" algn="ctr" rtl="0">
              <a:spcBef>
                <a:spcPts val="0"/>
              </a:spcBef>
              <a:spcAft>
                <a:spcPts val="0"/>
              </a:spcAft>
              <a:buClr>
                <a:srgbClr val="000000"/>
              </a:buClr>
              <a:buSzPts val="4800"/>
              <a:buNone/>
              <a:defRPr sz="6400">
                <a:solidFill>
                  <a:srgbClr val="000000"/>
                </a:solidFill>
              </a:defRPr>
            </a:lvl3pPr>
            <a:lvl4pPr lvl="3" algn="ctr" rtl="0">
              <a:spcBef>
                <a:spcPts val="0"/>
              </a:spcBef>
              <a:spcAft>
                <a:spcPts val="0"/>
              </a:spcAft>
              <a:buClr>
                <a:srgbClr val="000000"/>
              </a:buClr>
              <a:buSzPts val="4800"/>
              <a:buNone/>
              <a:defRPr sz="6400">
                <a:solidFill>
                  <a:srgbClr val="000000"/>
                </a:solidFill>
              </a:defRPr>
            </a:lvl4pPr>
            <a:lvl5pPr lvl="4" algn="ctr" rtl="0">
              <a:spcBef>
                <a:spcPts val="0"/>
              </a:spcBef>
              <a:spcAft>
                <a:spcPts val="0"/>
              </a:spcAft>
              <a:buClr>
                <a:srgbClr val="000000"/>
              </a:buClr>
              <a:buSzPts val="4800"/>
              <a:buNone/>
              <a:defRPr sz="6400">
                <a:solidFill>
                  <a:srgbClr val="000000"/>
                </a:solidFill>
              </a:defRPr>
            </a:lvl5pPr>
            <a:lvl6pPr lvl="5" algn="ctr" rtl="0">
              <a:spcBef>
                <a:spcPts val="0"/>
              </a:spcBef>
              <a:spcAft>
                <a:spcPts val="0"/>
              </a:spcAft>
              <a:buClr>
                <a:srgbClr val="000000"/>
              </a:buClr>
              <a:buSzPts val="4800"/>
              <a:buNone/>
              <a:defRPr sz="6400">
                <a:solidFill>
                  <a:srgbClr val="000000"/>
                </a:solidFill>
              </a:defRPr>
            </a:lvl6pPr>
            <a:lvl7pPr lvl="6" algn="ctr" rtl="0">
              <a:spcBef>
                <a:spcPts val="0"/>
              </a:spcBef>
              <a:spcAft>
                <a:spcPts val="0"/>
              </a:spcAft>
              <a:buClr>
                <a:srgbClr val="000000"/>
              </a:buClr>
              <a:buSzPts val="4800"/>
              <a:buNone/>
              <a:defRPr sz="6400">
                <a:solidFill>
                  <a:srgbClr val="000000"/>
                </a:solidFill>
              </a:defRPr>
            </a:lvl7pPr>
            <a:lvl8pPr lvl="7" algn="ctr" rtl="0">
              <a:spcBef>
                <a:spcPts val="0"/>
              </a:spcBef>
              <a:spcAft>
                <a:spcPts val="0"/>
              </a:spcAft>
              <a:buClr>
                <a:srgbClr val="000000"/>
              </a:buClr>
              <a:buSzPts val="4800"/>
              <a:buNone/>
              <a:defRPr sz="6400">
                <a:solidFill>
                  <a:srgbClr val="000000"/>
                </a:solidFill>
              </a:defRPr>
            </a:lvl8pPr>
            <a:lvl9pPr lvl="8" algn="ctr" rtl="0">
              <a:spcBef>
                <a:spcPts val="0"/>
              </a:spcBef>
              <a:spcAft>
                <a:spcPts val="0"/>
              </a:spcAft>
              <a:buClr>
                <a:srgbClr val="000000"/>
              </a:buClr>
              <a:buSzPts val="4800"/>
              <a:buNone/>
              <a:defRPr sz="6400">
                <a:solidFill>
                  <a:srgbClr val="000000"/>
                </a:solidFill>
              </a:defRPr>
            </a:lvl9pPr>
          </a:lstStyle>
          <a:p>
            <a:endParaRPr/>
          </a:p>
        </p:txBody>
      </p:sp>
      <p:sp>
        <p:nvSpPr>
          <p:cNvPr id="15" name="Google Shape;15;p3"/>
          <p:cNvSpPr txBox="1">
            <a:spLocks noGrp="1"/>
          </p:cNvSpPr>
          <p:nvPr>
            <p:ph type="subTitle" idx="1"/>
          </p:nvPr>
        </p:nvSpPr>
        <p:spPr>
          <a:xfrm>
            <a:off x="4191000" y="4497933"/>
            <a:ext cx="38100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3200">
                <a:solidFill>
                  <a:srgbClr val="FFFFFF"/>
                </a:solidFill>
                <a:highlight>
                  <a:srgbClr val="000000"/>
                </a:highlight>
              </a:defRPr>
            </a:lvl1pPr>
            <a:lvl2pPr lvl="1" algn="ctr" rtl="0">
              <a:spcBef>
                <a:spcPts val="0"/>
              </a:spcBef>
              <a:spcAft>
                <a:spcPts val="0"/>
              </a:spcAft>
              <a:buClr>
                <a:srgbClr val="FFFFFF"/>
              </a:buClr>
              <a:buSzPts val="2400"/>
              <a:buNone/>
              <a:defRPr>
                <a:solidFill>
                  <a:srgbClr val="FFFFFF"/>
                </a:solidFill>
                <a:highlight>
                  <a:srgbClr val="000000"/>
                </a:highlight>
              </a:defRPr>
            </a:lvl2pPr>
            <a:lvl3pPr lvl="2" algn="ctr" rtl="0">
              <a:spcBef>
                <a:spcPts val="0"/>
              </a:spcBef>
              <a:spcAft>
                <a:spcPts val="0"/>
              </a:spcAft>
              <a:buClr>
                <a:srgbClr val="FFFFFF"/>
              </a:buClr>
              <a:buSzPts val="2400"/>
              <a:buNone/>
              <a:defRPr>
                <a:solidFill>
                  <a:srgbClr val="FFFFFF"/>
                </a:solidFill>
                <a:highlight>
                  <a:srgbClr val="000000"/>
                </a:highlight>
              </a:defRPr>
            </a:lvl3pPr>
            <a:lvl4pPr lvl="3" algn="ctr" rtl="0">
              <a:spcBef>
                <a:spcPts val="0"/>
              </a:spcBef>
              <a:spcAft>
                <a:spcPts val="0"/>
              </a:spcAft>
              <a:buClr>
                <a:srgbClr val="FFFFFF"/>
              </a:buClr>
              <a:buSzPts val="2400"/>
              <a:buNone/>
              <a:defRPr sz="3200">
                <a:solidFill>
                  <a:srgbClr val="FFFFFF"/>
                </a:solidFill>
                <a:highlight>
                  <a:srgbClr val="000000"/>
                </a:highlight>
              </a:defRPr>
            </a:lvl4pPr>
            <a:lvl5pPr lvl="4" algn="ctr" rtl="0">
              <a:spcBef>
                <a:spcPts val="0"/>
              </a:spcBef>
              <a:spcAft>
                <a:spcPts val="0"/>
              </a:spcAft>
              <a:buClr>
                <a:srgbClr val="FFFFFF"/>
              </a:buClr>
              <a:buSzPts val="2400"/>
              <a:buNone/>
              <a:defRPr sz="3200">
                <a:solidFill>
                  <a:srgbClr val="FFFFFF"/>
                </a:solidFill>
                <a:highlight>
                  <a:srgbClr val="000000"/>
                </a:highlight>
              </a:defRPr>
            </a:lvl5pPr>
            <a:lvl6pPr lvl="5" algn="ctr" rtl="0">
              <a:spcBef>
                <a:spcPts val="0"/>
              </a:spcBef>
              <a:spcAft>
                <a:spcPts val="0"/>
              </a:spcAft>
              <a:buClr>
                <a:srgbClr val="FFFFFF"/>
              </a:buClr>
              <a:buSzPts val="2400"/>
              <a:buNone/>
              <a:defRPr sz="3200">
                <a:solidFill>
                  <a:srgbClr val="FFFFFF"/>
                </a:solidFill>
                <a:highlight>
                  <a:srgbClr val="000000"/>
                </a:highlight>
              </a:defRPr>
            </a:lvl6pPr>
            <a:lvl7pPr lvl="6" algn="ctr" rtl="0">
              <a:spcBef>
                <a:spcPts val="0"/>
              </a:spcBef>
              <a:spcAft>
                <a:spcPts val="0"/>
              </a:spcAft>
              <a:buClr>
                <a:srgbClr val="FFFFFF"/>
              </a:buClr>
              <a:buSzPts val="2400"/>
              <a:buNone/>
              <a:defRPr sz="3200">
                <a:solidFill>
                  <a:srgbClr val="FFFFFF"/>
                </a:solidFill>
                <a:highlight>
                  <a:srgbClr val="000000"/>
                </a:highlight>
              </a:defRPr>
            </a:lvl7pPr>
            <a:lvl8pPr lvl="7" algn="ctr" rtl="0">
              <a:spcBef>
                <a:spcPts val="0"/>
              </a:spcBef>
              <a:spcAft>
                <a:spcPts val="0"/>
              </a:spcAft>
              <a:buClr>
                <a:srgbClr val="FFFFFF"/>
              </a:buClr>
              <a:buSzPts val="2400"/>
              <a:buNone/>
              <a:defRPr sz="3200">
                <a:solidFill>
                  <a:srgbClr val="FFFFFF"/>
                </a:solidFill>
                <a:highlight>
                  <a:srgbClr val="000000"/>
                </a:highlight>
              </a:defRPr>
            </a:lvl8pPr>
            <a:lvl9pPr lvl="8" algn="ctr" rtl="0">
              <a:spcBef>
                <a:spcPts val="0"/>
              </a:spcBef>
              <a:spcAft>
                <a:spcPts val="0"/>
              </a:spcAft>
              <a:buClr>
                <a:srgbClr val="FFFFFF"/>
              </a:buClr>
              <a:buSzPts val="2400"/>
              <a:buNone/>
              <a:defRPr sz="3200">
                <a:solidFill>
                  <a:srgbClr val="FFFFFF"/>
                </a:solidFill>
                <a:highlight>
                  <a:srgbClr val="000000"/>
                </a:highlight>
              </a:defRPr>
            </a:lvl9pPr>
          </a:lstStyle>
          <a:p>
            <a:endParaRPr/>
          </a:p>
        </p:txBody>
      </p:sp>
      <p:sp>
        <p:nvSpPr>
          <p:cNvPr id="16" name="Google Shape;16;p3"/>
          <p:cNvSpPr txBox="1">
            <a:spLocks noGrp="1"/>
          </p:cNvSpPr>
          <p:nvPr>
            <p:ph type="sldNum" idx="12"/>
          </p:nvPr>
        </p:nvSpPr>
        <p:spPr>
          <a:xfrm>
            <a:off x="5730200" y="5926735"/>
            <a:ext cx="731600" cy="5248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3652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85" lvl="0" indent="-558786" rtl="0">
              <a:spcBef>
                <a:spcPts val="800"/>
              </a:spcBef>
              <a:spcAft>
                <a:spcPts val="0"/>
              </a:spcAft>
              <a:buClr>
                <a:srgbClr val="000000"/>
              </a:buClr>
              <a:buSzPts val="3000"/>
              <a:buChar char="⊙"/>
              <a:defRPr>
                <a:solidFill>
                  <a:srgbClr val="000000"/>
                </a:solidFill>
                <a:highlight>
                  <a:srgbClr val="FFFF00"/>
                </a:highlight>
              </a:defRPr>
            </a:lvl1pPr>
            <a:lvl2pPr marL="1219170" lvl="1" indent="-507987" rtl="0">
              <a:spcBef>
                <a:spcPts val="0"/>
              </a:spcBef>
              <a:spcAft>
                <a:spcPts val="0"/>
              </a:spcAft>
              <a:buClr>
                <a:srgbClr val="000000"/>
              </a:buClr>
              <a:buSzPts val="2400"/>
              <a:buChar char="○"/>
              <a:defRPr>
                <a:solidFill>
                  <a:srgbClr val="000000"/>
                </a:solidFill>
                <a:highlight>
                  <a:srgbClr val="FFFF00"/>
                </a:highlight>
              </a:defRPr>
            </a:lvl2pPr>
            <a:lvl3pPr marL="1828754" lvl="2" indent="-507987" rtl="0">
              <a:spcBef>
                <a:spcPts val="0"/>
              </a:spcBef>
              <a:spcAft>
                <a:spcPts val="0"/>
              </a:spcAft>
              <a:buClr>
                <a:srgbClr val="000000"/>
              </a:buClr>
              <a:buSzPts val="2400"/>
              <a:buChar char="■"/>
              <a:defRPr>
                <a:solidFill>
                  <a:srgbClr val="000000"/>
                </a:solidFill>
                <a:highlight>
                  <a:srgbClr val="FFFF00"/>
                </a:highlight>
              </a:defRPr>
            </a:lvl3pPr>
            <a:lvl4pPr marL="2438339" lvl="3" indent="-457189" rtl="0">
              <a:spcBef>
                <a:spcPts val="0"/>
              </a:spcBef>
              <a:spcAft>
                <a:spcPts val="0"/>
              </a:spcAft>
              <a:buClr>
                <a:srgbClr val="000000"/>
              </a:buClr>
              <a:buSzPts val="1800"/>
              <a:buChar char="●"/>
              <a:defRPr>
                <a:solidFill>
                  <a:srgbClr val="000000"/>
                </a:solidFill>
                <a:highlight>
                  <a:srgbClr val="FFFF00"/>
                </a:highlight>
              </a:defRPr>
            </a:lvl4pPr>
            <a:lvl5pPr marL="3047924" lvl="4" indent="-457189" rtl="0">
              <a:spcBef>
                <a:spcPts val="0"/>
              </a:spcBef>
              <a:spcAft>
                <a:spcPts val="0"/>
              </a:spcAft>
              <a:buClr>
                <a:srgbClr val="000000"/>
              </a:buClr>
              <a:buSzPts val="1800"/>
              <a:buChar char="○"/>
              <a:defRPr>
                <a:solidFill>
                  <a:srgbClr val="000000"/>
                </a:solidFill>
                <a:highlight>
                  <a:srgbClr val="FFFF00"/>
                </a:highlight>
              </a:defRPr>
            </a:lvl5pPr>
            <a:lvl6pPr marL="3657509" lvl="5" indent="-457189" rtl="0">
              <a:spcBef>
                <a:spcPts val="0"/>
              </a:spcBef>
              <a:spcAft>
                <a:spcPts val="0"/>
              </a:spcAft>
              <a:buClr>
                <a:srgbClr val="000000"/>
              </a:buClr>
              <a:buSzPts val="1800"/>
              <a:buChar char="■"/>
              <a:defRPr>
                <a:solidFill>
                  <a:srgbClr val="000000"/>
                </a:solidFill>
                <a:highlight>
                  <a:srgbClr val="FFFF00"/>
                </a:highlight>
              </a:defRPr>
            </a:lvl6pPr>
            <a:lvl7pPr marL="4267093" lvl="6" indent="-457189" rtl="0">
              <a:spcBef>
                <a:spcPts val="0"/>
              </a:spcBef>
              <a:spcAft>
                <a:spcPts val="0"/>
              </a:spcAft>
              <a:buClr>
                <a:srgbClr val="000000"/>
              </a:buClr>
              <a:buSzPts val="1800"/>
              <a:buChar char="●"/>
              <a:defRPr>
                <a:solidFill>
                  <a:srgbClr val="000000"/>
                </a:solidFill>
                <a:highlight>
                  <a:srgbClr val="FFFF00"/>
                </a:highlight>
              </a:defRPr>
            </a:lvl7pPr>
            <a:lvl8pPr marL="4876678" lvl="7" indent="-457189" rtl="0">
              <a:spcBef>
                <a:spcPts val="0"/>
              </a:spcBef>
              <a:spcAft>
                <a:spcPts val="0"/>
              </a:spcAft>
              <a:buClr>
                <a:srgbClr val="000000"/>
              </a:buClr>
              <a:buSzPts val="1800"/>
              <a:buChar char="○"/>
              <a:defRPr>
                <a:solidFill>
                  <a:srgbClr val="000000"/>
                </a:solidFill>
                <a:highlight>
                  <a:srgbClr val="FFFF00"/>
                </a:highlight>
              </a:defRPr>
            </a:lvl8pPr>
            <a:lvl9pPr marL="5486263" lvl="8" indent="-457189">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 sz="20000" b="1">
                <a:solidFill>
                  <a:srgbClr val="FFFF00"/>
                </a:solidFill>
                <a:latin typeface="Cabin Condensed"/>
                <a:ea typeface="Cabin Condensed"/>
                <a:cs typeface="Cabin Condensed"/>
                <a:sym typeface="Cabin Condensed"/>
              </a:rPr>
              <a:t>“</a:t>
            </a:r>
            <a:endParaRPr sz="20000" b="1">
              <a:solidFill>
                <a:srgbClr val="FFFF00"/>
              </a:solidFill>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02288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2010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0170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7616489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2"/>
        <p:cNvGrpSpPr/>
        <p:nvPr/>
      </p:nvGrpSpPr>
      <p:grpSpPr>
        <a:xfrm>
          <a:off x="0" y="0"/>
          <a:ext cx="0" cy="0"/>
          <a:chOff x="0" y="0"/>
          <a:chExt cx="0" cy="0"/>
        </a:xfrm>
      </p:grpSpPr>
      <p:sp>
        <p:nvSpPr>
          <p:cNvPr id="33" name="Google Shape;33;p7"/>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7"/>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35" name="Google Shape;35;p7"/>
          <p:cNvSpPr txBox="1">
            <a:spLocks noGrp="1"/>
          </p:cNvSpPr>
          <p:nvPr>
            <p:ph type="body" idx="1"/>
          </p:nvPr>
        </p:nvSpPr>
        <p:spPr>
          <a:xfrm>
            <a:off x="3876333"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6" name="Google Shape;36;p7"/>
          <p:cNvSpPr txBox="1">
            <a:spLocks noGrp="1"/>
          </p:cNvSpPr>
          <p:nvPr>
            <p:ph type="body" idx="2"/>
          </p:nvPr>
        </p:nvSpPr>
        <p:spPr>
          <a:xfrm>
            <a:off x="6459683"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7" name="Google Shape;37;p7"/>
          <p:cNvSpPr txBox="1">
            <a:spLocks noGrp="1"/>
          </p:cNvSpPr>
          <p:nvPr>
            <p:ph type="body" idx="3"/>
          </p:nvPr>
        </p:nvSpPr>
        <p:spPr>
          <a:xfrm>
            <a:off x="9043031" y="1505500"/>
            <a:ext cx="2457200" cy="50624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38" name="Google Shape;38;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527443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
        <p:cNvGrpSpPr/>
        <p:nvPr/>
      </p:nvGrpSpPr>
      <p:grpSpPr>
        <a:xfrm>
          <a:off x="0" y="0"/>
          <a:ext cx="0" cy="0"/>
          <a:chOff x="0" y="0"/>
          <a:chExt cx="0" cy="0"/>
        </a:xfrm>
      </p:grpSpPr>
      <p:sp>
        <p:nvSpPr>
          <p:cNvPr id="40" name="Google Shape;40;p8"/>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8"/>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2" name="Google Shape;42;p8"/>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68266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bg>
      <p:bgPr>
        <a:solidFill>
          <a:srgbClr val="000000"/>
        </a:solid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body" idx="1"/>
          </p:nvPr>
        </p:nvSpPr>
        <p:spPr>
          <a:xfrm>
            <a:off x="609600" y="5875079"/>
            <a:ext cx="109728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Clr>
                <a:srgbClr val="FFFF00"/>
              </a:buClr>
              <a:buSzPts val="1800"/>
              <a:buNone/>
              <a:defRPr sz="2400">
                <a:solidFill>
                  <a:srgbClr val="FFFF00"/>
                </a:solidFill>
              </a:defRPr>
            </a:lvl1pPr>
          </a:lstStyle>
          <a:p>
            <a:endParaRPr/>
          </a:p>
        </p:txBody>
      </p:sp>
      <p:sp>
        <p:nvSpPr>
          <p:cNvPr id="45" name="Google Shape;45;p9"/>
          <p:cNvSpPr txBox="1">
            <a:spLocks noGrp="1"/>
          </p:cNvSpPr>
          <p:nvPr>
            <p:ph type="sldNum" idx="12"/>
          </p:nvPr>
        </p:nvSpPr>
        <p:spPr>
          <a:xfrm>
            <a:off x="5730200" y="6333135"/>
            <a:ext cx="731600" cy="524800"/>
          </a:xfrm>
          <a:prstGeom prst="rect">
            <a:avLst/>
          </a:prstGeom>
        </p:spPr>
        <p:txBody>
          <a:bodyPr spcFirstLastPara="1" wrap="square" lIns="91425" tIns="91425" rIns="91425" bIns="91425" anchor="t" anchorCtr="0">
            <a:noAutofit/>
          </a:bodyPr>
          <a:lstStyle>
            <a:lvl1pPr lvl="0" algn="ctr">
              <a:buNone/>
              <a:defRPr>
                <a:solidFill>
                  <a:srgbClr val="FFFF00"/>
                </a:solidFill>
              </a:defRPr>
            </a:lvl1pPr>
            <a:lvl2pPr lvl="1" algn="ctr">
              <a:buNone/>
              <a:defRPr>
                <a:solidFill>
                  <a:srgbClr val="FFFF00"/>
                </a:solidFill>
              </a:defRPr>
            </a:lvl2pPr>
            <a:lvl3pPr lvl="2" algn="ctr">
              <a:buNone/>
              <a:defRPr>
                <a:solidFill>
                  <a:srgbClr val="FFFF00"/>
                </a:solidFill>
              </a:defRPr>
            </a:lvl3pPr>
            <a:lvl4pPr lvl="3" algn="ctr">
              <a:buNone/>
              <a:defRPr>
                <a:solidFill>
                  <a:srgbClr val="FFFF00"/>
                </a:solidFill>
              </a:defRPr>
            </a:lvl4pPr>
            <a:lvl5pPr lvl="4" algn="ctr">
              <a:buNone/>
              <a:defRPr>
                <a:solidFill>
                  <a:srgbClr val="FFFF00"/>
                </a:solidFill>
              </a:defRPr>
            </a:lvl5pPr>
            <a:lvl6pPr lvl="5" algn="ctr">
              <a:buNone/>
              <a:defRPr>
                <a:solidFill>
                  <a:srgbClr val="FFFF00"/>
                </a:solidFill>
              </a:defRPr>
            </a:lvl6pPr>
            <a:lvl7pPr lvl="6" algn="ctr">
              <a:buNone/>
              <a:defRPr>
                <a:solidFill>
                  <a:srgbClr val="FFFF00"/>
                </a:solidFill>
              </a:defRPr>
            </a:lvl7pPr>
            <a:lvl8pPr lvl="7" algn="ctr">
              <a:buNone/>
              <a:defRPr>
                <a:solidFill>
                  <a:srgbClr val="FFFF00"/>
                </a:solidFill>
              </a:defRPr>
            </a:lvl8pPr>
            <a:lvl9pPr lvl="8" algn="ctr">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1252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756820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23955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91023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5824B6-364B-8E43-BEE8-4A21601975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614E8C-30C3-BF46-B523-95520A2207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DBA327-0045-844D-8C56-3B43D784A5DF}"/>
              </a:ext>
            </a:extLst>
          </p:cNvPr>
          <p:cNvSpPr>
            <a:spLocks noGrp="1" noChangeArrowheads="1"/>
          </p:cNvSpPr>
          <p:nvPr>
            <p:ph type="sldNum" sz="quarter" idx="12"/>
          </p:nvPr>
        </p:nvSpPr>
        <p:spPr>
          <a:ln/>
        </p:spPr>
        <p:txBody>
          <a:bodyPr/>
          <a:lstStyle>
            <a:lvl1pPr>
              <a:defRPr/>
            </a:lvl1pPr>
          </a:lstStyle>
          <a:p>
            <a:fld id="{AFE9FA22-DFF0-E447-B7A0-A85D66AACFA6}" type="slidenum">
              <a:rPr lang="en-US" altLang="en-VN"/>
              <a:pPr/>
              <a:t>‹#›</a:t>
            </a:fld>
            <a:endParaRPr lang="en-US" altLang="en-VN"/>
          </a:p>
        </p:txBody>
      </p:sp>
    </p:spTree>
    <p:extLst>
      <p:ext uri="{BB962C8B-B14F-4D97-AF65-F5344CB8AC3E}">
        <p14:creationId xmlns:p14="http://schemas.microsoft.com/office/powerpoint/2010/main" val="10163206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spTree>
    <p:extLst>
      <p:ext uri="{BB962C8B-B14F-4D97-AF65-F5344CB8AC3E}">
        <p14:creationId xmlns:p14="http://schemas.microsoft.com/office/powerpoint/2010/main" val="130853889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4088224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9399973"/>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587478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00851992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2025/3/17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89737535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2025/3/17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221506431"/>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2025/3/17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46007986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779099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2025/3/17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49269065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4419159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2025/3/17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78354280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095" indent="0" algn="ctr">
              <a:buNone/>
              <a:defRPr sz="2000"/>
            </a:lvl2pPr>
            <a:lvl3pPr marL="914196" indent="0" algn="ctr">
              <a:buNone/>
              <a:defRPr sz="1867"/>
            </a:lvl3pPr>
            <a:lvl4pPr marL="1371292" indent="0" algn="ctr">
              <a:buNone/>
              <a:defRPr sz="1600"/>
            </a:lvl4pPr>
            <a:lvl5pPr marL="1828389" indent="0" algn="ctr">
              <a:buNone/>
              <a:defRPr sz="1600"/>
            </a:lvl5pPr>
            <a:lvl6pPr marL="2285486" indent="0" algn="ctr">
              <a:buNone/>
              <a:defRPr sz="1600"/>
            </a:lvl6pPr>
            <a:lvl7pPr marL="2742585" indent="0" algn="ctr">
              <a:buNone/>
              <a:defRPr sz="1600"/>
            </a:lvl7pPr>
            <a:lvl8pPr marL="3199680" indent="0" algn="ctr">
              <a:buNone/>
              <a:defRPr sz="1600"/>
            </a:lvl8pPr>
            <a:lvl9pPr marL="365677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3/17/25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2721481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3/17/25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299405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22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095" indent="0">
              <a:buNone/>
              <a:defRPr sz="2000">
                <a:solidFill>
                  <a:schemeClr val="tx1">
                    <a:tint val="75000"/>
                  </a:schemeClr>
                </a:solidFill>
              </a:defRPr>
            </a:lvl2pPr>
            <a:lvl3pPr marL="914196" indent="0">
              <a:buNone/>
              <a:defRPr sz="1867">
                <a:solidFill>
                  <a:schemeClr val="tx1">
                    <a:tint val="75000"/>
                  </a:schemeClr>
                </a:solidFill>
              </a:defRPr>
            </a:lvl3pPr>
            <a:lvl4pPr marL="1371292" indent="0">
              <a:buNone/>
              <a:defRPr sz="1600">
                <a:solidFill>
                  <a:schemeClr val="tx1">
                    <a:tint val="75000"/>
                  </a:schemeClr>
                </a:solidFill>
              </a:defRPr>
            </a:lvl4pPr>
            <a:lvl5pPr marL="1828389" indent="0">
              <a:buNone/>
              <a:defRPr sz="1600">
                <a:solidFill>
                  <a:schemeClr val="tx1">
                    <a:tint val="75000"/>
                  </a:schemeClr>
                </a:solidFill>
              </a:defRPr>
            </a:lvl5pPr>
            <a:lvl6pPr marL="2285486" indent="0">
              <a:buNone/>
              <a:defRPr sz="1600">
                <a:solidFill>
                  <a:schemeClr val="tx1">
                    <a:tint val="75000"/>
                  </a:schemeClr>
                </a:solidFill>
              </a:defRPr>
            </a:lvl6pPr>
            <a:lvl7pPr marL="2742585" indent="0">
              <a:buNone/>
              <a:defRPr sz="1600">
                <a:solidFill>
                  <a:schemeClr val="tx1">
                    <a:tint val="75000"/>
                  </a:schemeClr>
                </a:solidFill>
              </a:defRPr>
            </a:lvl7pPr>
            <a:lvl8pPr marL="3199680" indent="0">
              <a:buNone/>
              <a:defRPr sz="1600">
                <a:solidFill>
                  <a:schemeClr val="tx1">
                    <a:tint val="75000"/>
                  </a:schemeClr>
                </a:solidFill>
              </a:defRPr>
            </a:lvl8pPr>
            <a:lvl9pPr marL="3656775"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3/17/25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6339111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3/17/25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4316787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3" y="1681164"/>
            <a:ext cx="5157787" cy="823912"/>
          </a:xfrm>
        </p:spPr>
        <p:txBody>
          <a:bodyPr anchor="b"/>
          <a:lstStyle>
            <a:lvl1pPr marL="0" indent="0">
              <a:buNone/>
              <a:defRPr sz="2400" b="1"/>
            </a:lvl1pPr>
            <a:lvl2pPr marL="457095" indent="0">
              <a:buNone/>
              <a:defRPr sz="2000" b="1"/>
            </a:lvl2pPr>
            <a:lvl3pPr marL="914196" indent="0">
              <a:buNone/>
              <a:defRPr sz="1867" b="1"/>
            </a:lvl3pPr>
            <a:lvl4pPr marL="1371292" indent="0">
              <a:buNone/>
              <a:defRPr sz="1600" b="1"/>
            </a:lvl4pPr>
            <a:lvl5pPr marL="1828389" indent="0">
              <a:buNone/>
              <a:defRPr sz="1600" b="1"/>
            </a:lvl5pPr>
            <a:lvl6pPr marL="2285486" indent="0">
              <a:buNone/>
              <a:defRPr sz="1600" b="1"/>
            </a:lvl6pPr>
            <a:lvl7pPr marL="2742585" indent="0">
              <a:buNone/>
              <a:defRPr sz="1600" b="1"/>
            </a:lvl7pPr>
            <a:lvl8pPr marL="3199680" indent="0">
              <a:buNone/>
              <a:defRPr sz="1600" b="1"/>
            </a:lvl8pPr>
            <a:lvl9pPr marL="3656775"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3" y="1681164"/>
            <a:ext cx="5183188" cy="823912"/>
          </a:xfrm>
        </p:spPr>
        <p:txBody>
          <a:bodyPr anchor="b"/>
          <a:lstStyle>
            <a:lvl1pPr marL="0" indent="0">
              <a:buNone/>
              <a:defRPr sz="2400" b="1"/>
            </a:lvl1pPr>
            <a:lvl2pPr marL="457095" indent="0">
              <a:buNone/>
              <a:defRPr sz="2000" b="1"/>
            </a:lvl2pPr>
            <a:lvl3pPr marL="914196" indent="0">
              <a:buNone/>
              <a:defRPr sz="1867" b="1"/>
            </a:lvl3pPr>
            <a:lvl4pPr marL="1371292" indent="0">
              <a:buNone/>
              <a:defRPr sz="1600" b="1"/>
            </a:lvl4pPr>
            <a:lvl5pPr marL="1828389" indent="0">
              <a:buNone/>
              <a:defRPr sz="1600" b="1"/>
            </a:lvl5pPr>
            <a:lvl6pPr marL="2285486" indent="0">
              <a:buNone/>
              <a:defRPr sz="1600" b="1"/>
            </a:lvl6pPr>
            <a:lvl7pPr marL="2742585" indent="0">
              <a:buNone/>
              <a:defRPr sz="1600" b="1"/>
            </a:lvl7pPr>
            <a:lvl8pPr marL="3199680" indent="0">
              <a:buNone/>
              <a:defRPr sz="1600" b="1"/>
            </a:lvl8pPr>
            <a:lvl9pPr marL="3656775"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3/17/25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3739287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3/17/25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2083081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3/17/25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7708340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2" y="2057403"/>
            <a:ext cx="3932237" cy="3811588"/>
          </a:xfrm>
        </p:spPr>
        <p:txBody>
          <a:bodyPr/>
          <a:lstStyle>
            <a:lvl1pPr marL="0" indent="0">
              <a:buNone/>
              <a:defRPr sz="1600"/>
            </a:lvl1pPr>
            <a:lvl2pPr marL="457095" indent="0">
              <a:buNone/>
              <a:defRPr sz="1467"/>
            </a:lvl2pPr>
            <a:lvl3pPr marL="914196" indent="0">
              <a:buNone/>
              <a:defRPr sz="1200"/>
            </a:lvl3pPr>
            <a:lvl4pPr marL="1371292" indent="0">
              <a:buNone/>
              <a:defRPr sz="1067"/>
            </a:lvl4pPr>
            <a:lvl5pPr marL="1828389" indent="0">
              <a:buNone/>
              <a:defRPr sz="1067"/>
            </a:lvl5pPr>
            <a:lvl6pPr marL="2285486" indent="0">
              <a:buNone/>
              <a:defRPr sz="1067"/>
            </a:lvl6pPr>
            <a:lvl7pPr marL="2742585" indent="0">
              <a:buNone/>
              <a:defRPr sz="1067"/>
            </a:lvl7pPr>
            <a:lvl8pPr marL="3199680" indent="0">
              <a:buNone/>
              <a:defRPr sz="1067"/>
            </a:lvl8pPr>
            <a:lvl9pPr marL="3656775"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3/17/25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4753234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2"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33"/>
            <a:ext cx="6172200" cy="4873625"/>
          </a:xfrm>
        </p:spPr>
        <p:txBody>
          <a:bodyPr/>
          <a:lstStyle>
            <a:lvl1pPr marL="0" indent="0">
              <a:buNone/>
              <a:defRPr sz="3200"/>
            </a:lvl1pPr>
            <a:lvl2pPr marL="457095" indent="0">
              <a:buNone/>
              <a:defRPr sz="2800"/>
            </a:lvl2pPr>
            <a:lvl3pPr marL="914196" indent="0">
              <a:buNone/>
              <a:defRPr sz="2400"/>
            </a:lvl3pPr>
            <a:lvl4pPr marL="1371292" indent="0">
              <a:buNone/>
              <a:defRPr sz="2000"/>
            </a:lvl4pPr>
            <a:lvl5pPr marL="1828389" indent="0">
              <a:buNone/>
              <a:defRPr sz="2000"/>
            </a:lvl5pPr>
            <a:lvl6pPr marL="2285486" indent="0">
              <a:buNone/>
              <a:defRPr sz="2000"/>
            </a:lvl6pPr>
            <a:lvl7pPr marL="2742585" indent="0">
              <a:buNone/>
              <a:defRPr sz="2000"/>
            </a:lvl7pPr>
            <a:lvl8pPr marL="3199680" indent="0">
              <a:buNone/>
              <a:defRPr sz="2000"/>
            </a:lvl8pPr>
            <a:lvl9pPr marL="3656775"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2" y="2057403"/>
            <a:ext cx="3932237" cy="3811588"/>
          </a:xfrm>
        </p:spPr>
        <p:txBody>
          <a:bodyPr/>
          <a:lstStyle>
            <a:lvl1pPr marL="0" indent="0">
              <a:buNone/>
              <a:defRPr sz="1600"/>
            </a:lvl1pPr>
            <a:lvl2pPr marL="457095" indent="0">
              <a:buNone/>
              <a:defRPr sz="1467"/>
            </a:lvl2pPr>
            <a:lvl3pPr marL="914196" indent="0">
              <a:buNone/>
              <a:defRPr sz="1200"/>
            </a:lvl3pPr>
            <a:lvl4pPr marL="1371292" indent="0">
              <a:buNone/>
              <a:defRPr sz="1067"/>
            </a:lvl4pPr>
            <a:lvl5pPr marL="1828389" indent="0">
              <a:buNone/>
              <a:defRPr sz="1067"/>
            </a:lvl5pPr>
            <a:lvl6pPr marL="2285486" indent="0">
              <a:buNone/>
              <a:defRPr sz="1067"/>
            </a:lvl6pPr>
            <a:lvl7pPr marL="2742585" indent="0">
              <a:buNone/>
              <a:defRPr sz="1067"/>
            </a:lvl7pPr>
            <a:lvl8pPr marL="3199680" indent="0">
              <a:buNone/>
              <a:defRPr sz="1067"/>
            </a:lvl8pPr>
            <a:lvl9pPr marL="3656775"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3/17/25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38900195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3/17/25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2239503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2" y="365128"/>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3" y="365128"/>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pPr defTabSz="685734">
              <a:defRPr/>
            </a:pPr>
            <a:fld id="{2B8AC976-F0F5-438A-A4BB-3BAAC2D1A4DD}" type="datetimeFigureOut">
              <a:rPr lang="en-US" smtClean="0">
                <a:solidFill>
                  <a:prstClr val="black">
                    <a:tint val="75000"/>
                  </a:prstClr>
                </a:solidFill>
              </a:rPr>
              <a:pPr defTabSz="685734">
                <a:defRPr/>
              </a:pPr>
              <a:t>3/17/25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pPr defTabSz="685734">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pPr defTabSz="685734">
              <a:defRPr/>
            </a:pPr>
            <a:fld id="{F70BFC39-336F-402B-8BB1-7F2D84F98217}" type="slidenum">
              <a:rPr lang="en-US" smtClean="0">
                <a:solidFill>
                  <a:prstClr val="black">
                    <a:tint val="75000"/>
                  </a:prstClr>
                </a:solidFill>
              </a:rPr>
              <a:pPr defTabSz="685734">
                <a:defRPr/>
              </a:pPr>
              <a:t>‹#›</a:t>
            </a:fld>
            <a:endParaRPr lang="en-US">
              <a:solidFill>
                <a:prstClr val="black">
                  <a:tint val="75000"/>
                </a:prstClr>
              </a:solidFill>
            </a:endParaRPr>
          </a:p>
        </p:txBody>
      </p:sp>
    </p:spTree>
    <p:extLst>
      <p:ext uri="{BB962C8B-B14F-4D97-AF65-F5344CB8AC3E}">
        <p14:creationId xmlns:p14="http://schemas.microsoft.com/office/powerpoint/2010/main" val="12949974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6" y="174171"/>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lIns="121912" tIns="60956" rIns="121912" bIns="60956" rtlCol="0" anchor="ctr">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3" name="圆角矩形 2"/>
          <p:cNvSpPr/>
          <p:nvPr userDrawn="1"/>
        </p:nvSpPr>
        <p:spPr>
          <a:xfrm>
            <a:off x="635970" y="174171"/>
            <a:ext cx="3204417" cy="510988"/>
          </a:xfrm>
          <a:prstGeom prst="roundRect">
            <a:avLst/>
          </a:prstGeom>
          <a:solidFill>
            <a:srgbClr val="EC7070"/>
          </a:solidFill>
          <a:ln w="12700" cap="flat" cmpd="sng" algn="ctr">
            <a:noFill/>
            <a:prstDash val="solid"/>
            <a:miter lim="800000"/>
          </a:ln>
          <a:effectLst/>
        </p:spPr>
        <p:txBody>
          <a:bodyPr lIns="121912" tIns="60956" rIns="121912" bIns="60956"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sp>
        <p:nvSpPr>
          <p:cNvPr id="4" name="圆角矩形 3"/>
          <p:cNvSpPr/>
          <p:nvPr userDrawn="1"/>
        </p:nvSpPr>
        <p:spPr>
          <a:xfrm>
            <a:off x="709964" y="217260"/>
            <a:ext cx="3057309" cy="413489"/>
          </a:xfrm>
          <a:prstGeom prst="roundRect">
            <a:avLst/>
          </a:prstGeom>
          <a:noFill/>
          <a:ln w="12700" cap="flat" cmpd="sng" algn="ctr">
            <a:solidFill>
              <a:sysClr val="window" lastClr="FFFFFF"/>
            </a:solidFill>
            <a:prstDash val="dash"/>
            <a:miter lim="800000"/>
          </a:ln>
          <a:effectLst/>
        </p:spPr>
        <p:txBody>
          <a:bodyPr lIns="121912" tIns="60956" rIns="121912" bIns="60956"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5" name="直接连接符 4"/>
          <p:cNvCxnSpPr/>
          <p:nvPr userDrawn="1"/>
        </p:nvCxnSpPr>
        <p:spPr>
          <a:xfrm>
            <a:off x="3984777" y="174173"/>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71"/>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lIns="121912" tIns="60956" rIns="121912" bIns="60956" rtlCol="0" anchor="ctr">
            <a:no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zh-CN" altLang="en-US" sz="1867" b="0" i="0" u="none" strike="noStrike" kern="0" cap="none" spc="0" normalizeH="0" baseline="0" noProof="0">
              <a:ln>
                <a:noFill/>
              </a:ln>
              <a:solidFill>
                <a:sysClr val="window" lastClr="FFFFFF"/>
              </a:solidFill>
              <a:effectLst/>
              <a:uLnTx/>
              <a:uFillTx/>
              <a:latin typeface="微软雅黑"/>
              <a:ea typeface="微软雅黑"/>
              <a:cs typeface="+mn-cs"/>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5"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4243295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71900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4.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7.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3/17/25</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372685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17200" y="579433"/>
            <a:ext cx="7157600" cy="11432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1pPr>
            <a:lvl2pPr lvl="1"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2pPr>
            <a:lvl3pPr lvl="2"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3pPr>
            <a:lvl4pPr lvl="3"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4pPr>
            <a:lvl5pPr lvl="4"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5pPr>
            <a:lvl6pPr lvl="5"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6pPr>
            <a:lvl7pPr lvl="6"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7pPr>
            <a:lvl8pPr lvl="7"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8pPr>
            <a:lvl9pPr lvl="8" algn="ctr">
              <a:spcBef>
                <a:spcPts val="0"/>
              </a:spcBef>
              <a:spcAft>
                <a:spcPts val="0"/>
              </a:spcAft>
              <a:buClr>
                <a:srgbClr val="926940"/>
              </a:buClr>
              <a:buSzPts val="2400"/>
              <a:buFont typeface="Cinzel"/>
              <a:buNone/>
              <a:defRPr sz="2400">
                <a:solidFill>
                  <a:srgbClr val="926940"/>
                </a:solidFill>
                <a:latin typeface="Cinzel"/>
                <a:ea typeface="Cinzel"/>
                <a:cs typeface="Cinzel"/>
                <a:sym typeface="Cinzel"/>
              </a:defRPr>
            </a:lvl9pPr>
          </a:lstStyle>
          <a:p>
            <a:endParaRPr/>
          </a:p>
        </p:txBody>
      </p:sp>
      <p:sp>
        <p:nvSpPr>
          <p:cNvPr id="7" name="Google Shape;7;p1"/>
          <p:cNvSpPr txBox="1">
            <a:spLocks noGrp="1"/>
          </p:cNvSpPr>
          <p:nvPr>
            <p:ph type="body" idx="1"/>
          </p:nvPr>
        </p:nvSpPr>
        <p:spPr>
          <a:xfrm>
            <a:off x="1632567" y="1970333"/>
            <a:ext cx="8926800" cy="45976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926940"/>
              </a:buClr>
              <a:buSzPts val="2400"/>
              <a:buFont typeface="Libre Baskerville"/>
              <a:buChar char="✣"/>
              <a:defRPr sz="2400">
                <a:solidFill>
                  <a:srgbClr val="403228"/>
                </a:solidFill>
                <a:latin typeface="Libre Baskerville"/>
                <a:ea typeface="Libre Baskerville"/>
                <a:cs typeface="Libre Baskerville"/>
                <a:sym typeface="Libre Baskerville"/>
              </a:defRPr>
            </a:lvl1pPr>
            <a:lvl2pPr marL="914400" lvl="1"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2pPr>
            <a:lvl3pPr marL="1371600" lvl="2" indent="-355600">
              <a:spcBef>
                <a:spcPts val="0"/>
              </a:spcBef>
              <a:spcAft>
                <a:spcPts val="0"/>
              </a:spcAft>
              <a:buClr>
                <a:srgbClr val="926940"/>
              </a:buClr>
              <a:buSzPts val="2000"/>
              <a:buFont typeface="Libre Baskerville"/>
              <a:buChar char="■"/>
              <a:defRPr sz="2000">
                <a:solidFill>
                  <a:srgbClr val="403228"/>
                </a:solidFill>
                <a:latin typeface="Libre Baskerville"/>
                <a:ea typeface="Libre Baskerville"/>
                <a:cs typeface="Libre Baskerville"/>
                <a:sym typeface="Libre Baskerville"/>
              </a:defRPr>
            </a:lvl3pPr>
            <a:lvl4pPr marL="1828800" lvl="3"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4pPr>
            <a:lvl5pPr marL="2286000" lvl="4"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5pPr>
            <a:lvl6pPr marL="2743200" lvl="5" indent="-330200">
              <a:spcBef>
                <a:spcPts val="0"/>
              </a:spcBef>
              <a:spcAft>
                <a:spcPts val="0"/>
              </a:spcAft>
              <a:buClr>
                <a:srgbClr val="926940"/>
              </a:buClr>
              <a:buSzPts val="1600"/>
              <a:buFont typeface="Libre Baskerville"/>
              <a:buChar char="■"/>
              <a:defRPr sz="1600">
                <a:solidFill>
                  <a:srgbClr val="403228"/>
                </a:solidFill>
                <a:latin typeface="Libre Baskerville"/>
                <a:ea typeface="Libre Baskerville"/>
                <a:cs typeface="Libre Baskerville"/>
                <a:sym typeface="Libre Baskerville"/>
              </a:defRPr>
            </a:lvl6pPr>
            <a:lvl7pPr marL="3200400" lvl="6"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7pPr>
            <a:lvl8pPr marL="3657600" lvl="7"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8pPr>
            <a:lvl9pPr marL="4114800" lvl="8" indent="-330200">
              <a:spcBef>
                <a:spcPts val="0"/>
              </a:spcBef>
              <a:spcAft>
                <a:spcPts val="0"/>
              </a:spcAft>
              <a:buClr>
                <a:srgbClr val="403228"/>
              </a:buClr>
              <a:buSzPts val="1600"/>
              <a:buFont typeface="Libre Baskerville"/>
              <a:buChar char="■"/>
              <a:defRPr sz="1600">
                <a:solidFill>
                  <a:srgbClr val="403228"/>
                </a:solidFill>
                <a:latin typeface="Libre Baskerville"/>
                <a:ea typeface="Libre Baskerville"/>
                <a:cs typeface="Libre Baskerville"/>
                <a:sym typeface="Libre Baskerville"/>
              </a:defRPr>
            </a:lvl9pPr>
          </a:lstStyle>
          <a:p>
            <a:endParaRPr/>
          </a:p>
        </p:txBody>
      </p:sp>
      <p:sp>
        <p:nvSpPr>
          <p:cNvPr id="8" name="Google Shape;8;p1"/>
          <p:cNvSpPr txBox="1">
            <a:spLocks noGrp="1"/>
          </p:cNvSpPr>
          <p:nvPr>
            <p:ph type="sldNum" idx="12"/>
          </p:nvPr>
        </p:nvSpPr>
        <p:spPr>
          <a:xfrm>
            <a:off x="5730200" y="6333201"/>
            <a:ext cx="731600" cy="524800"/>
          </a:xfrm>
          <a:prstGeom prst="rect">
            <a:avLst/>
          </a:prstGeom>
          <a:noFill/>
          <a:ln>
            <a:noFill/>
          </a:ln>
        </p:spPr>
        <p:txBody>
          <a:bodyPr spcFirstLastPara="1" wrap="square" lIns="91425" tIns="91425" rIns="91425" bIns="91425" anchor="t" anchorCtr="0">
            <a:noAutofit/>
          </a:bodyPr>
          <a:lstStyle>
            <a:lvl1pPr lvl="0" algn="ctr">
              <a:buNone/>
              <a:defRPr sz="1600">
                <a:solidFill>
                  <a:srgbClr val="926940"/>
                </a:solidFill>
                <a:latin typeface="Cinzel"/>
                <a:ea typeface="Cinzel"/>
                <a:cs typeface="Cinzel"/>
                <a:sym typeface="Cinzel"/>
              </a:defRPr>
            </a:lvl1pPr>
            <a:lvl2pPr lvl="1" algn="ctr">
              <a:buNone/>
              <a:defRPr sz="1600">
                <a:solidFill>
                  <a:srgbClr val="926940"/>
                </a:solidFill>
                <a:latin typeface="Cinzel"/>
                <a:ea typeface="Cinzel"/>
                <a:cs typeface="Cinzel"/>
                <a:sym typeface="Cinzel"/>
              </a:defRPr>
            </a:lvl2pPr>
            <a:lvl3pPr lvl="2" algn="ctr">
              <a:buNone/>
              <a:defRPr sz="1600">
                <a:solidFill>
                  <a:srgbClr val="926940"/>
                </a:solidFill>
                <a:latin typeface="Cinzel"/>
                <a:ea typeface="Cinzel"/>
                <a:cs typeface="Cinzel"/>
                <a:sym typeface="Cinzel"/>
              </a:defRPr>
            </a:lvl3pPr>
            <a:lvl4pPr lvl="3" algn="ctr">
              <a:buNone/>
              <a:defRPr sz="1600">
                <a:solidFill>
                  <a:srgbClr val="926940"/>
                </a:solidFill>
                <a:latin typeface="Cinzel"/>
                <a:ea typeface="Cinzel"/>
                <a:cs typeface="Cinzel"/>
                <a:sym typeface="Cinzel"/>
              </a:defRPr>
            </a:lvl4pPr>
            <a:lvl5pPr lvl="4" algn="ctr">
              <a:buNone/>
              <a:defRPr sz="1600">
                <a:solidFill>
                  <a:srgbClr val="926940"/>
                </a:solidFill>
                <a:latin typeface="Cinzel"/>
                <a:ea typeface="Cinzel"/>
                <a:cs typeface="Cinzel"/>
                <a:sym typeface="Cinzel"/>
              </a:defRPr>
            </a:lvl5pPr>
            <a:lvl6pPr lvl="5" algn="ctr">
              <a:buNone/>
              <a:defRPr sz="1600">
                <a:solidFill>
                  <a:srgbClr val="926940"/>
                </a:solidFill>
                <a:latin typeface="Cinzel"/>
                <a:ea typeface="Cinzel"/>
                <a:cs typeface="Cinzel"/>
                <a:sym typeface="Cinzel"/>
              </a:defRPr>
            </a:lvl6pPr>
            <a:lvl7pPr lvl="6" algn="ctr">
              <a:buNone/>
              <a:defRPr sz="1600">
                <a:solidFill>
                  <a:srgbClr val="926940"/>
                </a:solidFill>
                <a:latin typeface="Cinzel"/>
                <a:ea typeface="Cinzel"/>
                <a:cs typeface="Cinzel"/>
                <a:sym typeface="Cinzel"/>
              </a:defRPr>
            </a:lvl7pPr>
            <a:lvl8pPr lvl="7" algn="ctr">
              <a:buNone/>
              <a:defRPr sz="1600">
                <a:solidFill>
                  <a:srgbClr val="926940"/>
                </a:solidFill>
                <a:latin typeface="Cinzel"/>
                <a:ea typeface="Cinzel"/>
                <a:cs typeface="Cinzel"/>
                <a:sym typeface="Cinzel"/>
              </a:defRPr>
            </a:lvl8pPr>
            <a:lvl9pPr lvl="8" algn="ctr">
              <a:buNone/>
              <a:defRPr sz="1600">
                <a:solidFill>
                  <a:srgbClr val="926940"/>
                </a:solidFill>
                <a:latin typeface="Cinzel"/>
                <a:ea typeface="Cinzel"/>
                <a:cs typeface="Cinzel"/>
                <a:sym typeface="Cinze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5234435"/>
      </p:ext>
    </p:extLst>
  </p:cSld>
  <p:clrMap bg1="lt1" tx1="dk1" bg2="dk2" tx2="lt2" accent1="accent1" accent2="accent2" accent3="accent3" accent4="accent4" accent5="accent5" accent6="accent6" hlink="hlink" folHlink="folHlink"/>
  <p:sldLayoutIdLst>
    <p:sldLayoutId id="2147483676" r:id="rId1"/>
    <p:sldLayoutId id="2147483677"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18467598"/>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2513409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6" r:id="rId6"/>
    <p:sldLayoutId id="2147483717" r:id="rId7"/>
    <p:sldLayoutId id="2147483790" r:id="rId8"/>
    <p:sldLayoutId id="2147483791"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4875349"/>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2025/3/17</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1" y="4581754"/>
            <a:ext cx="4827815"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1400" dirty="0">
                <a:solidFill>
                  <a:schemeClr val="bg1"/>
                </a:solidFill>
              </a:rPr>
              <a:t>感谢您下载包图网平台上提供的</a:t>
            </a:r>
            <a:r>
              <a:rPr lang="en-US" altLang="zh-CN" sz="1400" dirty="0">
                <a:solidFill>
                  <a:schemeClr val="bg1"/>
                </a:solidFill>
              </a:rPr>
              <a:t>PPT</a:t>
            </a:r>
            <a:r>
              <a:rPr lang="zh-CN" altLang="en-US" sz="1400" dirty="0">
                <a:solidFill>
                  <a:schemeClr val="bg1"/>
                </a:solidFill>
              </a:rPr>
              <a:t>作品，为了您和包图网以及原创作者的利益，请勿复制、传播、销售，否则将承担法律责任！包图网将对作品进行维权，按照传播下载次数进行十倍索取赔偿！</a:t>
            </a:r>
            <a:r>
              <a:rPr lang="en-US" altLang="zh-CN" sz="1400" dirty="0">
                <a:solidFill>
                  <a:schemeClr val="bg1"/>
                </a:solidFill>
              </a:rPr>
              <a:t>Ibaotu.com</a:t>
            </a:r>
            <a:endParaRPr lang="zh-CN" altLang="en-US" sz="1400"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spTree>
    <p:extLst>
      <p:ext uri="{BB962C8B-B14F-4D97-AF65-F5344CB8AC3E}">
        <p14:creationId xmlns:p14="http://schemas.microsoft.com/office/powerpoint/2010/main" val="238900372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9"/>
            <a:ext cx="10515600" cy="1325563"/>
          </a:xfrm>
          <a:prstGeom prst="rect">
            <a:avLst/>
          </a:prstGeom>
        </p:spPr>
        <p:txBody>
          <a:bodyPr vert="horz" lIns="91434" tIns="45717" rIns="91434" bIns="45717"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34" tIns="45717" rIns="91434"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6"/>
            <a:ext cx="2743200" cy="365125"/>
          </a:xfrm>
          <a:prstGeom prst="rect">
            <a:avLst/>
          </a:prstGeom>
        </p:spPr>
        <p:txBody>
          <a:bodyPr vert="horz" lIns="91434" tIns="45717" rIns="91434" bIns="45717" rtlCol="0" anchor="ctr"/>
          <a:lstStyle>
            <a:lvl1pPr algn="l">
              <a:defRPr sz="1200">
                <a:solidFill>
                  <a:schemeClr val="tx1">
                    <a:tint val="75000"/>
                  </a:schemeClr>
                </a:solidFill>
              </a:defRPr>
            </a:lvl1pPr>
          </a:lstStyle>
          <a:p>
            <a:pPr defTabSz="914286">
              <a:defRPr/>
            </a:pPr>
            <a:fld id="{2B8AC976-F0F5-438A-A4BB-3BAAC2D1A4DD}" type="datetimeFigureOut">
              <a:rPr lang="en-US" smtClean="0">
                <a:solidFill>
                  <a:prstClr val="black">
                    <a:tint val="75000"/>
                  </a:prstClr>
                </a:solidFill>
              </a:rPr>
              <a:pPr defTabSz="914286">
                <a:defRPr/>
              </a:pPr>
              <a:t>3/17/25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6"/>
            <a:ext cx="4114800" cy="365125"/>
          </a:xfrm>
          <a:prstGeom prst="rect">
            <a:avLst/>
          </a:prstGeom>
        </p:spPr>
        <p:txBody>
          <a:bodyPr vert="horz" lIns="91434" tIns="45717" rIns="91434" bIns="45717" rtlCol="0" anchor="ctr"/>
          <a:lstStyle>
            <a:lvl1pPr algn="ctr">
              <a:defRPr sz="1200">
                <a:solidFill>
                  <a:schemeClr val="tx1">
                    <a:tint val="75000"/>
                  </a:schemeClr>
                </a:solidFill>
              </a:defRPr>
            </a:lvl1pPr>
          </a:lstStyle>
          <a:p>
            <a:pPr defTabSz="914286">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6"/>
            <a:ext cx="2743200" cy="365125"/>
          </a:xfrm>
          <a:prstGeom prst="rect">
            <a:avLst/>
          </a:prstGeom>
        </p:spPr>
        <p:txBody>
          <a:bodyPr vert="horz" lIns="91434" tIns="45717" rIns="91434" bIns="45717" rtlCol="0" anchor="ctr"/>
          <a:lstStyle>
            <a:lvl1pPr algn="r">
              <a:defRPr sz="1200">
                <a:solidFill>
                  <a:schemeClr val="tx1">
                    <a:tint val="75000"/>
                  </a:schemeClr>
                </a:solidFill>
              </a:defRPr>
            </a:lvl1pPr>
          </a:lstStyle>
          <a:p>
            <a:pPr defTabSz="914286">
              <a:defRPr/>
            </a:pPr>
            <a:fld id="{F70BFC39-336F-402B-8BB1-7F2D84F98217}" type="slidenum">
              <a:rPr lang="en-US" smtClean="0">
                <a:solidFill>
                  <a:prstClr val="black">
                    <a:tint val="75000"/>
                  </a:prstClr>
                </a:solidFill>
              </a:rPr>
              <a:pPr defTabSz="914286">
                <a:defRPr/>
              </a:pPr>
              <a:t>‹#›</a:t>
            </a:fld>
            <a:endParaRPr lang="en-US">
              <a:solidFill>
                <a:prstClr val="black">
                  <a:tint val="75000"/>
                </a:prstClr>
              </a:solidFill>
            </a:endParaRPr>
          </a:p>
        </p:txBody>
      </p:sp>
    </p:spTree>
    <p:extLst>
      <p:ext uri="{BB962C8B-B14F-4D97-AF65-F5344CB8AC3E}">
        <p14:creationId xmlns:p14="http://schemas.microsoft.com/office/powerpoint/2010/main" val="299676758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defTabSz="9141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0" indent="-228550" algn="l" defTabSz="9141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46" indent="-228550" algn="l" defTabSz="9141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45" indent="-228550" algn="l" defTabSz="9141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40"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35"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36"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132"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229"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330" indent="-228550" algn="l" defTabSz="914196"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196" rtl="0" eaLnBrk="1" latinLnBrk="0" hangingPunct="1">
        <a:defRPr sz="1867" kern="1200">
          <a:solidFill>
            <a:schemeClr val="tx1"/>
          </a:solidFill>
          <a:latin typeface="+mn-lt"/>
          <a:ea typeface="+mn-ea"/>
          <a:cs typeface="+mn-cs"/>
        </a:defRPr>
      </a:lvl1pPr>
      <a:lvl2pPr marL="457095" algn="l" defTabSz="914196" rtl="0" eaLnBrk="1" latinLnBrk="0" hangingPunct="1">
        <a:defRPr sz="1867" kern="1200">
          <a:solidFill>
            <a:schemeClr val="tx1"/>
          </a:solidFill>
          <a:latin typeface="+mn-lt"/>
          <a:ea typeface="+mn-ea"/>
          <a:cs typeface="+mn-cs"/>
        </a:defRPr>
      </a:lvl2pPr>
      <a:lvl3pPr marL="914196" algn="l" defTabSz="914196" rtl="0" eaLnBrk="1" latinLnBrk="0" hangingPunct="1">
        <a:defRPr sz="1867" kern="1200">
          <a:solidFill>
            <a:schemeClr val="tx1"/>
          </a:solidFill>
          <a:latin typeface="+mn-lt"/>
          <a:ea typeface="+mn-ea"/>
          <a:cs typeface="+mn-cs"/>
        </a:defRPr>
      </a:lvl3pPr>
      <a:lvl4pPr marL="1371292" algn="l" defTabSz="914196" rtl="0" eaLnBrk="1" latinLnBrk="0" hangingPunct="1">
        <a:defRPr sz="1867" kern="1200">
          <a:solidFill>
            <a:schemeClr val="tx1"/>
          </a:solidFill>
          <a:latin typeface="+mn-lt"/>
          <a:ea typeface="+mn-ea"/>
          <a:cs typeface="+mn-cs"/>
        </a:defRPr>
      </a:lvl4pPr>
      <a:lvl5pPr marL="1828389" algn="l" defTabSz="914196" rtl="0" eaLnBrk="1" latinLnBrk="0" hangingPunct="1">
        <a:defRPr sz="1867" kern="1200">
          <a:solidFill>
            <a:schemeClr val="tx1"/>
          </a:solidFill>
          <a:latin typeface="+mn-lt"/>
          <a:ea typeface="+mn-ea"/>
          <a:cs typeface="+mn-cs"/>
        </a:defRPr>
      </a:lvl5pPr>
      <a:lvl6pPr marL="2285486" algn="l" defTabSz="914196" rtl="0" eaLnBrk="1" latinLnBrk="0" hangingPunct="1">
        <a:defRPr sz="1867" kern="1200">
          <a:solidFill>
            <a:schemeClr val="tx1"/>
          </a:solidFill>
          <a:latin typeface="+mn-lt"/>
          <a:ea typeface="+mn-ea"/>
          <a:cs typeface="+mn-cs"/>
        </a:defRPr>
      </a:lvl6pPr>
      <a:lvl7pPr marL="2742585" algn="l" defTabSz="914196" rtl="0" eaLnBrk="1" latinLnBrk="0" hangingPunct="1">
        <a:defRPr sz="1867" kern="1200">
          <a:solidFill>
            <a:schemeClr val="tx1"/>
          </a:solidFill>
          <a:latin typeface="+mn-lt"/>
          <a:ea typeface="+mn-ea"/>
          <a:cs typeface="+mn-cs"/>
        </a:defRPr>
      </a:lvl7pPr>
      <a:lvl8pPr marL="3199680" algn="l" defTabSz="914196" rtl="0" eaLnBrk="1" latinLnBrk="0" hangingPunct="1">
        <a:defRPr sz="1867" kern="1200">
          <a:solidFill>
            <a:schemeClr val="tx1"/>
          </a:solidFill>
          <a:latin typeface="+mn-lt"/>
          <a:ea typeface="+mn-ea"/>
          <a:cs typeface="+mn-cs"/>
        </a:defRPr>
      </a:lvl8pPr>
      <a:lvl9pPr marL="3656775" algn="l" defTabSz="914196"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audio" Target="../media/audio1.wav"/><Relationship Id="rId4" Type="http://schemas.openxmlformats.org/officeDocument/2006/relationships/image" Target="../media/image26.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9.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4.xml"/><Relationship Id="rId6" Type="http://schemas.openxmlformats.org/officeDocument/2006/relationships/image" Target="../media/image7.png"/><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7.png"/><Relationship Id="rId2" Type="http://schemas.openxmlformats.org/officeDocument/2006/relationships/image" Target="../media/image56.jpeg"/><Relationship Id="rId1" Type="http://schemas.openxmlformats.org/officeDocument/2006/relationships/slideLayout" Target="../slideLayouts/slideLayout6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3.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slide" Target="sl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1.png"/><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9.xml"/><Relationship Id="rId5" Type="http://schemas.openxmlformats.org/officeDocument/2006/relationships/image" Target="../media/image7.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vi.wikipedia.org/wiki/H%C3%ACnh:Burning_Viet_Cong_base_camp.jpg" TargetMode="External"/><Relationship Id="rId1" Type="http://schemas.openxmlformats.org/officeDocument/2006/relationships/slideLayout" Target="../slideLayouts/slideLayout53.xml"/><Relationship Id="rId5" Type="http://schemas.openxmlformats.org/officeDocument/2006/relationships/image" Target="../media/image7.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9.xml"/><Relationship Id="rId6" Type="http://schemas.openxmlformats.org/officeDocument/2006/relationships/image" Target="../media/image7.pn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ành Phố, Xem, Bức Tranh Toàn Cảnh, Xem Thành Phố">
            <a:extLst>
              <a:ext uri="{FF2B5EF4-FFF2-40B4-BE49-F238E27FC236}">
                <a16:creationId xmlns:a16="http://schemas.microsoft.com/office/drawing/2014/main" id="{D03D1C3D-4DD1-4A84-8F22-A4039ED59B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1" r="11749"/>
          <a:stretch/>
        </p:blipFill>
        <p:spPr bwMode="auto">
          <a:xfrm>
            <a:off x="1" y="1"/>
            <a:ext cx="12191980" cy="6856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1599D4-0948-4C26-8DE2-A8D55BE17E21}"/>
              </a:ext>
            </a:extLst>
          </p:cNvPr>
          <p:cNvSpPr txBox="1"/>
          <p:nvPr/>
        </p:nvSpPr>
        <p:spPr>
          <a:xfrm>
            <a:off x="1878149" y="2244609"/>
            <a:ext cx="9051108" cy="1754326"/>
          </a:xfrm>
          <a:prstGeom prst="rect">
            <a:avLst/>
          </a:prstGeom>
          <a:noFill/>
        </p:spPr>
        <p:txBody>
          <a:bodyPr wrap="square" rtlCol="0">
            <a:spAutoFit/>
          </a:bodyPr>
          <a:lstStyle/>
          <a:p>
            <a:pPr algn="ctr" defTabSz="1219170">
              <a:buClr>
                <a:srgbClr val="000000"/>
              </a:buClr>
              <a:defRPr/>
            </a:pPr>
            <a:r>
              <a:rPr lang="en-US" sz="5400" b="1" kern="0">
                <a:solidFill>
                  <a:srgbClr val="FFFF00"/>
                </a:solidFill>
                <a:effectLst>
                  <a:outerShdw blurRad="50800" dist="38100" dir="2700000" algn="tl" rotWithShape="0">
                    <a:prstClr val="black">
                      <a:alpha val="40000"/>
                    </a:prstClr>
                  </a:outerShdw>
                </a:effectLst>
                <a:latin typeface="UTM HelvetIns" panose="02040603050506020204" pitchFamily="18" charset="0"/>
                <a:cs typeface="Arial"/>
                <a:sym typeface="Arial"/>
              </a:rPr>
              <a:t>NƯỚC MỸ </a:t>
            </a:r>
            <a:r>
              <a:rPr lang="vi-VN" sz="5400" b="1" kern="0">
                <a:solidFill>
                  <a:srgbClr val="FFFF00"/>
                </a:solidFill>
                <a:effectLst>
                  <a:outerShdw blurRad="50800" dist="38100" dir="2700000" algn="tl" rotWithShape="0">
                    <a:prstClr val="black">
                      <a:alpha val="40000"/>
                    </a:prstClr>
                  </a:outerShdw>
                </a:effectLst>
                <a:latin typeface="UTM HelvetIns" panose="02040603050506020204" pitchFamily="18" charset="0"/>
                <a:cs typeface="Arial"/>
                <a:sym typeface="Arial"/>
              </a:rPr>
              <a:t>VÀ TÂY ÂU TỪ</a:t>
            </a:r>
            <a:r>
              <a:rPr lang="en-US" sz="5400" b="1" kern="0">
                <a:solidFill>
                  <a:srgbClr val="FFFF00"/>
                </a:solidFill>
                <a:effectLst>
                  <a:outerShdw blurRad="50800" dist="38100" dir="2700000" algn="tl" rotWithShape="0">
                    <a:prstClr val="black">
                      <a:alpha val="40000"/>
                    </a:prstClr>
                  </a:outerShdw>
                </a:effectLst>
                <a:latin typeface="UTM HelvetIns" panose="02040603050506020204" pitchFamily="18" charset="0"/>
                <a:cs typeface="Arial"/>
                <a:sym typeface="Arial"/>
              </a:rPr>
              <a:t> NĂM 1945 ĐẾN NĂM 1991</a:t>
            </a:r>
            <a:endParaRPr lang="vi-VN" sz="5400" b="1" kern="0" dirty="0">
              <a:solidFill>
                <a:srgbClr val="FFFF00"/>
              </a:solidFill>
              <a:effectLst>
                <a:outerShdw blurRad="50800" dist="38100" dir="2700000" algn="tl" rotWithShape="0">
                  <a:prstClr val="black">
                    <a:alpha val="40000"/>
                  </a:prstClr>
                </a:outerShdw>
              </a:effectLst>
              <a:latin typeface="Arial"/>
              <a:cs typeface="Arial"/>
              <a:sym typeface="Arial"/>
            </a:endParaRPr>
          </a:p>
        </p:txBody>
      </p:sp>
      <p:pic>
        <p:nvPicPr>
          <p:cNvPr id="12" name="Picture 11" descr="Thành Phố, Xem, Bức Tranh Toàn Cảnh, Xem Thành Phố">
            <a:extLst>
              <a:ext uri="{FF2B5EF4-FFF2-40B4-BE49-F238E27FC236}">
                <a16:creationId xmlns:a16="http://schemas.microsoft.com/office/drawing/2014/main" id="{9008BC04-8F13-4A23-A555-41683D84E3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1" t="54158" r="11749"/>
          <a:stretch/>
        </p:blipFill>
        <p:spPr bwMode="auto">
          <a:xfrm>
            <a:off x="21" y="3599545"/>
            <a:ext cx="12191980" cy="3258457"/>
          </a:xfrm>
          <a:custGeom>
            <a:avLst/>
            <a:gdLst>
              <a:gd name="connsiteX0" fmla="*/ 895330 w 12191980"/>
              <a:gd name="connsiteY0" fmla="*/ 0 h 3143250"/>
              <a:gd name="connsiteX1" fmla="*/ 1085830 w 12191980"/>
              <a:gd name="connsiteY1" fmla="*/ 19050 h 3143250"/>
              <a:gd name="connsiteX2" fmla="*/ 1181080 w 12191980"/>
              <a:gd name="connsiteY2" fmla="*/ 76200 h 3143250"/>
              <a:gd name="connsiteX3" fmla="*/ 1314430 w 12191980"/>
              <a:gd name="connsiteY3" fmla="*/ 285750 h 3143250"/>
              <a:gd name="connsiteX4" fmla="*/ 1352530 w 12191980"/>
              <a:gd name="connsiteY4" fmla="*/ 476250 h 3143250"/>
              <a:gd name="connsiteX5" fmla="*/ 1466830 w 12191980"/>
              <a:gd name="connsiteY5" fmla="*/ 781050 h 3143250"/>
              <a:gd name="connsiteX6" fmla="*/ 1638280 w 12191980"/>
              <a:gd name="connsiteY6" fmla="*/ 895350 h 3143250"/>
              <a:gd name="connsiteX7" fmla="*/ 1866880 w 12191980"/>
              <a:gd name="connsiteY7" fmla="*/ 933450 h 3143250"/>
              <a:gd name="connsiteX8" fmla="*/ 2038330 w 12191980"/>
              <a:gd name="connsiteY8" fmla="*/ 914400 h 3143250"/>
              <a:gd name="connsiteX9" fmla="*/ 2114530 w 12191980"/>
              <a:gd name="connsiteY9" fmla="*/ 838200 h 3143250"/>
              <a:gd name="connsiteX10" fmla="*/ 2514580 w 12191980"/>
              <a:gd name="connsiteY10" fmla="*/ 495300 h 3143250"/>
              <a:gd name="connsiteX11" fmla="*/ 2819380 w 12191980"/>
              <a:gd name="connsiteY11" fmla="*/ 247650 h 3143250"/>
              <a:gd name="connsiteX12" fmla="*/ 3486130 w 12191980"/>
              <a:gd name="connsiteY12" fmla="*/ 400050 h 3143250"/>
              <a:gd name="connsiteX13" fmla="*/ 3848080 w 12191980"/>
              <a:gd name="connsiteY13" fmla="*/ 800100 h 3143250"/>
              <a:gd name="connsiteX14" fmla="*/ 3962380 w 12191980"/>
              <a:gd name="connsiteY14" fmla="*/ 857250 h 3143250"/>
              <a:gd name="connsiteX15" fmla="*/ 4171930 w 12191980"/>
              <a:gd name="connsiteY15" fmla="*/ 914400 h 3143250"/>
              <a:gd name="connsiteX16" fmla="*/ 4438630 w 12191980"/>
              <a:gd name="connsiteY16" fmla="*/ 781050 h 3143250"/>
              <a:gd name="connsiteX17" fmla="*/ 4610080 w 12191980"/>
              <a:gd name="connsiteY17" fmla="*/ 571500 h 3143250"/>
              <a:gd name="connsiteX18" fmla="*/ 4705330 w 12191980"/>
              <a:gd name="connsiteY18" fmla="*/ 457200 h 3143250"/>
              <a:gd name="connsiteX19" fmla="*/ 4876780 w 12191980"/>
              <a:gd name="connsiteY19" fmla="*/ 381000 h 3143250"/>
              <a:gd name="connsiteX20" fmla="*/ 5257780 w 12191980"/>
              <a:gd name="connsiteY20" fmla="*/ 457200 h 3143250"/>
              <a:gd name="connsiteX21" fmla="*/ 5410180 w 12191980"/>
              <a:gd name="connsiteY21" fmla="*/ 590550 h 3143250"/>
              <a:gd name="connsiteX22" fmla="*/ 5524480 w 12191980"/>
              <a:gd name="connsiteY22" fmla="*/ 704850 h 3143250"/>
              <a:gd name="connsiteX23" fmla="*/ 5638780 w 12191980"/>
              <a:gd name="connsiteY23" fmla="*/ 857250 h 3143250"/>
              <a:gd name="connsiteX24" fmla="*/ 6000730 w 12191980"/>
              <a:gd name="connsiteY24" fmla="*/ 819150 h 3143250"/>
              <a:gd name="connsiteX25" fmla="*/ 6229330 w 12191980"/>
              <a:gd name="connsiteY25" fmla="*/ 647700 h 3143250"/>
              <a:gd name="connsiteX26" fmla="*/ 6362680 w 12191980"/>
              <a:gd name="connsiteY26" fmla="*/ 457200 h 3143250"/>
              <a:gd name="connsiteX27" fmla="*/ 6534130 w 12191980"/>
              <a:gd name="connsiteY27" fmla="*/ 361950 h 3143250"/>
              <a:gd name="connsiteX28" fmla="*/ 6934180 w 12191980"/>
              <a:gd name="connsiteY28" fmla="*/ 304800 h 3143250"/>
              <a:gd name="connsiteX29" fmla="*/ 7962880 w 12191980"/>
              <a:gd name="connsiteY29" fmla="*/ 361950 h 3143250"/>
              <a:gd name="connsiteX30" fmla="*/ 8477230 w 12191980"/>
              <a:gd name="connsiteY30" fmla="*/ 704850 h 3143250"/>
              <a:gd name="connsiteX31" fmla="*/ 8686780 w 12191980"/>
              <a:gd name="connsiteY31" fmla="*/ 819150 h 3143250"/>
              <a:gd name="connsiteX32" fmla="*/ 8782030 w 12191980"/>
              <a:gd name="connsiteY32" fmla="*/ 876300 h 3143250"/>
              <a:gd name="connsiteX33" fmla="*/ 9048730 w 12191980"/>
              <a:gd name="connsiteY33" fmla="*/ 781050 h 3143250"/>
              <a:gd name="connsiteX34" fmla="*/ 9182080 w 12191980"/>
              <a:gd name="connsiteY34" fmla="*/ 628650 h 3143250"/>
              <a:gd name="connsiteX35" fmla="*/ 9372580 w 12191980"/>
              <a:gd name="connsiteY35" fmla="*/ 381000 h 3143250"/>
              <a:gd name="connsiteX36" fmla="*/ 9715480 w 12191980"/>
              <a:gd name="connsiteY36" fmla="*/ 114300 h 3143250"/>
              <a:gd name="connsiteX37" fmla="*/ 9867880 w 12191980"/>
              <a:gd name="connsiteY37" fmla="*/ 95250 h 3143250"/>
              <a:gd name="connsiteX38" fmla="*/ 10363180 w 12191980"/>
              <a:gd name="connsiteY38" fmla="*/ 190500 h 3143250"/>
              <a:gd name="connsiteX39" fmla="*/ 10477480 w 12191980"/>
              <a:gd name="connsiteY39" fmla="*/ 285750 h 3143250"/>
              <a:gd name="connsiteX40" fmla="*/ 10839430 w 12191980"/>
              <a:gd name="connsiteY40" fmla="*/ 419100 h 3143250"/>
              <a:gd name="connsiteX41" fmla="*/ 11372830 w 12191980"/>
              <a:gd name="connsiteY41" fmla="*/ 514350 h 3143250"/>
              <a:gd name="connsiteX42" fmla="*/ 11468080 w 12191980"/>
              <a:gd name="connsiteY42" fmla="*/ 533400 h 3143250"/>
              <a:gd name="connsiteX43" fmla="*/ 11963327 w 12191980"/>
              <a:gd name="connsiteY43" fmla="*/ 544887 h 3143250"/>
              <a:gd name="connsiteX44" fmla="*/ 12191980 w 12191980"/>
              <a:gd name="connsiteY44" fmla="*/ 548378 h 3143250"/>
              <a:gd name="connsiteX45" fmla="*/ 12191980 w 12191980"/>
              <a:gd name="connsiteY45" fmla="*/ 3143250 h 3143250"/>
              <a:gd name="connsiteX46" fmla="*/ 0 w 12191980"/>
              <a:gd name="connsiteY46" fmla="*/ 3143250 h 3143250"/>
              <a:gd name="connsiteX47" fmla="*/ 0 w 12191980"/>
              <a:gd name="connsiteY47" fmla="*/ 979015 h 3143250"/>
              <a:gd name="connsiteX48" fmla="*/ 28360 w 12191980"/>
              <a:gd name="connsiteY48" fmla="*/ 942450 h 3143250"/>
              <a:gd name="connsiteX49" fmla="*/ 228580 w 12191980"/>
              <a:gd name="connsiteY49" fmla="*/ 609600 h 3143250"/>
              <a:gd name="connsiteX50" fmla="*/ 438130 w 12191980"/>
              <a:gd name="connsiteY50" fmla="*/ 323850 h 3143250"/>
              <a:gd name="connsiteX51" fmla="*/ 628630 w 12191980"/>
              <a:gd name="connsiteY51" fmla="*/ 57150 h 3143250"/>
              <a:gd name="connsiteX52" fmla="*/ 895330 w 12191980"/>
              <a:gd name="connsiteY52" fmla="*/ 0 h 314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1980" h="3143250">
                <a:moveTo>
                  <a:pt x="895330" y="0"/>
                </a:moveTo>
                <a:cubicBezTo>
                  <a:pt x="958830" y="6350"/>
                  <a:pt x="1024168" y="2607"/>
                  <a:pt x="1085830" y="19050"/>
                </a:cubicBezTo>
                <a:cubicBezTo>
                  <a:pt x="1121606" y="28590"/>
                  <a:pt x="1153406" y="51601"/>
                  <a:pt x="1181080" y="76200"/>
                </a:cubicBezTo>
                <a:cubicBezTo>
                  <a:pt x="1250477" y="137886"/>
                  <a:pt x="1274102" y="205093"/>
                  <a:pt x="1314430" y="285750"/>
                </a:cubicBezTo>
                <a:cubicBezTo>
                  <a:pt x="1327130" y="349250"/>
                  <a:pt x="1339189" y="412882"/>
                  <a:pt x="1352530" y="476250"/>
                </a:cubicBezTo>
                <a:cubicBezTo>
                  <a:pt x="1374385" y="580060"/>
                  <a:pt x="1385502" y="699722"/>
                  <a:pt x="1466830" y="781050"/>
                </a:cubicBezTo>
                <a:cubicBezTo>
                  <a:pt x="1515398" y="829618"/>
                  <a:pt x="1574094" y="870898"/>
                  <a:pt x="1638280" y="895350"/>
                </a:cubicBezTo>
                <a:cubicBezTo>
                  <a:pt x="1710470" y="922851"/>
                  <a:pt x="1790680" y="920750"/>
                  <a:pt x="1866880" y="933450"/>
                </a:cubicBezTo>
                <a:cubicBezTo>
                  <a:pt x="1924030" y="927100"/>
                  <a:pt x="1984661" y="935042"/>
                  <a:pt x="2038330" y="914400"/>
                </a:cubicBezTo>
                <a:cubicBezTo>
                  <a:pt x="2071857" y="901505"/>
                  <a:pt x="2087108" y="861403"/>
                  <a:pt x="2114530" y="838200"/>
                </a:cubicBezTo>
                <a:cubicBezTo>
                  <a:pt x="2373065" y="619440"/>
                  <a:pt x="2224772" y="785108"/>
                  <a:pt x="2514580" y="495300"/>
                </a:cubicBezTo>
                <a:cubicBezTo>
                  <a:pt x="2758009" y="251871"/>
                  <a:pt x="2585075" y="348067"/>
                  <a:pt x="2819380" y="247650"/>
                </a:cubicBezTo>
                <a:cubicBezTo>
                  <a:pt x="3092141" y="279122"/>
                  <a:pt x="3282489" y="237137"/>
                  <a:pt x="3486130" y="400050"/>
                </a:cubicBezTo>
                <a:cubicBezTo>
                  <a:pt x="3987989" y="801537"/>
                  <a:pt x="3440674" y="421794"/>
                  <a:pt x="3848080" y="800100"/>
                </a:cubicBezTo>
                <a:cubicBezTo>
                  <a:pt x="3879295" y="829085"/>
                  <a:pt x="3923454" y="839950"/>
                  <a:pt x="3962380" y="857250"/>
                </a:cubicBezTo>
                <a:cubicBezTo>
                  <a:pt x="4008163" y="877598"/>
                  <a:pt x="4159231" y="911225"/>
                  <a:pt x="4171930" y="914400"/>
                </a:cubicBezTo>
                <a:cubicBezTo>
                  <a:pt x="4260830" y="869950"/>
                  <a:pt x="4360357" y="842307"/>
                  <a:pt x="4438630" y="781050"/>
                </a:cubicBezTo>
                <a:cubicBezTo>
                  <a:pt x="4509703" y="725428"/>
                  <a:pt x="4552707" y="641167"/>
                  <a:pt x="4610080" y="571500"/>
                </a:cubicBezTo>
                <a:cubicBezTo>
                  <a:pt x="4641608" y="533216"/>
                  <a:pt x="4662803" y="482716"/>
                  <a:pt x="4705330" y="457200"/>
                </a:cubicBezTo>
                <a:cubicBezTo>
                  <a:pt x="4823031" y="386580"/>
                  <a:pt x="4764659" y="409030"/>
                  <a:pt x="4876780" y="381000"/>
                </a:cubicBezTo>
                <a:cubicBezTo>
                  <a:pt x="5003780" y="406400"/>
                  <a:pt x="5137234" y="409842"/>
                  <a:pt x="5257780" y="457200"/>
                </a:cubicBezTo>
                <a:cubicBezTo>
                  <a:pt x="5320607" y="481882"/>
                  <a:pt x="5360715" y="544619"/>
                  <a:pt x="5410180" y="590550"/>
                </a:cubicBezTo>
                <a:cubicBezTo>
                  <a:pt x="5449664" y="627214"/>
                  <a:pt x="5488235" y="664981"/>
                  <a:pt x="5524480" y="704850"/>
                </a:cubicBezTo>
                <a:cubicBezTo>
                  <a:pt x="5581044" y="767071"/>
                  <a:pt x="5597236" y="794935"/>
                  <a:pt x="5638780" y="857250"/>
                </a:cubicBezTo>
                <a:cubicBezTo>
                  <a:pt x="5759430" y="844550"/>
                  <a:pt x="5886398" y="859719"/>
                  <a:pt x="6000730" y="819150"/>
                </a:cubicBezTo>
                <a:cubicBezTo>
                  <a:pt x="6090496" y="787297"/>
                  <a:pt x="6161978" y="715052"/>
                  <a:pt x="6229330" y="647700"/>
                </a:cubicBezTo>
                <a:cubicBezTo>
                  <a:pt x="6414410" y="462620"/>
                  <a:pt x="6162026" y="596115"/>
                  <a:pt x="6362680" y="457200"/>
                </a:cubicBezTo>
                <a:cubicBezTo>
                  <a:pt x="6416433" y="419987"/>
                  <a:pt x="6472784" y="384551"/>
                  <a:pt x="6534130" y="361950"/>
                </a:cubicBezTo>
                <a:cubicBezTo>
                  <a:pt x="6636052" y="324400"/>
                  <a:pt x="6830566" y="314219"/>
                  <a:pt x="6934180" y="304800"/>
                </a:cubicBezTo>
                <a:cubicBezTo>
                  <a:pt x="7277080" y="323850"/>
                  <a:pt x="7623214" y="311254"/>
                  <a:pt x="7962880" y="361950"/>
                </a:cubicBezTo>
                <a:cubicBezTo>
                  <a:pt x="8111699" y="384162"/>
                  <a:pt x="8376024" y="636030"/>
                  <a:pt x="8477230" y="704850"/>
                </a:cubicBezTo>
                <a:cubicBezTo>
                  <a:pt x="8543025" y="749590"/>
                  <a:pt x="8617433" y="780142"/>
                  <a:pt x="8686780" y="819150"/>
                </a:cubicBezTo>
                <a:cubicBezTo>
                  <a:pt x="8719051" y="837303"/>
                  <a:pt x="8750280" y="857250"/>
                  <a:pt x="8782030" y="876300"/>
                </a:cubicBezTo>
                <a:cubicBezTo>
                  <a:pt x="8870930" y="844550"/>
                  <a:pt x="8968465" y="830738"/>
                  <a:pt x="9048730" y="781050"/>
                </a:cubicBezTo>
                <a:cubicBezTo>
                  <a:pt x="9106124" y="745520"/>
                  <a:pt x="9139608" y="681115"/>
                  <a:pt x="9182080" y="628650"/>
                </a:cubicBezTo>
                <a:cubicBezTo>
                  <a:pt x="9247610" y="547702"/>
                  <a:pt x="9298936" y="454644"/>
                  <a:pt x="9372580" y="381000"/>
                </a:cubicBezTo>
                <a:cubicBezTo>
                  <a:pt x="9502887" y="250693"/>
                  <a:pt x="9546228" y="167191"/>
                  <a:pt x="9715480" y="114300"/>
                </a:cubicBezTo>
                <a:cubicBezTo>
                  <a:pt x="9764345" y="99030"/>
                  <a:pt x="9817080" y="101600"/>
                  <a:pt x="9867880" y="95250"/>
                </a:cubicBezTo>
                <a:cubicBezTo>
                  <a:pt x="10032980" y="127000"/>
                  <a:pt x="10202708" y="140352"/>
                  <a:pt x="10363180" y="190500"/>
                </a:cubicBezTo>
                <a:cubicBezTo>
                  <a:pt x="10410518" y="205293"/>
                  <a:pt x="10434126" y="261664"/>
                  <a:pt x="10477480" y="285750"/>
                </a:cubicBezTo>
                <a:cubicBezTo>
                  <a:pt x="10560590" y="331922"/>
                  <a:pt x="10732079" y="395763"/>
                  <a:pt x="10839430" y="419100"/>
                </a:cubicBezTo>
                <a:cubicBezTo>
                  <a:pt x="11048023" y="464446"/>
                  <a:pt x="11170906" y="478716"/>
                  <a:pt x="11372830" y="514350"/>
                </a:cubicBezTo>
                <a:cubicBezTo>
                  <a:pt x="11404716" y="519977"/>
                  <a:pt x="11435721" y="532265"/>
                  <a:pt x="11468080" y="533400"/>
                </a:cubicBezTo>
                <a:cubicBezTo>
                  <a:pt x="11633109" y="539191"/>
                  <a:pt x="11798209" y="542366"/>
                  <a:pt x="11963327" y="544887"/>
                </a:cubicBezTo>
                <a:lnTo>
                  <a:pt x="12191980" y="548378"/>
                </a:lnTo>
                <a:lnTo>
                  <a:pt x="12191980" y="3143250"/>
                </a:lnTo>
                <a:lnTo>
                  <a:pt x="0" y="3143250"/>
                </a:lnTo>
                <a:lnTo>
                  <a:pt x="0" y="979015"/>
                </a:lnTo>
                <a:lnTo>
                  <a:pt x="28360" y="942450"/>
                </a:lnTo>
                <a:cubicBezTo>
                  <a:pt x="95514" y="842051"/>
                  <a:pt x="127846" y="727123"/>
                  <a:pt x="228580" y="609600"/>
                </a:cubicBezTo>
                <a:cubicBezTo>
                  <a:pt x="342895" y="476232"/>
                  <a:pt x="351729" y="479372"/>
                  <a:pt x="438130" y="323850"/>
                </a:cubicBezTo>
                <a:cubicBezTo>
                  <a:pt x="501979" y="208921"/>
                  <a:pt x="506340" y="113592"/>
                  <a:pt x="628630" y="57150"/>
                </a:cubicBezTo>
                <a:cubicBezTo>
                  <a:pt x="682290" y="32384"/>
                  <a:pt x="829855" y="10912"/>
                  <a:pt x="895330" y="0"/>
                </a:cubicBezTo>
                <a:close/>
              </a:path>
            </a:pathLst>
          </a:custGeom>
          <a:noFill/>
          <a:effectLst>
            <a:softEdge rad="127000"/>
          </a:effectLst>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5FD6B3B4-56A9-46AA-B8BA-38035A9F9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305" y="-935740"/>
            <a:ext cx="9045241" cy="53456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D1A4545F-F259-4331-9EB0-7600BAA2B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2724" y="514237"/>
            <a:ext cx="9648679" cy="61706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4FFF2B6-C7F9-4F4B-92CD-5FD01DF7DE98}"/>
              </a:ext>
            </a:extLst>
          </p:cNvPr>
          <p:cNvSpPr/>
          <p:nvPr/>
        </p:nvSpPr>
        <p:spPr>
          <a:xfrm>
            <a:off x="4519416" y="874605"/>
            <a:ext cx="3323988" cy="954107"/>
          </a:xfrm>
          <a:prstGeom prst="rect">
            <a:avLst/>
          </a:prstGeom>
          <a:noFill/>
        </p:spPr>
        <p:txBody>
          <a:bodyPr wrap="none" lIns="121920" tIns="60960" rIns="121920" bIns="60960">
            <a:spAutoFit/>
          </a:bodyPr>
          <a:lstStyle/>
          <a:p>
            <a:pPr algn="ctr" defTabSz="1219170">
              <a:buClr>
                <a:srgbClr val="000000"/>
              </a:buClr>
            </a:pPr>
            <a:r>
              <a:rPr lang="en-US" sz="5400" b="1" kern="0">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BÀI 11 T1</a:t>
            </a:r>
            <a:endParaRPr lang="en-US" sz="5400" b="1" kern="0" dirty="0">
              <a:ln w="0"/>
              <a:gradFill>
                <a:gsLst>
                  <a:gs pos="0">
                    <a:srgbClr val="8E2525">
                      <a:lumMod val="50000"/>
                    </a:srgbClr>
                  </a:gs>
                  <a:gs pos="50000">
                    <a:srgbClr val="8E2525"/>
                  </a:gs>
                  <a:gs pos="100000">
                    <a:srgbClr val="8E252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22D3669C-1969-544C-B8C2-56477FBFDF5F}"/>
              </a:ext>
            </a:extLst>
          </p:cNvPr>
          <p:cNvSpPr txBox="1"/>
          <p:nvPr/>
        </p:nvSpPr>
        <p:spPr>
          <a:xfrm>
            <a:off x="6502401" y="2705649"/>
            <a:ext cx="184731" cy="379656"/>
          </a:xfrm>
          <a:prstGeom prst="rect">
            <a:avLst/>
          </a:prstGeom>
          <a:noFill/>
        </p:spPr>
        <p:txBody>
          <a:bodyPr wrap="none" rtlCol="0">
            <a:spAutoFit/>
          </a:bodyPr>
          <a:lstStyle/>
          <a:p>
            <a:pPr defTabSz="1219170">
              <a:buClr>
                <a:srgbClr val="000000"/>
              </a:buClr>
            </a:pPr>
            <a:endParaRPr lang="en-VN" sz="1867" kern="0" dirty="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A13F4DCD-FB40-4FE9-9B14-7BDF32765AEF}"/>
              </a:ext>
            </a:extLst>
          </p:cNvPr>
          <p:cNvPicPr>
            <a:picLocks noChangeAspect="1"/>
          </p:cNvPicPr>
          <p:nvPr/>
        </p:nvPicPr>
        <p:blipFill>
          <a:blip r:embed="rId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421378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2000" autoRev="1" fill="hold" nodeType="withEffect">
                                  <p:stCondLst>
                                    <p:cond delay="0"/>
                                  </p:stCondLst>
                                  <p:childTnLst>
                                    <p:animScale>
                                      <p:cBhvr>
                                        <p:cTn id="6" dur="9000" fill="hold"/>
                                        <p:tgtEl>
                                          <p:spTgt spid="3074"/>
                                        </p:tgtEl>
                                      </p:cBhvr>
                                      <p:by x="130000" y="130000"/>
                                    </p:animScale>
                                  </p:childTnLst>
                                </p:cTn>
                              </p:par>
                              <p:par>
                                <p:cTn id="7" presetID="6" presetClass="emph" presetSubtype="0" repeatCount="2000" autoRev="1" fill="hold" nodeType="withEffect">
                                  <p:stCondLst>
                                    <p:cond delay="0"/>
                                  </p:stCondLst>
                                  <p:childTnLst>
                                    <p:animScale>
                                      <p:cBhvr>
                                        <p:cTn id="8" dur="9000" fill="hold"/>
                                        <p:tgtEl>
                                          <p:spTgt spid="12"/>
                                        </p:tgtEl>
                                      </p:cBhvr>
                                      <p:by x="130000" y="130000"/>
                                    </p:animScale>
                                  </p:childTnLst>
                                </p:cTn>
                              </p:par>
                              <p:par>
                                <p:cTn id="9" presetID="42" presetClass="entr" presetSubtype="0" fill="hold" grpId="0" nodeType="withEffect">
                                  <p:stCondLst>
                                    <p:cond delay="1500"/>
                                  </p:stCondLst>
                                  <p:iterate type="lt">
                                    <p:tmPct val="60000"/>
                                  </p:iterate>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35" presetClass="path" presetSubtype="0" repeatCount="2000" accel="50000" decel="50000" autoRev="1" fill="hold" nodeType="withEffect">
                                  <p:stCondLst>
                                    <p:cond delay="0"/>
                                  </p:stCondLst>
                                  <p:childTnLst>
                                    <p:animMotion origin="layout" path="M 8.33333E-7 1.48148E-6 L -0.55039 -0.025 " pathEditMode="relative" rAng="0" ptsTypes="AA">
                                      <p:cBhvr>
                                        <p:cTn id="15" dur="8250" fill="hold"/>
                                        <p:tgtEl>
                                          <p:spTgt spid="15"/>
                                        </p:tgtEl>
                                        <p:attrNameLst>
                                          <p:attrName>ppt_x</p:attrName>
                                          <p:attrName>ppt_y</p:attrName>
                                        </p:attrNameLst>
                                      </p:cBhvr>
                                      <p:rCtr x="-27526" y="-1250"/>
                                    </p:animMotion>
                                  </p:childTnLst>
                                </p:cTn>
                              </p:par>
                              <p:par>
                                <p:cTn id="16" presetID="63" presetClass="path" presetSubtype="0" repeatCount="2000" accel="50000" decel="50000" autoRev="1" fill="hold" nodeType="withEffect">
                                  <p:stCondLst>
                                    <p:cond delay="0"/>
                                  </p:stCondLst>
                                  <p:childTnLst>
                                    <p:animMotion origin="layout" path="M 8.33333E-7 -7.40741E-7 L 0.25 -7.40741E-7 " pathEditMode="relative" rAng="0" ptsTypes="AA">
                                      <p:cBhvr>
                                        <p:cTn id="17" dur="9000" fill="hold"/>
                                        <p:tgtEl>
                                          <p:spTgt spid="14"/>
                                        </p:tgtEl>
                                        <p:attrNameLst>
                                          <p:attrName>ppt_x</p:attrName>
                                          <p:attrName>ppt_y</p:attrName>
                                        </p:attrNameLst>
                                      </p:cBhvr>
                                      <p:rCtr x="12500" y="0"/>
                                    </p:animMotion>
                                  </p:childTnLst>
                                </p:cTn>
                              </p:par>
                              <p:par>
                                <p:cTn id="18" presetID="28" presetClass="emph" presetSubtype="0" fill="hold" grpId="0" nodeType="withEffect">
                                  <p:stCondLst>
                                    <p:cond delay="0"/>
                                  </p:stCondLst>
                                  <p:iterate type="lt">
                                    <p:tmPct val="10000"/>
                                  </p:iterate>
                                  <p:childTnLst>
                                    <p:animClr clrSpc="rgb" dir="cw">
                                      <p:cBhvr override="childStyle">
                                        <p:cTn id="19" dur="500" fill="hold"/>
                                        <p:tgtEl>
                                          <p:spTgt spid="2">
                                            <p:txEl>
                                              <p:pRg st="0" end="0"/>
                                            </p:txEl>
                                          </p:spTgt>
                                        </p:tgtEl>
                                        <p:attrNameLst>
                                          <p:attrName>style.color</p:attrName>
                                        </p:attrNameLst>
                                      </p:cBhvr>
                                      <p:to>
                                        <a:schemeClr val="accent2"/>
                                      </p:to>
                                    </p:animClr>
                                    <p:animClr clrSpc="rgb" dir="cw">
                                      <p:cBhvr>
                                        <p:cTn id="20" dur="500" fill="hold"/>
                                        <p:tgtEl>
                                          <p:spTgt spid="2">
                                            <p:txEl>
                                              <p:pRg st="0" end="0"/>
                                            </p:txEl>
                                          </p:spTgt>
                                        </p:tgtEl>
                                        <p:attrNameLst>
                                          <p:attrName>fillcolor</p:attrName>
                                        </p:attrNameLst>
                                      </p:cBhvr>
                                      <p:to>
                                        <a:schemeClr val="accent2"/>
                                      </p:to>
                                    </p:animClr>
                                    <p:set>
                                      <p:cBhvr>
                                        <p:cTn id="21" dur="500" fill="hold"/>
                                        <p:tgtEl>
                                          <p:spTgt spid="2">
                                            <p:txEl>
                                              <p:pRg st="0" end="0"/>
                                            </p:txEl>
                                          </p:spTgt>
                                        </p:tgtEl>
                                        <p:attrNameLst>
                                          <p:attrName>fill.type</p:attrName>
                                        </p:attrNameLst>
                                      </p:cBhvr>
                                      <p:to>
                                        <p:strVal val="solid"/>
                                      </p:to>
                                    </p:set>
                                    <p:anim to="1.5" calcmode="lin" valueType="num">
                                      <p:cBhvr override="childStyle">
                                        <p:cTn id="22" dur="500" fill="hold"/>
                                        <p:tgtEl>
                                          <p:spTgt spid="2">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descr="http://t0.gstatic.com/images?q=tbn:ANd9GcTZ69ChVFOho1RbqNu2pqWq6VbSXlVbHLd98AVHans9xVWoNVdBpA">
            <a:extLst>
              <a:ext uri="{FF2B5EF4-FFF2-40B4-BE49-F238E27FC236}">
                <a16:creationId xmlns:a16="http://schemas.microsoft.com/office/drawing/2014/main" id="{24E80098-B273-6848-9D5F-CA2B84191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
            <a:ext cx="5791200" cy="682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6" descr="bt chong chtranh Viet Nam">
            <a:extLst>
              <a:ext uri="{FF2B5EF4-FFF2-40B4-BE49-F238E27FC236}">
                <a16:creationId xmlns:a16="http://schemas.microsoft.com/office/drawing/2014/main" id="{E9C8B08D-8F07-354F-994D-841396555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498600"/>
            <a:ext cx="6400799"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2">
            <a:extLst>
              <a:ext uri="{FF2B5EF4-FFF2-40B4-BE49-F238E27FC236}">
                <a16:creationId xmlns:a16="http://schemas.microsoft.com/office/drawing/2014/main" id="{F50CA8BC-39E7-9F48-ACD4-20B3BB38F219}"/>
              </a:ext>
            </a:extLst>
          </p:cNvPr>
          <p:cNvSpPr txBox="1">
            <a:spLocks noChangeArrowheads="1"/>
          </p:cNvSpPr>
          <p:nvPr/>
        </p:nvSpPr>
        <p:spPr bwMode="auto">
          <a:xfrm>
            <a:off x="4065" y="195386"/>
            <a:ext cx="6091935" cy="1107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763" tIns="60879" rIns="121763" bIns="6087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1217054" rtl="0" eaLnBrk="1" fontAlgn="auto" latinLnBrk="0" hangingPunct="1">
              <a:lnSpc>
                <a:spcPct val="100000"/>
              </a:lnSpc>
              <a:spcBef>
                <a:spcPct val="5000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biểu</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phản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phủ</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thường</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xuyên</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xảy</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ra</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162F8722-FE8E-E2EC-CC43-5E0CE1AF37FD}"/>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161876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14:bounceEnd="50000">
                                          <p:cBhvr additive="base">
                                            <p:cTn id="7" dur="500" fill="hold"/>
                                            <p:tgtEl>
                                              <p:spTgt spid="2867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867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28674"/>
                                            </p:tgtEl>
                                            <p:attrNameLst>
                                              <p:attrName>style.visibility</p:attrName>
                                            </p:attrNameLst>
                                          </p:cBhvr>
                                          <p:to>
                                            <p:strVal val="visible"/>
                                          </p:to>
                                        </p:set>
                                        <p:anim calcmode="lin" valueType="num" p14:bounceEnd="50000">
                                          <p:cBhvr additive="base">
                                            <p:cTn id="11" dur="500" fill="hold"/>
                                            <p:tgtEl>
                                              <p:spTgt spid="286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8674"/>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 calcmode="lin" valueType="num">
                                          <p:cBhvr additive="base">
                                            <p:cTn id="7" dur="500" fill="hold"/>
                                            <p:tgtEl>
                                              <p:spTgt spid="28675"/>
                                            </p:tgtEl>
                                            <p:attrNameLst>
                                              <p:attrName>ppt_x</p:attrName>
                                            </p:attrNameLst>
                                          </p:cBhvr>
                                          <p:tavLst>
                                            <p:tav tm="0">
                                              <p:val>
                                                <p:strVal val="#ppt_x"/>
                                              </p:val>
                                            </p:tav>
                                            <p:tav tm="100000">
                                              <p:val>
                                                <p:strVal val="#ppt_x"/>
                                              </p:val>
                                            </p:tav>
                                          </p:tavLst>
                                        </p:anim>
                                        <p:anim calcmode="lin" valueType="num">
                                          <p:cBhvr additive="base">
                                            <p:cTn id="8" dur="500" fill="hold"/>
                                            <p:tgtEl>
                                              <p:spTgt spid="2867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8674"/>
                                            </p:tgtEl>
                                            <p:attrNameLst>
                                              <p:attrName>style.visibility</p:attrName>
                                            </p:attrNameLst>
                                          </p:cBhvr>
                                          <p:to>
                                            <p:strVal val="visible"/>
                                          </p:to>
                                        </p:set>
                                        <p:anim calcmode="lin" valueType="num">
                                          <p:cBhvr additive="base">
                                            <p:cTn id="11" dur="500" fill="hold"/>
                                            <p:tgtEl>
                                              <p:spTgt spid="28674"/>
                                            </p:tgtEl>
                                            <p:attrNameLst>
                                              <p:attrName>ppt_x</p:attrName>
                                            </p:attrNameLst>
                                          </p:cBhvr>
                                          <p:tavLst>
                                            <p:tav tm="0">
                                              <p:val>
                                                <p:strVal val="#ppt_x"/>
                                              </p:val>
                                            </p:tav>
                                            <p:tav tm="100000">
                                              <p:val>
                                                <p:strVal val="#ppt_x"/>
                                              </p:val>
                                            </p:tav>
                                          </p:tavLst>
                                        </p:anim>
                                        <p:anim calcmode="lin" valueType="num">
                                          <p:cBhvr additive="base">
                                            <p:cTn id="12" dur="500" fill="hold"/>
                                            <p:tgtEl>
                                              <p:spTgt spid="28674"/>
                                            </p:tgtEl>
                                            <p:attrNameLst>
                                              <p:attrName>ppt_y</p:attrName>
                                            </p:attrNameLst>
                                          </p:cBhvr>
                                          <p:tavLst>
                                            <p:tav tm="0">
                                              <p:val>
                                                <p:strVal val="0-#ppt_h/2"/>
                                              </p:val>
                                            </p:tav>
                                            <p:tav tm="100000">
                                              <p:val>
                                                <p:strVal val="#ppt_y"/>
                                              </p:val>
                                            </p:tav>
                                          </p:tavLst>
                                        </p:anim>
                                      </p:childTnLst>
                                    </p:cTn>
                                  </p:par>
                                  <p:par>
                                    <p:cTn id="13" presetID="2" presetClass="entr" presetSubtype="8" fill="hold" grpId="1"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4281875-F44C-DE88-31E8-9BA09533F1F9}"/>
              </a:ext>
            </a:extLst>
          </p:cNvPr>
          <p:cNvGraphicFramePr>
            <a:graphicFrameLocks noGrp="1"/>
          </p:cNvGraphicFramePr>
          <p:nvPr>
            <p:extLst>
              <p:ext uri="{D42A27DB-BD31-4B8C-83A1-F6EECF244321}">
                <p14:modId xmlns:p14="http://schemas.microsoft.com/office/powerpoint/2010/main" val="1525016974"/>
              </p:ext>
            </p:extLst>
          </p:nvPr>
        </p:nvGraphicFramePr>
        <p:xfrm>
          <a:off x="0" y="0"/>
          <a:ext cx="12192000" cy="6807200"/>
        </p:xfrm>
        <a:graphic>
          <a:graphicData uri="http://schemas.openxmlformats.org/drawingml/2006/table">
            <a:tbl>
              <a:tblPr firstRow="1" bandRow="1">
                <a:tableStyleId>{9DCAF9ED-07DC-4A11-8D7F-57B35C25682E}</a:tableStyleId>
              </a:tblPr>
              <a:tblGrid>
                <a:gridCol w="2105025">
                  <a:extLst>
                    <a:ext uri="{9D8B030D-6E8A-4147-A177-3AD203B41FA5}">
                      <a16:colId xmlns:a16="http://schemas.microsoft.com/office/drawing/2014/main" val="1536916749"/>
                    </a:ext>
                  </a:extLst>
                </a:gridCol>
                <a:gridCol w="10086975">
                  <a:extLst>
                    <a:ext uri="{9D8B030D-6E8A-4147-A177-3AD203B41FA5}">
                      <a16:colId xmlns:a16="http://schemas.microsoft.com/office/drawing/2014/main" val="3351869349"/>
                    </a:ext>
                  </a:extLst>
                </a:gridCol>
              </a:tblGrid>
              <a:tr h="830816">
                <a:tc>
                  <a:txBody>
                    <a:bodyPr/>
                    <a:lstStyle/>
                    <a:p>
                      <a:pPr algn="ctr"/>
                      <a:r>
                        <a:rPr lang="en-US" sz="3200">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803579"/>
                  </a:ext>
                </a:extLst>
              </a:tr>
              <a:tr h="5976384">
                <a:tc>
                  <a:txBody>
                    <a:bodyPr/>
                    <a:lstStyle/>
                    <a:p>
                      <a:pPr algn="ctr"/>
                      <a:r>
                        <a:rPr lang="en-US" sz="3200">
                          <a:latin typeface="Times New Roman" panose="02020603050405020304" pitchFamily="18" charset="0"/>
                          <a:cs typeface="Times New Roman" panose="02020603050405020304" pitchFamily="18" charset="0"/>
                        </a:rPr>
                        <a:t>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96843077"/>
                  </a:ext>
                </a:extLst>
              </a:tr>
            </a:tbl>
          </a:graphicData>
        </a:graphic>
      </p:graphicFrame>
      <p:sp>
        <p:nvSpPr>
          <p:cNvPr id="9" name="TextBox 8">
            <a:extLst>
              <a:ext uri="{FF2B5EF4-FFF2-40B4-BE49-F238E27FC236}">
                <a16:creationId xmlns:a16="http://schemas.microsoft.com/office/drawing/2014/main" id="{6B458DBB-EEBD-AFD9-826A-8073C045D537}"/>
              </a:ext>
            </a:extLst>
          </p:cNvPr>
          <p:cNvSpPr txBox="1"/>
          <p:nvPr/>
        </p:nvSpPr>
        <p:spPr>
          <a:xfrm>
            <a:off x="1993105" y="-1824948"/>
            <a:ext cx="93606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rPr>
              <a:t>Quý thầy cô có nhu cầu về các bài giảng </a:t>
            </a: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Ngoài ra còn hỗ trợ về SKKN, biện pháp thi GVG và thao giảng, chuyên đề.</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2F2FF"/>
                </a:solidFill>
                <a:effectLst/>
                <a:uLnTx/>
                <a:uFillTx/>
                <a:latin typeface="Calibri" panose="020F0502020204030204"/>
                <a:ea typeface="+mn-ea"/>
                <a:cs typeface="+mn-cs"/>
              </a:rPr>
              <a:t>Page: https://www.facebook.com/groups/baigianglichsu</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0B2571E-FE3B-B601-491D-575074C41FA4}"/>
              </a:ext>
            </a:extLst>
          </p:cNvPr>
          <p:cNvSpPr txBox="1"/>
          <p:nvPr/>
        </p:nvSpPr>
        <p:spPr>
          <a:xfrm>
            <a:off x="2213637" y="999192"/>
            <a:ext cx="9978363" cy="2062103"/>
          </a:xfrm>
          <a:prstGeom prst="rect">
            <a:avLst/>
          </a:prstGeom>
          <a:noFill/>
        </p:spPr>
        <p:txBody>
          <a:bodyPr wrap="square">
            <a:spAutoFit/>
          </a:bodyPr>
          <a:lstStyle/>
          <a:p>
            <a:pPr lvl="0" algn="just">
              <a:defRPr/>
            </a:pP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Từ năm 1945 đến năm 1991, Mỹ vẫn luôn giữ vững vị thế cường quốc kinh tế số một thế giới, nhưng tỉ trọng kinh tế của Mỹ trong nền kinh tế thế giới giảm dần do sự vươn lên của các nước Tây Âu và Nhật Bản.</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5887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Google Shape;370;p31">
            <a:extLst>
              <a:ext uri="{FF2B5EF4-FFF2-40B4-BE49-F238E27FC236}">
                <a16:creationId xmlns:a16="http://schemas.microsoft.com/office/drawing/2014/main" id="{C2C2FEB4-2BFB-3D46-A136-0A9CA2F2DA10}"/>
              </a:ext>
            </a:extLst>
          </p:cNvPr>
          <p:cNvSpPr/>
          <p:nvPr/>
        </p:nvSpPr>
        <p:spPr>
          <a:xfrm>
            <a:off x="698500" y="703079"/>
            <a:ext cx="10795000" cy="5826819"/>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5" name="Group 4">
            <a:extLst>
              <a:ext uri="{FF2B5EF4-FFF2-40B4-BE49-F238E27FC236}">
                <a16:creationId xmlns:a16="http://schemas.microsoft.com/office/drawing/2014/main" id="{2EC61931-5132-E24B-A469-D20CF7B5B75B}"/>
              </a:ext>
            </a:extLst>
          </p:cNvPr>
          <p:cNvGrpSpPr/>
          <p:nvPr/>
        </p:nvGrpSpPr>
        <p:grpSpPr>
          <a:xfrm>
            <a:off x="1198489" y="548582"/>
            <a:ext cx="6197600" cy="2092880"/>
            <a:chOff x="762000" y="693510"/>
            <a:chExt cx="4648200" cy="1569660"/>
          </a:xfrm>
        </p:grpSpPr>
        <p:sp>
          <p:nvSpPr>
            <p:cNvPr id="6" name="Rounded Rectangular Callout 5">
              <a:extLst>
                <a:ext uri="{FF2B5EF4-FFF2-40B4-BE49-F238E27FC236}">
                  <a16:creationId xmlns:a16="http://schemas.microsoft.com/office/drawing/2014/main" id="{6AD1997A-97AA-BB4E-87A8-2F467B736701}"/>
                </a:ext>
              </a:extLst>
            </p:cNvPr>
            <p:cNvSpPr/>
            <p:nvPr/>
          </p:nvSpPr>
          <p:spPr>
            <a:xfrm>
              <a:off x="762000" y="693510"/>
              <a:ext cx="4648200" cy="1569660"/>
            </a:xfrm>
            <a:prstGeom prst="wedgeRoundRectCallout">
              <a:avLst>
                <a:gd name="adj1" fmla="val 45404"/>
                <a:gd name="adj2" fmla="val 75031"/>
                <a:gd name="adj3" fmla="val 16667"/>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7" name="Rectangle 6">
              <a:extLst>
                <a:ext uri="{FF2B5EF4-FFF2-40B4-BE49-F238E27FC236}">
                  <a16:creationId xmlns:a16="http://schemas.microsoft.com/office/drawing/2014/main" id="{98D4415C-E1B0-764A-B181-A6DE1522A0E1}"/>
                </a:ext>
              </a:extLst>
            </p:cNvPr>
            <p:cNvSpPr/>
            <p:nvPr/>
          </p:nvSpPr>
          <p:spPr>
            <a:xfrm>
              <a:off x="835645" y="776976"/>
              <a:ext cx="4500909" cy="1361767"/>
            </a:xfrm>
            <a:prstGeom prst="rect">
              <a:avLst/>
            </a:prstGeom>
          </p:spPr>
          <p:txBody>
            <a:bodyPr wrap="square">
              <a:spAutoFit/>
            </a:bodyPr>
            <a:lstStyle/>
            <a:p>
              <a:pPr algn="just" eaLnBrk="1" hangingPunct="1">
                <a:spcBef>
                  <a:spcPct val="0"/>
                </a:spcBef>
                <a:buClrTx/>
                <a:buFontTx/>
                <a:buNone/>
              </a:pPr>
              <a:r>
                <a:rPr lang="vi-VN" altLang="vi-VN" sz="3733" dirty="0">
                  <a:latin typeface="Times New Roman" panose="02020603050405020304" pitchFamily="18" charset="0"/>
                </a:rPr>
                <a:t> Những biểu hiện nào chứng tỏ nền kinh tế Mĩ chiếm tuyệt đối trong thế giới tư bản?</a:t>
              </a:r>
              <a:endParaRPr lang="en-US" altLang="vi-VN" sz="3733" dirty="0">
                <a:latin typeface="Times New Roman" panose="02020603050405020304" pitchFamily="18" charset="0"/>
              </a:endParaRPr>
            </a:p>
          </p:txBody>
        </p:sp>
      </p:grpSp>
      <p:pic>
        <p:nvPicPr>
          <p:cNvPr id="10" name="Picture 9">
            <a:extLst>
              <a:ext uri="{FF2B5EF4-FFF2-40B4-BE49-F238E27FC236}">
                <a16:creationId xmlns:a16="http://schemas.microsoft.com/office/drawing/2014/main" id="{0E68E48F-2D2E-5D44-A48B-63A14C3DA2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pic>
        <p:nvPicPr>
          <p:cNvPr id="3" name="Picture 2">
            <a:extLst>
              <a:ext uri="{FF2B5EF4-FFF2-40B4-BE49-F238E27FC236}">
                <a16:creationId xmlns:a16="http://schemas.microsoft.com/office/drawing/2014/main" id="{DF855CBD-01F7-454B-9DC5-0410434DEA48}"/>
              </a:ext>
            </a:extLst>
          </p:cNvPr>
          <p:cNvPicPr>
            <a:picLocks noChangeAspect="1"/>
          </p:cNvPicPr>
          <p:nvPr/>
        </p:nvPicPr>
        <p:blipFill rotWithShape="1">
          <a:blip r:embed="rId3"/>
          <a:srcRect l="19606" t="4075" r="17582" b="7036"/>
          <a:stretch/>
        </p:blipFill>
        <p:spPr>
          <a:xfrm>
            <a:off x="7147013" y="1420031"/>
            <a:ext cx="2669892" cy="5167533"/>
          </a:xfrm>
          <a:prstGeom prst="rect">
            <a:avLst/>
          </a:prstGeom>
        </p:spPr>
      </p:pic>
      <p:pic>
        <p:nvPicPr>
          <p:cNvPr id="2" name="Picture 1">
            <a:extLst>
              <a:ext uri="{FF2B5EF4-FFF2-40B4-BE49-F238E27FC236}">
                <a16:creationId xmlns:a16="http://schemas.microsoft.com/office/drawing/2014/main" id="{E82711EC-5710-8ED7-502B-F202D4F544F8}"/>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794004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2B12AF8-7416-654E-B6B6-65F631FCB2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39" t="7038" r="12093" b="5555"/>
          <a:stretch/>
        </p:blipFill>
        <p:spPr bwMode="auto">
          <a:xfrm>
            <a:off x="399395" y="4977963"/>
            <a:ext cx="2181955" cy="19214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7D9AFC3-A468-5F46-AD60-F7CDF36881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947179" y="130579"/>
            <a:ext cx="3133976" cy="20404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hip PNG Transparent Images | PNG All">
            <a:extLst>
              <a:ext uri="{FF2B5EF4-FFF2-40B4-BE49-F238E27FC236}">
                <a16:creationId xmlns:a16="http://schemas.microsoft.com/office/drawing/2014/main" id="{61C68FC0-C37E-CE48-9888-1143B62A67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11" t="10000" r="18889" b="14444"/>
          <a:stretch/>
        </p:blipFill>
        <p:spPr bwMode="auto">
          <a:xfrm>
            <a:off x="6256021" y="2300425"/>
            <a:ext cx="2761129" cy="22352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9878BF6C-72C5-0646-BC41-D07A74E0B7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160" t="8519" r="15137" b="5308"/>
          <a:stretch/>
        </p:blipFill>
        <p:spPr bwMode="auto">
          <a:xfrm>
            <a:off x="6688103" y="5044092"/>
            <a:ext cx="2040467" cy="17982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76">
            <a:extLst>
              <a:ext uri="{FF2B5EF4-FFF2-40B4-BE49-F238E27FC236}">
                <a16:creationId xmlns:a16="http://schemas.microsoft.com/office/drawing/2014/main" id="{B886C875-922B-8949-9E30-6BAD58F2F8B3}"/>
              </a:ext>
            </a:extLst>
          </p:cNvPr>
          <p:cNvSpPr txBox="1">
            <a:spLocks noChangeArrowheads="1"/>
          </p:cNvSpPr>
          <p:nvPr/>
        </p:nvSpPr>
        <p:spPr bwMode="auto">
          <a:xfrm>
            <a:off x="2656342" y="597471"/>
            <a:ext cx="3801559" cy="180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VN" sz="2667" dirty="0" err="1">
                <a:solidFill>
                  <a:srgbClr val="C00000"/>
                </a:solidFill>
                <a:cs typeface="Times New Roman" panose="02020603050405020304" pitchFamily="18" charset="0"/>
              </a:rPr>
              <a:t>Công</a:t>
            </a:r>
            <a:r>
              <a:rPr lang="en-US" altLang="en-VN" sz="2667" dirty="0">
                <a:solidFill>
                  <a:srgbClr val="C00000"/>
                </a:solidFill>
                <a:cs typeface="Times New Roman" panose="02020603050405020304" pitchFamily="18" charset="0"/>
              </a:rPr>
              <a:t> </a:t>
            </a:r>
            <a:r>
              <a:rPr lang="en-US" altLang="en-VN" sz="2667" dirty="0" err="1">
                <a:solidFill>
                  <a:srgbClr val="C00000"/>
                </a:solidFill>
                <a:cs typeface="Times New Roman" panose="02020603050405020304" pitchFamily="18" charset="0"/>
              </a:rPr>
              <a:t>nghiệp</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Chiếm</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hơn</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một</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nửa</a:t>
            </a:r>
            <a:r>
              <a:rPr lang="en-US" altLang="en-VN" sz="2667" dirty="0">
                <a:solidFill>
                  <a:srgbClr val="0000CC"/>
                </a:solidFill>
                <a:cs typeface="Times New Roman" panose="02020603050405020304" pitchFamily="18" charset="0"/>
              </a:rPr>
              <a:t> SL </a:t>
            </a:r>
            <a:r>
              <a:rPr lang="en-US" altLang="en-VN" sz="2667" dirty="0" err="1">
                <a:solidFill>
                  <a:srgbClr val="0000CC"/>
                </a:solidFill>
                <a:cs typeface="Times New Roman" panose="02020603050405020304" pitchFamily="18" charset="0"/>
              </a:rPr>
              <a:t>toàn</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thế</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giới</a:t>
            </a:r>
            <a:r>
              <a:rPr lang="en-US" altLang="en-VN" sz="2667" dirty="0">
                <a:solidFill>
                  <a:srgbClr val="0000CC"/>
                </a:solidFill>
                <a:cs typeface="Times New Roman" panose="02020603050405020304" pitchFamily="18" charset="0"/>
              </a:rPr>
              <a:t> 56,47% (1948)</a:t>
            </a:r>
          </a:p>
          <a:p>
            <a:endParaRPr lang="en-US" altLang="en-VN" sz="2933" dirty="0">
              <a:cs typeface="Times New Roman" panose="02020603050405020304" pitchFamily="18" charset="0"/>
            </a:endParaRPr>
          </a:p>
        </p:txBody>
      </p:sp>
      <p:sp>
        <p:nvSpPr>
          <p:cNvPr id="14" name="Rectangle 13">
            <a:extLst>
              <a:ext uri="{FF2B5EF4-FFF2-40B4-BE49-F238E27FC236}">
                <a16:creationId xmlns:a16="http://schemas.microsoft.com/office/drawing/2014/main" id="{54166DB1-A822-594A-9035-AD94687934CB}"/>
              </a:ext>
            </a:extLst>
          </p:cNvPr>
          <p:cNvSpPr/>
          <p:nvPr/>
        </p:nvSpPr>
        <p:spPr>
          <a:xfrm>
            <a:off x="2833568" y="2913191"/>
            <a:ext cx="3273576" cy="1323632"/>
          </a:xfrm>
          <a:prstGeom prst="rect">
            <a:avLst/>
          </a:prstGeom>
        </p:spPr>
        <p:txBody>
          <a:bodyPr wrap="square">
            <a:spAutoFit/>
          </a:bodyPr>
          <a:lstStyle/>
          <a:p>
            <a:pPr algn="just"/>
            <a:r>
              <a:rPr lang="en-US" altLang="en-VN" sz="2667" dirty="0" err="1">
                <a:solidFill>
                  <a:srgbClr val="C00000"/>
                </a:solidFill>
                <a:latin typeface="Times New Roman" panose="02020603050405020304" pitchFamily="18" charset="0"/>
                <a:cs typeface="Times New Roman" panose="02020603050405020304" pitchFamily="18" charset="0"/>
              </a:rPr>
              <a:t>Nông</a:t>
            </a:r>
            <a:r>
              <a:rPr lang="en-US" altLang="en-VN" sz="2667" dirty="0">
                <a:solidFill>
                  <a:srgbClr val="C00000"/>
                </a:solidFill>
                <a:latin typeface="Times New Roman" panose="02020603050405020304" pitchFamily="18" charset="0"/>
                <a:cs typeface="Times New Roman" panose="02020603050405020304" pitchFamily="18" charset="0"/>
              </a:rPr>
              <a:t> </a:t>
            </a:r>
            <a:r>
              <a:rPr lang="en-US" altLang="en-VN" sz="2667" dirty="0" err="1">
                <a:solidFill>
                  <a:srgbClr val="C00000"/>
                </a:solidFill>
                <a:latin typeface="Times New Roman" panose="02020603050405020304" pitchFamily="18" charset="0"/>
                <a:cs typeface="Times New Roman" panose="02020603050405020304" pitchFamily="18" charset="0"/>
              </a:rPr>
              <a:t>nghiệp</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Bằng</a:t>
            </a:r>
            <a:r>
              <a:rPr lang="en-US" altLang="en-VN" sz="2667" dirty="0">
                <a:solidFill>
                  <a:srgbClr val="0000CC"/>
                </a:solidFill>
                <a:latin typeface="Times New Roman" panose="02020603050405020304" pitchFamily="18" charset="0"/>
                <a:cs typeface="Times New Roman" panose="02020603050405020304" pitchFamily="18" charset="0"/>
              </a:rPr>
              <a:t> 2 </a:t>
            </a:r>
            <a:r>
              <a:rPr lang="en-US" altLang="en-VN" sz="2667" dirty="0" err="1">
                <a:solidFill>
                  <a:srgbClr val="0000CC"/>
                </a:solidFill>
                <a:latin typeface="Times New Roman" panose="02020603050405020304" pitchFamily="18" charset="0"/>
                <a:cs typeface="Times New Roman" panose="02020603050405020304" pitchFamily="18" charset="0"/>
              </a:rPr>
              <a:t>lần</a:t>
            </a:r>
            <a:r>
              <a:rPr lang="en-US" altLang="en-VN" sz="2667" dirty="0">
                <a:solidFill>
                  <a:srgbClr val="0000CC"/>
                </a:solidFill>
                <a:latin typeface="Times New Roman" panose="02020603050405020304" pitchFamily="18" charset="0"/>
                <a:cs typeface="Times New Roman" panose="02020603050405020304" pitchFamily="18" charset="0"/>
              </a:rPr>
              <a:t> SL </a:t>
            </a:r>
            <a:r>
              <a:rPr lang="en-US" altLang="en-VN" sz="2667" dirty="0" err="1">
                <a:solidFill>
                  <a:srgbClr val="0000CC"/>
                </a:solidFill>
                <a:latin typeface="Times New Roman" panose="02020603050405020304" pitchFamily="18" charset="0"/>
                <a:cs typeface="Times New Roman" panose="02020603050405020304" pitchFamily="18" charset="0"/>
              </a:rPr>
              <a:t>của</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Tây</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Đức</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Anh+Pháp</a:t>
            </a:r>
            <a:r>
              <a:rPr lang="en-US" altLang="en-VN" sz="2667" dirty="0">
                <a:solidFill>
                  <a:srgbClr val="0000CC"/>
                </a:solidFill>
                <a:latin typeface="Times New Roman" panose="02020603050405020304" pitchFamily="18" charset="0"/>
                <a:cs typeface="Times New Roman" panose="02020603050405020304" pitchFamily="18" charset="0"/>
              </a:rPr>
              <a:t>+ </a:t>
            </a:r>
            <a:r>
              <a:rPr lang="en-US" altLang="en-VN" sz="2667" dirty="0" err="1">
                <a:solidFill>
                  <a:srgbClr val="0000CC"/>
                </a:solidFill>
                <a:latin typeface="Times New Roman" panose="02020603050405020304" pitchFamily="18" charset="0"/>
                <a:cs typeface="Times New Roman" panose="02020603050405020304" pitchFamily="18" charset="0"/>
              </a:rPr>
              <a:t>Nhật</a:t>
            </a:r>
            <a:r>
              <a:rPr lang="en-US" altLang="en-VN" sz="2667" dirty="0">
                <a:solidFill>
                  <a:srgbClr val="0000CC"/>
                </a:solidFill>
                <a:latin typeface="Times New Roman" panose="02020603050405020304" pitchFamily="18" charset="0"/>
                <a:cs typeface="Times New Roman" panose="02020603050405020304" pitchFamily="18" charset="0"/>
              </a:rPr>
              <a:t> + </a:t>
            </a:r>
            <a:r>
              <a:rPr lang="en-US" altLang="en-VN" sz="2667" dirty="0" err="1">
                <a:solidFill>
                  <a:srgbClr val="0000CC"/>
                </a:solidFill>
                <a:latin typeface="Times New Roman" panose="02020603050405020304" pitchFamily="18" charset="0"/>
                <a:cs typeface="Times New Roman" panose="02020603050405020304" pitchFamily="18" charset="0"/>
              </a:rPr>
              <a:t>Ý</a:t>
            </a:r>
            <a:endParaRPr lang="en-VN" sz="1600" dirty="0">
              <a:latin typeface="Times New Roman" panose="02020603050405020304" pitchFamily="18" charset="0"/>
              <a:cs typeface="Times New Roman" panose="02020603050405020304" pitchFamily="18" charset="0"/>
            </a:endParaRPr>
          </a:p>
        </p:txBody>
      </p:sp>
      <p:sp>
        <p:nvSpPr>
          <p:cNvPr id="21" name="Text Box 82">
            <a:extLst>
              <a:ext uri="{FF2B5EF4-FFF2-40B4-BE49-F238E27FC236}">
                <a16:creationId xmlns:a16="http://schemas.microsoft.com/office/drawing/2014/main" id="{67686CCB-34D9-BB4E-A43E-B59953C8701C}"/>
              </a:ext>
            </a:extLst>
          </p:cNvPr>
          <p:cNvSpPr txBox="1">
            <a:spLocks noChangeArrowheads="1"/>
          </p:cNvSpPr>
          <p:nvPr/>
        </p:nvSpPr>
        <p:spPr bwMode="auto">
          <a:xfrm>
            <a:off x="8675532" y="849799"/>
            <a:ext cx="3657600" cy="13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VN" sz="2667" dirty="0" err="1">
                <a:solidFill>
                  <a:schemeClr val="bg2"/>
                </a:solidFill>
                <a:cs typeface="Times New Roman" panose="02020603050405020304" pitchFamily="18" charset="0"/>
              </a:rPr>
              <a:t>Mạnh</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nhất</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độc</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quyền</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về</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vũ</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khí</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nguyên</a:t>
            </a:r>
            <a:r>
              <a:rPr lang="en-US" altLang="en-VN" sz="2667" dirty="0">
                <a:solidFill>
                  <a:schemeClr val="bg2"/>
                </a:solidFill>
                <a:cs typeface="Times New Roman" panose="02020603050405020304" pitchFamily="18" charset="0"/>
              </a:rPr>
              <a:t> </a:t>
            </a:r>
            <a:r>
              <a:rPr lang="en-US" altLang="en-VN" sz="2667" dirty="0" err="1">
                <a:solidFill>
                  <a:schemeClr val="bg2"/>
                </a:solidFill>
                <a:cs typeface="Times New Roman" panose="02020603050405020304" pitchFamily="18" charset="0"/>
              </a:rPr>
              <a:t>tử</a:t>
            </a:r>
            <a:endParaRPr lang="en-US" altLang="en-VN" sz="2667" dirty="0">
              <a:solidFill>
                <a:schemeClr val="bg2"/>
              </a:solidFill>
              <a:cs typeface="Times New Roman" panose="02020603050405020304" pitchFamily="18" charset="0"/>
            </a:endParaRPr>
          </a:p>
          <a:p>
            <a:endParaRPr lang="en-US" altLang="en-VN" sz="2667" dirty="0">
              <a:cs typeface="Times New Roman" panose="02020603050405020304" pitchFamily="18" charset="0"/>
            </a:endParaRPr>
          </a:p>
        </p:txBody>
      </p:sp>
      <p:sp>
        <p:nvSpPr>
          <p:cNvPr id="22" name="Text Box 80">
            <a:extLst>
              <a:ext uri="{FF2B5EF4-FFF2-40B4-BE49-F238E27FC236}">
                <a16:creationId xmlns:a16="http://schemas.microsoft.com/office/drawing/2014/main" id="{3CB21D9A-DBD5-AC48-95DE-0095A60A2757}"/>
              </a:ext>
            </a:extLst>
          </p:cNvPr>
          <p:cNvSpPr txBox="1">
            <a:spLocks noChangeArrowheads="1"/>
          </p:cNvSpPr>
          <p:nvPr/>
        </p:nvSpPr>
        <p:spPr bwMode="auto">
          <a:xfrm>
            <a:off x="2578946" y="5546211"/>
            <a:ext cx="4177047" cy="13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VN" sz="2667" dirty="0" err="1">
                <a:cs typeface="Times New Roman" panose="02020603050405020304" pitchFamily="18" charset="0"/>
              </a:rPr>
              <a:t>Nắm</a:t>
            </a:r>
            <a:r>
              <a:rPr lang="en-US" altLang="en-VN" sz="2667" dirty="0">
                <a:cs typeface="Times New Roman" panose="02020603050405020304" pitchFamily="18" charset="0"/>
              </a:rPr>
              <a:t> </a:t>
            </a:r>
            <a:r>
              <a:rPr lang="en-US" altLang="en-VN" sz="2667" dirty="0" err="1">
                <a:cs typeface="Times New Roman" panose="02020603050405020304" pitchFamily="18" charset="0"/>
              </a:rPr>
              <a:t>giữ</a:t>
            </a:r>
            <a:r>
              <a:rPr lang="en-US" altLang="en-VN" sz="2667" dirty="0">
                <a:cs typeface="Times New Roman" panose="02020603050405020304" pitchFamily="18" charset="0"/>
              </a:rPr>
              <a:t> 3/4 </a:t>
            </a:r>
            <a:r>
              <a:rPr lang="en-US" altLang="en-VN" sz="2667" dirty="0" err="1">
                <a:cs typeface="Times New Roman" panose="02020603050405020304" pitchFamily="18" charset="0"/>
              </a:rPr>
              <a:t>trữ</a:t>
            </a:r>
            <a:r>
              <a:rPr lang="en-US" altLang="en-VN" sz="2667" dirty="0">
                <a:cs typeface="Times New Roman" panose="02020603050405020304" pitchFamily="18" charset="0"/>
              </a:rPr>
              <a:t> </a:t>
            </a:r>
            <a:r>
              <a:rPr lang="en-US" altLang="en-VN" sz="2667" dirty="0" err="1">
                <a:cs typeface="Times New Roman" panose="02020603050405020304" pitchFamily="18" charset="0"/>
              </a:rPr>
              <a:t>lượng</a:t>
            </a:r>
            <a:r>
              <a:rPr lang="en-US" altLang="en-VN" sz="2667" dirty="0">
                <a:cs typeface="Times New Roman" panose="02020603050405020304" pitchFamily="18" charset="0"/>
              </a:rPr>
              <a:t> </a:t>
            </a:r>
            <a:r>
              <a:rPr lang="en-US" altLang="en-VN" sz="2667" dirty="0" err="1">
                <a:cs typeface="Times New Roman" panose="02020603050405020304" pitchFamily="18" charset="0"/>
              </a:rPr>
              <a:t>vàng</a:t>
            </a:r>
            <a:r>
              <a:rPr lang="en-US" altLang="en-VN" sz="2667" dirty="0">
                <a:cs typeface="Times New Roman" panose="02020603050405020304" pitchFamily="18" charset="0"/>
              </a:rPr>
              <a:t> </a:t>
            </a:r>
            <a:r>
              <a:rPr lang="en-US" altLang="en-VN" sz="2667" dirty="0" err="1">
                <a:cs typeface="Times New Roman" panose="02020603050405020304" pitchFamily="18" charset="0"/>
              </a:rPr>
              <a:t>thế</a:t>
            </a:r>
            <a:r>
              <a:rPr lang="en-US" altLang="en-VN" sz="2667" dirty="0">
                <a:cs typeface="Times New Roman" panose="02020603050405020304" pitchFamily="18" charset="0"/>
              </a:rPr>
              <a:t> </a:t>
            </a:r>
            <a:r>
              <a:rPr lang="en-US" altLang="en-VN" sz="2667" dirty="0" err="1">
                <a:cs typeface="Times New Roman" panose="02020603050405020304" pitchFamily="18" charset="0"/>
              </a:rPr>
              <a:t>giới</a:t>
            </a:r>
            <a:r>
              <a:rPr lang="en-US" altLang="en-VN" sz="2667" dirty="0">
                <a:cs typeface="Times New Roman" panose="02020603050405020304" pitchFamily="18" charset="0"/>
              </a:rPr>
              <a:t>. ( 24,6 </a:t>
            </a:r>
            <a:r>
              <a:rPr lang="en-US" altLang="en-VN" sz="2667" dirty="0" err="1">
                <a:cs typeface="Times New Roman" panose="02020603050405020304" pitchFamily="18" charset="0"/>
              </a:rPr>
              <a:t>tỉ</a:t>
            </a:r>
            <a:r>
              <a:rPr lang="en-US" altLang="en-VN" sz="2667" dirty="0">
                <a:cs typeface="Times New Roman" panose="02020603050405020304" pitchFamily="18" charset="0"/>
              </a:rPr>
              <a:t> USD)</a:t>
            </a:r>
          </a:p>
          <a:p>
            <a:endParaRPr lang="en-US" altLang="en-VN" sz="2667" dirty="0">
              <a:cs typeface="Times New Roman" panose="02020603050405020304" pitchFamily="18" charset="0"/>
            </a:endParaRPr>
          </a:p>
        </p:txBody>
      </p:sp>
      <p:sp>
        <p:nvSpPr>
          <p:cNvPr id="23" name="Text Box 84">
            <a:extLst>
              <a:ext uri="{FF2B5EF4-FFF2-40B4-BE49-F238E27FC236}">
                <a16:creationId xmlns:a16="http://schemas.microsoft.com/office/drawing/2014/main" id="{27C93E8C-591B-C04C-BD6F-BC4BC51F22A3}"/>
              </a:ext>
            </a:extLst>
          </p:cNvPr>
          <p:cNvSpPr txBox="1">
            <a:spLocks noChangeArrowheads="1"/>
          </p:cNvSpPr>
          <p:nvPr/>
        </p:nvSpPr>
        <p:spPr bwMode="auto">
          <a:xfrm>
            <a:off x="9123768" y="3208941"/>
            <a:ext cx="2761129" cy="53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VN" sz="2667" dirty="0">
                <a:cs typeface="Times New Roman" panose="02020603050405020304" pitchFamily="18" charset="0"/>
              </a:rPr>
              <a:t>50% </a:t>
            </a:r>
            <a:r>
              <a:rPr lang="en-US" altLang="en-VN" sz="2667" dirty="0" err="1">
                <a:cs typeface="Times New Roman" panose="02020603050405020304" pitchFamily="18" charset="0"/>
              </a:rPr>
              <a:t>tàu</a:t>
            </a:r>
            <a:r>
              <a:rPr lang="en-US" altLang="en-VN" sz="2667" dirty="0">
                <a:cs typeface="Times New Roman" panose="02020603050405020304" pitchFamily="18" charset="0"/>
              </a:rPr>
              <a:t> </a:t>
            </a:r>
            <a:r>
              <a:rPr lang="en-US" altLang="en-VN" sz="2667" dirty="0" err="1">
                <a:cs typeface="Times New Roman" panose="02020603050405020304" pitchFamily="18" charset="0"/>
              </a:rPr>
              <a:t>trên</a:t>
            </a:r>
            <a:r>
              <a:rPr lang="en-US" altLang="en-VN" sz="2667" dirty="0">
                <a:cs typeface="Times New Roman" panose="02020603050405020304" pitchFamily="18" charset="0"/>
              </a:rPr>
              <a:t> </a:t>
            </a:r>
            <a:r>
              <a:rPr lang="en-US" altLang="en-VN" sz="2667" dirty="0" err="1">
                <a:cs typeface="Times New Roman" panose="02020603050405020304" pitchFamily="18" charset="0"/>
              </a:rPr>
              <a:t>biển</a:t>
            </a:r>
            <a:endParaRPr lang="en-US" altLang="en-VN" sz="2667" dirty="0">
              <a:cs typeface="Times New Roman" panose="02020603050405020304" pitchFamily="18" charset="0"/>
            </a:endParaRPr>
          </a:p>
        </p:txBody>
      </p:sp>
      <p:sp>
        <p:nvSpPr>
          <p:cNvPr id="24" name="Text Box 86">
            <a:extLst>
              <a:ext uri="{FF2B5EF4-FFF2-40B4-BE49-F238E27FC236}">
                <a16:creationId xmlns:a16="http://schemas.microsoft.com/office/drawing/2014/main" id="{0056BFC1-5E32-5349-BDDD-A70BB38F6575}"/>
              </a:ext>
            </a:extLst>
          </p:cNvPr>
          <p:cNvSpPr txBox="1">
            <a:spLocks noChangeArrowheads="1"/>
          </p:cNvSpPr>
          <p:nvPr/>
        </p:nvSpPr>
        <p:spPr bwMode="auto">
          <a:xfrm>
            <a:off x="8729536" y="5561515"/>
            <a:ext cx="3657600" cy="13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833" tIns="60917" rIns="121833" bIns="60917">
            <a:spAutoFit/>
          </a:bodyPr>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pPr>
            <a:r>
              <a:rPr lang="en-US" altLang="en-VN" sz="2667" dirty="0">
                <a:solidFill>
                  <a:srgbClr val="0000CC"/>
                </a:solidFill>
                <a:cs typeface="Times New Roman" panose="02020603050405020304" pitchFamily="18" charset="0"/>
              </a:rPr>
              <a:t>10 </a:t>
            </a:r>
            <a:r>
              <a:rPr lang="en-US" altLang="en-VN" sz="2667" dirty="0" err="1">
                <a:solidFill>
                  <a:srgbClr val="0000CC"/>
                </a:solidFill>
                <a:cs typeface="Times New Roman" panose="02020603050405020304" pitchFamily="18" charset="0"/>
              </a:rPr>
              <a:t>ngân</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hàng</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lớn</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nhất</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thế</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giới</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là</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của</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người</a:t>
            </a:r>
            <a:r>
              <a:rPr lang="en-US" altLang="en-VN" sz="2667" dirty="0">
                <a:solidFill>
                  <a:srgbClr val="0000CC"/>
                </a:solidFill>
                <a:cs typeface="Times New Roman" panose="02020603050405020304" pitchFamily="18" charset="0"/>
              </a:rPr>
              <a:t> </a:t>
            </a:r>
            <a:r>
              <a:rPr lang="en-US" altLang="en-VN" sz="2667" dirty="0" err="1">
                <a:solidFill>
                  <a:srgbClr val="0000CC"/>
                </a:solidFill>
                <a:cs typeface="Times New Roman" panose="02020603050405020304" pitchFamily="18" charset="0"/>
              </a:rPr>
              <a:t>Mĩ</a:t>
            </a:r>
            <a:endParaRPr lang="en-US" altLang="en-VN" sz="2667" dirty="0">
              <a:solidFill>
                <a:srgbClr val="0000CC"/>
              </a:solidFill>
              <a:cs typeface="Times New Roman" panose="02020603050405020304" pitchFamily="18" charset="0"/>
            </a:endParaRPr>
          </a:p>
          <a:p>
            <a:endParaRPr lang="en-US" altLang="en-VN" sz="2667" dirty="0">
              <a:cs typeface="Times New Roman" panose="02020603050405020304" pitchFamily="18" charset="0"/>
            </a:endParaRPr>
          </a:p>
        </p:txBody>
      </p:sp>
      <p:pic>
        <p:nvPicPr>
          <p:cNvPr id="1028" name="Picture 4">
            <a:extLst>
              <a:ext uri="{FF2B5EF4-FFF2-40B4-BE49-F238E27FC236}">
                <a16:creationId xmlns:a16="http://schemas.microsoft.com/office/drawing/2014/main" id="{72FCED77-C645-E645-931E-BEAE5B414B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16" t="4075" r="13021" b="7036"/>
          <a:stretch/>
        </p:blipFill>
        <p:spPr bwMode="auto">
          <a:xfrm>
            <a:off x="385353" y="2606961"/>
            <a:ext cx="2088067" cy="196667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3384CAC9-DCDA-1746-8EA8-352F86DD83A0}"/>
              </a:ext>
            </a:extLst>
          </p:cNvPr>
          <p:cNvGrpSpPr/>
          <p:nvPr/>
        </p:nvGrpSpPr>
        <p:grpSpPr>
          <a:xfrm>
            <a:off x="377026" y="281211"/>
            <a:ext cx="2396814" cy="1921424"/>
            <a:chOff x="1828800" y="1809750"/>
            <a:chExt cx="1850661" cy="1811362"/>
          </a:xfrm>
        </p:grpSpPr>
        <p:pic>
          <p:nvPicPr>
            <p:cNvPr id="25" name="Picture 24">
              <a:extLst>
                <a:ext uri="{FF2B5EF4-FFF2-40B4-BE49-F238E27FC236}">
                  <a16:creationId xmlns:a16="http://schemas.microsoft.com/office/drawing/2014/main" id="{C2041E0D-4995-4F4D-92E0-538BA9EA0A72}"/>
                </a:ext>
              </a:extLst>
            </p:cNvPr>
            <p:cNvPicPr>
              <a:picLocks noChangeAspect="1"/>
            </p:cNvPicPr>
            <p:nvPr/>
          </p:nvPicPr>
          <p:blipFill rotWithShape="1">
            <a:blip r:embed="rId8"/>
            <a:srcRect l="3243" t="2593" r="3243"/>
            <a:stretch/>
          </p:blipFill>
          <p:spPr>
            <a:xfrm>
              <a:off x="1828800" y="1809750"/>
              <a:ext cx="1790700" cy="1811362"/>
            </a:xfrm>
            <a:prstGeom prst="ellipse">
              <a:avLst/>
            </a:prstGeom>
            <a:ln>
              <a:solidFill>
                <a:srgbClr val="FF0000"/>
              </a:solidFill>
            </a:ln>
          </p:spPr>
        </p:pic>
        <p:sp>
          <p:nvSpPr>
            <p:cNvPr id="26" name="Rectangle 25">
              <a:extLst>
                <a:ext uri="{FF2B5EF4-FFF2-40B4-BE49-F238E27FC236}">
                  <a16:creationId xmlns:a16="http://schemas.microsoft.com/office/drawing/2014/main" id="{7367770D-26DB-E44A-BF59-A691CBF051AF}"/>
                </a:ext>
              </a:extLst>
            </p:cNvPr>
            <p:cNvSpPr/>
            <p:nvPr/>
          </p:nvSpPr>
          <p:spPr>
            <a:xfrm>
              <a:off x="2702291" y="2715431"/>
              <a:ext cx="974343" cy="435220"/>
            </a:xfrm>
            <a:prstGeom prst="rect">
              <a:avLst/>
            </a:prstGeom>
          </p:spPr>
          <p:txBody>
            <a:bodyPr wrap="none">
              <a:spAutoFit/>
            </a:bodyPr>
            <a:lstStyle/>
            <a:p>
              <a:r>
                <a:rPr lang="en-US" altLang="en-VN" sz="2400" b="1" dirty="0">
                  <a:latin typeface="Times New Roman" panose="02020603050405020304" pitchFamily="18" charset="0"/>
                  <a:cs typeface="Times New Roman" panose="02020603050405020304" pitchFamily="18" charset="0"/>
                </a:rPr>
                <a:t>56,47% </a:t>
              </a:r>
              <a:endParaRPr lang="en-VN" sz="24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9A08DF1-947B-3841-B631-25B4F5F8F4FF}"/>
                </a:ext>
              </a:extLst>
            </p:cNvPr>
            <p:cNvSpPr txBox="1"/>
            <p:nvPr/>
          </p:nvSpPr>
          <p:spPr>
            <a:xfrm>
              <a:off x="2841261" y="2428069"/>
              <a:ext cx="838200" cy="435220"/>
            </a:xfrm>
            <a:prstGeom prst="rect">
              <a:avLst/>
            </a:prstGeom>
            <a:noFill/>
          </p:spPr>
          <p:txBody>
            <a:bodyPr wrap="square" rtlCol="0">
              <a:spAutoFit/>
            </a:bodyPr>
            <a:lstStyle/>
            <a:p>
              <a:r>
                <a:rPr lang="en-VN" sz="2400" dirty="0">
                  <a:latin typeface="Times New Roman" panose="02020603050405020304" pitchFamily="18" charset="0"/>
                  <a:cs typeface="Times New Roman" panose="02020603050405020304" pitchFamily="18" charset="0"/>
                </a:rPr>
                <a:t>Mĩ</a:t>
              </a:r>
            </a:p>
          </p:txBody>
        </p:sp>
        <p:sp>
          <p:nvSpPr>
            <p:cNvPr id="28" name="TextBox 27">
              <a:extLst>
                <a:ext uri="{FF2B5EF4-FFF2-40B4-BE49-F238E27FC236}">
                  <a16:creationId xmlns:a16="http://schemas.microsoft.com/office/drawing/2014/main" id="{F6DADEC2-0078-E34F-887C-85A86D6B071F}"/>
                </a:ext>
              </a:extLst>
            </p:cNvPr>
            <p:cNvSpPr txBox="1"/>
            <p:nvPr/>
          </p:nvSpPr>
          <p:spPr>
            <a:xfrm>
              <a:off x="1944506" y="2256125"/>
              <a:ext cx="838200" cy="43522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r>
                <a:rPr lang="en-VN" sz="2400" dirty="0">
                  <a:latin typeface="Times New Roman" panose="02020603050405020304" pitchFamily="18" charset="0"/>
                  <a:cs typeface="Times New Roman" panose="02020603050405020304" pitchFamily="18" charset="0"/>
                </a:rPr>
                <a:t>òn lại</a:t>
              </a:r>
            </a:p>
          </p:txBody>
        </p:sp>
        <p:sp>
          <p:nvSpPr>
            <p:cNvPr id="29" name="Rectangle 28">
              <a:extLst>
                <a:ext uri="{FF2B5EF4-FFF2-40B4-BE49-F238E27FC236}">
                  <a16:creationId xmlns:a16="http://schemas.microsoft.com/office/drawing/2014/main" id="{4E516211-0CBE-6A4F-898A-48B02792310D}"/>
                </a:ext>
              </a:extLst>
            </p:cNvPr>
            <p:cNvSpPr/>
            <p:nvPr/>
          </p:nvSpPr>
          <p:spPr>
            <a:xfrm>
              <a:off x="1955991" y="2502442"/>
              <a:ext cx="914932" cy="435220"/>
            </a:xfrm>
            <a:prstGeom prst="rect">
              <a:avLst/>
            </a:prstGeom>
          </p:spPr>
          <p:txBody>
            <a:bodyPr wrap="none">
              <a:spAutoFit/>
            </a:bodyPr>
            <a:lstStyle/>
            <a:p>
              <a:r>
                <a:rPr lang="en-US" altLang="en-VN" sz="2400" b="1" dirty="0">
                  <a:latin typeface="Times New Roman" panose="02020603050405020304" pitchFamily="18" charset="0"/>
                  <a:cs typeface="Times New Roman" panose="02020603050405020304" pitchFamily="18" charset="0"/>
                </a:rPr>
                <a:t>43,53%</a:t>
              </a:r>
              <a:endParaRPr lang="en-VN" sz="2400" dirty="0">
                <a:latin typeface="Times New Roman" panose="02020603050405020304" pitchFamily="18" charset="0"/>
                <a:cs typeface="Times New Roman" panose="02020603050405020304" pitchFamily="18" charset="0"/>
              </a:endParaRPr>
            </a:p>
          </p:txBody>
        </p:sp>
      </p:grpSp>
      <p:pic>
        <p:nvPicPr>
          <p:cNvPr id="2" name="Picture 1">
            <a:extLst>
              <a:ext uri="{FF2B5EF4-FFF2-40B4-BE49-F238E27FC236}">
                <a16:creationId xmlns:a16="http://schemas.microsoft.com/office/drawing/2014/main" id="{F1667C87-A484-40C6-C878-BA3157BBE6CA}"/>
              </a:ext>
            </a:extLst>
          </p:cNvPr>
          <p:cNvPicPr>
            <a:picLocks noChangeAspect="1"/>
          </p:cNvPicPr>
          <p:nvPr/>
        </p:nvPicPr>
        <p:blipFill>
          <a:blip r:embed="rId9"/>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350177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push.wav"/>
                                            </p:tgtEl>
                                          </p:cMediaNode>
                                        </p:audio>
                                      </p:subTnLst>
                                    </p:cTn>
                                  </p:par>
                                </p:childTnLst>
                              </p:cTn>
                            </p:par>
                            <p:par>
                              <p:cTn id="9" fill="hold">
                                <p:stCondLst>
                                  <p:cond delay="500"/>
                                </p:stCondLst>
                                <p:childTnLst>
                                  <p:par>
                                    <p:cTn id="10" presetID="2" presetClass="entr" presetSubtype="8" fill="hold" grpId="0" nodeType="afterEffect" p14:presetBounceEnd="50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50000">
                                          <p:cBhvr additive="base">
                                            <p:cTn id="12" dur="500" fill="hold"/>
                                            <p:tgtEl>
                                              <p:spTgt spid="19"/>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14:presetBounceEnd="50000">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14:bounceEnd="50000">
                                          <p:cBhvr additive="base">
                                            <p:cTn id="18"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10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push.wav"/>
                                            </p:tgtEl>
                                          </p:cMediaNode>
                                        </p:audio>
                                      </p:subTnLst>
                                    </p:cTn>
                                  </p:par>
                                </p:childTnLst>
                              </p:cTn>
                            </p:par>
                            <p:par>
                              <p:cTn id="20" fill="hold">
                                <p:stCondLst>
                                  <p:cond delay="500"/>
                                </p:stCondLst>
                                <p:childTnLst>
                                  <p:par>
                                    <p:cTn id="21" presetID="2" presetClass="entr" presetSubtype="8" fill="hold" grpId="0" nodeType="afterEffect" p14:presetBounceEnd="50000">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14:bounceEnd="50000">
                                          <p:cBhvr additive="base">
                                            <p:cTn id="23"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14:presetBounceEnd="50000">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14:bounceEnd="50000">
                                          <p:cBhvr additive="base">
                                            <p:cTn id="29"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30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push.wav"/>
                                            </p:tgtEl>
                                          </p:cMediaNode>
                                        </p:audio>
                                      </p:subTnLst>
                                    </p:cTn>
                                  </p:par>
                                </p:childTnLst>
                              </p:cTn>
                            </p:par>
                            <p:par>
                              <p:cTn id="31" fill="hold">
                                <p:stCondLst>
                                  <p:cond delay="500"/>
                                </p:stCondLst>
                                <p:childTnLst>
                                  <p:par>
                                    <p:cTn id="32" presetID="2" presetClass="entr" presetSubtype="8" fill="hold" grpId="0" nodeType="afterEffect" p14:presetBounceEnd="50000">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14:bounceEnd="50000">
                                          <p:cBhvr additive="base">
                                            <p:cTn id="34" dur="5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3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14:presetBounceEnd="50000">
                                      <p:stCondLst>
                                        <p:cond delay="0"/>
                                      </p:stCondLst>
                                      <p:childTnLst>
                                        <p:set>
                                          <p:cBhvr>
                                            <p:cTn id="39" dur="1" fill="hold">
                                              <p:stCondLst>
                                                <p:cond delay="0"/>
                                              </p:stCondLst>
                                            </p:cTn>
                                            <p:tgtEl>
                                              <p:spTgt spid="3076"/>
                                            </p:tgtEl>
                                            <p:attrNameLst>
                                              <p:attrName>style.visibility</p:attrName>
                                            </p:attrNameLst>
                                          </p:cBhvr>
                                          <p:to>
                                            <p:strVal val="visible"/>
                                          </p:to>
                                        </p:set>
                                        <p:anim calcmode="lin" valueType="num" p14:bounceEnd="50000">
                                          <p:cBhvr additive="base">
                                            <p:cTn id="40" dur="500" fill="hold"/>
                                            <p:tgtEl>
                                              <p:spTgt spid="3076"/>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30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push.wav"/>
                                            </p:tgtEl>
                                          </p:cMediaNode>
                                        </p:audio>
                                      </p:subTnLst>
                                    </p:cTn>
                                  </p:par>
                                </p:childTnLst>
                              </p:cTn>
                            </p:par>
                            <p:par>
                              <p:cTn id="42" fill="hold">
                                <p:stCondLst>
                                  <p:cond delay="500"/>
                                </p:stCondLst>
                                <p:childTnLst>
                                  <p:par>
                                    <p:cTn id="43" presetID="2" presetClass="entr" presetSubtype="2" fill="hold" grpId="0" nodeType="afterEffect" p14:presetBounceEnd="50000">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14:bounceEnd="50000">
                                          <p:cBhvr additive="base">
                                            <p:cTn id="45" dur="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14:presetBounceEnd="50000">
                                      <p:stCondLst>
                                        <p:cond delay="0"/>
                                      </p:stCondLst>
                                      <p:childTnLst>
                                        <p:set>
                                          <p:cBhvr>
                                            <p:cTn id="50" dur="1" fill="hold">
                                              <p:stCondLst>
                                                <p:cond delay="0"/>
                                              </p:stCondLst>
                                            </p:cTn>
                                            <p:tgtEl>
                                              <p:spTgt spid="3078"/>
                                            </p:tgtEl>
                                            <p:attrNameLst>
                                              <p:attrName>style.visibility</p:attrName>
                                            </p:attrNameLst>
                                          </p:cBhvr>
                                          <p:to>
                                            <p:strVal val="visible"/>
                                          </p:to>
                                        </p:set>
                                        <p:anim calcmode="lin" valueType="num" p14:bounceEnd="50000">
                                          <p:cBhvr additive="base">
                                            <p:cTn id="51" dur="500" fill="hold"/>
                                            <p:tgtEl>
                                              <p:spTgt spid="3078"/>
                                            </p:tgtEl>
                                            <p:attrNameLst>
                                              <p:attrName>ppt_x</p:attrName>
                                            </p:attrNameLst>
                                          </p:cBhvr>
                                          <p:tavLst>
                                            <p:tav tm="0">
                                              <p:val>
                                                <p:strVal val="#ppt_x"/>
                                              </p:val>
                                            </p:tav>
                                            <p:tav tm="100000">
                                              <p:val>
                                                <p:strVal val="#ppt_x"/>
                                              </p:val>
                                            </p:tav>
                                          </p:tavLst>
                                        </p:anim>
                                        <p:anim calcmode="lin" valueType="num" p14:bounceEnd="50000">
                                          <p:cBhvr additive="base">
                                            <p:cTn id="52" dur="500" fill="hold"/>
                                            <p:tgtEl>
                                              <p:spTgt spid="30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push.wav"/>
                                            </p:tgtEl>
                                          </p:cMediaNode>
                                        </p:audio>
                                      </p:subTnLst>
                                    </p:cTn>
                                  </p:par>
                                </p:childTnLst>
                              </p:cTn>
                            </p:par>
                            <p:par>
                              <p:cTn id="53" fill="hold">
                                <p:stCondLst>
                                  <p:cond delay="500"/>
                                </p:stCondLst>
                                <p:childTnLst>
                                  <p:par>
                                    <p:cTn id="54" presetID="2" presetClass="entr" presetSubtype="2" fill="hold" grpId="0" nodeType="afterEffect" p14:presetBounceEnd="50000">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14:bounceEnd="50000">
                                          <p:cBhvr additive="base">
                                            <p:cTn id="56" dur="500" fill="hold"/>
                                            <p:tgtEl>
                                              <p:spTgt spid="23"/>
                                            </p:tgtEl>
                                            <p:attrNameLst>
                                              <p:attrName>ppt_x</p:attrName>
                                            </p:attrNameLst>
                                          </p:cBhvr>
                                          <p:tavLst>
                                            <p:tav tm="0">
                                              <p:val>
                                                <p:strVal val="1+#ppt_w/2"/>
                                              </p:val>
                                            </p:tav>
                                            <p:tav tm="100000">
                                              <p:val>
                                                <p:strVal val="#ppt_x"/>
                                              </p:val>
                                            </p:tav>
                                          </p:tavLst>
                                        </p:anim>
                                        <p:anim calcmode="lin" valueType="num" p14:bounceEnd="50000">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14:presetBounceEnd="50000">
                                      <p:stCondLst>
                                        <p:cond delay="0"/>
                                      </p:stCondLst>
                                      <p:childTnLst>
                                        <p:set>
                                          <p:cBhvr>
                                            <p:cTn id="61" dur="1" fill="hold">
                                              <p:stCondLst>
                                                <p:cond delay="0"/>
                                              </p:stCondLst>
                                            </p:cTn>
                                            <p:tgtEl>
                                              <p:spTgt spid="3082"/>
                                            </p:tgtEl>
                                            <p:attrNameLst>
                                              <p:attrName>style.visibility</p:attrName>
                                            </p:attrNameLst>
                                          </p:cBhvr>
                                          <p:to>
                                            <p:strVal val="visible"/>
                                          </p:to>
                                        </p:set>
                                        <p:anim calcmode="lin" valueType="num" p14:bounceEnd="50000">
                                          <p:cBhvr additive="base">
                                            <p:cTn id="62" dur="500" fill="hold"/>
                                            <p:tgtEl>
                                              <p:spTgt spid="3082"/>
                                            </p:tgtEl>
                                            <p:attrNameLst>
                                              <p:attrName>ppt_x</p:attrName>
                                            </p:attrNameLst>
                                          </p:cBhvr>
                                          <p:tavLst>
                                            <p:tav tm="0">
                                              <p:val>
                                                <p:strVal val="#ppt_x"/>
                                              </p:val>
                                            </p:tav>
                                            <p:tav tm="100000">
                                              <p:val>
                                                <p:strVal val="#ppt_x"/>
                                              </p:val>
                                            </p:tav>
                                          </p:tavLst>
                                        </p:anim>
                                        <p:anim calcmode="lin" valueType="num" p14:bounceEnd="50000">
                                          <p:cBhvr additive="base">
                                            <p:cTn id="63" dur="500" fill="hold"/>
                                            <p:tgtEl>
                                              <p:spTgt spid="30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2" name="push.wav"/>
                                            </p:tgtEl>
                                          </p:cMediaNode>
                                        </p:audio>
                                      </p:subTnLst>
                                    </p:cTn>
                                  </p:par>
                                </p:childTnLst>
                              </p:cTn>
                            </p:par>
                            <p:par>
                              <p:cTn id="64" fill="hold">
                                <p:stCondLst>
                                  <p:cond delay="500"/>
                                </p:stCondLst>
                                <p:childTnLst>
                                  <p:par>
                                    <p:cTn id="65" presetID="2" presetClass="entr" presetSubtype="2" fill="hold" grpId="0" nodeType="afterEffect" p14:presetBounceEnd="50000">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14:bounceEnd="50000">
                                          <p:cBhvr additive="base">
                                            <p:cTn id="67" dur="500" fill="hold"/>
                                            <p:tgtEl>
                                              <p:spTgt spid="24"/>
                                            </p:tgtEl>
                                            <p:attrNameLst>
                                              <p:attrName>ppt_x</p:attrName>
                                            </p:attrNameLst>
                                          </p:cBhvr>
                                          <p:tavLst>
                                            <p:tav tm="0">
                                              <p:val>
                                                <p:strVal val="1+#ppt_w/2"/>
                                              </p:val>
                                            </p:tav>
                                            <p:tav tm="100000">
                                              <p:val>
                                                <p:strVal val="#ppt_x"/>
                                              </p:val>
                                            </p:tav>
                                          </p:tavLst>
                                        </p:anim>
                                        <p:anim calcmode="lin" valueType="num" p14:bounceEnd="50000">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21" grpId="0"/>
          <p:bldP spid="22" grpId="0"/>
          <p:bldP spid="23"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push.wav"/>
                                            </p:tgtEl>
                                          </p:cMediaNode>
                                        </p:audio>
                                      </p:sub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 calcmode="lin" valueType="num">
                                          <p:cBhvr additive="base">
                                            <p:cTn id="18" dur="500" fill="hold"/>
                                            <p:tgtEl>
                                              <p:spTgt spid="1028"/>
                                            </p:tgtEl>
                                            <p:attrNameLst>
                                              <p:attrName>ppt_x</p:attrName>
                                            </p:attrNameLst>
                                          </p:cBhvr>
                                          <p:tavLst>
                                            <p:tav tm="0">
                                              <p:val>
                                                <p:strVal val="#ppt_x"/>
                                              </p:val>
                                            </p:tav>
                                            <p:tav tm="100000">
                                              <p:val>
                                                <p:strVal val="#ppt_x"/>
                                              </p:val>
                                            </p:tav>
                                          </p:tavLst>
                                        </p:anim>
                                        <p:anim calcmode="lin" valueType="num">
                                          <p:cBhvr additive="base">
                                            <p:cTn id="19" dur="500" fill="hold"/>
                                            <p:tgtEl>
                                              <p:spTgt spid="10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0" name="push.wav"/>
                                            </p:tgtEl>
                                          </p:cMediaNode>
                                        </p:audio>
                                      </p:sub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cBhvr additive="base">
                                            <p:cTn id="29" dur="500" fill="hold"/>
                                            <p:tgtEl>
                                              <p:spTgt spid="3074"/>
                                            </p:tgtEl>
                                            <p:attrNameLst>
                                              <p:attrName>ppt_x</p:attrName>
                                            </p:attrNameLst>
                                          </p:cBhvr>
                                          <p:tavLst>
                                            <p:tav tm="0">
                                              <p:val>
                                                <p:strVal val="#ppt_x"/>
                                              </p:val>
                                            </p:tav>
                                            <p:tav tm="100000">
                                              <p:val>
                                                <p:strVal val="#ppt_x"/>
                                              </p:val>
                                            </p:tav>
                                          </p:tavLst>
                                        </p:anim>
                                        <p:anim calcmode="lin" valueType="num">
                                          <p:cBhvr additive="base">
                                            <p:cTn id="30" dur="500" fill="hold"/>
                                            <p:tgtEl>
                                              <p:spTgt spid="30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push.wav"/>
                                            </p:tgtEl>
                                          </p:cMediaNode>
                                        </p:audio>
                                      </p:sub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076"/>
                                            </p:tgtEl>
                                            <p:attrNameLst>
                                              <p:attrName>style.visibility</p:attrName>
                                            </p:attrNameLst>
                                          </p:cBhvr>
                                          <p:to>
                                            <p:strVal val="visible"/>
                                          </p:to>
                                        </p:set>
                                        <p:anim calcmode="lin" valueType="num">
                                          <p:cBhvr additive="base">
                                            <p:cTn id="40" dur="500" fill="hold"/>
                                            <p:tgtEl>
                                              <p:spTgt spid="3076"/>
                                            </p:tgtEl>
                                            <p:attrNameLst>
                                              <p:attrName>ppt_x</p:attrName>
                                            </p:attrNameLst>
                                          </p:cBhvr>
                                          <p:tavLst>
                                            <p:tav tm="0">
                                              <p:val>
                                                <p:strVal val="#ppt_x"/>
                                              </p:val>
                                            </p:tav>
                                            <p:tav tm="100000">
                                              <p:val>
                                                <p:strVal val="#ppt_x"/>
                                              </p:val>
                                            </p:tav>
                                          </p:tavLst>
                                        </p:anim>
                                        <p:anim calcmode="lin" valueType="num">
                                          <p:cBhvr additive="base">
                                            <p:cTn id="41" dur="500" fill="hold"/>
                                            <p:tgtEl>
                                              <p:spTgt spid="30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0" name="push.wav"/>
                                            </p:tgtEl>
                                          </p:cMediaNode>
                                        </p:audio>
                                      </p:subTnLst>
                                    </p:cTn>
                                  </p:par>
                                </p:childTnLst>
                              </p:cTn>
                            </p:par>
                            <p:par>
                              <p:cTn id="42" fill="hold">
                                <p:stCondLst>
                                  <p:cond delay="500"/>
                                </p:stCondLst>
                                <p:childTnLst>
                                  <p:par>
                                    <p:cTn id="43" presetID="2" presetClass="entr" presetSubtype="2"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1+#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078"/>
                                            </p:tgtEl>
                                            <p:attrNameLst>
                                              <p:attrName>style.visibility</p:attrName>
                                            </p:attrNameLst>
                                          </p:cBhvr>
                                          <p:to>
                                            <p:strVal val="visible"/>
                                          </p:to>
                                        </p:set>
                                        <p:anim calcmode="lin" valueType="num">
                                          <p:cBhvr additive="base">
                                            <p:cTn id="51" dur="500" fill="hold"/>
                                            <p:tgtEl>
                                              <p:spTgt spid="3078"/>
                                            </p:tgtEl>
                                            <p:attrNameLst>
                                              <p:attrName>ppt_x</p:attrName>
                                            </p:attrNameLst>
                                          </p:cBhvr>
                                          <p:tavLst>
                                            <p:tav tm="0">
                                              <p:val>
                                                <p:strVal val="#ppt_x"/>
                                              </p:val>
                                            </p:tav>
                                            <p:tav tm="100000">
                                              <p:val>
                                                <p:strVal val="#ppt_x"/>
                                              </p:val>
                                            </p:tav>
                                          </p:tavLst>
                                        </p:anim>
                                        <p:anim calcmode="lin" valueType="num">
                                          <p:cBhvr additive="base">
                                            <p:cTn id="52" dur="500" fill="hold"/>
                                            <p:tgtEl>
                                              <p:spTgt spid="30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10" name="push.wav"/>
                                            </p:tgtEl>
                                          </p:cMediaNode>
                                        </p:audio>
                                      </p:subTnLst>
                                    </p:cTn>
                                  </p:par>
                                </p:childTnLst>
                              </p:cTn>
                            </p:par>
                            <p:par>
                              <p:cTn id="53" fill="hold">
                                <p:stCondLst>
                                  <p:cond delay="500"/>
                                </p:stCondLst>
                                <p:childTnLst>
                                  <p:par>
                                    <p:cTn id="54" presetID="2" presetClass="entr" presetSubtype="2"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1+#ppt_w/2"/>
                                              </p:val>
                                            </p:tav>
                                            <p:tav tm="100000">
                                              <p:val>
                                                <p:strVal val="#ppt_x"/>
                                              </p:val>
                                            </p:tav>
                                          </p:tavLst>
                                        </p:anim>
                                        <p:anim calcmode="lin" valueType="num">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082"/>
                                            </p:tgtEl>
                                            <p:attrNameLst>
                                              <p:attrName>style.visibility</p:attrName>
                                            </p:attrNameLst>
                                          </p:cBhvr>
                                          <p:to>
                                            <p:strVal val="visible"/>
                                          </p:to>
                                        </p:set>
                                        <p:anim calcmode="lin" valueType="num">
                                          <p:cBhvr additive="base">
                                            <p:cTn id="62" dur="500" fill="hold"/>
                                            <p:tgtEl>
                                              <p:spTgt spid="3082"/>
                                            </p:tgtEl>
                                            <p:attrNameLst>
                                              <p:attrName>ppt_x</p:attrName>
                                            </p:attrNameLst>
                                          </p:cBhvr>
                                          <p:tavLst>
                                            <p:tav tm="0">
                                              <p:val>
                                                <p:strVal val="#ppt_x"/>
                                              </p:val>
                                            </p:tav>
                                            <p:tav tm="100000">
                                              <p:val>
                                                <p:strVal val="#ppt_x"/>
                                              </p:val>
                                            </p:tav>
                                          </p:tavLst>
                                        </p:anim>
                                        <p:anim calcmode="lin" valueType="num">
                                          <p:cBhvr additive="base">
                                            <p:cTn id="63" dur="500" fill="hold"/>
                                            <p:tgtEl>
                                              <p:spTgt spid="30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10" name="push.wav"/>
                                            </p:tgtEl>
                                          </p:cMediaNode>
                                        </p:audio>
                                      </p:subTnLst>
                                    </p:cTn>
                                  </p:par>
                                </p:childTnLst>
                              </p:cTn>
                            </p:par>
                            <p:par>
                              <p:cTn id="64" fill="hold">
                                <p:stCondLst>
                                  <p:cond delay="500"/>
                                </p:stCondLst>
                                <p:childTnLst>
                                  <p:par>
                                    <p:cTn id="65" presetID="2" presetClass="entr" presetSubtype="2"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1+#ppt_w/2"/>
                                              </p:val>
                                            </p:tav>
                                            <p:tav tm="100000">
                                              <p:val>
                                                <p:strVal val="#ppt_x"/>
                                              </p:val>
                                            </p:tav>
                                          </p:tavLst>
                                        </p:anim>
                                        <p:anim calcmode="lin" valueType="num">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p:bldP spid="21" grpId="0"/>
          <p:bldP spid="22" grpId="0"/>
          <p:bldP spid="23" grpId="0"/>
          <p:bldP spid="2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grpSp>
        <p:nvGrpSpPr>
          <p:cNvPr id="2" name="Group 36">
            <a:extLst>
              <a:ext uri="{FF2B5EF4-FFF2-40B4-BE49-F238E27FC236}">
                <a16:creationId xmlns:a16="http://schemas.microsoft.com/office/drawing/2014/main" id="{1420A335-53BC-1C47-87ED-6DA79A844D76}"/>
              </a:ext>
            </a:extLst>
          </p:cNvPr>
          <p:cNvGrpSpPr>
            <a:grpSpLocks/>
          </p:cNvGrpSpPr>
          <p:nvPr/>
        </p:nvGrpSpPr>
        <p:grpSpPr bwMode="auto">
          <a:xfrm>
            <a:off x="-129435" y="765968"/>
            <a:ext cx="6631836" cy="5476459"/>
            <a:chOff x="2914" y="1548"/>
            <a:chExt cx="2785" cy="2668"/>
          </a:xfrm>
        </p:grpSpPr>
        <p:sp>
          <p:nvSpPr>
            <p:cNvPr id="3" name="Text Box 37">
              <a:extLst>
                <a:ext uri="{FF2B5EF4-FFF2-40B4-BE49-F238E27FC236}">
                  <a16:creationId xmlns:a16="http://schemas.microsoft.com/office/drawing/2014/main" id="{DCC974BE-0553-A641-82AF-7607ABF4BB9B}"/>
                </a:ext>
              </a:extLst>
            </p:cNvPr>
            <p:cNvSpPr txBox="1">
              <a:spLocks noChangeArrowheads="1"/>
            </p:cNvSpPr>
            <p:nvPr/>
          </p:nvSpPr>
          <p:spPr bwMode="auto">
            <a:xfrm>
              <a:off x="2992" y="1578"/>
              <a:ext cx="674"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dirty="0" err="1">
                  <a:solidFill>
                    <a:srgbClr val="FF0000"/>
                  </a:solidFill>
                  <a:cs typeface="Arial"/>
                  <a:sym typeface="Arial"/>
                </a:rPr>
                <a:t>Công</a:t>
              </a:r>
              <a:r>
                <a:rPr lang="en-US" altLang="en-VN" b="1" dirty="0">
                  <a:solidFill>
                    <a:srgbClr val="FF0000"/>
                  </a:solidFill>
                  <a:cs typeface="Arial"/>
                  <a:sym typeface="Arial"/>
                </a:rPr>
                <a:t> </a:t>
              </a:r>
              <a:r>
                <a:rPr lang="en-US" altLang="en-VN" b="1" dirty="0" err="1">
                  <a:solidFill>
                    <a:srgbClr val="FF0000"/>
                  </a:solidFill>
                  <a:cs typeface="Arial"/>
                  <a:sym typeface="Arial"/>
                </a:rPr>
                <a:t>nghiệp</a:t>
              </a:r>
              <a:endParaRPr lang="en-US" altLang="en-VN" b="1" dirty="0">
                <a:solidFill>
                  <a:srgbClr val="FF0000"/>
                </a:solidFill>
                <a:cs typeface="Arial"/>
                <a:sym typeface="Arial"/>
              </a:endParaRPr>
            </a:p>
          </p:txBody>
        </p:sp>
        <p:sp>
          <p:nvSpPr>
            <p:cNvPr id="4" name="Text Box 38">
              <a:extLst>
                <a:ext uri="{FF2B5EF4-FFF2-40B4-BE49-F238E27FC236}">
                  <a16:creationId xmlns:a16="http://schemas.microsoft.com/office/drawing/2014/main" id="{1BC55894-5590-3942-B59E-3836B0719071}"/>
                </a:ext>
              </a:extLst>
            </p:cNvPr>
            <p:cNvSpPr txBox="1">
              <a:spLocks noChangeArrowheads="1"/>
            </p:cNvSpPr>
            <p:nvPr/>
          </p:nvSpPr>
          <p:spPr bwMode="auto">
            <a:xfrm>
              <a:off x="3782" y="1603"/>
              <a:ext cx="1917"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0"/>
                </a:spcBef>
                <a:spcAft>
                  <a:spcPct val="0"/>
                </a:spcAft>
              </a:pPr>
              <a:r>
                <a:rPr lang="en-US" altLang="en-VN" sz="2133" dirty="0" err="1">
                  <a:solidFill>
                    <a:srgbClr val="000000"/>
                  </a:solidFill>
                  <a:cs typeface="Arial"/>
                  <a:sym typeface="Arial"/>
                </a:rPr>
                <a:t>Chiếm</a:t>
              </a:r>
              <a:r>
                <a:rPr lang="en-US" altLang="en-VN" sz="2133" dirty="0">
                  <a:solidFill>
                    <a:srgbClr val="000000"/>
                  </a:solidFill>
                  <a:cs typeface="Arial"/>
                  <a:sym typeface="Arial"/>
                </a:rPr>
                <a:t> </a:t>
              </a:r>
              <a:r>
                <a:rPr lang="en-US" altLang="en-VN" sz="2133" dirty="0" err="1">
                  <a:solidFill>
                    <a:srgbClr val="000000"/>
                  </a:solidFill>
                  <a:cs typeface="Arial"/>
                  <a:sym typeface="Arial"/>
                </a:rPr>
                <a:t>hơn</a:t>
              </a:r>
              <a:r>
                <a:rPr lang="en-US" altLang="en-VN" sz="2133" dirty="0">
                  <a:solidFill>
                    <a:srgbClr val="000000"/>
                  </a:solidFill>
                  <a:cs typeface="Arial"/>
                  <a:sym typeface="Arial"/>
                </a:rPr>
                <a:t> </a:t>
              </a:r>
              <a:r>
                <a:rPr lang="en-US" altLang="en-VN" sz="2133" dirty="0" err="1">
                  <a:solidFill>
                    <a:srgbClr val="000000"/>
                  </a:solidFill>
                  <a:cs typeface="Arial"/>
                  <a:sym typeface="Arial"/>
                </a:rPr>
                <a:t>một</a:t>
              </a:r>
              <a:r>
                <a:rPr lang="en-US" altLang="en-VN" sz="2133" dirty="0">
                  <a:solidFill>
                    <a:srgbClr val="000000"/>
                  </a:solidFill>
                  <a:cs typeface="Arial"/>
                  <a:sym typeface="Arial"/>
                </a:rPr>
                <a:t> </a:t>
              </a:r>
              <a:r>
                <a:rPr lang="en-US" altLang="en-VN" sz="2133" dirty="0" err="1">
                  <a:solidFill>
                    <a:srgbClr val="000000"/>
                  </a:solidFill>
                  <a:cs typeface="Arial"/>
                  <a:sym typeface="Arial"/>
                </a:rPr>
                <a:t>nửa</a:t>
              </a:r>
              <a:r>
                <a:rPr lang="en-US" altLang="en-VN" sz="2133" dirty="0">
                  <a:solidFill>
                    <a:srgbClr val="000000"/>
                  </a:solidFill>
                  <a:cs typeface="Arial"/>
                  <a:sym typeface="Arial"/>
                </a:rPr>
                <a:t> SL </a:t>
              </a:r>
              <a:r>
                <a:rPr lang="en-US" altLang="en-VN" sz="2133" dirty="0" err="1">
                  <a:solidFill>
                    <a:srgbClr val="000000"/>
                  </a:solidFill>
                  <a:cs typeface="Arial"/>
                  <a:sym typeface="Arial"/>
                </a:rPr>
                <a:t>toàn</a:t>
              </a:r>
              <a:r>
                <a:rPr lang="en-US" altLang="en-VN" sz="2133" dirty="0">
                  <a:solidFill>
                    <a:srgbClr val="000000"/>
                  </a:solidFill>
                  <a:cs typeface="Arial"/>
                  <a:sym typeface="Arial"/>
                </a:rPr>
                <a:t> </a:t>
              </a:r>
              <a:r>
                <a:rPr lang="en-US" altLang="en-VN" sz="2133" dirty="0" err="1">
                  <a:solidFill>
                    <a:srgbClr val="000000"/>
                  </a:solidFill>
                  <a:cs typeface="Arial"/>
                  <a:sym typeface="Arial"/>
                </a:rPr>
                <a:t>thế</a:t>
              </a:r>
              <a:r>
                <a:rPr lang="en-US" altLang="en-VN" sz="2133" dirty="0">
                  <a:solidFill>
                    <a:srgbClr val="000000"/>
                  </a:solidFill>
                  <a:cs typeface="Arial"/>
                  <a:sym typeface="Arial"/>
                </a:rPr>
                <a:t> </a:t>
              </a:r>
              <a:r>
                <a:rPr lang="en-US" altLang="en-VN" sz="2133" dirty="0" err="1">
                  <a:solidFill>
                    <a:srgbClr val="000000"/>
                  </a:solidFill>
                  <a:cs typeface="Arial"/>
                  <a:sym typeface="Arial"/>
                </a:rPr>
                <a:t>giới</a:t>
              </a:r>
              <a:r>
                <a:rPr lang="en-US" altLang="en-VN" sz="2133" dirty="0">
                  <a:solidFill>
                    <a:srgbClr val="000000"/>
                  </a:solidFill>
                  <a:cs typeface="Arial"/>
                  <a:sym typeface="Arial"/>
                </a:rPr>
                <a:t>  56,47% (1948)</a:t>
              </a:r>
            </a:p>
          </p:txBody>
        </p:sp>
        <p:sp>
          <p:nvSpPr>
            <p:cNvPr id="5" name="Text Box 39">
              <a:extLst>
                <a:ext uri="{FF2B5EF4-FFF2-40B4-BE49-F238E27FC236}">
                  <a16:creationId xmlns:a16="http://schemas.microsoft.com/office/drawing/2014/main" id="{6BC48313-D6D2-E448-BAC7-F6A0CD9B2903}"/>
                </a:ext>
              </a:extLst>
            </p:cNvPr>
            <p:cNvSpPr txBox="1">
              <a:spLocks noChangeArrowheads="1"/>
            </p:cNvSpPr>
            <p:nvPr/>
          </p:nvSpPr>
          <p:spPr bwMode="auto">
            <a:xfrm>
              <a:off x="2993" y="2062"/>
              <a:ext cx="73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dirty="0" err="1">
                  <a:solidFill>
                    <a:srgbClr val="FF0000"/>
                  </a:solidFill>
                  <a:cs typeface="Arial"/>
                  <a:sym typeface="Arial"/>
                </a:rPr>
                <a:t>Nông</a:t>
              </a:r>
              <a:r>
                <a:rPr lang="en-US" altLang="en-VN" b="1" dirty="0">
                  <a:solidFill>
                    <a:srgbClr val="FF0000"/>
                  </a:solidFill>
                  <a:cs typeface="Arial"/>
                  <a:sym typeface="Arial"/>
                </a:rPr>
                <a:t> </a:t>
              </a:r>
              <a:r>
                <a:rPr lang="en-US" altLang="en-VN" b="1" dirty="0" err="1">
                  <a:solidFill>
                    <a:srgbClr val="FF0000"/>
                  </a:solidFill>
                  <a:cs typeface="Arial"/>
                  <a:sym typeface="Arial"/>
                </a:rPr>
                <a:t>nghiệp</a:t>
              </a:r>
              <a:endParaRPr lang="en-US" altLang="en-VN" b="1" dirty="0">
                <a:solidFill>
                  <a:srgbClr val="FF0000"/>
                </a:solidFill>
                <a:cs typeface="Arial"/>
                <a:sym typeface="Arial"/>
              </a:endParaRPr>
            </a:p>
          </p:txBody>
        </p:sp>
        <p:sp>
          <p:nvSpPr>
            <p:cNvPr id="6" name="Text Box 40">
              <a:extLst>
                <a:ext uri="{FF2B5EF4-FFF2-40B4-BE49-F238E27FC236}">
                  <a16:creationId xmlns:a16="http://schemas.microsoft.com/office/drawing/2014/main" id="{5BE28AAA-5087-704A-B588-E2ECDC048F3B}"/>
                </a:ext>
              </a:extLst>
            </p:cNvPr>
            <p:cNvSpPr txBox="1">
              <a:spLocks noChangeArrowheads="1"/>
            </p:cNvSpPr>
            <p:nvPr/>
          </p:nvSpPr>
          <p:spPr bwMode="auto">
            <a:xfrm>
              <a:off x="3782" y="2111"/>
              <a:ext cx="1901"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sz="2133" dirty="0" err="1">
                  <a:solidFill>
                    <a:srgbClr val="000000"/>
                  </a:solidFill>
                  <a:cs typeface="Arial"/>
                  <a:sym typeface="Arial"/>
                </a:rPr>
                <a:t>Gấp</a:t>
              </a:r>
              <a:r>
                <a:rPr lang="en-US" altLang="en-VN" sz="2133" dirty="0">
                  <a:solidFill>
                    <a:srgbClr val="000000"/>
                  </a:solidFill>
                  <a:cs typeface="Arial"/>
                  <a:sym typeface="Arial"/>
                </a:rPr>
                <a:t> 2 </a:t>
              </a:r>
              <a:r>
                <a:rPr lang="en-US" altLang="en-VN" sz="2133" dirty="0" err="1">
                  <a:solidFill>
                    <a:srgbClr val="000000"/>
                  </a:solidFill>
                  <a:cs typeface="Arial"/>
                  <a:sym typeface="Arial"/>
                </a:rPr>
                <a:t>lần</a:t>
              </a:r>
              <a:r>
                <a:rPr lang="en-US" altLang="en-VN" sz="2133" dirty="0">
                  <a:solidFill>
                    <a:srgbClr val="000000"/>
                  </a:solidFill>
                  <a:cs typeface="Arial"/>
                  <a:sym typeface="Arial"/>
                </a:rPr>
                <a:t> SL </a:t>
              </a:r>
              <a:r>
                <a:rPr lang="en-US" altLang="en-VN" sz="2133" dirty="0" err="1">
                  <a:solidFill>
                    <a:srgbClr val="000000"/>
                  </a:solidFill>
                  <a:cs typeface="Arial"/>
                  <a:sym typeface="Arial"/>
                </a:rPr>
                <a:t>của</a:t>
              </a:r>
              <a:r>
                <a:rPr lang="en-US" altLang="en-VN" sz="2133" dirty="0">
                  <a:solidFill>
                    <a:srgbClr val="000000"/>
                  </a:solidFill>
                  <a:cs typeface="Arial"/>
                  <a:sym typeface="Arial"/>
                </a:rPr>
                <a:t> </a:t>
              </a:r>
              <a:r>
                <a:rPr lang="en-US" altLang="en-VN" sz="2133" dirty="0" err="1">
                  <a:solidFill>
                    <a:srgbClr val="000000"/>
                  </a:solidFill>
                  <a:cs typeface="Arial"/>
                  <a:sym typeface="Arial"/>
                </a:rPr>
                <a:t>Tây</a:t>
              </a:r>
              <a:r>
                <a:rPr lang="en-US" altLang="en-VN" sz="2133" dirty="0">
                  <a:solidFill>
                    <a:srgbClr val="000000"/>
                  </a:solidFill>
                  <a:cs typeface="Arial"/>
                  <a:sym typeface="Arial"/>
                </a:rPr>
                <a:t> </a:t>
              </a:r>
              <a:r>
                <a:rPr lang="en-US" altLang="en-VN" sz="2133" dirty="0" err="1">
                  <a:solidFill>
                    <a:srgbClr val="000000"/>
                  </a:solidFill>
                  <a:cs typeface="Arial"/>
                  <a:sym typeface="Arial"/>
                </a:rPr>
                <a:t>Đức</a:t>
              </a:r>
              <a:r>
                <a:rPr lang="en-US" altLang="en-VN" sz="2133" dirty="0">
                  <a:solidFill>
                    <a:srgbClr val="000000"/>
                  </a:solidFill>
                  <a:cs typeface="Arial"/>
                  <a:sym typeface="Arial"/>
                </a:rPr>
                <a:t> </a:t>
              </a:r>
              <a:r>
                <a:rPr lang="en-US" altLang="en-VN" sz="2133" dirty="0" err="1">
                  <a:solidFill>
                    <a:srgbClr val="000000"/>
                  </a:solidFill>
                  <a:cs typeface="Arial"/>
                  <a:sym typeface="Arial"/>
                </a:rPr>
                <a:t>Anh+Pháp</a:t>
              </a:r>
              <a:r>
                <a:rPr lang="en-US" altLang="en-VN" sz="2133" dirty="0">
                  <a:solidFill>
                    <a:srgbClr val="000000"/>
                  </a:solidFill>
                  <a:cs typeface="Arial"/>
                  <a:sym typeface="Arial"/>
                </a:rPr>
                <a:t>+ </a:t>
              </a:r>
              <a:r>
                <a:rPr lang="en-US" altLang="en-VN" sz="2133" dirty="0" err="1">
                  <a:solidFill>
                    <a:srgbClr val="000000"/>
                  </a:solidFill>
                  <a:cs typeface="Arial"/>
                  <a:sym typeface="Arial"/>
                </a:rPr>
                <a:t>Nhật</a:t>
              </a:r>
              <a:r>
                <a:rPr lang="en-US" altLang="en-VN" sz="2133" dirty="0">
                  <a:solidFill>
                    <a:srgbClr val="000000"/>
                  </a:solidFill>
                  <a:cs typeface="Arial"/>
                  <a:sym typeface="Arial"/>
                </a:rPr>
                <a:t> + </a:t>
              </a:r>
              <a:r>
                <a:rPr lang="en-US" altLang="en-VN" sz="2133" dirty="0" err="1">
                  <a:solidFill>
                    <a:srgbClr val="000000"/>
                  </a:solidFill>
                  <a:cs typeface="Arial"/>
                  <a:sym typeface="Arial"/>
                </a:rPr>
                <a:t>Ý</a:t>
              </a:r>
              <a:r>
                <a:rPr lang="en-US" altLang="en-VN" sz="2133" dirty="0">
                  <a:solidFill>
                    <a:srgbClr val="000000"/>
                  </a:solidFill>
                  <a:cs typeface="Arial"/>
                  <a:sym typeface="Arial"/>
                </a:rPr>
                <a:t>.</a:t>
              </a:r>
            </a:p>
          </p:txBody>
        </p:sp>
        <p:sp>
          <p:nvSpPr>
            <p:cNvPr id="7" name="Text Box 41">
              <a:extLst>
                <a:ext uri="{FF2B5EF4-FFF2-40B4-BE49-F238E27FC236}">
                  <a16:creationId xmlns:a16="http://schemas.microsoft.com/office/drawing/2014/main" id="{E8E72DDE-6761-0D48-88A5-8621BF76F7B5}"/>
                </a:ext>
              </a:extLst>
            </p:cNvPr>
            <p:cNvSpPr txBox="1">
              <a:spLocks noChangeArrowheads="1"/>
            </p:cNvSpPr>
            <p:nvPr/>
          </p:nvSpPr>
          <p:spPr bwMode="auto">
            <a:xfrm>
              <a:off x="3036" y="2538"/>
              <a:ext cx="625"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dirty="0" err="1">
                  <a:solidFill>
                    <a:srgbClr val="FF0000"/>
                  </a:solidFill>
                  <a:cs typeface="Arial"/>
                  <a:sym typeface="Arial"/>
                </a:rPr>
                <a:t>Trữ</a:t>
              </a:r>
              <a:r>
                <a:rPr lang="en-US" altLang="en-VN" b="1" dirty="0">
                  <a:solidFill>
                    <a:srgbClr val="FF0000"/>
                  </a:solidFill>
                  <a:cs typeface="Arial"/>
                  <a:sym typeface="Arial"/>
                </a:rPr>
                <a:t> </a:t>
              </a:r>
              <a:r>
                <a:rPr lang="en-US" altLang="en-VN" b="1" dirty="0" err="1">
                  <a:solidFill>
                    <a:srgbClr val="FF0000"/>
                  </a:solidFill>
                  <a:cs typeface="Arial"/>
                  <a:sym typeface="Arial"/>
                </a:rPr>
                <a:t>lượng</a:t>
              </a:r>
              <a:r>
                <a:rPr lang="en-US" altLang="en-VN" b="1" dirty="0">
                  <a:solidFill>
                    <a:srgbClr val="FF0000"/>
                  </a:solidFill>
                  <a:cs typeface="Arial"/>
                  <a:sym typeface="Arial"/>
                </a:rPr>
                <a:t> </a:t>
              </a:r>
              <a:r>
                <a:rPr lang="en-US" altLang="en-VN" b="1" dirty="0" err="1">
                  <a:solidFill>
                    <a:srgbClr val="FF0000"/>
                  </a:solidFill>
                  <a:cs typeface="Arial"/>
                  <a:sym typeface="Arial"/>
                </a:rPr>
                <a:t>Vàng</a:t>
              </a:r>
              <a:endParaRPr lang="en-US" altLang="en-VN" b="1" dirty="0">
                <a:solidFill>
                  <a:srgbClr val="FF0000"/>
                </a:solidFill>
                <a:cs typeface="Arial"/>
                <a:sym typeface="Arial"/>
              </a:endParaRPr>
            </a:p>
          </p:txBody>
        </p:sp>
        <p:sp>
          <p:nvSpPr>
            <p:cNvPr id="8" name="Text Box 42">
              <a:extLst>
                <a:ext uri="{FF2B5EF4-FFF2-40B4-BE49-F238E27FC236}">
                  <a16:creationId xmlns:a16="http://schemas.microsoft.com/office/drawing/2014/main" id="{F8ACB36C-2FD8-2541-A455-58C352D65BF3}"/>
                </a:ext>
              </a:extLst>
            </p:cNvPr>
            <p:cNvSpPr txBox="1">
              <a:spLocks noChangeArrowheads="1"/>
            </p:cNvSpPr>
            <p:nvPr/>
          </p:nvSpPr>
          <p:spPr bwMode="auto">
            <a:xfrm>
              <a:off x="3782" y="2592"/>
              <a:ext cx="1917"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sz="2133" dirty="0" err="1">
                  <a:solidFill>
                    <a:srgbClr val="000000"/>
                  </a:solidFill>
                  <a:cs typeface="Arial"/>
                  <a:sym typeface="Arial"/>
                </a:rPr>
                <a:t>Nắm</a:t>
              </a:r>
              <a:r>
                <a:rPr lang="en-US" altLang="en-VN" sz="2133" dirty="0">
                  <a:solidFill>
                    <a:srgbClr val="000000"/>
                  </a:solidFill>
                  <a:cs typeface="Arial"/>
                  <a:sym typeface="Arial"/>
                </a:rPr>
                <a:t> </a:t>
              </a:r>
              <a:r>
                <a:rPr lang="en-US" altLang="en-VN" sz="2133" dirty="0" err="1">
                  <a:solidFill>
                    <a:srgbClr val="000000"/>
                  </a:solidFill>
                  <a:cs typeface="Arial"/>
                  <a:sym typeface="Arial"/>
                </a:rPr>
                <a:t>giữ</a:t>
              </a:r>
              <a:r>
                <a:rPr lang="en-US" altLang="en-VN" sz="2133" dirty="0">
                  <a:solidFill>
                    <a:srgbClr val="000000"/>
                  </a:solidFill>
                  <a:cs typeface="Arial"/>
                  <a:sym typeface="Arial"/>
                </a:rPr>
                <a:t> 3/ 4 </a:t>
              </a:r>
              <a:r>
                <a:rPr lang="en-US" altLang="en-VN" sz="2133" dirty="0" err="1">
                  <a:solidFill>
                    <a:srgbClr val="000000"/>
                  </a:solidFill>
                  <a:cs typeface="Arial"/>
                  <a:sym typeface="Arial"/>
                </a:rPr>
                <a:t>trữ</a:t>
              </a:r>
              <a:r>
                <a:rPr lang="en-US" altLang="en-VN" sz="2133" dirty="0">
                  <a:solidFill>
                    <a:srgbClr val="000000"/>
                  </a:solidFill>
                  <a:cs typeface="Arial"/>
                  <a:sym typeface="Arial"/>
                </a:rPr>
                <a:t> </a:t>
              </a:r>
              <a:r>
                <a:rPr lang="en-US" altLang="en-VN" sz="2133" dirty="0" err="1">
                  <a:solidFill>
                    <a:srgbClr val="000000"/>
                  </a:solidFill>
                  <a:cs typeface="Arial"/>
                  <a:sym typeface="Arial"/>
                </a:rPr>
                <a:t>lượng</a:t>
              </a:r>
              <a:r>
                <a:rPr lang="en-US" altLang="en-VN" sz="2133" dirty="0">
                  <a:solidFill>
                    <a:srgbClr val="000000"/>
                  </a:solidFill>
                  <a:cs typeface="Arial"/>
                  <a:sym typeface="Arial"/>
                </a:rPr>
                <a:t> </a:t>
              </a:r>
              <a:r>
                <a:rPr lang="en-US" altLang="en-VN" sz="2133" dirty="0" err="1">
                  <a:solidFill>
                    <a:srgbClr val="000000"/>
                  </a:solidFill>
                  <a:cs typeface="Arial"/>
                  <a:sym typeface="Arial"/>
                </a:rPr>
                <a:t>vàng</a:t>
              </a:r>
              <a:r>
                <a:rPr lang="en-US" altLang="en-VN" sz="2133" dirty="0">
                  <a:solidFill>
                    <a:srgbClr val="000000"/>
                  </a:solidFill>
                  <a:cs typeface="Arial"/>
                  <a:sym typeface="Arial"/>
                </a:rPr>
                <a:t> </a:t>
              </a:r>
              <a:r>
                <a:rPr lang="en-US" altLang="en-VN" sz="2133" dirty="0" err="1">
                  <a:solidFill>
                    <a:srgbClr val="000000"/>
                  </a:solidFill>
                  <a:cs typeface="Arial"/>
                  <a:sym typeface="Arial"/>
                </a:rPr>
                <a:t>thế</a:t>
              </a:r>
              <a:r>
                <a:rPr lang="en-US" altLang="en-VN" sz="2133" dirty="0">
                  <a:solidFill>
                    <a:srgbClr val="000000"/>
                  </a:solidFill>
                  <a:cs typeface="Arial"/>
                  <a:sym typeface="Arial"/>
                </a:rPr>
                <a:t> </a:t>
              </a:r>
              <a:r>
                <a:rPr lang="en-US" altLang="en-VN" sz="2133" dirty="0" err="1">
                  <a:solidFill>
                    <a:srgbClr val="000000"/>
                  </a:solidFill>
                  <a:cs typeface="Arial"/>
                  <a:sym typeface="Arial"/>
                </a:rPr>
                <a:t>giới</a:t>
              </a:r>
              <a:r>
                <a:rPr lang="en-US" altLang="en-VN" sz="2133" dirty="0">
                  <a:solidFill>
                    <a:srgbClr val="000000"/>
                  </a:solidFill>
                  <a:cs typeface="Arial"/>
                  <a:sym typeface="Arial"/>
                </a:rPr>
                <a:t>. </a:t>
              </a:r>
            </a:p>
            <a:p>
              <a:pPr defTabSz="601648" fontAlgn="base">
                <a:spcBef>
                  <a:spcPct val="20000"/>
                </a:spcBef>
                <a:spcAft>
                  <a:spcPct val="0"/>
                </a:spcAft>
              </a:pPr>
              <a:r>
                <a:rPr lang="en-US" altLang="en-VN" sz="2133" dirty="0">
                  <a:solidFill>
                    <a:srgbClr val="000000"/>
                  </a:solidFill>
                  <a:cs typeface="Arial"/>
                  <a:sym typeface="Arial"/>
                </a:rPr>
                <a:t>( 24,6 </a:t>
              </a:r>
              <a:r>
                <a:rPr lang="en-US" altLang="en-VN" sz="2133" dirty="0" err="1">
                  <a:solidFill>
                    <a:srgbClr val="000000"/>
                  </a:solidFill>
                  <a:cs typeface="Arial"/>
                  <a:sym typeface="Arial"/>
                </a:rPr>
                <a:t>tỉ</a:t>
              </a:r>
              <a:r>
                <a:rPr lang="en-US" altLang="en-VN" sz="2133" dirty="0">
                  <a:solidFill>
                    <a:srgbClr val="000000"/>
                  </a:solidFill>
                  <a:cs typeface="Arial"/>
                  <a:sym typeface="Arial"/>
                </a:rPr>
                <a:t> USD)</a:t>
              </a:r>
            </a:p>
          </p:txBody>
        </p:sp>
        <p:sp>
          <p:nvSpPr>
            <p:cNvPr id="9" name="Text Box 43">
              <a:extLst>
                <a:ext uri="{FF2B5EF4-FFF2-40B4-BE49-F238E27FC236}">
                  <a16:creationId xmlns:a16="http://schemas.microsoft.com/office/drawing/2014/main" id="{927B71E7-00B4-5B46-9AEF-DD94783F8781}"/>
                </a:ext>
              </a:extLst>
            </p:cNvPr>
            <p:cNvSpPr txBox="1">
              <a:spLocks noChangeArrowheads="1"/>
            </p:cNvSpPr>
            <p:nvPr/>
          </p:nvSpPr>
          <p:spPr bwMode="auto">
            <a:xfrm>
              <a:off x="2914" y="3073"/>
              <a:ext cx="889"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0"/>
                </a:spcBef>
                <a:spcAft>
                  <a:spcPct val="0"/>
                </a:spcAft>
              </a:pPr>
              <a:r>
                <a:rPr lang="en-US" altLang="en-VN" b="1" dirty="0" err="1">
                  <a:solidFill>
                    <a:srgbClr val="FF0000"/>
                  </a:solidFill>
                  <a:cs typeface="Arial"/>
                  <a:sym typeface="Arial"/>
                </a:rPr>
                <a:t>Quân</a:t>
              </a:r>
              <a:r>
                <a:rPr lang="en-US" altLang="en-VN" b="1" dirty="0">
                  <a:solidFill>
                    <a:srgbClr val="FF0000"/>
                  </a:solidFill>
                  <a:cs typeface="Arial"/>
                  <a:sym typeface="Arial"/>
                </a:rPr>
                <a:t> </a:t>
              </a:r>
              <a:r>
                <a:rPr lang="en-US" altLang="en-VN" b="1" dirty="0" err="1">
                  <a:solidFill>
                    <a:srgbClr val="FF0000"/>
                  </a:solidFill>
                  <a:cs typeface="Arial"/>
                  <a:sym typeface="Arial"/>
                </a:rPr>
                <a:t>sự</a:t>
              </a:r>
              <a:endParaRPr lang="en-US" altLang="en-VN" b="1" dirty="0">
                <a:solidFill>
                  <a:srgbClr val="FF0000"/>
                </a:solidFill>
                <a:cs typeface="Arial"/>
                <a:sym typeface="Arial"/>
              </a:endParaRPr>
            </a:p>
          </p:txBody>
        </p:sp>
        <p:sp>
          <p:nvSpPr>
            <p:cNvPr id="10" name="Text Box 44">
              <a:extLst>
                <a:ext uri="{FF2B5EF4-FFF2-40B4-BE49-F238E27FC236}">
                  <a16:creationId xmlns:a16="http://schemas.microsoft.com/office/drawing/2014/main" id="{8E27E620-D681-6B45-97EE-6FEC62C1580A}"/>
                </a:ext>
              </a:extLst>
            </p:cNvPr>
            <p:cNvSpPr txBox="1">
              <a:spLocks noChangeArrowheads="1"/>
            </p:cNvSpPr>
            <p:nvPr/>
          </p:nvSpPr>
          <p:spPr bwMode="auto">
            <a:xfrm>
              <a:off x="3782" y="3072"/>
              <a:ext cx="1853"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sz="2133">
                  <a:solidFill>
                    <a:srgbClr val="000000"/>
                  </a:solidFill>
                  <a:cs typeface="Arial"/>
                  <a:sym typeface="Arial"/>
                </a:rPr>
                <a:t>Mạnh nhất, độc quyền về vũ khí nguyên tử</a:t>
              </a:r>
            </a:p>
          </p:txBody>
        </p:sp>
        <p:sp>
          <p:nvSpPr>
            <p:cNvPr id="11" name="Text Box 45">
              <a:extLst>
                <a:ext uri="{FF2B5EF4-FFF2-40B4-BE49-F238E27FC236}">
                  <a16:creationId xmlns:a16="http://schemas.microsoft.com/office/drawing/2014/main" id="{704BBFFC-0159-2646-9818-05740C0A867F}"/>
                </a:ext>
              </a:extLst>
            </p:cNvPr>
            <p:cNvSpPr txBox="1">
              <a:spLocks noChangeArrowheads="1"/>
            </p:cNvSpPr>
            <p:nvPr/>
          </p:nvSpPr>
          <p:spPr bwMode="auto">
            <a:xfrm>
              <a:off x="2992" y="3490"/>
              <a:ext cx="81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a:solidFill>
                    <a:srgbClr val="FF0000"/>
                  </a:solidFill>
                  <a:cs typeface="Arial"/>
                  <a:sym typeface="Arial"/>
                </a:rPr>
                <a:t>Tàu biển</a:t>
              </a:r>
            </a:p>
          </p:txBody>
        </p:sp>
        <p:sp>
          <p:nvSpPr>
            <p:cNvPr id="12" name="Text Box 46">
              <a:extLst>
                <a:ext uri="{FF2B5EF4-FFF2-40B4-BE49-F238E27FC236}">
                  <a16:creationId xmlns:a16="http://schemas.microsoft.com/office/drawing/2014/main" id="{C30CF1DF-FD48-FC4D-8EDF-C1F614B043F8}"/>
                </a:ext>
              </a:extLst>
            </p:cNvPr>
            <p:cNvSpPr txBox="1">
              <a:spLocks noChangeArrowheads="1"/>
            </p:cNvSpPr>
            <p:nvPr/>
          </p:nvSpPr>
          <p:spPr bwMode="auto">
            <a:xfrm>
              <a:off x="3782" y="3508"/>
              <a:ext cx="875"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0"/>
                </a:spcBef>
                <a:spcAft>
                  <a:spcPct val="0"/>
                </a:spcAft>
              </a:pPr>
              <a:r>
                <a:rPr lang="en-US" altLang="en-VN" sz="2133">
                  <a:solidFill>
                    <a:srgbClr val="000000"/>
                  </a:solidFill>
                  <a:cs typeface="Arial"/>
                  <a:sym typeface="Arial"/>
                </a:rPr>
                <a:t>50% tàu trên biển</a:t>
              </a:r>
            </a:p>
          </p:txBody>
        </p:sp>
        <p:sp>
          <p:nvSpPr>
            <p:cNvPr id="13" name="Text Box 47">
              <a:extLst>
                <a:ext uri="{FF2B5EF4-FFF2-40B4-BE49-F238E27FC236}">
                  <a16:creationId xmlns:a16="http://schemas.microsoft.com/office/drawing/2014/main" id="{E1C61CEB-ABBD-B64E-9550-C19E9470CEBD}"/>
                </a:ext>
              </a:extLst>
            </p:cNvPr>
            <p:cNvSpPr txBox="1">
              <a:spLocks noChangeArrowheads="1"/>
            </p:cNvSpPr>
            <p:nvPr/>
          </p:nvSpPr>
          <p:spPr bwMode="auto">
            <a:xfrm>
              <a:off x="2992" y="3746"/>
              <a:ext cx="613"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b="1">
                  <a:solidFill>
                    <a:srgbClr val="FF0000"/>
                  </a:solidFill>
                  <a:cs typeface="Arial"/>
                  <a:sym typeface="Arial"/>
                </a:rPr>
                <a:t>Ngân hàng</a:t>
              </a:r>
            </a:p>
          </p:txBody>
        </p:sp>
        <p:sp>
          <p:nvSpPr>
            <p:cNvPr id="14" name="Text Box 48">
              <a:extLst>
                <a:ext uri="{FF2B5EF4-FFF2-40B4-BE49-F238E27FC236}">
                  <a16:creationId xmlns:a16="http://schemas.microsoft.com/office/drawing/2014/main" id="{F40A0C67-A738-5748-BBEF-BF27A564717E}"/>
                </a:ext>
              </a:extLst>
            </p:cNvPr>
            <p:cNvSpPr txBox="1">
              <a:spLocks noChangeArrowheads="1"/>
            </p:cNvSpPr>
            <p:nvPr/>
          </p:nvSpPr>
          <p:spPr bwMode="auto">
            <a:xfrm>
              <a:off x="3782" y="3763"/>
              <a:ext cx="1834"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sz="2133" dirty="0">
                  <a:solidFill>
                    <a:srgbClr val="000000"/>
                  </a:solidFill>
                  <a:cs typeface="Arial"/>
                  <a:sym typeface="Arial"/>
                </a:rPr>
                <a:t>10 </a:t>
              </a:r>
              <a:r>
                <a:rPr lang="en-US" altLang="en-VN" sz="2133" dirty="0" err="1">
                  <a:solidFill>
                    <a:srgbClr val="000000"/>
                  </a:solidFill>
                  <a:cs typeface="Arial"/>
                  <a:sym typeface="Arial"/>
                </a:rPr>
                <a:t>ngân</a:t>
              </a:r>
              <a:r>
                <a:rPr lang="en-US" altLang="en-VN" sz="2133" dirty="0">
                  <a:solidFill>
                    <a:srgbClr val="000000"/>
                  </a:solidFill>
                  <a:cs typeface="Arial"/>
                  <a:sym typeface="Arial"/>
                </a:rPr>
                <a:t> </a:t>
              </a:r>
              <a:r>
                <a:rPr lang="en-US" altLang="en-VN" sz="2133" dirty="0" err="1">
                  <a:solidFill>
                    <a:srgbClr val="000000"/>
                  </a:solidFill>
                  <a:cs typeface="Arial"/>
                  <a:sym typeface="Arial"/>
                </a:rPr>
                <a:t>hàng</a:t>
              </a:r>
              <a:r>
                <a:rPr lang="en-US" altLang="en-VN" sz="2133" dirty="0">
                  <a:solidFill>
                    <a:srgbClr val="000000"/>
                  </a:solidFill>
                  <a:cs typeface="Arial"/>
                  <a:sym typeface="Arial"/>
                </a:rPr>
                <a:t> </a:t>
              </a:r>
              <a:r>
                <a:rPr lang="en-US" altLang="en-VN" sz="2133" dirty="0" err="1">
                  <a:solidFill>
                    <a:srgbClr val="000000"/>
                  </a:solidFill>
                  <a:cs typeface="Arial"/>
                  <a:sym typeface="Arial"/>
                </a:rPr>
                <a:t>lớn</a:t>
              </a:r>
              <a:r>
                <a:rPr lang="en-US" altLang="en-VN" sz="2133" dirty="0">
                  <a:solidFill>
                    <a:srgbClr val="000000"/>
                  </a:solidFill>
                  <a:cs typeface="Arial"/>
                  <a:sym typeface="Arial"/>
                </a:rPr>
                <a:t> </a:t>
              </a:r>
              <a:r>
                <a:rPr lang="en-US" altLang="en-VN" sz="2133" dirty="0" err="1">
                  <a:solidFill>
                    <a:srgbClr val="000000"/>
                  </a:solidFill>
                  <a:cs typeface="Arial"/>
                  <a:sym typeface="Arial"/>
                </a:rPr>
                <a:t>nhất</a:t>
              </a:r>
              <a:r>
                <a:rPr lang="en-US" altLang="en-VN" sz="2133" dirty="0">
                  <a:solidFill>
                    <a:srgbClr val="000000"/>
                  </a:solidFill>
                  <a:cs typeface="Arial"/>
                  <a:sym typeface="Arial"/>
                </a:rPr>
                <a:t> </a:t>
              </a:r>
              <a:r>
                <a:rPr lang="en-US" altLang="en-VN" sz="2133" dirty="0" err="1">
                  <a:solidFill>
                    <a:srgbClr val="000000"/>
                  </a:solidFill>
                  <a:cs typeface="Arial"/>
                  <a:sym typeface="Arial"/>
                </a:rPr>
                <a:t>thế</a:t>
              </a:r>
              <a:r>
                <a:rPr lang="en-US" altLang="en-VN" sz="2133" dirty="0">
                  <a:solidFill>
                    <a:srgbClr val="000000"/>
                  </a:solidFill>
                  <a:cs typeface="Arial"/>
                  <a:sym typeface="Arial"/>
                </a:rPr>
                <a:t> </a:t>
              </a:r>
              <a:r>
                <a:rPr lang="en-US" altLang="en-VN" sz="2133" dirty="0" err="1">
                  <a:solidFill>
                    <a:srgbClr val="000000"/>
                  </a:solidFill>
                  <a:cs typeface="Arial"/>
                  <a:sym typeface="Arial"/>
                </a:rPr>
                <a:t>giới</a:t>
              </a:r>
              <a:r>
                <a:rPr lang="en-US" altLang="en-VN" sz="2133" dirty="0">
                  <a:solidFill>
                    <a:srgbClr val="000000"/>
                  </a:solidFill>
                  <a:cs typeface="Arial"/>
                  <a:sym typeface="Arial"/>
                </a:rPr>
                <a:t> </a:t>
              </a:r>
              <a:r>
                <a:rPr lang="en-US" altLang="en-VN" sz="2133" dirty="0" err="1">
                  <a:solidFill>
                    <a:srgbClr val="000000"/>
                  </a:solidFill>
                  <a:cs typeface="Arial"/>
                  <a:sym typeface="Arial"/>
                </a:rPr>
                <a:t>là</a:t>
              </a:r>
              <a:r>
                <a:rPr lang="en-US" altLang="en-VN" sz="2133" dirty="0">
                  <a:solidFill>
                    <a:srgbClr val="000000"/>
                  </a:solidFill>
                  <a:cs typeface="Arial"/>
                  <a:sym typeface="Arial"/>
                </a:rPr>
                <a:t> </a:t>
              </a:r>
              <a:r>
                <a:rPr lang="en-US" altLang="en-VN" sz="2133" dirty="0" err="1">
                  <a:solidFill>
                    <a:srgbClr val="000000"/>
                  </a:solidFill>
                  <a:cs typeface="Arial"/>
                  <a:sym typeface="Arial"/>
                </a:rPr>
                <a:t>của</a:t>
              </a:r>
              <a:r>
                <a:rPr lang="en-US" altLang="en-VN" sz="2133" dirty="0">
                  <a:solidFill>
                    <a:srgbClr val="000000"/>
                  </a:solidFill>
                  <a:cs typeface="Arial"/>
                  <a:sym typeface="Arial"/>
                </a:rPr>
                <a:t> </a:t>
              </a:r>
              <a:r>
                <a:rPr lang="en-US" altLang="en-VN" sz="2133" dirty="0" err="1">
                  <a:solidFill>
                    <a:srgbClr val="000000"/>
                  </a:solidFill>
                  <a:cs typeface="Arial"/>
                  <a:sym typeface="Arial"/>
                </a:rPr>
                <a:t>người</a:t>
              </a:r>
              <a:r>
                <a:rPr lang="en-US" altLang="en-VN" sz="2133" dirty="0">
                  <a:solidFill>
                    <a:srgbClr val="000000"/>
                  </a:solidFill>
                  <a:cs typeface="Arial"/>
                  <a:sym typeface="Arial"/>
                </a:rPr>
                <a:t> </a:t>
              </a:r>
              <a:r>
                <a:rPr lang="en-US" altLang="en-VN" sz="2133" dirty="0" err="1">
                  <a:solidFill>
                    <a:srgbClr val="000000"/>
                  </a:solidFill>
                  <a:cs typeface="Arial"/>
                  <a:sym typeface="Arial"/>
                </a:rPr>
                <a:t>Mĩ</a:t>
              </a:r>
              <a:endParaRPr lang="en-US" altLang="en-VN" sz="2133" dirty="0">
                <a:solidFill>
                  <a:srgbClr val="000000"/>
                </a:solidFill>
                <a:cs typeface="Arial"/>
                <a:sym typeface="Arial"/>
              </a:endParaRPr>
            </a:p>
          </p:txBody>
        </p:sp>
        <p:sp>
          <p:nvSpPr>
            <p:cNvPr id="15" name="Line 49">
              <a:extLst>
                <a:ext uri="{FF2B5EF4-FFF2-40B4-BE49-F238E27FC236}">
                  <a16:creationId xmlns:a16="http://schemas.microsoft.com/office/drawing/2014/main" id="{348E8736-42B9-EA40-80CA-CEFFBA89A4C1}"/>
                </a:ext>
              </a:extLst>
            </p:cNvPr>
            <p:cNvSpPr>
              <a:spLocks noChangeShapeType="1"/>
            </p:cNvSpPr>
            <p:nvPr/>
          </p:nvSpPr>
          <p:spPr bwMode="auto">
            <a:xfrm>
              <a:off x="3017" y="1548"/>
              <a:ext cx="2647"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16" name="Line 50">
              <a:extLst>
                <a:ext uri="{FF2B5EF4-FFF2-40B4-BE49-F238E27FC236}">
                  <a16:creationId xmlns:a16="http://schemas.microsoft.com/office/drawing/2014/main" id="{718C0198-1A36-AA40-BDFD-8B2994653964}"/>
                </a:ext>
              </a:extLst>
            </p:cNvPr>
            <p:cNvSpPr>
              <a:spLocks noChangeShapeType="1"/>
            </p:cNvSpPr>
            <p:nvPr/>
          </p:nvSpPr>
          <p:spPr bwMode="auto">
            <a:xfrm>
              <a:off x="3017" y="4216"/>
              <a:ext cx="2647"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17" name="Line 51">
              <a:extLst>
                <a:ext uri="{FF2B5EF4-FFF2-40B4-BE49-F238E27FC236}">
                  <a16:creationId xmlns:a16="http://schemas.microsoft.com/office/drawing/2014/main" id="{72B53B11-0151-B644-9BE6-B67056DB1120}"/>
                </a:ext>
              </a:extLst>
            </p:cNvPr>
            <p:cNvSpPr>
              <a:spLocks noChangeShapeType="1"/>
            </p:cNvSpPr>
            <p:nvPr/>
          </p:nvSpPr>
          <p:spPr bwMode="auto">
            <a:xfrm>
              <a:off x="3017" y="1548"/>
              <a:ext cx="0" cy="2668"/>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18" name="Line 52">
              <a:extLst>
                <a:ext uri="{FF2B5EF4-FFF2-40B4-BE49-F238E27FC236}">
                  <a16:creationId xmlns:a16="http://schemas.microsoft.com/office/drawing/2014/main" id="{BBAE410C-BBA1-FC4D-A3DD-AAB5B3DB0082}"/>
                </a:ext>
              </a:extLst>
            </p:cNvPr>
            <p:cNvSpPr>
              <a:spLocks noChangeShapeType="1"/>
            </p:cNvSpPr>
            <p:nvPr/>
          </p:nvSpPr>
          <p:spPr bwMode="auto">
            <a:xfrm>
              <a:off x="3792" y="1548"/>
              <a:ext cx="0" cy="266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19" name="Line 53">
              <a:extLst>
                <a:ext uri="{FF2B5EF4-FFF2-40B4-BE49-F238E27FC236}">
                  <a16:creationId xmlns:a16="http://schemas.microsoft.com/office/drawing/2014/main" id="{3CA7B2EB-3105-AC4E-9338-8ED560FB8ECE}"/>
                </a:ext>
              </a:extLst>
            </p:cNvPr>
            <p:cNvSpPr>
              <a:spLocks noChangeShapeType="1"/>
            </p:cNvSpPr>
            <p:nvPr/>
          </p:nvSpPr>
          <p:spPr bwMode="auto">
            <a:xfrm>
              <a:off x="5664" y="1548"/>
              <a:ext cx="0" cy="2668"/>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0" name="Line 54">
              <a:extLst>
                <a:ext uri="{FF2B5EF4-FFF2-40B4-BE49-F238E27FC236}">
                  <a16:creationId xmlns:a16="http://schemas.microsoft.com/office/drawing/2014/main" id="{767BE046-0F79-9E4A-906A-BEFF774ACD15}"/>
                </a:ext>
              </a:extLst>
            </p:cNvPr>
            <p:cNvSpPr>
              <a:spLocks noChangeShapeType="1"/>
            </p:cNvSpPr>
            <p:nvPr/>
          </p:nvSpPr>
          <p:spPr bwMode="auto">
            <a:xfrm>
              <a:off x="3017" y="2016"/>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1" name="Line 55">
              <a:extLst>
                <a:ext uri="{FF2B5EF4-FFF2-40B4-BE49-F238E27FC236}">
                  <a16:creationId xmlns:a16="http://schemas.microsoft.com/office/drawing/2014/main" id="{0236DC52-D8FF-E142-B56A-86BF965AF498}"/>
                </a:ext>
              </a:extLst>
            </p:cNvPr>
            <p:cNvSpPr>
              <a:spLocks noChangeShapeType="1"/>
            </p:cNvSpPr>
            <p:nvPr/>
          </p:nvSpPr>
          <p:spPr bwMode="auto">
            <a:xfrm>
              <a:off x="3017" y="2526"/>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2" name="Line 56">
              <a:extLst>
                <a:ext uri="{FF2B5EF4-FFF2-40B4-BE49-F238E27FC236}">
                  <a16:creationId xmlns:a16="http://schemas.microsoft.com/office/drawing/2014/main" id="{006E10C8-3EBC-474B-BC52-F5113028868B}"/>
                </a:ext>
              </a:extLst>
            </p:cNvPr>
            <p:cNvSpPr>
              <a:spLocks noChangeShapeType="1"/>
            </p:cNvSpPr>
            <p:nvPr/>
          </p:nvSpPr>
          <p:spPr bwMode="auto">
            <a:xfrm>
              <a:off x="3017" y="3024"/>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3" name="Line 57">
              <a:extLst>
                <a:ext uri="{FF2B5EF4-FFF2-40B4-BE49-F238E27FC236}">
                  <a16:creationId xmlns:a16="http://schemas.microsoft.com/office/drawing/2014/main" id="{A1D322E7-5647-6F46-A0C2-4C77AAB227EC}"/>
                </a:ext>
              </a:extLst>
            </p:cNvPr>
            <p:cNvSpPr>
              <a:spLocks noChangeShapeType="1"/>
            </p:cNvSpPr>
            <p:nvPr/>
          </p:nvSpPr>
          <p:spPr bwMode="auto">
            <a:xfrm>
              <a:off x="3017" y="3755"/>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24" name="Line 58">
              <a:extLst>
                <a:ext uri="{FF2B5EF4-FFF2-40B4-BE49-F238E27FC236}">
                  <a16:creationId xmlns:a16="http://schemas.microsoft.com/office/drawing/2014/main" id="{66F781BB-3111-2D4B-95F7-8BE466E644C7}"/>
                </a:ext>
              </a:extLst>
            </p:cNvPr>
            <p:cNvSpPr>
              <a:spLocks noChangeShapeType="1"/>
            </p:cNvSpPr>
            <p:nvPr/>
          </p:nvSpPr>
          <p:spPr bwMode="auto">
            <a:xfrm>
              <a:off x="2975" y="3462"/>
              <a:ext cx="264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algn="ct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grpSp>
      <p:grpSp>
        <p:nvGrpSpPr>
          <p:cNvPr id="25" name="Group 2">
            <a:extLst>
              <a:ext uri="{FF2B5EF4-FFF2-40B4-BE49-F238E27FC236}">
                <a16:creationId xmlns:a16="http://schemas.microsoft.com/office/drawing/2014/main" id="{7797F0D4-654A-C840-AAAE-43D7467BC526}"/>
              </a:ext>
            </a:extLst>
          </p:cNvPr>
          <p:cNvGrpSpPr>
            <a:grpSpLocks/>
          </p:cNvGrpSpPr>
          <p:nvPr/>
        </p:nvGrpSpPr>
        <p:grpSpPr bwMode="auto">
          <a:xfrm>
            <a:off x="6449422" y="756137"/>
            <a:ext cx="5635569" cy="5486289"/>
            <a:chOff x="2971" y="2093"/>
            <a:chExt cx="2553" cy="1315"/>
          </a:xfrm>
        </p:grpSpPr>
        <p:sp>
          <p:nvSpPr>
            <p:cNvPr id="26" name="Rectangle 3">
              <a:extLst>
                <a:ext uri="{FF2B5EF4-FFF2-40B4-BE49-F238E27FC236}">
                  <a16:creationId xmlns:a16="http://schemas.microsoft.com/office/drawing/2014/main" id="{2242F009-75C6-D248-A824-7FCA32459FCB}"/>
                </a:ext>
              </a:extLst>
            </p:cNvPr>
            <p:cNvSpPr>
              <a:spLocks noChangeArrowheads="1"/>
            </p:cNvSpPr>
            <p:nvPr/>
          </p:nvSpPr>
          <p:spPr bwMode="auto">
            <a:xfrm>
              <a:off x="3552" y="2821"/>
              <a:ext cx="1968"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27" name="Rectangle 4">
              <a:extLst>
                <a:ext uri="{FF2B5EF4-FFF2-40B4-BE49-F238E27FC236}">
                  <a16:creationId xmlns:a16="http://schemas.microsoft.com/office/drawing/2014/main" id="{55B01623-D6F4-1742-9B5E-67C63FDAFFF8}"/>
                </a:ext>
              </a:extLst>
            </p:cNvPr>
            <p:cNvSpPr>
              <a:spLocks noChangeArrowheads="1"/>
            </p:cNvSpPr>
            <p:nvPr/>
          </p:nvSpPr>
          <p:spPr bwMode="auto">
            <a:xfrm>
              <a:off x="2995" y="2821"/>
              <a:ext cx="557"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28" name="Rectangle 5">
              <a:extLst>
                <a:ext uri="{FF2B5EF4-FFF2-40B4-BE49-F238E27FC236}">
                  <a16:creationId xmlns:a16="http://schemas.microsoft.com/office/drawing/2014/main" id="{4729F552-E47D-E94D-80E0-85A2C6C75282}"/>
                </a:ext>
              </a:extLst>
            </p:cNvPr>
            <p:cNvSpPr>
              <a:spLocks noChangeArrowheads="1"/>
            </p:cNvSpPr>
            <p:nvPr/>
          </p:nvSpPr>
          <p:spPr bwMode="auto">
            <a:xfrm>
              <a:off x="3552" y="2510"/>
              <a:ext cx="1968"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29" name="Rectangle 6">
              <a:extLst>
                <a:ext uri="{FF2B5EF4-FFF2-40B4-BE49-F238E27FC236}">
                  <a16:creationId xmlns:a16="http://schemas.microsoft.com/office/drawing/2014/main" id="{DBD9A197-A795-1C43-A9EC-3653A2664560}"/>
                </a:ext>
              </a:extLst>
            </p:cNvPr>
            <p:cNvSpPr>
              <a:spLocks noChangeArrowheads="1"/>
            </p:cNvSpPr>
            <p:nvPr/>
          </p:nvSpPr>
          <p:spPr bwMode="auto">
            <a:xfrm>
              <a:off x="2995" y="2510"/>
              <a:ext cx="557"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30" name="Rectangle 7">
              <a:extLst>
                <a:ext uri="{FF2B5EF4-FFF2-40B4-BE49-F238E27FC236}">
                  <a16:creationId xmlns:a16="http://schemas.microsoft.com/office/drawing/2014/main" id="{963ABAE6-BE17-5748-9DEB-EC3620B0D784}"/>
                </a:ext>
              </a:extLst>
            </p:cNvPr>
            <p:cNvSpPr>
              <a:spLocks noChangeArrowheads="1"/>
            </p:cNvSpPr>
            <p:nvPr/>
          </p:nvSpPr>
          <p:spPr bwMode="auto">
            <a:xfrm>
              <a:off x="3552" y="2093"/>
              <a:ext cx="1968"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31" name="Rectangle 8">
              <a:extLst>
                <a:ext uri="{FF2B5EF4-FFF2-40B4-BE49-F238E27FC236}">
                  <a16:creationId xmlns:a16="http://schemas.microsoft.com/office/drawing/2014/main" id="{C14052A4-F850-7646-B2ED-521E847D9294}"/>
                </a:ext>
              </a:extLst>
            </p:cNvPr>
            <p:cNvSpPr>
              <a:spLocks noChangeArrowheads="1"/>
            </p:cNvSpPr>
            <p:nvPr/>
          </p:nvSpPr>
          <p:spPr bwMode="auto">
            <a:xfrm>
              <a:off x="2995" y="2093"/>
              <a:ext cx="557"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lstStyle>
              <a:lvl1pPr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defTabSz="741344" fontAlgn="base">
                <a:spcBef>
                  <a:spcPct val="20000"/>
                </a:spcBef>
                <a:spcAft>
                  <a:spcPct val="0"/>
                </a:spcAft>
              </a:pPr>
              <a:endParaRPr lang="vi-VN" altLang="en-VN" sz="2000">
                <a:solidFill>
                  <a:srgbClr val="000000"/>
                </a:solidFill>
                <a:cs typeface="Arial"/>
                <a:sym typeface="Arial"/>
              </a:endParaRPr>
            </a:p>
          </p:txBody>
        </p:sp>
        <p:sp>
          <p:nvSpPr>
            <p:cNvPr id="32" name="Line 9">
              <a:extLst>
                <a:ext uri="{FF2B5EF4-FFF2-40B4-BE49-F238E27FC236}">
                  <a16:creationId xmlns:a16="http://schemas.microsoft.com/office/drawing/2014/main" id="{29304FD7-3E18-CD49-9BD7-C1FC1F919757}"/>
                </a:ext>
              </a:extLst>
            </p:cNvPr>
            <p:cNvSpPr>
              <a:spLocks noChangeShapeType="1"/>
            </p:cNvSpPr>
            <p:nvPr/>
          </p:nvSpPr>
          <p:spPr bwMode="auto">
            <a:xfrm>
              <a:off x="2995" y="2093"/>
              <a:ext cx="2525"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3" name="Line 10">
              <a:extLst>
                <a:ext uri="{FF2B5EF4-FFF2-40B4-BE49-F238E27FC236}">
                  <a16:creationId xmlns:a16="http://schemas.microsoft.com/office/drawing/2014/main" id="{E23326FE-7E3E-5549-BD17-77D1C0F653C6}"/>
                </a:ext>
              </a:extLst>
            </p:cNvPr>
            <p:cNvSpPr>
              <a:spLocks noChangeShapeType="1"/>
            </p:cNvSpPr>
            <p:nvPr/>
          </p:nvSpPr>
          <p:spPr bwMode="auto">
            <a:xfrm>
              <a:off x="2995" y="3408"/>
              <a:ext cx="2525"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4" name="Line 11">
              <a:extLst>
                <a:ext uri="{FF2B5EF4-FFF2-40B4-BE49-F238E27FC236}">
                  <a16:creationId xmlns:a16="http://schemas.microsoft.com/office/drawing/2014/main" id="{C0082F34-3403-5C4B-B7BC-8555A3B31AE4}"/>
                </a:ext>
              </a:extLst>
            </p:cNvPr>
            <p:cNvSpPr>
              <a:spLocks noChangeShapeType="1"/>
            </p:cNvSpPr>
            <p:nvPr/>
          </p:nvSpPr>
          <p:spPr bwMode="auto">
            <a:xfrm>
              <a:off x="3552" y="2093"/>
              <a:ext cx="0" cy="41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5" name="Line 12">
              <a:extLst>
                <a:ext uri="{FF2B5EF4-FFF2-40B4-BE49-F238E27FC236}">
                  <a16:creationId xmlns:a16="http://schemas.microsoft.com/office/drawing/2014/main" id="{E5073701-31AC-A44D-AA5E-BF9E56539837}"/>
                </a:ext>
              </a:extLst>
            </p:cNvPr>
            <p:cNvSpPr>
              <a:spLocks noChangeShapeType="1"/>
            </p:cNvSpPr>
            <p:nvPr/>
          </p:nvSpPr>
          <p:spPr bwMode="auto">
            <a:xfrm>
              <a:off x="2995" y="2577"/>
              <a:ext cx="2525" cy="0"/>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6" name="Line 13">
              <a:extLst>
                <a:ext uri="{FF2B5EF4-FFF2-40B4-BE49-F238E27FC236}">
                  <a16:creationId xmlns:a16="http://schemas.microsoft.com/office/drawing/2014/main" id="{E16E01A4-6980-5042-BC82-5251D65FA027}"/>
                </a:ext>
              </a:extLst>
            </p:cNvPr>
            <p:cNvSpPr>
              <a:spLocks noChangeShapeType="1"/>
            </p:cNvSpPr>
            <p:nvPr/>
          </p:nvSpPr>
          <p:spPr bwMode="auto">
            <a:xfrm>
              <a:off x="2995" y="2821"/>
              <a:ext cx="2525" cy="0"/>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7" name="Line 14">
              <a:extLst>
                <a:ext uri="{FF2B5EF4-FFF2-40B4-BE49-F238E27FC236}">
                  <a16:creationId xmlns:a16="http://schemas.microsoft.com/office/drawing/2014/main" id="{7F180D3E-2AFC-2E4B-9FBD-68DBD22D1288}"/>
                </a:ext>
              </a:extLst>
            </p:cNvPr>
            <p:cNvSpPr>
              <a:spLocks noChangeShapeType="1"/>
            </p:cNvSpPr>
            <p:nvPr/>
          </p:nvSpPr>
          <p:spPr bwMode="auto">
            <a:xfrm>
              <a:off x="2995" y="2510"/>
              <a:ext cx="0" cy="311"/>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8" name="Line 15">
              <a:extLst>
                <a:ext uri="{FF2B5EF4-FFF2-40B4-BE49-F238E27FC236}">
                  <a16:creationId xmlns:a16="http://schemas.microsoft.com/office/drawing/2014/main" id="{A8CE0957-A24A-5443-97C7-673B3E1D917A}"/>
                </a:ext>
              </a:extLst>
            </p:cNvPr>
            <p:cNvSpPr>
              <a:spLocks noChangeShapeType="1"/>
            </p:cNvSpPr>
            <p:nvPr/>
          </p:nvSpPr>
          <p:spPr bwMode="auto">
            <a:xfrm>
              <a:off x="2995" y="2093"/>
              <a:ext cx="0" cy="41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39" name="Line 16">
              <a:extLst>
                <a:ext uri="{FF2B5EF4-FFF2-40B4-BE49-F238E27FC236}">
                  <a16:creationId xmlns:a16="http://schemas.microsoft.com/office/drawing/2014/main" id="{5E54BAE5-2E91-FB4D-B71A-C0CE4A2B424D}"/>
                </a:ext>
              </a:extLst>
            </p:cNvPr>
            <p:cNvSpPr>
              <a:spLocks noChangeShapeType="1"/>
            </p:cNvSpPr>
            <p:nvPr/>
          </p:nvSpPr>
          <p:spPr bwMode="auto">
            <a:xfrm>
              <a:off x="2995" y="2821"/>
              <a:ext cx="0" cy="58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0" name="Line 17">
              <a:extLst>
                <a:ext uri="{FF2B5EF4-FFF2-40B4-BE49-F238E27FC236}">
                  <a16:creationId xmlns:a16="http://schemas.microsoft.com/office/drawing/2014/main" id="{7073A466-EE8E-634F-9DA1-946F03382E75}"/>
                </a:ext>
              </a:extLst>
            </p:cNvPr>
            <p:cNvSpPr>
              <a:spLocks noChangeShapeType="1"/>
            </p:cNvSpPr>
            <p:nvPr/>
          </p:nvSpPr>
          <p:spPr bwMode="auto">
            <a:xfrm>
              <a:off x="3552" y="2510"/>
              <a:ext cx="0" cy="311"/>
            </a:xfrm>
            <a:prstGeom prst="line">
              <a:avLst/>
            </a:prstGeom>
            <a:noFill/>
            <a:ln w="12700"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1" name="Line 18">
              <a:extLst>
                <a:ext uri="{FF2B5EF4-FFF2-40B4-BE49-F238E27FC236}">
                  <a16:creationId xmlns:a16="http://schemas.microsoft.com/office/drawing/2014/main" id="{81CD2FE3-BADF-3E49-9AD0-FBCAFFC2B9BA}"/>
                </a:ext>
              </a:extLst>
            </p:cNvPr>
            <p:cNvSpPr>
              <a:spLocks noChangeShapeType="1"/>
            </p:cNvSpPr>
            <p:nvPr/>
          </p:nvSpPr>
          <p:spPr bwMode="auto">
            <a:xfrm>
              <a:off x="3552" y="2821"/>
              <a:ext cx="0" cy="58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2" name="Line 19">
              <a:extLst>
                <a:ext uri="{FF2B5EF4-FFF2-40B4-BE49-F238E27FC236}">
                  <a16:creationId xmlns:a16="http://schemas.microsoft.com/office/drawing/2014/main" id="{3CFBA80D-E37A-E144-BFDF-C7230AB8B756}"/>
                </a:ext>
              </a:extLst>
            </p:cNvPr>
            <p:cNvSpPr>
              <a:spLocks noChangeShapeType="1"/>
            </p:cNvSpPr>
            <p:nvPr/>
          </p:nvSpPr>
          <p:spPr bwMode="auto">
            <a:xfrm>
              <a:off x="5520" y="2510"/>
              <a:ext cx="0" cy="311"/>
            </a:xfrm>
            <a:prstGeom prst="line">
              <a:avLst/>
            </a:prstGeom>
            <a:noFill/>
            <a:ln w="28575" cap="rnd">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3" name="Line 20">
              <a:extLst>
                <a:ext uri="{FF2B5EF4-FFF2-40B4-BE49-F238E27FC236}">
                  <a16:creationId xmlns:a16="http://schemas.microsoft.com/office/drawing/2014/main" id="{AE6390CA-80AE-D743-96A3-1D6C86458497}"/>
                </a:ext>
              </a:extLst>
            </p:cNvPr>
            <p:cNvSpPr>
              <a:spLocks noChangeShapeType="1"/>
            </p:cNvSpPr>
            <p:nvPr/>
          </p:nvSpPr>
          <p:spPr bwMode="auto">
            <a:xfrm>
              <a:off x="5520" y="2093"/>
              <a:ext cx="0" cy="41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4" name="Line 21">
              <a:extLst>
                <a:ext uri="{FF2B5EF4-FFF2-40B4-BE49-F238E27FC236}">
                  <a16:creationId xmlns:a16="http://schemas.microsoft.com/office/drawing/2014/main" id="{4B580F11-DA76-2E4A-9FA1-A129EA4F3535}"/>
                </a:ext>
              </a:extLst>
            </p:cNvPr>
            <p:cNvSpPr>
              <a:spLocks noChangeShapeType="1"/>
            </p:cNvSpPr>
            <p:nvPr/>
          </p:nvSpPr>
          <p:spPr bwMode="auto">
            <a:xfrm>
              <a:off x="5520" y="2821"/>
              <a:ext cx="0" cy="587"/>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defTabSz="914377" eaLnBrk="0" fontAlgn="base" hangingPunct="0">
                <a:spcBef>
                  <a:spcPct val="0"/>
                </a:spcBef>
                <a:spcAft>
                  <a:spcPct val="0"/>
                </a:spcAft>
              </a:pPr>
              <a:endParaRPr lang="en-VN" sz="2400">
                <a:solidFill>
                  <a:srgbClr val="000000"/>
                </a:solidFill>
                <a:latin typeface="Times New Roman" panose="02020603050405020304" pitchFamily="18" charset="0"/>
                <a:cs typeface="Arial"/>
                <a:sym typeface="Arial"/>
              </a:endParaRPr>
            </a:p>
          </p:txBody>
        </p:sp>
        <p:sp>
          <p:nvSpPr>
            <p:cNvPr id="45" name="Text Box 22">
              <a:extLst>
                <a:ext uri="{FF2B5EF4-FFF2-40B4-BE49-F238E27FC236}">
                  <a16:creationId xmlns:a16="http://schemas.microsoft.com/office/drawing/2014/main" id="{382EA34F-8F47-FD44-B510-3E52A88A56DF}"/>
                </a:ext>
              </a:extLst>
            </p:cNvPr>
            <p:cNvSpPr txBox="1">
              <a:spLocks noChangeArrowheads="1"/>
            </p:cNvSpPr>
            <p:nvPr/>
          </p:nvSpPr>
          <p:spPr bwMode="auto">
            <a:xfrm>
              <a:off x="2971" y="2151"/>
              <a:ext cx="557"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sz="2667" b="1" dirty="0" err="1">
                  <a:solidFill>
                    <a:srgbClr val="FF0000"/>
                  </a:solidFill>
                  <a:cs typeface="Arial"/>
                  <a:sym typeface="Arial"/>
                </a:rPr>
                <a:t>Công</a:t>
              </a:r>
              <a:r>
                <a:rPr lang="en-US" altLang="en-VN" sz="2667" b="1" dirty="0">
                  <a:solidFill>
                    <a:srgbClr val="FF0000"/>
                  </a:solidFill>
                  <a:cs typeface="Arial"/>
                  <a:sym typeface="Arial"/>
                </a:rPr>
                <a:t> </a:t>
              </a:r>
              <a:r>
                <a:rPr lang="en-US" altLang="en-VN" sz="2667" b="1" dirty="0" err="1">
                  <a:solidFill>
                    <a:srgbClr val="FF0000"/>
                  </a:solidFill>
                  <a:cs typeface="Arial"/>
                  <a:sym typeface="Arial"/>
                </a:rPr>
                <a:t>nghiệp</a:t>
              </a:r>
              <a:endParaRPr lang="en-US" altLang="en-VN" sz="2667" b="1" dirty="0">
                <a:solidFill>
                  <a:srgbClr val="FF0000"/>
                </a:solidFill>
                <a:cs typeface="Arial"/>
                <a:sym typeface="Arial"/>
              </a:endParaRPr>
            </a:p>
          </p:txBody>
        </p:sp>
        <p:sp>
          <p:nvSpPr>
            <p:cNvPr id="46" name="Text Box 23">
              <a:extLst>
                <a:ext uri="{FF2B5EF4-FFF2-40B4-BE49-F238E27FC236}">
                  <a16:creationId xmlns:a16="http://schemas.microsoft.com/office/drawing/2014/main" id="{B483BCC4-A890-E543-8EE9-1F7D85B0191B}"/>
                </a:ext>
              </a:extLst>
            </p:cNvPr>
            <p:cNvSpPr txBox="1">
              <a:spLocks noChangeArrowheads="1"/>
            </p:cNvSpPr>
            <p:nvPr/>
          </p:nvSpPr>
          <p:spPr bwMode="auto">
            <a:xfrm>
              <a:off x="3584" y="2215"/>
              <a:ext cx="1933"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601648" fontAlgn="base">
                <a:spcBef>
                  <a:spcPct val="20000"/>
                </a:spcBef>
                <a:spcAft>
                  <a:spcPct val="0"/>
                </a:spcAft>
              </a:pPr>
              <a:r>
                <a:rPr lang="en-US" altLang="en-VN" dirty="0" err="1">
                  <a:solidFill>
                    <a:srgbClr val="000000"/>
                  </a:solidFill>
                  <a:cs typeface="Arial"/>
                  <a:sym typeface="Arial"/>
                </a:rPr>
                <a:t>Chỉ</a:t>
              </a:r>
              <a:r>
                <a:rPr lang="en-US" altLang="en-VN" dirty="0">
                  <a:solidFill>
                    <a:srgbClr val="000000"/>
                  </a:solidFill>
                  <a:cs typeface="Arial"/>
                  <a:sym typeface="Arial"/>
                </a:rPr>
                <a:t> </a:t>
              </a:r>
              <a:r>
                <a:rPr lang="en-US" altLang="en-VN" dirty="0" err="1">
                  <a:solidFill>
                    <a:srgbClr val="000000"/>
                  </a:solidFill>
                  <a:cs typeface="Arial"/>
                  <a:sym typeface="Arial"/>
                </a:rPr>
                <a:t>còn</a:t>
              </a:r>
              <a:r>
                <a:rPr lang="en-US" altLang="en-VN" dirty="0">
                  <a:solidFill>
                    <a:srgbClr val="000000"/>
                  </a:solidFill>
                  <a:cs typeface="Arial"/>
                  <a:sym typeface="Arial"/>
                </a:rPr>
                <a:t> </a:t>
              </a:r>
              <a:r>
                <a:rPr lang="en-US" altLang="en-VN" dirty="0" err="1">
                  <a:solidFill>
                    <a:srgbClr val="000000"/>
                  </a:solidFill>
                  <a:cs typeface="Arial"/>
                  <a:sym typeface="Arial"/>
                </a:rPr>
                <a:t>chiếm</a:t>
              </a:r>
              <a:r>
                <a:rPr lang="en-US" altLang="en-VN" dirty="0">
                  <a:solidFill>
                    <a:srgbClr val="000000"/>
                  </a:solidFill>
                  <a:cs typeface="Arial"/>
                  <a:sym typeface="Arial"/>
                </a:rPr>
                <a:t> 39,8% SL </a:t>
              </a:r>
              <a:r>
                <a:rPr lang="en-US" altLang="en-VN" dirty="0" err="1">
                  <a:solidFill>
                    <a:srgbClr val="000000"/>
                  </a:solidFill>
                  <a:cs typeface="Arial"/>
                  <a:sym typeface="Arial"/>
                </a:rPr>
                <a:t>toàn</a:t>
              </a:r>
              <a:r>
                <a:rPr lang="en-US" altLang="en-VN" dirty="0">
                  <a:solidFill>
                    <a:srgbClr val="000000"/>
                  </a:solidFill>
                  <a:cs typeface="Arial"/>
                  <a:sym typeface="Arial"/>
                </a:rPr>
                <a:t> </a:t>
              </a:r>
              <a:r>
                <a:rPr lang="en-US" altLang="en-VN" dirty="0" err="1">
                  <a:solidFill>
                    <a:srgbClr val="000000"/>
                  </a:solidFill>
                  <a:cs typeface="Arial"/>
                  <a:sym typeface="Arial"/>
                </a:rPr>
                <a:t>thế</a:t>
              </a:r>
              <a:r>
                <a:rPr lang="en-US" altLang="en-VN" dirty="0">
                  <a:solidFill>
                    <a:srgbClr val="000000"/>
                  </a:solidFill>
                  <a:cs typeface="Arial"/>
                  <a:sym typeface="Arial"/>
                </a:rPr>
                <a:t> </a:t>
              </a:r>
              <a:r>
                <a:rPr lang="en-US" altLang="en-VN" dirty="0" err="1">
                  <a:solidFill>
                    <a:srgbClr val="000000"/>
                  </a:solidFill>
                  <a:cs typeface="Arial"/>
                  <a:sym typeface="Arial"/>
                </a:rPr>
                <a:t>giới</a:t>
              </a:r>
              <a:r>
                <a:rPr lang="en-US" altLang="en-VN" dirty="0">
                  <a:solidFill>
                    <a:srgbClr val="000000"/>
                  </a:solidFill>
                  <a:cs typeface="Arial"/>
                  <a:sym typeface="Arial"/>
                </a:rPr>
                <a:t> (</a:t>
              </a:r>
              <a:r>
                <a:rPr lang="en-US" altLang="en-VN" dirty="0" err="1">
                  <a:solidFill>
                    <a:srgbClr val="000000"/>
                  </a:solidFill>
                  <a:cs typeface="Arial"/>
                  <a:sym typeface="Arial"/>
                </a:rPr>
                <a:t>Năm</a:t>
              </a:r>
              <a:r>
                <a:rPr lang="en-US" altLang="en-VN" dirty="0">
                  <a:solidFill>
                    <a:srgbClr val="000000"/>
                  </a:solidFill>
                  <a:cs typeface="Arial"/>
                  <a:sym typeface="Arial"/>
                </a:rPr>
                <a:t> 1973)</a:t>
              </a:r>
            </a:p>
          </p:txBody>
        </p:sp>
        <p:sp>
          <p:nvSpPr>
            <p:cNvPr id="47" name="Text Box 24">
              <a:extLst>
                <a:ext uri="{FF2B5EF4-FFF2-40B4-BE49-F238E27FC236}">
                  <a16:creationId xmlns:a16="http://schemas.microsoft.com/office/drawing/2014/main" id="{A1DF1188-D430-7D41-9858-6D0BF9C7B4EB}"/>
                </a:ext>
              </a:extLst>
            </p:cNvPr>
            <p:cNvSpPr txBox="1">
              <a:spLocks noChangeArrowheads="1"/>
            </p:cNvSpPr>
            <p:nvPr/>
          </p:nvSpPr>
          <p:spPr bwMode="auto">
            <a:xfrm>
              <a:off x="3036" y="2632"/>
              <a:ext cx="46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0"/>
                </a:spcBef>
                <a:spcAft>
                  <a:spcPct val="0"/>
                </a:spcAft>
              </a:pPr>
              <a:r>
                <a:rPr lang="en-US" altLang="en-VN" sz="2667" b="1">
                  <a:solidFill>
                    <a:srgbClr val="FF0000"/>
                  </a:solidFill>
                  <a:cs typeface="Arial"/>
                  <a:sym typeface="Arial"/>
                </a:rPr>
                <a:t>Vàng</a:t>
              </a:r>
            </a:p>
          </p:txBody>
        </p:sp>
        <p:sp>
          <p:nvSpPr>
            <p:cNvPr id="48" name="Text Box 25">
              <a:extLst>
                <a:ext uri="{FF2B5EF4-FFF2-40B4-BE49-F238E27FC236}">
                  <a16:creationId xmlns:a16="http://schemas.microsoft.com/office/drawing/2014/main" id="{8EC96D37-E0E3-EA48-9CEC-6DE95D80CF7F}"/>
                </a:ext>
              </a:extLst>
            </p:cNvPr>
            <p:cNvSpPr txBox="1">
              <a:spLocks noChangeArrowheads="1"/>
            </p:cNvSpPr>
            <p:nvPr/>
          </p:nvSpPr>
          <p:spPr bwMode="auto">
            <a:xfrm>
              <a:off x="3601" y="2701"/>
              <a:ext cx="153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defTabSz="601648" fontAlgn="base">
                <a:spcBef>
                  <a:spcPct val="20000"/>
                </a:spcBef>
                <a:spcAft>
                  <a:spcPct val="0"/>
                </a:spcAft>
              </a:pPr>
              <a:r>
                <a:rPr lang="en-US" altLang="en-VN" dirty="0">
                  <a:solidFill>
                    <a:srgbClr val="000000"/>
                  </a:solidFill>
                  <a:cs typeface="Arial"/>
                  <a:sym typeface="Arial"/>
                </a:rPr>
                <a:t> </a:t>
              </a:r>
              <a:r>
                <a:rPr lang="en-US" altLang="en-VN" dirty="0">
                  <a:solidFill>
                    <a:srgbClr val="000000"/>
                  </a:solidFill>
                  <a:cs typeface="Times New Roman" panose="02020603050405020304" pitchFamily="18" charset="0"/>
                  <a:sym typeface="Arial"/>
                </a:rPr>
                <a:t>11,9 </a:t>
              </a:r>
              <a:r>
                <a:rPr lang="en-US" altLang="en-VN" dirty="0" err="1">
                  <a:solidFill>
                    <a:srgbClr val="000000"/>
                  </a:solidFill>
                  <a:cs typeface="Times New Roman" panose="02020603050405020304" pitchFamily="18" charset="0"/>
                  <a:sym typeface="Arial"/>
                </a:rPr>
                <a:t>tỉ</a:t>
              </a:r>
              <a:r>
                <a:rPr lang="en-US" altLang="en-VN" dirty="0">
                  <a:solidFill>
                    <a:srgbClr val="000000"/>
                  </a:solidFill>
                  <a:cs typeface="Times New Roman" panose="02020603050405020304" pitchFamily="18" charset="0"/>
                  <a:sym typeface="Arial"/>
                </a:rPr>
                <a:t> USD (</a:t>
              </a:r>
              <a:r>
                <a:rPr lang="en-US" altLang="en-VN" dirty="0" err="1">
                  <a:solidFill>
                    <a:srgbClr val="000000"/>
                  </a:solidFill>
                  <a:cs typeface="Times New Roman" panose="02020603050405020304" pitchFamily="18" charset="0"/>
                  <a:sym typeface="Arial"/>
                </a:rPr>
                <a:t>Năm</a:t>
              </a:r>
              <a:r>
                <a:rPr lang="en-US" altLang="en-VN" dirty="0">
                  <a:solidFill>
                    <a:srgbClr val="000000"/>
                  </a:solidFill>
                  <a:cs typeface="Times New Roman" panose="02020603050405020304" pitchFamily="18" charset="0"/>
                  <a:sym typeface="Arial"/>
                </a:rPr>
                <a:t> 1974)</a:t>
              </a:r>
            </a:p>
          </p:txBody>
        </p:sp>
        <p:sp>
          <p:nvSpPr>
            <p:cNvPr id="49" name="Text Box 26">
              <a:extLst>
                <a:ext uri="{FF2B5EF4-FFF2-40B4-BE49-F238E27FC236}">
                  <a16:creationId xmlns:a16="http://schemas.microsoft.com/office/drawing/2014/main" id="{BBABDA44-335C-0043-AC07-CBCCEAE465B7}"/>
                </a:ext>
              </a:extLst>
            </p:cNvPr>
            <p:cNvSpPr txBox="1">
              <a:spLocks noChangeArrowheads="1"/>
            </p:cNvSpPr>
            <p:nvPr/>
          </p:nvSpPr>
          <p:spPr bwMode="auto">
            <a:xfrm>
              <a:off x="3002" y="2943"/>
              <a:ext cx="509"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601648" fontAlgn="base">
                <a:spcBef>
                  <a:spcPct val="20000"/>
                </a:spcBef>
                <a:spcAft>
                  <a:spcPct val="0"/>
                </a:spcAft>
              </a:pPr>
              <a:r>
                <a:rPr lang="en-US" altLang="en-VN" sz="2667" b="1" dirty="0" err="1">
                  <a:solidFill>
                    <a:srgbClr val="FF0000"/>
                  </a:solidFill>
                  <a:cs typeface="Arial"/>
                  <a:sym typeface="Arial"/>
                </a:rPr>
                <a:t>Giá</a:t>
              </a:r>
              <a:r>
                <a:rPr lang="en-US" altLang="en-VN" sz="2667" b="1" dirty="0">
                  <a:solidFill>
                    <a:srgbClr val="FF0000"/>
                  </a:solidFill>
                  <a:cs typeface="Arial"/>
                  <a:sym typeface="Arial"/>
                </a:rPr>
                <a:t> </a:t>
              </a:r>
              <a:r>
                <a:rPr lang="en-US" altLang="en-VN" sz="2667" b="1" dirty="0" err="1">
                  <a:solidFill>
                    <a:srgbClr val="FF0000"/>
                  </a:solidFill>
                  <a:cs typeface="Arial"/>
                  <a:sym typeface="Arial"/>
                </a:rPr>
                <a:t>trị</a:t>
              </a:r>
              <a:r>
                <a:rPr lang="en-US" altLang="en-VN" sz="2667" b="1" dirty="0">
                  <a:solidFill>
                    <a:srgbClr val="FF0000"/>
                  </a:solidFill>
                  <a:cs typeface="Arial"/>
                  <a:sym typeface="Arial"/>
                </a:rPr>
                <a:t> </a:t>
              </a:r>
            </a:p>
            <a:p>
              <a:pPr algn="ctr" defTabSz="601648" fontAlgn="base">
                <a:spcBef>
                  <a:spcPct val="20000"/>
                </a:spcBef>
                <a:spcAft>
                  <a:spcPct val="0"/>
                </a:spcAft>
              </a:pPr>
              <a:r>
                <a:rPr lang="en-US" altLang="en-VN" sz="2667" b="1" dirty="0" err="1">
                  <a:solidFill>
                    <a:srgbClr val="FF0000"/>
                  </a:solidFill>
                  <a:cs typeface="Arial"/>
                  <a:sym typeface="Arial"/>
                </a:rPr>
                <a:t>Đồng</a:t>
              </a:r>
              <a:r>
                <a:rPr lang="en-US" altLang="en-VN" sz="2667" b="1" dirty="0">
                  <a:solidFill>
                    <a:srgbClr val="FF0000"/>
                  </a:solidFill>
                  <a:cs typeface="Arial"/>
                  <a:sym typeface="Arial"/>
                </a:rPr>
                <a:t> </a:t>
              </a:r>
              <a:r>
                <a:rPr lang="en-US" altLang="en-VN" sz="2667" b="1" dirty="0" err="1">
                  <a:solidFill>
                    <a:srgbClr val="FF0000"/>
                  </a:solidFill>
                  <a:cs typeface="Arial"/>
                  <a:sym typeface="Arial"/>
                </a:rPr>
                <a:t>Đô</a:t>
              </a:r>
              <a:r>
                <a:rPr lang="en-US" altLang="en-VN" sz="2667" b="1" dirty="0">
                  <a:solidFill>
                    <a:srgbClr val="FF0000"/>
                  </a:solidFill>
                  <a:cs typeface="Arial"/>
                  <a:sym typeface="Arial"/>
                </a:rPr>
                <a:t> la</a:t>
              </a:r>
            </a:p>
          </p:txBody>
        </p:sp>
        <p:sp>
          <p:nvSpPr>
            <p:cNvPr id="50" name="Text Box 27">
              <a:extLst>
                <a:ext uri="{FF2B5EF4-FFF2-40B4-BE49-F238E27FC236}">
                  <a16:creationId xmlns:a16="http://schemas.microsoft.com/office/drawing/2014/main" id="{291F8B83-5C64-6945-9020-C88C37CA625A}"/>
                </a:ext>
              </a:extLst>
            </p:cNvPr>
            <p:cNvSpPr txBox="1">
              <a:spLocks noChangeArrowheads="1"/>
            </p:cNvSpPr>
            <p:nvPr/>
          </p:nvSpPr>
          <p:spPr bwMode="auto">
            <a:xfrm>
              <a:off x="3584" y="3021"/>
              <a:ext cx="194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187" tIns="37095" rIns="74187" bIns="37095">
              <a:spAutoFit/>
            </a:bodyPr>
            <a:lstStyle>
              <a:lvl1pPr defTabSz="601663">
                <a:defRPr sz="2400">
                  <a:solidFill>
                    <a:schemeClr val="tx1"/>
                  </a:solidFill>
                  <a:latin typeface="Times New Roman" panose="02020603050405020304" pitchFamily="18" charset="0"/>
                </a:defRPr>
              </a:lvl1pPr>
              <a:lvl2pPr marL="742950" indent="-285750" defTabSz="601663">
                <a:defRPr sz="2400">
                  <a:solidFill>
                    <a:schemeClr val="tx1"/>
                  </a:solidFill>
                  <a:latin typeface="Times New Roman" panose="02020603050405020304" pitchFamily="18" charset="0"/>
                </a:defRPr>
              </a:lvl2pPr>
              <a:lvl3pPr marL="1143000" indent="-228600" defTabSz="601663">
                <a:defRPr sz="2400">
                  <a:solidFill>
                    <a:schemeClr val="tx1"/>
                  </a:solidFill>
                  <a:latin typeface="Times New Roman" panose="02020603050405020304" pitchFamily="18" charset="0"/>
                </a:defRPr>
              </a:lvl3pPr>
              <a:lvl4pPr marL="1600200" indent="-228600" defTabSz="601663">
                <a:defRPr sz="2400">
                  <a:solidFill>
                    <a:schemeClr val="tx1"/>
                  </a:solidFill>
                  <a:latin typeface="Times New Roman" panose="02020603050405020304" pitchFamily="18" charset="0"/>
                </a:defRPr>
              </a:lvl4pPr>
              <a:lvl5pPr marL="2057400" indent="-228600" defTabSz="601663">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defRPr sz="2400">
                  <a:solidFill>
                    <a:schemeClr val="tx1"/>
                  </a:solidFill>
                  <a:latin typeface="Times New Roman" panose="02020603050405020304" pitchFamily="18" charset="0"/>
                </a:defRPr>
              </a:lvl9pPr>
            </a:lstStyle>
            <a:p>
              <a:pPr algn="just" defTabSz="601648" fontAlgn="base">
                <a:spcBef>
                  <a:spcPct val="20000"/>
                </a:spcBef>
                <a:spcAft>
                  <a:spcPct val="0"/>
                </a:spcAft>
              </a:pPr>
              <a:r>
                <a:rPr lang="en-US" altLang="en-VN">
                  <a:solidFill>
                    <a:srgbClr val="000000"/>
                  </a:solidFill>
                  <a:cs typeface="Arial"/>
                  <a:sym typeface="Arial"/>
                </a:rPr>
                <a:t>Trong 14 tháng bị phá giá 2 lần (12/1973 và 2/1974)</a:t>
              </a:r>
            </a:p>
          </p:txBody>
        </p:sp>
      </p:grpSp>
      <p:sp>
        <p:nvSpPr>
          <p:cNvPr id="51" name="TextBox 74">
            <a:extLst>
              <a:ext uri="{FF2B5EF4-FFF2-40B4-BE49-F238E27FC236}">
                <a16:creationId xmlns:a16="http://schemas.microsoft.com/office/drawing/2014/main" id="{414AF243-AF20-6942-BFC7-35754652EAC6}"/>
              </a:ext>
            </a:extLst>
          </p:cNvPr>
          <p:cNvSpPr txBox="1">
            <a:spLocks noChangeArrowheads="1"/>
          </p:cNvSpPr>
          <p:nvPr/>
        </p:nvSpPr>
        <p:spPr bwMode="auto">
          <a:xfrm>
            <a:off x="304800" y="42072"/>
            <a:ext cx="5780888" cy="502766"/>
          </a:xfrm>
          <a:prstGeom prst="rect">
            <a:avLst/>
          </a:prstGeom>
          <a:solidFill>
            <a:srgbClr val="FF0000"/>
          </a:solidFill>
          <a:ln w="28575">
            <a:solidFill>
              <a:srgbClr val="0070C0"/>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VN" sz="2667" dirty="0" err="1">
                <a:solidFill>
                  <a:srgbClr val="FFFF00"/>
                </a:solidFill>
                <a:cs typeface="Times New Roman" panose="02020603050405020304" pitchFamily="18" charset="0"/>
                <a:sym typeface="Arial"/>
              </a:rPr>
              <a:t>Nước</a:t>
            </a:r>
            <a:r>
              <a:rPr lang="en-US" altLang="en-VN" sz="2667" dirty="0">
                <a:solidFill>
                  <a:srgbClr val="FFFF00"/>
                </a:solidFill>
                <a:cs typeface="Times New Roman" panose="02020603050405020304" pitchFamily="18" charset="0"/>
                <a:sym typeface="Arial"/>
              </a:rPr>
              <a:t> </a:t>
            </a:r>
            <a:r>
              <a:rPr lang="en-US" altLang="en-VN" sz="2667" dirty="0" err="1">
                <a:solidFill>
                  <a:srgbClr val="FFFF00"/>
                </a:solidFill>
                <a:cs typeface="Times New Roman" panose="02020603050405020304" pitchFamily="18" charset="0"/>
                <a:sym typeface="Arial"/>
              </a:rPr>
              <a:t>Mĩ</a:t>
            </a:r>
            <a:r>
              <a:rPr lang="en-US" altLang="en-VN" sz="2667" dirty="0">
                <a:solidFill>
                  <a:srgbClr val="FFFF00"/>
                </a:solidFill>
                <a:cs typeface="Times New Roman" panose="02020603050405020304" pitchFamily="18" charset="0"/>
                <a:sym typeface="Arial"/>
              </a:rPr>
              <a:t> 1945-1950</a:t>
            </a:r>
          </a:p>
        </p:txBody>
      </p:sp>
      <p:sp>
        <p:nvSpPr>
          <p:cNvPr id="52" name="TextBox 75">
            <a:extLst>
              <a:ext uri="{FF2B5EF4-FFF2-40B4-BE49-F238E27FC236}">
                <a16:creationId xmlns:a16="http://schemas.microsoft.com/office/drawing/2014/main" id="{131D5760-1791-AC40-884A-7EAA96BE9B3D}"/>
              </a:ext>
            </a:extLst>
          </p:cNvPr>
          <p:cNvSpPr txBox="1">
            <a:spLocks noChangeArrowheads="1"/>
          </p:cNvSpPr>
          <p:nvPr/>
        </p:nvSpPr>
        <p:spPr bwMode="auto">
          <a:xfrm>
            <a:off x="6658815" y="48155"/>
            <a:ext cx="5573944" cy="502766"/>
          </a:xfrm>
          <a:prstGeom prst="rect">
            <a:avLst/>
          </a:prstGeom>
          <a:solidFill>
            <a:srgbClr val="FF0000"/>
          </a:solidFill>
          <a:ln w="28575">
            <a:solidFill>
              <a:srgbClr val="0070C0"/>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VN" sz="2667" dirty="0" err="1">
                <a:solidFill>
                  <a:srgbClr val="FFFF00"/>
                </a:solidFill>
                <a:cs typeface="Times New Roman" panose="02020603050405020304" pitchFamily="18" charset="0"/>
                <a:sym typeface="Arial"/>
              </a:rPr>
              <a:t>Nước</a:t>
            </a:r>
            <a:r>
              <a:rPr lang="en-US" altLang="en-VN" sz="2667" dirty="0">
                <a:solidFill>
                  <a:srgbClr val="FFFF00"/>
                </a:solidFill>
                <a:cs typeface="Times New Roman" panose="02020603050405020304" pitchFamily="18" charset="0"/>
                <a:sym typeface="Arial"/>
              </a:rPr>
              <a:t> </a:t>
            </a:r>
            <a:r>
              <a:rPr lang="en-US" altLang="en-VN" sz="2667" err="1">
                <a:solidFill>
                  <a:srgbClr val="FFFF00"/>
                </a:solidFill>
                <a:cs typeface="Times New Roman" panose="02020603050405020304" pitchFamily="18" charset="0"/>
                <a:sym typeface="Arial"/>
              </a:rPr>
              <a:t>Mĩ</a:t>
            </a:r>
            <a:r>
              <a:rPr lang="en-US" altLang="en-VN" sz="2667">
                <a:solidFill>
                  <a:srgbClr val="FFFF00"/>
                </a:solidFill>
                <a:cs typeface="Times New Roman" panose="02020603050405020304" pitchFamily="18" charset="0"/>
                <a:sym typeface="Arial"/>
              </a:rPr>
              <a:t> 1950 -1973</a:t>
            </a:r>
            <a:endParaRPr lang="en-US" altLang="en-VN" sz="2667" dirty="0">
              <a:solidFill>
                <a:srgbClr val="FFFF00"/>
              </a:solidFill>
              <a:cs typeface="Times New Roman" panose="02020603050405020304" pitchFamily="18" charset="0"/>
              <a:sym typeface="Arial"/>
            </a:endParaRPr>
          </a:p>
        </p:txBody>
      </p:sp>
      <p:sp>
        <p:nvSpPr>
          <p:cNvPr id="53" name="TextBox 52">
            <a:extLst>
              <a:ext uri="{FF2B5EF4-FFF2-40B4-BE49-F238E27FC236}">
                <a16:creationId xmlns:a16="http://schemas.microsoft.com/office/drawing/2014/main" id="{7EC9373C-E9B4-5E45-9445-3A7200411F08}"/>
              </a:ext>
            </a:extLst>
          </p:cNvPr>
          <p:cNvSpPr txBox="1">
            <a:spLocks noChangeArrowheads="1"/>
          </p:cNvSpPr>
          <p:nvPr/>
        </p:nvSpPr>
        <p:spPr bwMode="auto">
          <a:xfrm>
            <a:off x="21391" y="6242447"/>
            <a:ext cx="12170608" cy="584775"/>
          </a:xfrm>
          <a:prstGeom prst="rect">
            <a:avLst/>
          </a:prstGeom>
          <a:solidFill>
            <a:srgbClr val="FFFF00"/>
          </a:solidFill>
          <a:ln w="9525">
            <a:solidFill>
              <a:srgbClr val="FF0000"/>
            </a:solidFill>
            <a:miter lim="800000"/>
            <a:headEnd/>
            <a:tailEnd/>
          </a:ln>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VN" sz="3200" dirty="0" err="1">
                <a:solidFill>
                  <a:srgbClr val="000000">
                    <a:lumMod val="95000"/>
                    <a:lumOff val="5000"/>
                  </a:srgbClr>
                </a:solidFill>
                <a:cs typeface="Times New Roman" panose="02020603050405020304" pitchFamily="18" charset="0"/>
                <a:sym typeface="Arial"/>
              </a:rPr>
              <a:t>Em</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có</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nhận</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xét</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gì</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về</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tình</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hình</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kinh</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tế</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Mĩ</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trong</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những</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thập</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niên</a:t>
            </a:r>
            <a:r>
              <a:rPr lang="en-US" altLang="en-VN" sz="3200" dirty="0">
                <a:solidFill>
                  <a:srgbClr val="000000">
                    <a:lumMod val="95000"/>
                    <a:lumOff val="5000"/>
                  </a:srgbClr>
                </a:solidFill>
                <a:cs typeface="Times New Roman" panose="02020603050405020304" pitchFamily="18" charset="0"/>
                <a:sym typeface="Arial"/>
              </a:rPr>
              <a:t> </a:t>
            </a:r>
            <a:r>
              <a:rPr lang="en-US" altLang="en-VN" sz="3200" dirty="0" err="1">
                <a:solidFill>
                  <a:srgbClr val="000000">
                    <a:lumMod val="95000"/>
                    <a:lumOff val="5000"/>
                  </a:srgbClr>
                </a:solidFill>
                <a:cs typeface="Times New Roman" panose="02020603050405020304" pitchFamily="18" charset="0"/>
                <a:sym typeface="Arial"/>
              </a:rPr>
              <a:t>sau</a:t>
            </a:r>
            <a:r>
              <a:rPr lang="en-US" altLang="en-VN" sz="3200" dirty="0">
                <a:solidFill>
                  <a:srgbClr val="000000">
                    <a:lumMod val="95000"/>
                    <a:lumOff val="5000"/>
                  </a:srgbClr>
                </a:solidFill>
                <a:cs typeface="Times New Roman" panose="02020603050405020304" pitchFamily="18" charset="0"/>
                <a:sym typeface="Arial"/>
              </a:rPr>
              <a:t>?</a:t>
            </a:r>
          </a:p>
        </p:txBody>
      </p:sp>
      <p:pic>
        <p:nvPicPr>
          <p:cNvPr id="54" name="Picture 53">
            <a:extLst>
              <a:ext uri="{FF2B5EF4-FFF2-40B4-BE49-F238E27FC236}">
                <a16:creationId xmlns:a16="http://schemas.microsoft.com/office/drawing/2014/main" id="{DA8253B3-C3CF-82EE-CA29-6EFD381CD38C}"/>
              </a:ext>
            </a:extLst>
          </p:cNvPr>
          <p:cNvPicPr>
            <a:picLocks noChangeAspect="1"/>
          </p:cNvPicPr>
          <p:nvPr/>
        </p:nvPicPr>
        <p:blipFill>
          <a:blip r:embed="rId2"/>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1146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500"/>
                                            <p:tgtEl>
                                              <p:spTgt spid="2"/>
                                            </p:tgtEl>
                                          </p:cBhvr>
                                        </p:animEffect>
                                      </p:childTnLst>
                                    </p:cTn>
                                  </p:par>
                                  <p:par>
                                    <p:cTn id="8" presetID="21"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8)">
                                          <p:cBhvr>
                                            <p:cTn id="10" dur="500"/>
                                            <p:tgtEl>
                                              <p:spTgt spid="25"/>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8)">
                                          <p:cBhvr>
                                            <p:cTn id="13" dur="500"/>
                                            <p:tgtEl>
                                              <p:spTgt spid="51"/>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heel(8)">
                                          <p:cBhvr>
                                            <p:cTn id="16" dur="500"/>
                                            <p:tgtEl>
                                              <p:spTgt spid="52"/>
                                            </p:tgtEl>
                                          </p:cBhvr>
                                        </p:animEffect>
                                      </p:childTnLst>
                                    </p:cTn>
                                  </p:par>
                                  <p:par>
                                    <p:cTn id="17" presetID="2" presetClass="entr" presetSubtype="8" fill="hold" grpId="0" nodeType="withEffect" p14:presetBounceEnd="50000">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14:bounceEnd="50000">
                                          <p:cBhvr additive="base">
                                            <p:cTn id="19" dur="500" fill="hold"/>
                                            <p:tgtEl>
                                              <p:spTgt spid="53"/>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500"/>
                                            <p:tgtEl>
                                              <p:spTgt spid="2"/>
                                            </p:tgtEl>
                                          </p:cBhvr>
                                        </p:animEffect>
                                      </p:childTnLst>
                                    </p:cTn>
                                  </p:par>
                                  <p:par>
                                    <p:cTn id="8" presetID="21"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heel(8)">
                                          <p:cBhvr>
                                            <p:cTn id="10" dur="500"/>
                                            <p:tgtEl>
                                              <p:spTgt spid="25"/>
                                            </p:tgtEl>
                                          </p:cBhvr>
                                        </p:animEffect>
                                      </p:childTnLst>
                                    </p:cTn>
                                  </p:par>
                                  <p:par>
                                    <p:cTn id="11" presetID="21" presetClass="entr" presetSubtype="8"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8)">
                                          <p:cBhvr>
                                            <p:cTn id="13" dur="500"/>
                                            <p:tgtEl>
                                              <p:spTgt spid="51"/>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wheel(8)">
                                          <p:cBhvr>
                                            <p:cTn id="16" dur="500"/>
                                            <p:tgtEl>
                                              <p:spTgt spid="52"/>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Google Shape;370;p31">
            <a:extLst>
              <a:ext uri="{FF2B5EF4-FFF2-40B4-BE49-F238E27FC236}">
                <a16:creationId xmlns:a16="http://schemas.microsoft.com/office/drawing/2014/main" id="{C2C2FEB4-2BFB-3D46-A136-0A9CA2F2DA10}"/>
              </a:ext>
            </a:extLst>
          </p:cNvPr>
          <p:cNvSpPr/>
          <p:nvPr/>
        </p:nvSpPr>
        <p:spPr>
          <a:xfrm>
            <a:off x="698500" y="703079"/>
            <a:ext cx="10795000" cy="5826819"/>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5" name="Group 4">
            <a:extLst>
              <a:ext uri="{FF2B5EF4-FFF2-40B4-BE49-F238E27FC236}">
                <a16:creationId xmlns:a16="http://schemas.microsoft.com/office/drawing/2014/main" id="{2EC61931-5132-E24B-A469-D20CF7B5B75B}"/>
              </a:ext>
            </a:extLst>
          </p:cNvPr>
          <p:cNvGrpSpPr/>
          <p:nvPr/>
        </p:nvGrpSpPr>
        <p:grpSpPr>
          <a:xfrm>
            <a:off x="1198489" y="548582"/>
            <a:ext cx="6197600" cy="2092880"/>
            <a:chOff x="762000" y="693510"/>
            <a:chExt cx="4648200" cy="1569660"/>
          </a:xfrm>
        </p:grpSpPr>
        <p:sp>
          <p:nvSpPr>
            <p:cNvPr id="6" name="Rounded Rectangular Callout 5">
              <a:extLst>
                <a:ext uri="{FF2B5EF4-FFF2-40B4-BE49-F238E27FC236}">
                  <a16:creationId xmlns:a16="http://schemas.microsoft.com/office/drawing/2014/main" id="{6AD1997A-97AA-BB4E-87A8-2F467B736701}"/>
                </a:ext>
              </a:extLst>
            </p:cNvPr>
            <p:cNvSpPr/>
            <p:nvPr/>
          </p:nvSpPr>
          <p:spPr>
            <a:xfrm>
              <a:off x="762000" y="693510"/>
              <a:ext cx="4648200" cy="1569660"/>
            </a:xfrm>
            <a:prstGeom prst="wedgeRoundRectCallout">
              <a:avLst>
                <a:gd name="adj1" fmla="val 45404"/>
                <a:gd name="adj2" fmla="val 75031"/>
                <a:gd name="adj3" fmla="val 16667"/>
              </a:avLst>
            </a:prstGeom>
            <a:solidFill>
              <a:schemeClr val="accent5">
                <a:lumMod val="20000"/>
                <a:lumOff val="8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400" dirty="0"/>
            </a:p>
          </p:txBody>
        </p:sp>
        <p:sp>
          <p:nvSpPr>
            <p:cNvPr id="7" name="Rectangle 6">
              <a:extLst>
                <a:ext uri="{FF2B5EF4-FFF2-40B4-BE49-F238E27FC236}">
                  <a16:creationId xmlns:a16="http://schemas.microsoft.com/office/drawing/2014/main" id="{98D4415C-E1B0-764A-B181-A6DE1522A0E1}"/>
                </a:ext>
              </a:extLst>
            </p:cNvPr>
            <p:cNvSpPr/>
            <p:nvPr/>
          </p:nvSpPr>
          <p:spPr>
            <a:xfrm>
              <a:off x="835645" y="776976"/>
              <a:ext cx="4500909" cy="1361768"/>
            </a:xfrm>
            <a:prstGeom prst="rect">
              <a:avLst/>
            </a:prstGeom>
          </p:spPr>
          <p:txBody>
            <a:bodyPr wrap="square">
              <a:spAutoFit/>
            </a:bodyPr>
            <a:lstStyle/>
            <a:p>
              <a:pPr algn="ctr" eaLnBrk="1" hangingPunct="1">
                <a:spcBef>
                  <a:spcPct val="0"/>
                </a:spcBef>
                <a:buClrTx/>
                <a:buFontTx/>
                <a:buNone/>
              </a:pPr>
              <a:r>
                <a:rPr lang="en-US" altLang="vi-VN" sz="3733">
                  <a:latin typeface="Times New Roman" panose="02020603050405020304" pitchFamily="18" charset="0"/>
                </a:rPr>
                <a:t>Theo em nguyên nhân nào mà nước Mỹ có sự phát triển kinh tế đứng đầu thế giới?</a:t>
              </a:r>
              <a:endParaRPr lang="en-US" altLang="vi-VN" sz="3733" dirty="0">
                <a:latin typeface="Times New Roman" panose="02020603050405020304" pitchFamily="18" charset="0"/>
              </a:endParaRPr>
            </a:p>
          </p:txBody>
        </p:sp>
      </p:grpSp>
      <p:pic>
        <p:nvPicPr>
          <p:cNvPr id="10" name="Picture 9">
            <a:extLst>
              <a:ext uri="{FF2B5EF4-FFF2-40B4-BE49-F238E27FC236}">
                <a16:creationId xmlns:a16="http://schemas.microsoft.com/office/drawing/2014/main" id="{0E68E48F-2D2E-5D44-A48B-63A14C3DA2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pic>
        <p:nvPicPr>
          <p:cNvPr id="3" name="Picture 2">
            <a:extLst>
              <a:ext uri="{FF2B5EF4-FFF2-40B4-BE49-F238E27FC236}">
                <a16:creationId xmlns:a16="http://schemas.microsoft.com/office/drawing/2014/main" id="{DF855CBD-01F7-454B-9DC5-0410434DEA48}"/>
              </a:ext>
            </a:extLst>
          </p:cNvPr>
          <p:cNvPicPr>
            <a:picLocks noChangeAspect="1"/>
          </p:cNvPicPr>
          <p:nvPr/>
        </p:nvPicPr>
        <p:blipFill rotWithShape="1">
          <a:blip r:embed="rId3"/>
          <a:srcRect l="19606" t="4075" r="17582" b="7036"/>
          <a:stretch/>
        </p:blipFill>
        <p:spPr>
          <a:xfrm>
            <a:off x="7147013" y="1420031"/>
            <a:ext cx="2669892" cy="5167533"/>
          </a:xfrm>
          <a:prstGeom prst="rect">
            <a:avLst/>
          </a:prstGeom>
        </p:spPr>
      </p:pic>
      <p:pic>
        <p:nvPicPr>
          <p:cNvPr id="2" name="Picture 1">
            <a:extLst>
              <a:ext uri="{FF2B5EF4-FFF2-40B4-BE49-F238E27FC236}">
                <a16:creationId xmlns:a16="http://schemas.microsoft.com/office/drawing/2014/main" id="{38DB4FB7-B5F2-469D-3043-CF32713A7790}"/>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14634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9B980F1-D23F-A843-A657-D5C3A0A15F23}"/>
              </a:ext>
            </a:extLst>
          </p:cNvPr>
          <p:cNvSpPr txBox="1"/>
          <p:nvPr/>
        </p:nvSpPr>
        <p:spPr>
          <a:xfrm>
            <a:off x="497114" y="1119672"/>
            <a:ext cx="11197771" cy="5262979"/>
          </a:xfrm>
          <a:prstGeom prst="rect">
            <a:avLst/>
          </a:prstGeom>
          <a:noFill/>
        </p:spPr>
        <p:txBody>
          <a:bodyPr wrap="square">
            <a:spAutoFit/>
          </a:bodyPr>
          <a:lstStyle/>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Lãnh thổ rộng lớn, tài nguyên thiên nhiên phong phú, nguồn nhân lực dồi dào, trình độ kỹ thuật cao, năng động, sáng tạo.</a:t>
            </a:r>
          </a:p>
          <a:p>
            <a:pPr marL="285750" indent="-285750" algn="just">
              <a:buFont typeface="Wingdings" panose="05000000000000000000" pitchFamily="2" charset="2"/>
              <a:buChar char="ü"/>
            </a:pPr>
            <a:endParaRPr lang="vi-VN" sz="240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Lợi dụng chiến tranh để làm giàu, thu lợi nhuận từ buôn bán vũ khí và phương tiện chiến tranh (thu 114 tỉ USD trong chiến tranh thế giới lần thứ 2).</a:t>
            </a:r>
          </a:p>
          <a:p>
            <a:pPr marL="285750" indent="-285750" algn="just">
              <a:buFont typeface="Wingdings" panose="05000000000000000000" pitchFamily="2" charset="2"/>
              <a:buChar char="ü"/>
            </a:pPr>
            <a:endParaRPr lang="vi-VN" sz="240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Áp dụng những thành tựu khoa học – kĩ thuật hiện đại để nâng cao năng suất lao động, hạ giá thành sản phẩm.</a:t>
            </a:r>
          </a:p>
          <a:p>
            <a:pPr marL="285750" indent="-285750" algn="just">
              <a:buFont typeface="Wingdings" panose="05000000000000000000" pitchFamily="2" charset="2"/>
              <a:buChar char="ü"/>
            </a:pPr>
            <a:endParaRPr lang="vi-VN" sz="240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Các tập đoàn tư bản có sức sản xuất, cạnh tranh lớn và có hiệu quả cả trong và ngoài nước.</a:t>
            </a:r>
          </a:p>
          <a:p>
            <a:pPr marL="285750" indent="-285750" algn="just">
              <a:buFont typeface="Wingdings" panose="05000000000000000000" pitchFamily="2" charset="2"/>
              <a:buChar char="ü"/>
            </a:pPr>
            <a:endParaRPr lang="vi-VN" sz="240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ü"/>
            </a:pPr>
            <a:r>
              <a:rPr lang="vi-VN" sz="2400">
                <a:latin typeface="Times New Roman" panose="02020603050405020304" pitchFamily="18" charset="0"/>
                <a:cs typeface="Times New Roman" panose="02020603050405020304" pitchFamily="18" charset="0"/>
              </a:rPr>
              <a:t>- Sự lãnh đạo và điều tiết của nhà nước đóng vai trò quan trọng thúc đẩy kinh tế phát triển.</a:t>
            </a:r>
            <a:endParaRPr lang="en-US" sz="240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50B8C67-39C0-8271-EDE8-AA078D6CB205}"/>
              </a:ext>
            </a:extLst>
          </p:cNvPr>
          <p:cNvSpPr>
            <a:spLocks noChangeArrowheads="1"/>
          </p:cNvSpPr>
          <p:nvPr/>
        </p:nvSpPr>
        <p:spPr bwMode="auto">
          <a:xfrm>
            <a:off x="2711078" y="411786"/>
            <a:ext cx="6570808"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a:ln>
                  <a:noFill/>
                </a:ln>
                <a:solidFill>
                  <a:srgbClr val="0070C0"/>
                </a:solidFill>
                <a:effectLst/>
                <a:uLnTx/>
                <a:uFillTx/>
                <a:latin typeface="Snap ITC" panose="04040A07060A02020202" pitchFamily="82" charset="0"/>
                <a:ea typeface="+mn-ea"/>
                <a:cs typeface="Times New Roman" panose="02020603050405020304" pitchFamily="18" charset="0"/>
              </a:rPr>
              <a:t>NGUYÊN</a:t>
            </a:r>
            <a:r>
              <a:rPr kumimoji="0" lang="en-US" altLang="en-US" sz="4000" b="1" i="0" u="none" strike="noStrike" kern="1200" cap="none" spc="0" normalizeH="0" noProof="0">
                <a:ln>
                  <a:noFill/>
                </a:ln>
                <a:solidFill>
                  <a:srgbClr val="0070C0"/>
                </a:solidFill>
                <a:effectLst/>
                <a:uLnTx/>
                <a:uFillTx/>
                <a:latin typeface="Snap ITC" panose="04040A07060A02020202" pitchFamily="82" charset="0"/>
                <a:ea typeface="+mn-ea"/>
                <a:cs typeface="Times New Roman" panose="02020603050405020304" pitchFamily="18" charset="0"/>
              </a:rPr>
              <a:t> NHÂN</a:t>
            </a:r>
            <a:endParaRPr kumimoji="0" lang="en-US" altLang="en-US" sz="4000" b="1" i="0" u="none" strike="noStrike" kern="1200" cap="none" spc="0" normalizeH="0" baseline="0" noProof="0" dirty="0">
              <a:ln>
                <a:noFill/>
              </a:ln>
              <a:solidFill>
                <a:srgbClr val="0070C0"/>
              </a:solidFill>
              <a:effectLst/>
              <a:uLnTx/>
              <a:uFillTx/>
              <a:latin typeface="Snap ITC" panose="04040A07060A02020202" pitchFamily="82"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F501A263-ADB5-31C2-F587-A92A03E7A8D1}"/>
              </a:ext>
            </a:extLst>
          </p:cNvPr>
          <p:cNvPicPr>
            <a:picLocks noChangeAspect="1"/>
          </p:cNvPicPr>
          <p:nvPr/>
        </p:nvPicPr>
        <p:blipFill>
          <a:blip r:embed="rId2"/>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181786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Google Shape;370;p31">
            <a:extLst>
              <a:ext uri="{FF2B5EF4-FFF2-40B4-BE49-F238E27FC236}">
                <a16:creationId xmlns:a16="http://schemas.microsoft.com/office/drawing/2014/main" id="{C2C2FEB4-2BFB-3D46-A136-0A9CA2F2DA10}"/>
              </a:ext>
            </a:extLst>
          </p:cNvPr>
          <p:cNvSpPr/>
          <p:nvPr/>
        </p:nvSpPr>
        <p:spPr>
          <a:xfrm>
            <a:off x="698500" y="703079"/>
            <a:ext cx="10795000" cy="5826819"/>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5" name="Group 4">
            <a:extLst>
              <a:ext uri="{FF2B5EF4-FFF2-40B4-BE49-F238E27FC236}">
                <a16:creationId xmlns:a16="http://schemas.microsoft.com/office/drawing/2014/main" id="{2EC61931-5132-E24B-A469-D20CF7B5B75B}"/>
              </a:ext>
            </a:extLst>
          </p:cNvPr>
          <p:cNvGrpSpPr/>
          <p:nvPr/>
        </p:nvGrpSpPr>
        <p:grpSpPr>
          <a:xfrm>
            <a:off x="1198489" y="548581"/>
            <a:ext cx="6197600" cy="3499543"/>
            <a:chOff x="762000" y="693509"/>
            <a:chExt cx="4648200" cy="2624657"/>
          </a:xfrm>
        </p:grpSpPr>
        <p:sp>
          <p:nvSpPr>
            <p:cNvPr id="6" name="Rounded Rectangular Callout 5">
              <a:extLst>
                <a:ext uri="{FF2B5EF4-FFF2-40B4-BE49-F238E27FC236}">
                  <a16:creationId xmlns:a16="http://schemas.microsoft.com/office/drawing/2014/main" id="{6AD1997A-97AA-BB4E-87A8-2F467B736701}"/>
                </a:ext>
              </a:extLst>
            </p:cNvPr>
            <p:cNvSpPr/>
            <p:nvPr/>
          </p:nvSpPr>
          <p:spPr>
            <a:xfrm>
              <a:off x="762000" y="693509"/>
              <a:ext cx="4648200" cy="2624657"/>
            </a:xfrm>
            <a:prstGeom prst="wedgeRoundRectCallout">
              <a:avLst>
                <a:gd name="adj1" fmla="val 72299"/>
                <a:gd name="adj2" fmla="val 25495"/>
                <a:gd name="adj3"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VN" sz="2400" dirty="0"/>
            </a:p>
          </p:txBody>
        </p:sp>
        <p:sp>
          <p:nvSpPr>
            <p:cNvPr id="7" name="Rectangle 6">
              <a:extLst>
                <a:ext uri="{FF2B5EF4-FFF2-40B4-BE49-F238E27FC236}">
                  <a16:creationId xmlns:a16="http://schemas.microsoft.com/office/drawing/2014/main" id="{98D4415C-E1B0-764A-B181-A6DE1522A0E1}"/>
                </a:ext>
              </a:extLst>
            </p:cNvPr>
            <p:cNvSpPr/>
            <p:nvPr/>
          </p:nvSpPr>
          <p:spPr>
            <a:xfrm>
              <a:off x="835645" y="776976"/>
              <a:ext cx="4500909" cy="2285241"/>
            </a:xfrm>
            <a:prstGeom prst="rect">
              <a:avLst/>
            </a:prstGeom>
          </p:spPr>
          <p:txBody>
            <a:bodyPr wrap="square">
              <a:spAutoFit/>
            </a:bodyPr>
            <a:lstStyle/>
            <a:p>
              <a:pPr algn="ctr" eaLnBrk="1" hangingPunct="1">
                <a:spcBef>
                  <a:spcPct val="0"/>
                </a:spcBef>
                <a:buClrTx/>
                <a:buFontTx/>
                <a:buNone/>
              </a:pPr>
              <a:r>
                <a:rPr lang="vi-VN" altLang="vi-VN" sz="3200">
                  <a:latin typeface="Times New Roman" panose="02020603050405020304" pitchFamily="18" charset="0"/>
                </a:rPr>
                <a:t>Vì sao trong giai đoạn 1945 1950, nền kinh tế Mỹ chiếm ưu thế tuyệt đối trong nền kinh tế thế giới, nhưng đến giai đoạn 1950 – 1991 không còn chiếm ưu thế tuyệt đối nữa?</a:t>
              </a:r>
              <a:endParaRPr lang="en-US" altLang="vi-VN" sz="3200" dirty="0">
                <a:latin typeface="Times New Roman" panose="02020603050405020304" pitchFamily="18" charset="0"/>
              </a:endParaRPr>
            </a:p>
          </p:txBody>
        </p:sp>
      </p:grpSp>
      <p:pic>
        <p:nvPicPr>
          <p:cNvPr id="10" name="Picture 9">
            <a:extLst>
              <a:ext uri="{FF2B5EF4-FFF2-40B4-BE49-F238E27FC236}">
                <a16:creationId xmlns:a16="http://schemas.microsoft.com/office/drawing/2014/main" id="{0E68E48F-2D2E-5D44-A48B-63A14C3DA2E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pic>
        <p:nvPicPr>
          <p:cNvPr id="3" name="Picture 2">
            <a:extLst>
              <a:ext uri="{FF2B5EF4-FFF2-40B4-BE49-F238E27FC236}">
                <a16:creationId xmlns:a16="http://schemas.microsoft.com/office/drawing/2014/main" id="{DF855CBD-01F7-454B-9DC5-0410434DEA48}"/>
              </a:ext>
            </a:extLst>
          </p:cNvPr>
          <p:cNvPicPr>
            <a:picLocks noChangeAspect="1"/>
          </p:cNvPicPr>
          <p:nvPr/>
        </p:nvPicPr>
        <p:blipFill rotWithShape="1">
          <a:blip r:embed="rId3"/>
          <a:srcRect l="19606" t="4075" r="17582" b="7036"/>
          <a:stretch/>
        </p:blipFill>
        <p:spPr>
          <a:xfrm>
            <a:off x="8520254" y="1537929"/>
            <a:ext cx="2669892" cy="5167533"/>
          </a:xfrm>
          <a:prstGeom prst="rect">
            <a:avLst/>
          </a:prstGeom>
        </p:spPr>
      </p:pic>
      <p:pic>
        <p:nvPicPr>
          <p:cNvPr id="2" name="Picture 1">
            <a:extLst>
              <a:ext uri="{FF2B5EF4-FFF2-40B4-BE49-F238E27FC236}">
                <a16:creationId xmlns:a16="http://schemas.microsoft.com/office/drawing/2014/main" id="{38DB4FB7-B5F2-469D-3043-CF32713A7790}"/>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582550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8" presetClass="entr" presetSubtype="3"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up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12F791-EF9D-4246-2D0A-DBB269815412}"/>
              </a:ext>
            </a:extLst>
          </p:cNvPr>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18</a:t>
            </a:fld>
            <a:endParaRPr lang="en-US" dirty="0">
              <a:solidFill>
                <a:prstClr val="black">
                  <a:tint val="75000"/>
                </a:prstClr>
              </a:solidFill>
              <a:cs typeface="Arial"/>
              <a:sym typeface="Arial"/>
            </a:endParaRPr>
          </a:p>
        </p:txBody>
      </p:sp>
      <p:sp>
        <p:nvSpPr>
          <p:cNvPr id="7" name="TextBox 6">
            <a:extLst>
              <a:ext uri="{FF2B5EF4-FFF2-40B4-BE49-F238E27FC236}">
                <a16:creationId xmlns:a16="http://schemas.microsoft.com/office/drawing/2014/main" id="{A86FA0AC-A307-04B4-4EE9-4ED243686F5F}"/>
              </a:ext>
            </a:extLst>
          </p:cNvPr>
          <p:cNvSpPr txBox="1"/>
          <p:nvPr/>
        </p:nvSpPr>
        <p:spPr>
          <a:xfrm>
            <a:off x="-95249" y="5473005"/>
            <a:ext cx="12287250"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a:latin typeface="Times New Roman" panose="02020603050405020304" pitchFamily="18" charset="0"/>
                <a:cs typeface="Times New Roman" panose="02020603050405020304" pitchFamily="18" charset="0"/>
              </a:rPr>
              <a:t>Giai đoạn 1945 – 1950, kinh tế Mỹ chiếm ưu thế tuyệt đối vì ít bị thiệt hại bởi chiến tranh (không bị tàn phá trực tiếp), trong khi các nước tư bản Tây Âu, Nhật Bản chịu thiệt hại nặng nề bởi chiến tranh nên nền kinh tế suy kiệt</a:t>
            </a:r>
            <a:endParaRPr lang="en-US" sz="280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45212A7-2E81-5129-70F2-607A0D0FA8B3}"/>
              </a:ext>
            </a:extLst>
          </p:cNvPr>
          <p:cNvPicPr>
            <a:picLocks noChangeAspect="1"/>
          </p:cNvPicPr>
          <p:nvPr/>
        </p:nvPicPr>
        <p:blipFill>
          <a:blip r:embed="rId2"/>
          <a:stretch>
            <a:fillRect/>
          </a:stretch>
        </p:blipFill>
        <p:spPr>
          <a:xfrm>
            <a:off x="1380335" y="-1733722"/>
            <a:ext cx="9431329" cy="1981372"/>
          </a:xfrm>
          <a:prstGeom prst="rect">
            <a:avLst/>
          </a:prstGeom>
        </p:spPr>
      </p:pic>
      <p:pic>
        <p:nvPicPr>
          <p:cNvPr id="8" name="Picture 7">
            <a:extLst>
              <a:ext uri="{FF2B5EF4-FFF2-40B4-BE49-F238E27FC236}">
                <a16:creationId xmlns:a16="http://schemas.microsoft.com/office/drawing/2014/main" id="{0128D8B0-66FD-254E-05C6-FDC6E97FCCCA}"/>
              </a:ext>
            </a:extLst>
          </p:cNvPr>
          <p:cNvPicPr>
            <a:picLocks noChangeAspect="1"/>
          </p:cNvPicPr>
          <p:nvPr/>
        </p:nvPicPr>
        <p:blipFill>
          <a:blip r:embed="rId3"/>
          <a:stretch>
            <a:fillRect/>
          </a:stretch>
        </p:blipFill>
        <p:spPr>
          <a:xfrm>
            <a:off x="0" y="0"/>
            <a:ext cx="6096000" cy="5473005"/>
          </a:xfrm>
          <a:prstGeom prst="rect">
            <a:avLst/>
          </a:prstGeom>
        </p:spPr>
      </p:pic>
      <p:pic>
        <p:nvPicPr>
          <p:cNvPr id="9" name="Picture 8">
            <a:extLst>
              <a:ext uri="{FF2B5EF4-FFF2-40B4-BE49-F238E27FC236}">
                <a16:creationId xmlns:a16="http://schemas.microsoft.com/office/drawing/2014/main" id="{B311591F-9046-0305-3FAA-FF162F2F3EB5}"/>
              </a:ext>
            </a:extLst>
          </p:cNvPr>
          <p:cNvPicPr>
            <a:picLocks noChangeAspect="1"/>
          </p:cNvPicPr>
          <p:nvPr/>
        </p:nvPicPr>
        <p:blipFill>
          <a:blip r:embed="rId4"/>
          <a:stretch>
            <a:fillRect/>
          </a:stretch>
        </p:blipFill>
        <p:spPr>
          <a:xfrm>
            <a:off x="6095999" y="247650"/>
            <a:ext cx="6096000" cy="5225355"/>
          </a:xfrm>
          <a:prstGeom prst="rect">
            <a:avLst/>
          </a:prstGeom>
        </p:spPr>
      </p:pic>
    </p:spTree>
    <p:extLst>
      <p:ext uri="{BB962C8B-B14F-4D97-AF65-F5344CB8AC3E}">
        <p14:creationId xmlns:p14="http://schemas.microsoft.com/office/powerpoint/2010/main" val="971510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12F791-EF9D-4246-2D0A-DBB269815412}"/>
              </a:ext>
            </a:extLst>
          </p:cNvPr>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19</a:t>
            </a:fld>
            <a:endParaRPr lang="en-US" dirty="0">
              <a:solidFill>
                <a:prstClr val="black">
                  <a:tint val="75000"/>
                </a:prstClr>
              </a:solidFill>
              <a:cs typeface="Arial"/>
              <a:sym typeface="Arial"/>
            </a:endParaRPr>
          </a:p>
        </p:txBody>
      </p:sp>
      <p:pic>
        <p:nvPicPr>
          <p:cNvPr id="3" name="Picture 2">
            <a:extLst>
              <a:ext uri="{FF2B5EF4-FFF2-40B4-BE49-F238E27FC236}">
                <a16:creationId xmlns:a16="http://schemas.microsoft.com/office/drawing/2014/main" id="{6169CEC3-D0BE-315F-967D-06F0C57C0B01}"/>
              </a:ext>
            </a:extLst>
          </p:cNvPr>
          <p:cNvPicPr>
            <a:picLocks noChangeAspect="1"/>
          </p:cNvPicPr>
          <p:nvPr/>
        </p:nvPicPr>
        <p:blipFill>
          <a:blip r:embed="rId2"/>
          <a:stretch>
            <a:fillRect/>
          </a:stretch>
        </p:blipFill>
        <p:spPr>
          <a:xfrm>
            <a:off x="139727" y="0"/>
            <a:ext cx="5956274" cy="5095875"/>
          </a:xfrm>
          <a:prstGeom prst="rect">
            <a:avLst/>
          </a:prstGeom>
        </p:spPr>
      </p:pic>
      <p:pic>
        <p:nvPicPr>
          <p:cNvPr id="4" name="Picture 3">
            <a:extLst>
              <a:ext uri="{FF2B5EF4-FFF2-40B4-BE49-F238E27FC236}">
                <a16:creationId xmlns:a16="http://schemas.microsoft.com/office/drawing/2014/main" id="{8614CD2D-031D-0DFF-FF26-F83C163D76E6}"/>
              </a:ext>
            </a:extLst>
          </p:cNvPr>
          <p:cNvPicPr>
            <a:picLocks noChangeAspect="1"/>
          </p:cNvPicPr>
          <p:nvPr/>
        </p:nvPicPr>
        <p:blipFill>
          <a:blip r:embed="rId3"/>
          <a:stretch>
            <a:fillRect/>
          </a:stretch>
        </p:blipFill>
        <p:spPr>
          <a:xfrm>
            <a:off x="6096000" y="0"/>
            <a:ext cx="6096000" cy="3486150"/>
          </a:xfrm>
          <a:prstGeom prst="rect">
            <a:avLst/>
          </a:prstGeom>
        </p:spPr>
      </p:pic>
      <p:pic>
        <p:nvPicPr>
          <p:cNvPr id="5" name="Picture 4">
            <a:extLst>
              <a:ext uri="{FF2B5EF4-FFF2-40B4-BE49-F238E27FC236}">
                <a16:creationId xmlns:a16="http://schemas.microsoft.com/office/drawing/2014/main" id="{29AFBD38-0D7C-BF62-E8E8-F31802AD218D}"/>
              </a:ext>
            </a:extLst>
          </p:cNvPr>
          <p:cNvPicPr>
            <a:picLocks noChangeAspect="1"/>
          </p:cNvPicPr>
          <p:nvPr/>
        </p:nvPicPr>
        <p:blipFill>
          <a:blip r:embed="rId4"/>
          <a:stretch>
            <a:fillRect/>
          </a:stretch>
        </p:blipFill>
        <p:spPr>
          <a:xfrm>
            <a:off x="6096000" y="2267122"/>
            <a:ext cx="6029326" cy="3286125"/>
          </a:xfrm>
          <a:prstGeom prst="rect">
            <a:avLst/>
          </a:prstGeom>
        </p:spPr>
      </p:pic>
      <p:sp>
        <p:nvSpPr>
          <p:cNvPr id="7" name="TextBox 6">
            <a:extLst>
              <a:ext uri="{FF2B5EF4-FFF2-40B4-BE49-F238E27FC236}">
                <a16:creationId xmlns:a16="http://schemas.microsoft.com/office/drawing/2014/main" id="{A86FA0AC-A307-04B4-4EE9-4ED243686F5F}"/>
              </a:ext>
            </a:extLst>
          </p:cNvPr>
          <p:cNvSpPr txBox="1"/>
          <p:nvPr/>
        </p:nvSpPr>
        <p:spPr>
          <a:xfrm>
            <a:off x="1" y="5436926"/>
            <a:ext cx="12192000"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a:latin typeface="Times New Roman" panose="02020603050405020304" pitchFamily="18" charset="0"/>
                <a:cs typeface="Times New Roman" panose="02020603050405020304" pitchFamily="18" charset="0"/>
              </a:rPr>
              <a:t>Mỹ có điều kiện phát triển kinh tế khi đề ra và thực hiện Kế hoạch Mác-san (1947– 1952) nhằm phục hưng châu Âu, Tây Âu trở thành thị trường tiêu thụ hàng hoá đã kích thích nền kinh tế Mỹ phát triển. </a:t>
            </a:r>
            <a:endParaRPr lang="en-US" sz="280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45212A7-2E81-5129-70F2-607A0D0FA8B3}"/>
              </a:ext>
            </a:extLst>
          </p:cNvPr>
          <p:cNvPicPr>
            <a:picLocks noChangeAspect="1"/>
          </p:cNvPicPr>
          <p:nvPr/>
        </p:nvPicPr>
        <p:blipFill>
          <a:blip r:embed="rId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375133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B458DBB-EEBD-AFD9-826A-8073C045D537}"/>
              </a:ext>
            </a:extLst>
          </p:cNvPr>
          <p:cNvSpPr txBox="1"/>
          <p:nvPr/>
        </p:nvSpPr>
        <p:spPr>
          <a:xfrm>
            <a:off x="1993105" y="-1824948"/>
            <a:ext cx="93606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rPr>
              <a:t>Quý thầy cô có nhu cầu về các bài giảng </a:t>
            </a: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Ngoài ra còn hỗ trợ về SKKN, biện pháp thi GVG và thao giảng, chuyên đề.</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2F2FF"/>
                </a:solidFill>
                <a:effectLst/>
                <a:uLnTx/>
                <a:uFillTx/>
                <a:latin typeface="Calibri" panose="020F0502020204030204"/>
                <a:ea typeface="+mn-ea"/>
                <a:cs typeface="+mn-cs"/>
              </a:rPr>
              <a:t>Page: https://www.facebook.com/groups/baigianglichsu</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1CFF1B4-9AE5-6D0A-4850-B046AA029207}"/>
              </a:ext>
            </a:extLst>
          </p:cNvPr>
          <p:cNvSpPr txBox="1"/>
          <p:nvPr/>
        </p:nvSpPr>
        <p:spPr>
          <a:xfrm>
            <a:off x="123825" y="1569978"/>
            <a:ext cx="1160713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vi-VN"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Nước </a:t>
            </a:r>
            <a:r>
              <a:rPr kumimoji="0" lang="en-US"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Mỹ</a:t>
            </a:r>
            <a:r>
              <a:rPr kumimoji="0" lang="en-US" sz="4000" b="0" i="0" u="none" strike="noStrike" kern="1200" cap="none" spc="0" normalizeH="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từ năm 1945 đến năm 1991.</a:t>
            </a:r>
            <a:endParaRPr kumimoji="0" lang="vi-VN"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017E181-2BD2-88D9-396D-4502DCD0D3D7}"/>
              </a:ext>
            </a:extLst>
          </p:cNvPr>
          <p:cNvSpPr txBox="1"/>
          <p:nvPr/>
        </p:nvSpPr>
        <p:spPr>
          <a:xfrm>
            <a:off x="461037" y="275184"/>
            <a:ext cx="11178513" cy="1200329"/>
          </a:xfrm>
          <a:prstGeom prst="rect">
            <a:avLst/>
          </a:prstGeom>
          <a:noFill/>
        </p:spPr>
        <p:txBody>
          <a:bodyPr wrap="square">
            <a:spAutoFit/>
          </a:bodyPr>
          <a:lstStyle/>
          <a:p>
            <a:pPr lvl="0" algn="ctr"/>
            <a:r>
              <a:rPr lang="en-US" sz="3600" b="1">
                <a:solidFill>
                  <a:srgbClr val="4472C4"/>
                </a:solidFill>
                <a:latin typeface="Cambria" panose="02040503050406030204" pitchFamily="18" charset="0"/>
                <a:ea typeface="Cambria" panose="02040503050406030204" pitchFamily="18" charset="0"/>
                <a:cs typeface="Times New Roman" panose="02020603050405020304" pitchFamily="18" charset="0"/>
              </a:rPr>
              <a:t>BÀI 11: </a:t>
            </a:r>
            <a:r>
              <a:rPr lang="vi-VN" sz="3600" b="1">
                <a:solidFill>
                  <a:srgbClr val="4472C4"/>
                </a:solidFill>
                <a:latin typeface="Cambria" panose="02040503050406030204" pitchFamily="18" charset="0"/>
                <a:ea typeface="Cambria" panose="02040503050406030204" pitchFamily="18" charset="0"/>
                <a:cs typeface="Times New Roman" panose="02020603050405020304" pitchFamily="18" charset="0"/>
              </a:rPr>
              <a:t>NƯỚC MỸ VÀ TÂY ÂU</a:t>
            </a:r>
            <a:endParaRPr lang="en-US" sz="3600" b="1">
              <a:solidFill>
                <a:srgbClr val="4472C4"/>
              </a:solidFill>
              <a:latin typeface="Cambria" panose="02040503050406030204" pitchFamily="18" charset="0"/>
              <a:ea typeface="Cambria" panose="02040503050406030204" pitchFamily="18" charset="0"/>
              <a:cs typeface="Times New Roman" panose="02020603050405020304" pitchFamily="18" charset="0"/>
            </a:endParaRPr>
          </a:p>
          <a:p>
            <a:pPr lvl="0" algn="ctr"/>
            <a:r>
              <a:rPr lang="vi-VN" sz="3600" b="1">
                <a:solidFill>
                  <a:srgbClr val="4472C4"/>
                </a:solidFill>
                <a:latin typeface="Cambria" panose="02040503050406030204" pitchFamily="18" charset="0"/>
                <a:ea typeface="Cambria" panose="02040503050406030204" pitchFamily="18" charset="0"/>
                <a:cs typeface="Times New Roman" panose="02020603050405020304" pitchFamily="18" charset="0"/>
              </a:rPr>
              <a:t> TỪ NĂM 1945 ĐẾN NĂM 1991</a:t>
            </a:r>
          </a:p>
        </p:txBody>
      </p:sp>
    </p:spTree>
    <p:extLst>
      <p:ext uri="{BB962C8B-B14F-4D97-AF65-F5344CB8AC3E}">
        <p14:creationId xmlns:p14="http://schemas.microsoft.com/office/powerpoint/2010/main" val="589869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12F791-EF9D-4246-2D0A-DBB269815412}"/>
              </a:ext>
            </a:extLst>
          </p:cNvPr>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20</a:t>
            </a:fld>
            <a:endParaRPr lang="en-US" dirty="0">
              <a:solidFill>
                <a:prstClr val="black">
                  <a:tint val="75000"/>
                </a:prstClr>
              </a:solidFill>
              <a:cs typeface="Arial"/>
              <a:sym typeface="Arial"/>
            </a:endParaRPr>
          </a:p>
        </p:txBody>
      </p:sp>
      <p:pic>
        <p:nvPicPr>
          <p:cNvPr id="6" name="Picture 5">
            <a:extLst>
              <a:ext uri="{FF2B5EF4-FFF2-40B4-BE49-F238E27FC236}">
                <a16:creationId xmlns:a16="http://schemas.microsoft.com/office/drawing/2014/main" id="{745212A7-2E81-5129-70F2-607A0D0FA8B3}"/>
              </a:ext>
            </a:extLst>
          </p:cNvPr>
          <p:cNvPicPr>
            <a:picLocks noChangeAspect="1"/>
          </p:cNvPicPr>
          <p:nvPr/>
        </p:nvPicPr>
        <p:blipFill>
          <a:blip r:embed="rId2"/>
          <a:stretch>
            <a:fillRect/>
          </a:stretch>
        </p:blipFill>
        <p:spPr>
          <a:xfrm>
            <a:off x="1380335" y="-1733722"/>
            <a:ext cx="9431329" cy="1981372"/>
          </a:xfrm>
          <a:prstGeom prst="rect">
            <a:avLst/>
          </a:prstGeom>
        </p:spPr>
      </p:pic>
      <p:pic>
        <p:nvPicPr>
          <p:cNvPr id="5" name="Picture 4">
            <a:extLst>
              <a:ext uri="{FF2B5EF4-FFF2-40B4-BE49-F238E27FC236}">
                <a16:creationId xmlns:a16="http://schemas.microsoft.com/office/drawing/2014/main" id="{55F2A538-20F7-E138-2BFD-738EC70C5156}"/>
              </a:ext>
            </a:extLst>
          </p:cNvPr>
          <p:cNvPicPr>
            <a:picLocks noChangeAspect="1"/>
          </p:cNvPicPr>
          <p:nvPr/>
        </p:nvPicPr>
        <p:blipFill>
          <a:blip r:embed="rId3"/>
          <a:stretch>
            <a:fillRect/>
          </a:stretch>
        </p:blipFill>
        <p:spPr>
          <a:xfrm>
            <a:off x="-1" y="0"/>
            <a:ext cx="6096001" cy="5473005"/>
          </a:xfrm>
          <a:prstGeom prst="rect">
            <a:avLst/>
          </a:prstGeom>
        </p:spPr>
      </p:pic>
      <p:pic>
        <p:nvPicPr>
          <p:cNvPr id="1026" name="Picture 2" descr="Chart] Kinh tế Nhật Bản: Những cánh hoa rơi">
            <a:extLst>
              <a:ext uri="{FF2B5EF4-FFF2-40B4-BE49-F238E27FC236}">
                <a16:creationId xmlns:a16="http://schemas.microsoft.com/office/drawing/2014/main" id="{9E75FB62-ADBC-4D68-0362-53DB12339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0578"/>
            <a:ext cx="6096000" cy="56594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1C4AB4-7C8E-6CB5-52C3-C0A3A8C4EE82}"/>
              </a:ext>
            </a:extLst>
          </p:cNvPr>
          <p:cNvSpPr txBox="1"/>
          <p:nvPr/>
        </p:nvSpPr>
        <p:spPr>
          <a:xfrm>
            <a:off x="-1" y="5473005"/>
            <a:ext cx="12192000"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2800">
                <a:latin typeface="Times New Roman" panose="02020603050405020304" pitchFamily="18" charset="0"/>
                <a:cs typeface="Times New Roman" panose="02020603050405020304" pitchFamily="18" charset="0"/>
              </a:rPr>
              <a:t>Giai đoạn 1950 – 1991, kinh tế Mỹ không còn chiếm ưu thế tuyệt đối nữa là do nền kinh tế của các nước Tây Âu và Nhật Bản được phục hồi, sau đó phát triển nhanh chóng, cạnh tranh trực tiếp với Mỹ</a:t>
            </a:r>
          </a:p>
        </p:txBody>
      </p:sp>
    </p:spTree>
    <p:extLst>
      <p:ext uri="{BB962C8B-B14F-4D97-AF65-F5344CB8AC3E}">
        <p14:creationId xmlns:p14="http://schemas.microsoft.com/office/powerpoint/2010/main" val="1491084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hidden="1">
            <a:extLst>
              <a:ext uri="{FF2B5EF4-FFF2-40B4-BE49-F238E27FC236}">
                <a16:creationId xmlns:a16="http://schemas.microsoft.com/office/drawing/2014/main" id="{AFB766A4-10F0-E472-B494-CABC2DB87030}"/>
              </a:ext>
            </a:extLst>
          </p:cNvPr>
          <p:cNvSpPr>
            <a:spLocks noGrp="1"/>
          </p:cNvSpPr>
          <p:nvPr>
            <p:ph type="sldNum" sz="quarter" idx="12"/>
          </p:nvPr>
        </p:nvSpPr>
        <p:spPr/>
        <p:txBody>
          <a:bodyPr/>
          <a:lstStyle/>
          <a:p>
            <a:pPr defTabSz="914133">
              <a:spcAft>
                <a:spcPts val="600"/>
              </a:spcAft>
              <a:defRPr/>
            </a:pPr>
            <a:fld id="{601EE9E8-4134-49B0-9AA7-3089E6521627}" type="slidenum">
              <a:rPr lang="en-US" smtClean="0">
                <a:solidFill>
                  <a:prstClr val="black">
                    <a:tint val="75000"/>
                  </a:prstClr>
                </a:solidFill>
                <a:cs typeface="Arial"/>
                <a:sym typeface="Arial"/>
              </a:rPr>
              <a:pPr defTabSz="914133">
                <a:spcAft>
                  <a:spcPts val="600"/>
                </a:spcAft>
                <a:defRPr/>
              </a:pPr>
              <a:t>21</a:t>
            </a:fld>
            <a:endParaRPr lang="en-US">
              <a:solidFill>
                <a:prstClr val="black">
                  <a:tint val="75000"/>
                </a:prstClr>
              </a:solidFill>
              <a:cs typeface="Arial"/>
              <a:sym typeface="Arial"/>
            </a:endParaRPr>
          </a:p>
        </p:txBody>
      </p:sp>
      <p:pic>
        <p:nvPicPr>
          <p:cNvPr id="1028" name="Picture 4" descr="Ngày 17-10-1973: Bắt đầu khủng hoảng dầu mỏ 1973">
            <a:extLst>
              <a:ext uri="{FF2B5EF4-FFF2-40B4-BE49-F238E27FC236}">
                <a16:creationId xmlns:a16="http://schemas.microsoft.com/office/drawing/2014/main" id="{90F6F4A0-B2B0-0B50-8B05-46E6CDE86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915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ED2EEC6-3E20-815A-F289-5CB628BCF1F0}"/>
              </a:ext>
            </a:extLst>
          </p:cNvPr>
          <p:cNvSpPr/>
          <p:nvPr/>
        </p:nvSpPr>
        <p:spPr>
          <a:xfrm>
            <a:off x="5421457" y="202363"/>
            <a:ext cx="6574237" cy="707886"/>
          </a:xfrm>
          <a:prstGeom prst="rect">
            <a:avLst/>
          </a:prstGeom>
          <a:noFill/>
        </p:spPr>
        <p:txBody>
          <a:bodyPr wrap="none" lIns="91440" tIns="45720" rIns="91440" bIns="45720">
            <a:spAutoFit/>
          </a:bodyPr>
          <a:lstStyle/>
          <a:p>
            <a:pPr algn="ctr"/>
            <a:r>
              <a:rPr lang="en-US" sz="4000" b="0" cap="none" spc="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Khủng hoảng năng lượng 1973</a:t>
            </a:r>
          </a:p>
        </p:txBody>
      </p:sp>
      <p:pic>
        <p:nvPicPr>
          <p:cNvPr id="4" name="Picture 3">
            <a:extLst>
              <a:ext uri="{FF2B5EF4-FFF2-40B4-BE49-F238E27FC236}">
                <a16:creationId xmlns:a16="http://schemas.microsoft.com/office/drawing/2014/main" id="{10C044D4-299B-CEA0-52A0-0842C3D967FA}"/>
              </a:ext>
            </a:extLst>
          </p:cNvPr>
          <p:cNvPicPr>
            <a:picLocks noChangeAspect="1"/>
          </p:cNvPicPr>
          <p:nvPr/>
        </p:nvPicPr>
        <p:blipFill>
          <a:blip r:embed="rId3"/>
          <a:stretch>
            <a:fillRect/>
          </a:stretch>
        </p:blipFill>
        <p:spPr>
          <a:xfrm>
            <a:off x="1380335" y="-1733722"/>
            <a:ext cx="9431329" cy="1981372"/>
          </a:xfrm>
          <a:prstGeom prst="rect">
            <a:avLst/>
          </a:prstGeom>
        </p:spPr>
      </p:pic>
      <p:sp>
        <p:nvSpPr>
          <p:cNvPr id="9" name="TextBox 8">
            <a:extLst>
              <a:ext uri="{FF2B5EF4-FFF2-40B4-BE49-F238E27FC236}">
                <a16:creationId xmlns:a16="http://schemas.microsoft.com/office/drawing/2014/main" id="{3B21F7D9-3EFA-4A56-E33C-4CFA58A86126}"/>
              </a:ext>
            </a:extLst>
          </p:cNvPr>
          <p:cNvSpPr txBox="1"/>
          <p:nvPr/>
        </p:nvSpPr>
        <p:spPr>
          <a:xfrm>
            <a:off x="-1" y="5473005"/>
            <a:ext cx="12192000"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800">
                <a:latin typeface="Times New Roman" panose="02020603050405020304" pitchFamily="18" charset="0"/>
                <a:cs typeface="Times New Roman" panose="02020603050405020304" pitchFamily="18" charset="0"/>
              </a:rPr>
              <a:t>T</a:t>
            </a:r>
            <a:r>
              <a:rPr lang="vi-VN" sz="2800">
                <a:latin typeface="Times New Roman" panose="02020603050405020304" pitchFamily="18" charset="0"/>
                <a:cs typeface="Times New Roman" panose="02020603050405020304" pitchFamily="18" charset="0"/>
              </a:rPr>
              <a:t>rong giai đoạn này, ở Mỹ cũng diễn ra các cuộc khủng hoảng suy thoái vào các năm 1953-1954, 1957 - 1958,... và những khoản chi phí lớn cho các cuộc chiến tranh xâm lược của Mỹ.</a:t>
            </a:r>
          </a:p>
        </p:txBody>
      </p:sp>
    </p:spTree>
    <p:extLst>
      <p:ext uri="{BB962C8B-B14F-4D97-AF65-F5344CB8AC3E}">
        <p14:creationId xmlns:p14="http://schemas.microsoft.com/office/powerpoint/2010/main" val="429057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Nuclear Bomb Png - Nuclear Bomb Logo Png Transparent PNG - 1280x1280 - Free  Download on NicePNG">
            <a:extLst>
              <a:ext uri="{FF2B5EF4-FFF2-40B4-BE49-F238E27FC236}">
                <a16:creationId xmlns:a16="http://schemas.microsoft.com/office/drawing/2014/main" id="{2AFE769C-374A-9E42-9F32-B4F56ABC1B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17"/>
          <a:stretch/>
        </p:blipFill>
        <p:spPr bwMode="auto">
          <a:xfrm rot="16200000">
            <a:off x="-1886199" y="1886200"/>
            <a:ext cx="5673684" cy="1901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7">
            <a:extLst>
              <a:ext uri="{FF2B5EF4-FFF2-40B4-BE49-F238E27FC236}">
                <a16:creationId xmlns:a16="http://schemas.microsoft.com/office/drawing/2014/main" id="{C2A93CF6-52C2-CB4E-967A-D529B7F99995}"/>
              </a:ext>
            </a:extLst>
          </p:cNvPr>
          <p:cNvSpPr txBox="1">
            <a:spLocks noChangeArrowheads="1"/>
          </p:cNvSpPr>
          <p:nvPr/>
        </p:nvSpPr>
        <p:spPr bwMode="auto">
          <a:xfrm>
            <a:off x="13367" y="5721581"/>
            <a:ext cx="2133600" cy="1136421"/>
          </a:xfrm>
          <a:prstGeom prst="rect">
            <a:avLst/>
          </a:prstGeom>
          <a:solidFill>
            <a:srgbClr val="FFFDE3"/>
          </a:solidFill>
          <a:ln>
            <a:solidFill>
              <a:schemeClr val="tx1"/>
            </a:solidFill>
          </a:ln>
        </p:spPr>
        <p:txBody>
          <a:bodyPr wrap="square" lIns="150069" tIns="75035" rIns="150069" bIns="75035">
            <a:spAutoFit/>
          </a:bodyPr>
          <a:lstStyle>
            <a:lvl1pPr defTabSz="1127125">
              <a:spcBef>
                <a:spcPct val="20000"/>
              </a:spcBef>
              <a:buChar char="•"/>
              <a:defRPr sz="3200">
                <a:solidFill>
                  <a:schemeClr val="tx1"/>
                </a:solidFill>
                <a:latin typeface="Times New Roman" panose="02020603050405020304" pitchFamily="18" charset="0"/>
              </a:defRPr>
            </a:lvl1pPr>
            <a:lvl2pPr marL="915988" indent="-352425" defTabSz="1127125">
              <a:spcBef>
                <a:spcPct val="20000"/>
              </a:spcBef>
              <a:buChar char="–"/>
              <a:defRPr sz="2800">
                <a:solidFill>
                  <a:schemeClr val="tx1"/>
                </a:solidFill>
                <a:latin typeface="Times New Roman" panose="02020603050405020304" pitchFamily="18" charset="0"/>
              </a:defRPr>
            </a:lvl2pPr>
            <a:lvl3pPr marL="1408113" indent="-280988" defTabSz="1127125">
              <a:spcBef>
                <a:spcPct val="20000"/>
              </a:spcBef>
              <a:buChar char="•"/>
              <a:defRPr sz="2400">
                <a:solidFill>
                  <a:schemeClr val="tx1"/>
                </a:solidFill>
                <a:latin typeface="Times New Roman" panose="02020603050405020304" pitchFamily="18" charset="0"/>
              </a:defRPr>
            </a:lvl3pPr>
            <a:lvl4pPr marL="1971675" indent="-280988" defTabSz="1127125">
              <a:spcBef>
                <a:spcPct val="20000"/>
              </a:spcBef>
              <a:buChar char="–"/>
              <a:defRPr sz="2000">
                <a:solidFill>
                  <a:schemeClr val="tx1"/>
                </a:solidFill>
                <a:latin typeface="Times New Roman" panose="02020603050405020304" pitchFamily="18" charset="0"/>
              </a:defRPr>
            </a:lvl4pPr>
            <a:lvl5pPr marL="2535238" indent="-282575" defTabSz="1127125">
              <a:spcBef>
                <a:spcPct val="20000"/>
              </a:spcBef>
              <a:buChar char="»"/>
              <a:defRPr sz="2000">
                <a:solidFill>
                  <a:schemeClr val="tx1"/>
                </a:solidFill>
                <a:latin typeface="Times New Roman" panose="02020603050405020304" pitchFamily="18" charset="0"/>
              </a:defRPr>
            </a:lvl5pPr>
            <a:lvl6pPr marL="29924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6pPr>
            <a:lvl7pPr marL="34496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9068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8pPr>
            <a:lvl9pPr marL="4364038" indent="-282575" defTabSz="112712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defTabSz="1502796">
              <a:spcBef>
                <a:spcPct val="50000"/>
              </a:spcBef>
              <a:buClr>
                <a:srgbClr val="000000"/>
              </a:buClr>
              <a:buNone/>
              <a:defRPr/>
            </a:pPr>
            <a:r>
              <a:rPr lang="en-US" kern="0" dirty="0" err="1">
                <a:solidFill>
                  <a:srgbClr val="000000"/>
                </a:solidFill>
                <a:cs typeface="Times New Roman" panose="02020603050405020304" pitchFamily="18" charset="0"/>
                <a:sym typeface="Arial"/>
              </a:rPr>
              <a:t>Bom</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nguyên</a:t>
            </a:r>
            <a:r>
              <a:rPr lang="en-US" kern="0" dirty="0">
                <a:solidFill>
                  <a:srgbClr val="000000"/>
                </a:solidFill>
                <a:cs typeface="Times New Roman" panose="02020603050405020304" pitchFamily="18" charset="0"/>
                <a:sym typeface="Arial"/>
              </a:rPr>
              <a:t> </a:t>
            </a:r>
            <a:r>
              <a:rPr lang="en-US" kern="0" dirty="0" err="1">
                <a:solidFill>
                  <a:srgbClr val="000000"/>
                </a:solidFill>
                <a:cs typeface="Times New Roman" panose="02020603050405020304" pitchFamily="18" charset="0"/>
                <a:sym typeface="Arial"/>
              </a:rPr>
              <a:t>tử</a:t>
            </a:r>
            <a:endParaRPr lang="en-US" kern="0" dirty="0">
              <a:solidFill>
                <a:srgbClr val="000000"/>
              </a:solidFill>
              <a:cs typeface="Times New Roman" panose="02020603050405020304" pitchFamily="18" charset="0"/>
              <a:sym typeface="Arial"/>
            </a:endParaRPr>
          </a:p>
        </p:txBody>
      </p:sp>
      <p:sp>
        <p:nvSpPr>
          <p:cNvPr id="5" name="Rectangle 16">
            <a:extLst>
              <a:ext uri="{FF2B5EF4-FFF2-40B4-BE49-F238E27FC236}">
                <a16:creationId xmlns:a16="http://schemas.microsoft.com/office/drawing/2014/main" id="{2F941EC6-F1EF-BE49-9A00-0967FC5337C0}"/>
              </a:ext>
            </a:extLst>
          </p:cNvPr>
          <p:cNvSpPr>
            <a:spLocks noChangeArrowheads="1"/>
          </p:cNvSpPr>
          <p:nvPr/>
        </p:nvSpPr>
        <p:spPr bwMode="auto">
          <a:xfrm>
            <a:off x="6502400" y="177800"/>
            <a:ext cx="5486400" cy="6680200"/>
          </a:xfrm>
          <a:prstGeom prst="rect">
            <a:avLst/>
          </a:prstGeom>
          <a:solidFill>
            <a:schemeClr val="bg1"/>
          </a:solidFill>
          <a:ln w="76200">
            <a:solidFill>
              <a:srgbClr val="0070C0"/>
            </a:solidFill>
            <a:miter lim="800000"/>
            <a:headEnd/>
            <a:tailEnd/>
          </a:ln>
        </p:spPr>
        <p:txBody>
          <a:bodyPr lIns="98939" tIns="49469" rIns="98939" bIns="49469"/>
          <a:lstStyle>
            <a:lvl1pPr marL="276225" indent="-276225" defTabSz="741363">
              <a:defRPr sz="2400">
                <a:solidFill>
                  <a:schemeClr val="tx1"/>
                </a:solidFill>
                <a:latin typeface="Times New Roman" panose="02020603050405020304" pitchFamily="18" charset="0"/>
              </a:defRPr>
            </a:lvl1pPr>
            <a:lvl2pPr marL="742950" indent="-285750" defTabSz="741363">
              <a:defRPr sz="2400">
                <a:solidFill>
                  <a:schemeClr val="tx1"/>
                </a:solidFill>
                <a:latin typeface="Times New Roman" panose="02020603050405020304" pitchFamily="18" charset="0"/>
              </a:defRPr>
            </a:lvl2pPr>
            <a:lvl3pPr marL="1143000" indent="-228600" defTabSz="741363">
              <a:defRPr sz="2400">
                <a:solidFill>
                  <a:schemeClr val="tx1"/>
                </a:solidFill>
                <a:latin typeface="Times New Roman" panose="02020603050405020304" pitchFamily="18" charset="0"/>
              </a:defRPr>
            </a:lvl3pPr>
            <a:lvl4pPr marL="1600200" indent="-228600" defTabSz="741363">
              <a:defRPr sz="2400">
                <a:solidFill>
                  <a:schemeClr val="tx1"/>
                </a:solidFill>
                <a:latin typeface="Times New Roman" panose="02020603050405020304" pitchFamily="18" charset="0"/>
              </a:defRPr>
            </a:lvl4pPr>
            <a:lvl5pPr marL="2057400" indent="-228600" defTabSz="741363">
              <a:defRPr sz="2400">
                <a:solidFill>
                  <a:schemeClr val="tx1"/>
                </a:solidFill>
                <a:latin typeface="Times New Roman" panose="02020603050405020304" pitchFamily="18" charset="0"/>
              </a:defRPr>
            </a:lvl5pPr>
            <a:lvl6pPr marL="2514600" indent="-228600" defTabSz="7413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413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413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41363" eaLnBrk="0" fontAlgn="base" hangingPunct="0">
              <a:spcBef>
                <a:spcPct val="0"/>
              </a:spcBef>
              <a:spcAft>
                <a:spcPct val="0"/>
              </a:spcAft>
              <a:defRPr sz="2400">
                <a:solidFill>
                  <a:schemeClr val="tx1"/>
                </a:solidFill>
                <a:latin typeface="Times New Roman" panose="02020603050405020304" pitchFamily="18" charset="0"/>
              </a:defRPr>
            </a:lvl9pPr>
          </a:lstStyle>
          <a:p>
            <a:pPr marL="368291" indent="-368291" algn="just" defTabSz="988459">
              <a:buClr>
                <a:srgbClr val="000000"/>
              </a:buClr>
            </a:pPr>
            <a:endParaRPr lang="en-US" altLang="en-VN" sz="2667" kern="0" dirty="0">
              <a:solidFill>
                <a:srgbClr val="6600CC"/>
              </a:solidFill>
              <a:latin typeface=".VnTime" pitchFamily="34" charset="0"/>
              <a:cs typeface="Arial"/>
              <a:sym typeface="Arial"/>
            </a:endParaRPr>
          </a:p>
          <a:p>
            <a:pPr marL="368291" indent="-368291" algn="just" defTabSz="988459">
              <a:buClr>
                <a:srgbClr val="000000"/>
              </a:buClr>
            </a:pPr>
            <a:endParaRPr lang="en-US" altLang="en-VN" sz="2667" kern="0" dirty="0">
              <a:solidFill>
                <a:srgbClr val="6600CC"/>
              </a:solidFill>
              <a:latin typeface=".VnTime" pitchFamily="34" charset="0"/>
              <a:cs typeface="Arial"/>
              <a:sym typeface="Arial"/>
            </a:endParaRPr>
          </a:p>
          <a:p>
            <a:pPr marL="368291" indent="-368291" defTabSz="988459">
              <a:spcBef>
                <a:spcPct val="20000"/>
              </a:spcBef>
              <a:buClr>
                <a:srgbClr val="000000"/>
              </a:buClr>
            </a:pPr>
            <a:endParaRPr lang="en-US" altLang="en-VN" sz="2667" kern="0" dirty="0">
              <a:solidFill>
                <a:srgbClr val="000000"/>
              </a:solidFill>
              <a:latin typeface="Arial" panose="020B0604020202020204" pitchFamily="34" charset="0"/>
              <a:cs typeface="Arial"/>
              <a:sym typeface="Arial"/>
            </a:endParaRPr>
          </a:p>
        </p:txBody>
      </p:sp>
      <p:sp>
        <p:nvSpPr>
          <p:cNvPr id="2" name="Rectangle 1">
            <a:extLst>
              <a:ext uri="{FF2B5EF4-FFF2-40B4-BE49-F238E27FC236}">
                <a16:creationId xmlns:a16="http://schemas.microsoft.com/office/drawing/2014/main" id="{2CEF2473-583E-DD4B-9872-A32C7DD0A92B}"/>
              </a:ext>
            </a:extLst>
          </p:cNvPr>
          <p:cNvSpPr/>
          <p:nvPr/>
        </p:nvSpPr>
        <p:spPr>
          <a:xfrm>
            <a:off x="6604000" y="1520482"/>
            <a:ext cx="5283200" cy="4607095"/>
          </a:xfrm>
          <a:prstGeom prst="rect">
            <a:avLst/>
          </a:prstGeom>
        </p:spPr>
        <p:txBody>
          <a:bodyPr wrap="square">
            <a:spAutoFit/>
          </a:bodyPr>
          <a:lstStyle/>
          <a:p>
            <a:pPr algn="ctr" defTabSz="1219170">
              <a:buClr>
                <a:srgbClr val="000000"/>
              </a:buClr>
            </a:pPr>
            <a:r>
              <a:rPr lang="en-US" altLang="en-VN" sz="2667" kern="0" dirty="0">
                <a:solidFill>
                  <a:srgbClr val="6600CC"/>
                </a:solidFill>
                <a:latin typeface="Times New Roman" panose="02020603050405020304" pitchFamily="18" charset="0"/>
                <a:cs typeface="Times New Roman" panose="02020603050405020304" pitchFamily="18" charset="0"/>
                <a:sym typeface="Arial"/>
              </a:rPr>
              <a:t>- Chi 50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tỉ</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cho</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chiến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tranh</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Triều</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Tiên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a:t>
            </a:r>
            <a:endParaRPr lang="en-US" altLang="en-VN" sz="2667" kern="0" dirty="0">
              <a:solidFill>
                <a:srgbClr val="FF0000"/>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altLang="en-VN" sz="2667" kern="0" dirty="0">
                <a:solidFill>
                  <a:srgbClr val="C00000"/>
                </a:solidFill>
                <a:latin typeface="Times New Roman" panose="02020603050405020304" pitchFamily="18" charset="0"/>
                <a:cs typeface="Times New Roman" panose="02020603050405020304" pitchFamily="18" charset="0"/>
                <a:sym typeface="Arial"/>
              </a:rPr>
              <a:t>- Chi 676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tỉ</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cho</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chiến</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tranh</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Việt</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Nam.</a:t>
            </a:r>
          </a:p>
          <a:p>
            <a:pPr algn="ctr" defTabSz="1219170">
              <a:buClr>
                <a:srgbClr val="000000"/>
              </a:buClr>
            </a:pPr>
            <a:r>
              <a:rPr lang="en-US" altLang="en-VN" sz="2667" kern="0" dirty="0">
                <a:solidFill>
                  <a:srgbClr val="6600CC"/>
                </a:solidFill>
                <a:latin typeface="Times New Roman" panose="02020603050405020304" pitchFamily="18" charset="0"/>
                <a:cs typeface="Times New Roman" panose="02020603050405020304" pitchFamily="18" charset="0"/>
                <a:sym typeface="Arial"/>
              </a:rPr>
              <a:t>- Chi 163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tỉ</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cho</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chiến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tranh</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Pana-ma.</a:t>
            </a:r>
          </a:p>
          <a:p>
            <a:pPr algn="ctr" defTabSz="1219170">
              <a:buClr>
                <a:srgbClr val="000000"/>
              </a:buClr>
            </a:pPr>
            <a:r>
              <a:rPr lang="en-US" altLang="en-VN" sz="2667" kern="0" dirty="0">
                <a:solidFill>
                  <a:srgbClr val="C00000"/>
                </a:solidFill>
                <a:latin typeface="Times New Roman" panose="02020603050405020304" pitchFamily="18" charset="0"/>
                <a:cs typeface="Times New Roman" panose="02020603050405020304" pitchFamily="18" charset="0"/>
                <a:sym typeface="Arial"/>
              </a:rPr>
              <a:t>- Chi 1,52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tỉ</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cho</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hoạt</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động</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quân</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sự</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ở</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C00000"/>
                </a:solidFill>
                <a:latin typeface="Times New Roman" panose="02020603050405020304" pitchFamily="18" charset="0"/>
                <a:cs typeface="Times New Roman" panose="02020603050405020304" pitchFamily="18" charset="0"/>
                <a:sym typeface="Arial"/>
              </a:rPr>
              <a:t>Xô</a:t>
            </a:r>
            <a:r>
              <a:rPr lang="en-US" altLang="en-VN" sz="2667" kern="0" dirty="0">
                <a:solidFill>
                  <a:srgbClr val="C00000"/>
                </a:solidFill>
                <a:latin typeface="Times New Roman" panose="02020603050405020304" pitchFamily="18" charset="0"/>
                <a:cs typeface="Times New Roman" panose="02020603050405020304" pitchFamily="18" charset="0"/>
                <a:sym typeface="Arial"/>
              </a:rPr>
              <a:t>-ma-li.</a:t>
            </a:r>
          </a:p>
          <a:p>
            <a:pPr algn="ctr" defTabSz="1219170">
              <a:buClr>
                <a:srgbClr val="000000"/>
              </a:buClr>
            </a:pP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Gần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đây</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Chính</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phủ</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còn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duyệt</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4.4O0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tỉ</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USD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cho</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chiến</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tranh</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chống</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khủng</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 </a:t>
            </a:r>
            <a:r>
              <a:rPr lang="en-US" altLang="en-VN" sz="2667" kern="0" dirty="0" err="1">
                <a:solidFill>
                  <a:srgbClr val="6600CC"/>
                </a:solidFill>
                <a:latin typeface="Times New Roman" panose="02020603050405020304" pitchFamily="18" charset="0"/>
                <a:cs typeface="Times New Roman" panose="02020603050405020304" pitchFamily="18" charset="0"/>
                <a:sym typeface="Arial"/>
              </a:rPr>
              <a:t>bố</a:t>
            </a:r>
            <a:r>
              <a:rPr lang="en-US" altLang="en-VN" sz="2667" kern="0" dirty="0">
                <a:solidFill>
                  <a:srgbClr val="6600CC"/>
                </a:solidFill>
                <a:latin typeface="Times New Roman" panose="02020603050405020304" pitchFamily="18" charset="0"/>
                <a:cs typeface="Times New Roman" panose="02020603050405020304" pitchFamily="18" charset="0"/>
                <a:sym typeface="Arial"/>
              </a:rPr>
              <a:t>.</a:t>
            </a:r>
          </a:p>
        </p:txBody>
      </p:sp>
      <p:sp>
        <p:nvSpPr>
          <p:cNvPr id="4" name="Rectangle 3">
            <a:extLst>
              <a:ext uri="{FF2B5EF4-FFF2-40B4-BE49-F238E27FC236}">
                <a16:creationId xmlns:a16="http://schemas.microsoft.com/office/drawing/2014/main" id="{EAEF5735-B00E-0C4B-A7CE-9FCFA01B0B6D}"/>
              </a:ext>
            </a:extLst>
          </p:cNvPr>
          <p:cNvSpPr/>
          <p:nvPr/>
        </p:nvSpPr>
        <p:spPr>
          <a:xfrm>
            <a:off x="6491411" y="177800"/>
            <a:ext cx="5486400" cy="1077218"/>
          </a:xfrm>
          <a:prstGeom prst="rect">
            <a:avLst/>
          </a:prstGeom>
        </p:spPr>
        <p:txBody>
          <a:bodyPr wrap="square">
            <a:spAutoFit/>
          </a:bodyPr>
          <a:lstStyle/>
          <a:p>
            <a:pPr algn="ctr" defTabSz="1219170">
              <a:buClr>
                <a:srgbClr val="000000"/>
              </a:buClr>
            </a:pPr>
            <a:r>
              <a:rPr lang="en-US" altLang="en-VN" sz="3200" kern="0" dirty="0">
                <a:solidFill>
                  <a:srgbClr val="FF0000"/>
                </a:solidFill>
                <a:latin typeface="Times New Roman" panose="02020603050405020304" pitchFamily="18" charset="0"/>
                <a:cs typeface="Times New Roman" panose="02020603050405020304" pitchFamily="18" charset="0"/>
                <a:sym typeface="Arial"/>
              </a:rPr>
              <a:t>CHI PHÍ CHO QUÂN SỰ CỦA MĨ SAU CHIẾN TRANH</a:t>
            </a:r>
          </a:p>
        </p:txBody>
      </p:sp>
      <p:cxnSp>
        <p:nvCxnSpPr>
          <p:cNvPr id="8" name="Google Shape;1503;p48">
            <a:extLst>
              <a:ext uri="{FF2B5EF4-FFF2-40B4-BE49-F238E27FC236}">
                <a16:creationId xmlns:a16="http://schemas.microsoft.com/office/drawing/2014/main" id="{6D115056-80A6-B84D-BED8-37B86AACA000}"/>
              </a:ext>
            </a:extLst>
          </p:cNvPr>
          <p:cNvCxnSpPr/>
          <p:nvPr/>
        </p:nvCxnSpPr>
        <p:spPr>
          <a:xfrm>
            <a:off x="7914400" y="1391339"/>
            <a:ext cx="2865600" cy="23600"/>
          </a:xfrm>
          <a:prstGeom prst="straightConnector1">
            <a:avLst/>
          </a:prstGeom>
          <a:noFill/>
          <a:ln w="19050" cap="flat" cmpd="sng">
            <a:solidFill>
              <a:schemeClr val="dk2"/>
            </a:solidFill>
            <a:prstDash val="dash"/>
            <a:round/>
            <a:headEnd type="none" w="med" len="med"/>
            <a:tailEnd type="stealth" w="med" len="med"/>
          </a:ln>
        </p:spPr>
      </p:cxnSp>
      <p:pic>
        <p:nvPicPr>
          <p:cNvPr id="4098" name="Picture 2" descr="Fighter Jet, gray fighter jet, png | PNGEgg">
            <a:extLst>
              <a:ext uri="{FF2B5EF4-FFF2-40B4-BE49-F238E27FC236}">
                <a16:creationId xmlns:a16="http://schemas.microsoft.com/office/drawing/2014/main" id="{B30DAF7A-2AFE-8749-BBCE-91F39742B4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30" t="4807" r="7299" b="4553"/>
          <a:stretch/>
        </p:blipFill>
        <p:spPr bwMode="auto">
          <a:xfrm rot="16200000">
            <a:off x="1390328" y="756493"/>
            <a:ext cx="5673683" cy="41607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68DC3E3-D8C3-EB4C-A59D-91EB79B6AA89}"/>
              </a:ext>
            </a:extLst>
          </p:cNvPr>
          <p:cNvGrpSpPr/>
          <p:nvPr/>
        </p:nvGrpSpPr>
        <p:grpSpPr>
          <a:xfrm>
            <a:off x="2296989" y="5721579"/>
            <a:ext cx="4165600" cy="1136420"/>
            <a:chOff x="1722742" y="4291185"/>
            <a:chExt cx="3124200" cy="852315"/>
          </a:xfrm>
        </p:grpSpPr>
        <p:sp>
          <p:nvSpPr>
            <p:cNvPr id="7" name="Rectangle 6">
              <a:extLst>
                <a:ext uri="{FF2B5EF4-FFF2-40B4-BE49-F238E27FC236}">
                  <a16:creationId xmlns:a16="http://schemas.microsoft.com/office/drawing/2014/main" id="{FC2AB258-32A1-3348-B3DB-6882CC970F07}"/>
                </a:ext>
              </a:extLst>
            </p:cNvPr>
            <p:cNvSpPr/>
            <p:nvPr/>
          </p:nvSpPr>
          <p:spPr>
            <a:xfrm>
              <a:off x="1722742" y="4291185"/>
              <a:ext cx="3124200" cy="85231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9" name="Rectangle 8">
              <a:extLst>
                <a:ext uri="{FF2B5EF4-FFF2-40B4-BE49-F238E27FC236}">
                  <a16:creationId xmlns:a16="http://schemas.microsoft.com/office/drawing/2014/main" id="{0803E28E-FD95-1943-BC0A-4B07A43DD704}"/>
                </a:ext>
              </a:extLst>
            </p:cNvPr>
            <p:cNvSpPr/>
            <p:nvPr/>
          </p:nvSpPr>
          <p:spPr>
            <a:xfrm>
              <a:off x="1859987" y="4455732"/>
              <a:ext cx="2961555" cy="500089"/>
            </a:xfrm>
            <a:prstGeom prst="rect">
              <a:avLst/>
            </a:prstGeom>
          </p:spPr>
          <p:txBody>
            <a:bodyPr wrap="square">
              <a:spAutoFit/>
            </a:bodyPr>
            <a:lstStyle/>
            <a:p>
              <a:pPr defTabSz="1219170">
                <a:buClr>
                  <a:srgbClr val="000000"/>
                </a:buClr>
              </a:pPr>
              <a:r>
                <a:rPr lang="en-US" sz="3733" kern="0" dirty="0" err="1">
                  <a:solidFill>
                    <a:srgbClr val="000000"/>
                  </a:solidFill>
                  <a:latin typeface="Times New Roman" panose="02020603050405020304" pitchFamily="18" charset="0"/>
                  <a:cs typeface="Times New Roman" panose="02020603050405020304" pitchFamily="18" charset="0"/>
                  <a:sym typeface="Arial"/>
                </a:rPr>
                <a:t>Máy</a:t>
              </a:r>
              <a:r>
                <a:rPr lang="en-US" sz="3733" kern="0" dirty="0">
                  <a:solidFill>
                    <a:srgbClr val="000000"/>
                  </a:solidFill>
                  <a:latin typeface="Times New Roman" panose="02020603050405020304" pitchFamily="18" charset="0"/>
                  <a:cs typeface="Times New Roman" panose="02020603050405020304" pitchFamily="18" charset="0"/>
                  <a:sym typeface="Arial"/>
                </a:rPr>
                <a:t> bay </a:t>
              </a:r>
              <a:r>
                <a:rPr lang="en-US" sz="3733" kern="0" dirty="0" err="1">
                  <a:solidFill>
                    <a:srgbClr val="000000"/>
                  </a:solidFill>
                  <a:latin typeface="Times New Roman" panose="02020603050405020304" pitchFamily="18" charset="0"/>
                  <a:cs typeface="Times New Roman" panose="02020603050405020304" pitchFamily="18" charset="0"/>
                  <a:sym typeface="Arial"/>
                </a:rPr>
                <a:t>tiêm</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kích</a:t>
              </a:r>
              <a:endParaRPr lang="en-US" sz="3733"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id="{A9C97954-45CA-D9DD-24DE-CE90D2536C15}"/>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78311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14:bounceEnd="50000">
                                          <p:cBhvr additive="base">
                                            <p:cTn id="7" dur="500" fill="hold"/>
                                            <p:tgtEl>
                                              <p:spTgt spid="3072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0722"/>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50000">
                                          <p:cBhvr additive="base">
                                            <p:cTn id="15" dur="500" fill="hold"/>
                                            <p:tgtEl>
                                              <p:spTgt spid="409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409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14:presetBounceEnd="5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50000">
                                          <p:cBhvr additive="base">
                                            <p:cTn id="19"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1"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heel(1)">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ppt_x"/>
                                              </p:val>
                                            </p:tav>
                                            <p:tav tm="100000">
                                              <p:val>
                                                <p:strVal val="#ppt_x"/>
                                              </p:val>
                                            </p:tav>
                                          </p:tavLst>
                                        </p:anim>
                                        <p:anim calcmode="lin" valueType="num">
                                          <p:cBhvr additive="base">
                                            <p:cTn id="8" dur="500" fill="hold"/>
                                            <p:tgtEl>
                                              <p:spTgt spid="30722"/>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500" fill="hold"/>
                                            <p:tgtEl>
                                              <p:spTgt spid="4098"/>
                                            </p:tgtEl>
                                            <p:attrNameLst>
                                              <p:attrName>ppt_x</p:attrName>
                                            </p:attrNameLst>
                                          </p:cBhvr>
                                          <p:tavLst>
                                            <p:tav tm="0">
                                              <p:val>
                                                <p:strVal val="#ppt_x"/>
                                              </p:val>
                                            </p:tav>
                                            <p:tav tm="100000">
                                              <p:val>
                                                <p:strVal val="#ppt_x"/>
                                              </p:val>
                                            </p:tav>
                                          </p:tavLst>
                                        </p:anim>
                                        <p:anim calcmode="lin" valueType="num">
                                          <p:cBhvr additive="base">
                                            <p:cTn id="16" dur="500" fill="hold"/>
                                            <p:tgtEl>
                                              <p:spTgt spid="409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1"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1" presetClass="entr" presetSubtype="1"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2000"/>
                                            <p:tgtEl>
                                              <p:spTgt spid="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heel(1)">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 grpId="0"/>
          <p:bldP spid="4"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B458DBB-EEBD-AFD9-826A-8073C045D537}"/>
              </a:ext>
            </a:extLst>
          </p:cNvPr>
          <p:cNvSpPr txBox="1"/>
          <p:nvPr/>
        </p:nvSpPr>
        <p:spPr>
          <a:xfrm>
            <a:off x="1993105" y="-1824948"/>
            <a:ext cx="93606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rPr>
              <a:t>Quý thầy cô có nhu cầu về các bài giảng </a:t>
            </a: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Ngoài ra còn hỗ trợ về SKKN, biện pháp thi GVG và thao giảng, chuyên đề.</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2F2FF"/>
                </a:solidFill>
                <a:effectLst/>
                <a:uLnTx/>
                <a:uFillTx/>
                <a:latin typeface="Calibri" panose="020F0502020204030204"/>
                <a:ea typeface="+mn-ea"/>
                <a:cs typeface="+mn-cs"/>
              </a:rPr>
              <a:t>Page: https://www.facebook.com/groups/baigianglichsu</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1CFF1B4-9AE5-6D0A-4850-B046AA029207}"/>
              </a:ext>
            </a:extLst>
          </p:cNvPr>
          <p:cNvSpPr txBox="1"/>
          <p:nvPr/>
        </p:nvSpPr>
        <p:spPr>
          <a:xfrm>
            <a:off x="123825" y="1424147"/>
            <a:ext cx="1160713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vi-VN"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Nước </a:t>
            </a:r>
            <a:r>
              <a:rPr kumimoji="0" lang="en-US"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Mỹ từ năm 1945 đến năm 1991.</a:t>
            </a:r>
            <a:endParaRPr kumimoji="0" lang="vi-VN" sz="40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017E181-2BD2-88D9-396D-4502DCD0D3D7}"/>
              </a:ext>
            </a:extLst>
          </p:cNvPr>
          <p:cNvSpPr txBox="1"/>
          <p:nvPr/>
        </p:nvSpPr>
        <p:spPr>
          <a:xfrm>
            <a:off x="461037" y="275184"/>
            <a:ext cx="1117851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BÀI 11: </a:t>
            </a:r>
            <a:r>
              <a:rPr kumimoji="0" lang="vi-VN" sz="36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NƯỚC MỸ VÀ TÂY ÂU</a:t>
            </a:r>
            <a:endParaRPr kumimoji="0" lang="en-US" sz="36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TỪ NĂM 1945 ĐẾN NĂM 1991</a:t>
            </a:r>
          </a:p>
        </p:txBody>
      </p:sp>
      <p:sp>
        <p:nvSpPr>
          <p:cNvPr id="2" name="TextBox 1">
            <a:extLst>
              <a:ext uri="{FF2B5EF4-FFF2-40B4-BE49-F238E27FC236}">
                <a16:creationId xmlns:a16="http://schemas.microsoft.com/office/drawing/2014/main" id="{5A48FAD6-7B25-57C0-B858-A0F395DC8BCA}"/>
              </a:ext>
            </a:extLst>
          </p:cNvPr>
          <p:cNvSpPr txBox="1"/>
          <p:nvPr/>
        </p:nvSpPr>
        <p:spPr>
          <a:xfrm>
            <a:off x="123825" y="2199570"/>
            <a:ext cx="11725275" cy="2062103"/>
          </a:xfrm>
          <a:prstGeom prst="rect">
            <a:avLst/>
          </a:prstGeom>
          <a:noFill/>
        </p:spPr>
        <p:txBody>
          <a:bodyPr wrap="square">
            <a:spAutoFit/>
          </a:bodyPr>
          <a:lstStyle/>
          <a:p>
            <a:pPr lvl="0" algn="just">
              <a:defRPr/>
            </a:pPr>
            <a:r>
              <a:rPr lang="en-US" sz="3200" b="1">
                <a:solidFill>
                  <a:srgbClr val="FF0000"/>
                </a:solidFill>
                <a:latin typeface="Cambria" panose="02040503050406030204" pitchFamily="18" charset="0"/>
                <a:ea typeface="Cambria" panose="02040503050406030204" pitchFamily="18" charset="0"/>
                <a:cs typeface="Times New Roman" panose="02020603050405020304" pitchFamily="18" charset="0"/>
              </a:rPr>
              <a:t>- Chính trị: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Duy trì nền dân chủ tư sản với chế độ hai đảng thay nhau cầm quyền (Đảng Dân chủ và Đảng Cộng hoà), thực hiện chính sách đối nội nhất quán và</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chính sách đối ngoại với trọng tâm là Chiến lược toàn cầu,...</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6CD4B1F-CEEC-7077-7547-3C4CED76EAF9}"/>
              </a:ext>
            </a:extLst>
          </p:cNvPr>
          <p:cNvSpPr txBox="1"/>
          <p:nvPr/>
        </p:nvSpPr>
        <p:spPr>
          <a:xfrm>
            <a:off x="384837" y="4358788"/>
            <a:ext cx="11254713" cy="2062103"/>
          </a:xfrm>
          <a:prstGeom prst="rect">
            <a:avLst/>
          </a:prstGeom>
          <a:noFill/>
        </p:spPr>
        <p:txBody>
          <a:bodyPr wrap="square">
            <a:spAutoFit/>
          </a:bodyPr>
          <a:lstStyle/>
          <a:p>
            <a:pPr lvl="0" algn="just">
              <a:defRPr/>
            </a:pPr>
            <a:r>
              <a:rPr lang="en-US" sz="3200" b="1">
                <a:solidFill>
                  <a:srgbClr val="FF0000"/>
                </a:solidFill>
                <a:latin typeface="Cambria" panose="02040503050406030204" pitchFamily="18" charset="0"/>
                <a:ea typeface="Cambria" panose="02040503050406030204" pitchFamily="18" charset="0"/>
                <a:cs typeface="Times New Roman" panose="02020603050405020304" pitchFamily="18" charset="0"/>
              </a:rPr>
              <a:t>- Kinh tế: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Từ năm 1945 đến năm 1991, Mỹ vẫn luôn giữ vững vị thế cường quốc kinh tế số một thế giới, nhưng tỉ trọng kinh tế của Mỹ trong nền kinh tế thế giới giảm dần do sự vươn lên của các nước Tây Âu và Nhật Bản.</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74429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4" name="Picture 3">
            <a:extLst>
              <a:ext uri="{FF2B5EF4-FFF2-40B4-BE49-F238E27FC236}">
                <a16:creationId xmlns:a16="http://schemas.microsoft.com/office/drawing/2014/main" id="{056D7213-FBD6-5A43-97F7-38101EE20AFD}"/>
              </a:ext>
            </a:extLst>
          </p:cNvPr>
          <p:cNvPicPr>
            <a:picLocks noChangeAspect="1"/>
          </p:cNvPicPr>
          <p:nvPr/>
        </p:nvPicPr>
        <p:blipFill>
          <a:blip r:embed="rId3"/>
          <a:stretch>
            <a:fillRect/>
          </a:stretch>
        </p:blipFill>
        <p:spPr>
          <a:xfrm flipH="1">
            <a:off x="7218302" y="356037"/>
            <a:ext cx="2724151" cy="2724151"/>
          </a:xfrm>
          <a:prstGeom prst="ellipse">
            <a:avLst/>
          </a:prstGeom>
        </p:spPr>
      </p:pic>
      <p:pic>
        <p:nvPicPr>
          <p:cNvPr id="6" name="Graphic 5" descr="City">
            <a:extLst>
              <a:ext uri="{FF2B5EF4-FFF2-40B4-BE49-F238E27FC236}">
                <a16:creationId xmlns:a16="http://schemas.microsoft.com/office/drawing/2014/main" id="{789D7C16-E89B-3D49-8AD9-F7F4126451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7496" y="5103496"/>
            <a:ext cx="1754505" cy="1754505"/>
          </a:xfrm>
          <a:prstGeom prst="rect">
            <a:avLst/>
          </a:prstGeom>
        </p:spPr>
      </p:pic>
      <p:pic>
        <p:nvPicPr>
          <p:cNvPr id="11" name="Graphic 10" descr="City">
            <a:extLst>
              <a:ext uri="{FF2B5EF4-FFF2-40B4-BE49-F238E27FC236}">
                <a16:creationId xmlns:a16="http://schemas.microsoft.com/office/drawing/2014/main" id="{659D212F-669D-BC44-AAB3-F0C57DE3259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49584" b="11581"/>
          <a:stretch/>
        </p:blipFill>
        <p:spPr>
          <a:xfrm>
            <a:off x="9707246" y="5128460"/>
            <a:ext cx="884556" cy="1551305"/>
          </a:xfrm>
          <a:prstGeom prst="rect">
            <a:avLst/>
          </a:prstGeom>
        </p:spPr>
      </p:pic>
      <p:sp>
        <p:nvSpPr>
          <p:cNvPr id="12" name="Google Shape;558;p39">
            <a:extLst>
              <a:ext uri="{FF2B5EF4-FFF2-40B4-BE49-F238E27FC236}">
                <a16:creationId xmlns:a16="http://schemas.microsoft.com/office/drawing/2014/main" id="{A89553B2-3CD9-954F-B38F-575BC74B6ABB}"/>
              </a:ext>
            </a:extLst>
          </p:cNvPr>
          <p:cNvSpPr/>
          <p:nvPr/>
        </p:nvSpPr>
        <p:spPr>
          <a:xfrm>
            <a:off x="9707246" y="4075903"/>
            <a:ext cx="1212612" cy="849356"/>
          </a:xfrm>
          <a:custGeom>
            <a:avLst/>
            <a:gdLst/>
            <a:ahLst/>
            <a:cxnLst/>
            <a:rect l="l" t="t" r="r" b="b"/>
            <a:pathLst>
              <a:path w="16902" h="16901" extrusionOk="0">
                <a:moveTo>
                  <a:pt x="14386" y="757"/>
                </a:moveTo>
                <a:lnTo>
                  <a:pt x="14557" y="782"/>
                </a:lnTo>
                <a:lnTo>
                  <a:pt x="14728" y="806"/>
                </a:lnTo>
                <a:lnTo>
                  <a:pt x="14899" y="831"/>
                </a:lnTo>
                <a:lnTo>
                  <a:pt x="15070" y="904"/>
                </a:lnTo>
                <a:lnTo>
                  <a:pt x="15216" y="977"/>
                </a:lnTo>
                <a:lnTo>
                  <a:pt x="15363" y="1050"/>
                </a:lnTo>
                <a:lnTo>
                  <a:pt x="15509" y="1148"/>
                </a:lnTo>
                <a:lnTo>
                  <a:pt x="15631" y="1270"/>
                </a:lnTo>
                <a:lnTo>
                  <a:pt x="15729" y="1392"/>
                </a:lnTo>
                <a:lnTo>
                  <a:pt x="15827" y="1539"/>
                </a:lnTo>
                <a:lnTo>
                  <a:pt x="15925" y="1661"/>
                </a:lnTo>
                <a:lnTo>
                  <a:pt x="15998" y="1807"/>
                </a:lnTo>
                <a:lnTo>
                  <a:pt x="16047" y="1978"/>
                </a:lnTo>
                <a:lnTo>
                  <a:pt x="16095" y="2125"/>
                </a:lnTo>
                <a:lnTo>
                  <a:pt x="16120" y="2296"/>
                </a:lnTo>
                <a:lnTo>
                  <a:pt x="16144" y="2467"/>
                </a:lnTo>
                <a:lnTo>
                  <a:pt x="16120" y="2565"/>
                </a:lnTo>
                <a:lnTo>
                  <a:pt x="16071" y="2638"/>
                </a:lnTo>
                <a:lnTo>
                  <a:pt x="15998" y="2687"/>
                </a:lnTo>
                <a:lnTo>
                  <a:pt x="15900" y="2711"/>
                </a:lnTo>
                <a:lnTo>
                  <a:pt x="15802" y="2687"/>
                </a:lnTo>
                <a:lnTo>
                  <a:pt x="15729" y="2638"/>
                </a:lnTo>
                <a:lnTo>
                  <a:pt x="15680" y="2565"/>
                </a:lnTo>
                <a:lnTo>
                  <a:pt x="15656" y="2467"/>
                </a:lnTo>
                <a:lnTo>
                  <a:pt x="15631" y="2247"/>
                </a:lnTo>
                <a:lnTo>
                  <a:pt x="15558" y="2003"/>
                </a:lnTo>
                <a:lnTo>
                  <a:pt x="15436" y="1807"/>
                </a:lnTo>
                <a:lnTo>
                  <a:pt x="15290" y="1612"/>
                </a:lnTo>
                <a:lnTo>
                  <a:pt x="15094" y="1466"/>
                </a:lnTo>
                <a:lnTo>
                  <a:pt x="14874" y="1343"/>
                </a:lnTo>
                <a:lnTo>
                  <a:pt x="14630" y="1270"/>
                </a:lnTo>
                <a:lnTo>
                  <a:pt x="14386" y="1246"/>
                </a:lnTo>
                <a:lnTo>
                  <a:pt x="14288" y="1246"/>
                </a:lnTo>
                <a:lnTo>
                  <a:pt x="14215" y="1172"/>
                </a:lnTo>
                <a:lnTo>
                  <a:pt x="14166" y="1099"/>
                </a:lnTo>
                <a:lnTo>
                  <a:pt x="14142" y="1002"/>
                </a:lnTo>
                <a:lnTo>
                  <a:pt x="14166" y="904"/>
                </a:lnTo>
                <a:lnTo>
                  <a:pt x="14215" y="831"/>
                </a:lnTo>
                <a:lnTo>
                  <a:pt x="14288" y="782"/>
                </a:lnTo>
                <a:lnTo>
                  <a:pt x="14386" y="757"/>
                </a:lnTo>
                <a:close/>
                <a:moveTo>
                  <a:pt x="15460" y="0"/>
                </a:moveTo>
                <a:lnTo>
                  <a:pt x="15167" y="25"/>
                </a:lnTo>
                <a:lnTo>
                  <a:pt x="14850" y="49"/>
                </a:lnTo>
                <a:lnTo>
                  <a:pt x="14557" y="122"/>
                </a:lnTo>
                <a:lnTo>
                  <a:pt x="14117" y="244"/>
                </a:lnTo>
                <a:lnTo>
                  <a:pt x="13873" y="318"/>
                </a:lnTo>
                <a:lnTo>
                  <a:pt x="13653" y="415"/>
                </a:lnTo>
                <a:lnTo>
                  <a:pt x="13458" y="537"/>
                </a:lnTo>
                <a:lnTo>
                  <a:pt x="13287" y="660"/>
                </a:lnTo>
                <a:lnTo>
                  <a:pt x="10625" y="3346"/>
                </a:lnTo>
                <a:lnTo>
                  <a:pt x="2858" y="1221"/>
                </a:lnTo>
                <a:lnTo>
                  <a:pt x="2712" y="1197"/>
                </a:lnTo>
                <a:lnTo>
                  <a:pt x="2590" y="1221"/>
                </a:lnTo>
                <a:lnTo>
                  <a:pt x="2467" y="1270"/>
                </a:lnTo>
                <a:lnTo>
                  <a:pt x="2345" y="1343"/>
                </a:lnTo>
                <a:lnTo>
                  <a:pt x="1613" y="2101"/>
                </a:lnTo>
                <a:lnTo>
                  <a:pt x="1539" y="2198"/>
                </a:lnTo>
                <a:lnTo>
                  <a:pt x="1491" y="2296"/>
                </a:lnTo>
                <a:lnTo>
                  <a:pt x="1466" y="2418"/>
                </a:lnTo>
                <a:lnTo>
                  <a:pt x="1466" y="2516"/>
                </a:lnTo>
                <a:lnTo>
                  <a:pt x="1491" y="2613"/>
                </a:lnTo>
                <a:lnTo>
                  <a:pt x="1515" y="2687"/>
                </a:lnTo>
                <a:lnTo>
                  <a:pt x="1613" y="2833"/>
                </a:lnTo>
                <a:lnTo>
                  <a:pt x="1710" y="2907"/>
                </a:lnTo>
                <a:lnTo>
                  <a:pt x="7425" y="6619"/>
                </a:lnTo>
                <a:lnTo>
                  <a:pt x="4177" y="10893"/>
                </a:lnTo>
                <a:lnTo>
                  <a:pt x="929" y="10331"/>
                </a:lnTo>
                <a:lnTo>
                  <a:pt x="831" y="10331"/>
                </a:lnTo>
                <a:lnTo>
                  <a:pt x="709" y="10356"/>
                </a:lnTo>
                <a:lnTo>
                  <a:pt x="611" y="10404"/>
                </a:lnTo>
                <a:lnTo>
                  <a:pt x="514" y="10478"/>
                </a:lnTo>
                <a:lnTo>
                  <a:pt x="147" y="10844"/>
                </a:lnTo>
                <a:lnTo>
                  <a:pt x="74" y="10942"/>
                </a:lnTo>
                <a:lnTo>
                  <a:pt x="25" y="11064"/>
                </a:lnTo>
                <a:lnTo>
                  <a:pt x="1" y="11186"/>
                </a:lnTo>
                <a:lnTo>
                  <a:pt x="1" y="11308"/>
                </a:lnTo>
                <a:lnTo>
                  <a:pt x="50" y="11455"/>
                </a:lnTo>
                <a:lnTo>
                  <a:pt x="147" y="11601"/>
                </a:lnTo>
                <a:lnTo>
                  <a:pt x="245" y="11674"/>
                </a:lnTo>
                <a:lnTo>
                  <a:pt x="3444" y="13457"/>
                </a:lnTo>
                <a:lnTo>
                  <a:pt x="5227" y="16657"/>
                </a:lnTo>
                <a:lnTo>
                  <a:pt x="5301" y="16754"/>
                </a:lnTo>
                <a:lnTo>
                  <a:pt x="5447" y="16852"/>
                </a:lnTo>
                <a:lnTo>
                  <a:pt x="5594" y="16901"/>
                </a:lnTo>
                <a:lnTo>
                  <a:pt x="5716" y="16901"/>
                </a:lnTo>
                <a:lnTo>
                  <a:pt x="5838" y="16877"/>
                </a:lnTo>
                <a:lnTo>
                  <a:pt x="5960" y="16828"/>
                </a:lnTo>
                <a:lnTo>
                  <a:pt x="6058" y="16754"/>
                </a:lnTo>
                <a:lnTo>
                  <a:pt x="6424" y="16388"/>
                </a:lnTo>
                <a:lnTo>
                  <a:pt x="6497" y="16290"/>
                </a:lnTo>
                <a:lnTo>
                  <a:pt x="6546" y="16193"/>
                </a:lnTo>
                <a:lnTo>
                  <a:pt x="6571" y="16071"/>
                </a:lnTo>
                <a:lnTo>
                  <a:pt x="6571" y="15973"/>
                </a:lnTo>
                <a:lnTo>
                  <a:pt x="6009" y="12725"/>
                </a:lnTo>
                <a:lnTo>
                  <a:pt x="10283" y="9476"/>
                </a:lnTo>
                <a:lnTo>
                  <a:pt x="13995" y="15191"/>
                </a:lnTo>
                <a:lnTo>
                  <a:pt x="14068" y="15289"/>
                </a:lnTo>
                <a:lnTo>
                  <a:pt x="14215" y="15387"/>
                </a:lnTo>
                <a:lnTo>
                  <a:pt x="14288" y="15411"/>
                </a:lnTo>
                <a:lnTo>
                  <a:pt x="14386" y="15436"/>
                </a:lnTo>
                <a:lnTo>
                  <a:pt x="14484" y="15436"/>
                </a:lnTo>
                <a:lnTo>
                  <a:pt x="14606" y="15411"/>
                </a:lnTo>
                <a:lnTo>
                  <a:pt x="14703" y="15362"/>
                </a:lnTo>
                <a:lnTo>
                  <a:pt x="14801" y="15289"/>
                </a:lnTo>
                <a:lnTo>
                  <a:pt x="15558" y="14556"/>
                </a:lnTo>
                <a:lnTo>
                  <a:pt x="15631" y="14434"/>
                </a:lnTo>
                <a:lnTo>
                  <a:pt x="15680" y="14312"/>
                </a:lnTo>
                <a:lnTo>
                  <a:pt x="15705" y="14190"/>
                </a:lnTo>
                <a:lnTo>
                  <a:pt x="15680" y="14043"/>
                </a:lnTo>
                <a:lnTo>
                  <a:pt x="13555" y="6277"/>
                </a:lnTo>
                <a:lnTo>
                  <a:pt x="16242" y="3615"/>
                </a:lnTo>
                <a:lnTo>
                  <a:pt x="16364" y="3444"/>
                </a:lnTo>
                <a:lnTo>
                  <a:pt x="16486" y="3248"/>
                </a:lnTo>
                <a:lnTo>
                  <a:pt x="16584" y="3029"/>
                </a:lnTo>
                <a:lnTo>
                  <a:pt x="16657" y="2784"/>
                </a:lnTo>
                <a:lnTo>
                  <a:pt x="16779" y="2345"/>
                </a:lnTo>
                <a:lnTo>
                  <a:pt x="16853" y="2052"/>
                </a:lnTo>
                <a:lnTo>
                  <a:pt x="16877" y="1734"/>
                </a:lnTo>
                <a:lnTo>
                  <a:pt x="16901" y="1441"/>
                </a:lnTo>
                <a:lnTo>
                  <a:pt x="16901" y="1197"/>
                </a:lnTo>
                <a:lnTo>
                  <a:pt x="16901" y="953"/>
                </a:lnTo>
                <a:lnTo>
                  <a:pt x="16853" y="757"/>
                </a:lnTo>
                <a:lnTo>
                  <a:pt x="16779" y="586"/>
                </a:lnTo>
                <a:lnTo>
                  <a:pt x="16706" y="415"/>
                </a:lnTo>
                <a:lnTo>
                  <a:pt x="16608" y="293"/>
                </a:lnTo>
                <a:lnTo>
                  <a:pt x="16486" y="196"/>
                </a:lnTo>
                <a:lnTo>
                  <a:pt x="16315" y="122"/>
                </a:lnTo>
                <a:lnTo>
                  <a:pt x="16144" y="49"/>
                </a:lnTo>
                <a:lnTo>
                  <a:pt x="15949" y="0"/>
                </a:lnTo>
                <a:close/>
              </a:path>
            </a:pathLst>
          </a:custGeom>
          <a:solidFill>
            <a:srgbClr val="FFF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Rectangle 6">
            <a:extLst>
              <a:ext uri="{FF2B5EF4-FFF2-40B4-BE49-F238E27FC236}">
                <a16:creationId xmlns:a16="http://schemas.microsoft.com/office/drawing/2014/main" id="{F40D361D-D23C-F24F-A1D1-991BACEEFC56}"/>
              </a:ext>
            </a:extLst>
          </p:cNvPr>
          <p:cNvSpPr/>
          <p:nvPr/>
        </p:nvSpPr>
        <p:spPr>
          <a:xfrm>
            <a:off x="1254924" y="626316"/>
            <a:ext cx="6209553" cy="3734227"/>
          </a:xfrm>
          <a:prstGeom prst="rect">
            <a:avLst/>
          </a:prstGeom>
          <a:noFill/>
        </p:spPr>
        <p:txBody>
          <a:bodyPr wrap="square" lIns="121920" tIns="60960" rIns="121920" bIns="60960">
            <a:spAutoFit/>
          </a:bodyPr>
          <a:lstStyle/>
          <a:p>
            <a:pPr algn="ctr" defTabSz="1219170">
              <a:buClr>
                <a:srgbClr val="000000"/>
              </a:buClr>
            </a:pPr>
            <a:r>
              <a:rPr lang="en" sz="11733"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Quan </a:t>
            </a:r>
            <a:r>
              <a:rPr lang="en" sz="11733"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hệ</a:t>
            </a:r>
            <a:r>
              <a:rPr lang="en" sz="11733"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 sz="11733"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Việt</a:t>
            </a:r>
            <a:r>
              <a:rPr lang="en" sz="11733"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 -</a:t>
            </a:r>
            <a:r>
              <a:rPr lang="en" sz="11733" b="1" kern="0" dirty="0" err="1">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rPr>
              <a:t>Mỹ</a:t>
            </a:r>
            <a:endParaRPr lang="en-VN" sz="11733" b="1" kern="0" dirty="0">
              <a:ln w="0"/>
              <a:solidFill>
                <a:srgbClr val="C00000"/>
              </a:solidFill>
              <a:effectLst>
                <a:reflection blurRad="6350" stA="53000" endA="300" endPos="35500" dir="5400000" sy="-90000" algn="bl" rotWithShape="0"/>
              </a:effectLst>
              <a:latin typeface="Snell Roundhand Black" panose="02000603080000090004" pitchFamily="2" charset="77"/>
              <a:cs typeface="Arial"/>
              <a:sym typeface="Arial"/>
            </a:endParaRPr>
          </a:p>
        </p:txBody>
      </p:sp>
      <p:pic>
        <p:nvPicPr>
          <p:cNvPr id="3" name="Picture 2">
            <a:extLst>
              <a:ext uri="{FF2B5EF4-FFF2-40B4-BE49-F238E27FC236}">
                <a16:creationId xmlns:a16="http://schemas.microsoft.com/office/drawing/2014/main" id="{2860D661-8ACB-6B4E-855A-CCCEDB61CC14}"/>
              </a:ext>
            </a:extLst>
          </p:cNvPr>
          <p:cNvPicPr>
            <a:picLocks noChangeAspect="1"/>
          </p:cNvPicPr>
          <p:nvPr/>
        </p:nvPicPr>
        <p:blipFill>
          <a:blip r:embed="rId6"/>
          <a:stretch>
            <a:fillRect/>
          </a:stretch>
        </p:blipFill>
        <p:spPr>
          <a:xfrm>
            <a:off x="2655906" y="4075903"/>
            <a:ext cx="4562396" cy="2918343"/>
          </a:xfrm>
          <a:prstGeom prst="rect">
            <a:avLst/>
          </a:prstGeom>
        </p:spPr>
      </p:pic>
      <p:pic>
        <p:nvPicPr>
          <p:cNvPr id="2050" name="Picture 2">
            <a:extLst>
              <a:ext uri="{FF2B5EF4-FFF2-40B4-BE49-F238E27FC236}">
                <a16:creationId xmlns:a16="http://schemas.microsoft.com/office/drawing/2014/main" id="{83C2AF58-076A-4648-BE40-5963174F4A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556" t="16335" r="8383" b="8207"/>
          <a:stretch/>
        </p:blipFill>
        <p:spPr bwMode="auto">
          <a:xfrm>
            <a:off x="3575027" y="-28635"/>
            <a:ext cx="2724151" cy="13098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BE18F1-DC3E-9E29-2DB5-BEA1FDCE2458}"/>
              </a:ext>
            </a:extLst>
          </p:cNvPr>
          <p:cNvPicPr>
            <a:picLocks noChangeAspect="1"/>
          </p:cNvPicPr>
          <p:nvPr/>
        </p:nvPicPr>
        <p:blipFill>
          <a:blip r:embed="rId8"/>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194929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 name="Graphic 8" descr="Connections">
            <a:extLst>
              <a:ext uri="{FF2B5EF4-FFF2-40B4-BE49-F238E27FC236}">
                <a16:creationId xmlns:a16="http://schemas.microsoft.com/office/drawing/2014/main" id="{CFE3F95C-676D-274E-9040-A9376F007A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35510">
            <a:off x="-28093" y="4200867"/>
            <a:ext cx="2466493" cy="2466493"/>
          </a:xfrm>
          <a:prstGeom prst="rect">
            <a:avLst/>
          </a:prstGeom>
        </p:spPr>
      </p:pic>
      <p:pic>
        <p:nvPicPr>
          <p:cNvPr id="16" name="Graphic 15" descr="Closed quotation mark">
            <a:extLst>
              <a:ext uri="{FF2B5EF4-FFF2-40B4-BE49-F238E27FC236}">
                <a16:creationId xmlns:a16="http://schemas.microsoft.com/office/drawing/2014/main" id="{EB926DE3-8F37-B646-AC96-2FE8BF17A6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0448" y="-295331"/>
            <a:ext cx="1695453" cy="1695453"/>
          </a:xfrm>
          <a:prstGeom prst="rect">
            <a:avLst/>
          </a:prstGeom>
        </p:spPr>
      </p:pic>
      <p:sp>
        <p:nvSpPr>
          <p:cNvPr id="17" name="Round Same Side Corner Rectangle 16">
            <a:extLst>
              <a:ext uri="{FF2B5EF4-FFF2-40B4-BE49-F238E27FC236}">
                <a16:creationId xmlns:a16="http://schemas.microsoft.com/office/drawing/2014/main" id="{A3114717-55FB-5541-B271-B55B1928CE1C}"/>
              </a:ext>
            </a:extLst>
          </p:cNvPr>
          <p:cNvSpPr/>
          <p:nvPr/>
        </p:nvSpPr>
        <p:spPr>
          <a:xfrm>
            <a:off x="1016000" y="1403997"/>
            <a:ext cx="3087211" cy="1690636"/>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21" name="Graphic 20" descr="Classroom">
            <a:extLst>
              <a:ext uri="{FF2B5EF4-FFF2-40B4-BE49-F238E27FC236}">
                <a16:creationId xmlns:a16="http://schemas.microsoft.com/office/drawing/2014/main" id="{9A8ABDCA-2469-6544-B7EF-0BDC2FE4A9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8237" y="4219125"/>
            <a:ext cx="2843763" cy="2843763"/>
          </a:xfrm>
          <a:prstGeom prst="rect">
            <a:avLst/>
          </a:prstGeom>
        </p:spPr>
      </p:pic>
      <p:sp>
        <p:nvSpPr>
          <p:cNvPr id="10" name="Rectangle 9">
            <a:extLst>
              <a:ext uri="{FF2B5EF4-FFF2-40B4-BE49-F238E27FC236}">
                <a16:creationId xmlns:a16="http://schemas.microsoft.com/office/drawing/2014/main" id="{BAA1B198-6FD4-DD45-BF6F-0BE9014856E0}"/>
              </a:ext>
            </a:extLst>
          </p:cNvPr>
          <p:cNvSpPr/>
          <p:nvPr/>
        </p:nvSpPr>
        <p:spPr>
          <a:xfrm>
            <a:off x="1319650" y="196999"/>
            <a:ext cx="9856351" cy="4073551"/>
          </a:xfrm>
          <a:prstGeom prst="rect">
            <a:avLst/>
          </a:prstGeom>
        </p:spPr>
        <p:txBody>
          <a:bodyPr wrap="square">
            <a:spAutoFit/>
          </a:bodyPr>
          <a:lstStyle/>
          <a:p>
            <a:pPr algn="just" defTabSz="1219170">
              <a:lnSpc>
                <a:spcPct val="150000"/>
              </a:lnSpc>
            </a:pPr>
            <a:r>
              <a:rPr lang="vi-VN" sz="2933" dirty="0">
                <a:solidFill>
                  <a:srgbClr val="FFFF00"/>
                </a:solidFill>
                <a:latin typeface="Times New Roman" pitchFamily="18" charset="0"/>
                <a:cs typeface="Times New Roman" pitchFamily="18" charset="0"/>
                <a:sym typeface="Arial"/>
              </a:rPr>
              <a:t>Với tinh thần “Khép lại quá khứ, hướng đến tương lai”, “Hợp tác hai bên cùng có lợi”. Năm 1995, Mĩ và Việt Nam đã chính thức đặt quan hệ ngoại giao với nhau, những năm gần đây mối quan hệ Việt – Mỹ đã có những tiến triển tốt. Cụ thể như: Nhiều hợp đồng kinh tế được ký kết; Giúp đỡ nạn nhân chất độc da cam; Tìm kiếm người Mĩ mất tích trong chiến tranh Việt Nam.</a:t>
            </a:r>
          </a:p>
        </p:txBody>
      </p:sp>
      <p:pic>
        <p:nvPicPr>
          <p:cNvPr id="11" name="Graphic 10" descr="Closed quotation mark">
            <a:extLst>
              <a:ext uri="{FF2B5EF4-FFF2-40B4-BE49-F238E27FC236}">
                <a16:creationId xmlns:a16="http://schemas.microsoft.com/office/drawing/2014/main" id="{723DBAD3-F0E7-024B-B5B7-2F5CE5E542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43042" y="3094634"/>
            <a:ext cx="1695453" cy="1695453"/>
          </a:xfrm>
          <a:prstGeom prst="rect">
            <a:avLst/>
          </a:prstGeom>
        </p:spPr>
      </p:pic>
    </p:spTree>
    <p:extLst>
      <p:ext uri="{BB962C8B-B14F-4D97-AF65-F5344CB8AC3E}">
        <p14:creationId xmlns:p14="http://schemas.microsoft.com/office/powerpoint/2010/main" val="3143214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50000">
                                          <p:cBhvr additive="base">
                                            <p:cTn id="15"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1" presetClass="entr" presetSubtype="0" fill="hold" grpId="0" nodeType="after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 calcmode="lin" valueType="num">
                                          <p:cBhvr>
                                            <p:cTn id="20"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1" dur="250" fill="hold"/>
                                            <p:tgtEl>
                                              <p:spTgt spid="10"/>
                                            </p:tgtEl>
                                            <p:attrNameLst>
                                              <p:attrName>ppt_y</p:attrName>
                                            </p:attrNameLst>
                                          </p:cBhvr>
                                          <p:tavLst>
                                            <p:tav tm="0">
                                              <p:val>
                                                <p:strVal val="#ppt_y"/>
                                              </p:val>
                                            </p:tav>
                                            <p:tav tm="100000">
                                              <p:val>
                                                <p:strVal val="#ppt_y"/>
                                              </p:val>
                                            </p:tav>
                                          </p:tavLst>
                                        </p:anim>
                                        <p:anim calcmode="lin" valueType="num">
                                          <p:cBhvr>
                                            <p:cTn id="22"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3"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50" tmFilter="0,0; .5, 1; 1, 1"/>
                                            <p:tgtEl>
                                              <p:spTgt spid="10"/>
                                            </p:tgtEl>
                                          </p:cBhvr>
                                        </p:animEffect>
                                      </p:childTnLst>
                                    </p:cTn>
                                  </p:par>
                                </p:childTnLst>
                              </p:cTn>
                            </p:par>
                            <p:par>
                              <p:cTn id="25" fill="hold">
                                <p:stCondLst>
                                  <p:cond delay="3025"/>
                                </p:stCondLst>
                                <p:childTnLst>
                                  <p:par>
                                    <p:cTn id="26" presetID="2" presetClass="entr" presetSubtype="2" fill="hold" nodeType="afterEffect" p14:presetBounceEnd="50000">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14:bounceEnd="50000">
                                          <p:cBhvr additive="base">
                                            <p:cTn id="28" dur="25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9" dur="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1" presetClass="entr" presetSubtype="0" fill="hold" grpId="0" nodeType="afterEffect">
                                      <p:stCondLst>
                                        <p:cond delay="0"/>
                                      </p:stCondLst>
                                      <p:iterate type="wd">
                                        <p:tmPct val="10000"/>
                                      </p:iterate>
                                      <p:childTnLst>
                                        <p:set>
                                          <p:cBhvr>
                                            <p:cTn id="19" dur="1" fill="hold">
                                              <p:stCondLst>
                                                <p:cond delay="0"/>
                                              </p:stCondLst>
                                            </p:cTn>
                                            <p:tgtEl>
                                              <p:spTgt spid="10"/>
                                            </p:tgtEl>
                                            <p:attrNameLst>
                                              <p:attrName>style.visibility</p:attrName>
                                            </p:attrNameLst>
                                          </p:cBhvr>
                                          <p:to>
                                            <p:strVal val="visible"/>
                                          </p:to>
                                        </p:set>
                                        <p:anim calcmode="lin" valueType="num">
                                          <p:cBhvr>
                                            <p:cTn id="20"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1" dur="250" fill="hold"/>
                                            <p:tgtEl>
                                              <p:spTgt spid="10"/>
                                            </p:tgtEl>
                                            <p:attrNameLst>
                                              <p:attrName>ppt_y</p:attrName>
                                            </p:attrNameLst>
                                          </p:cBhvr>
                                          <p:tavLst>
                                            <p:tav tm="0">
                                              <p:val>
                                                <p:strVal val="#ppt_y"/>
                                              </p:val>
                                            </p:tav>
                                            <p:tav tm="100000">
                                              <p:val>
                                                <p:strVal val="#ppt_y"/>
                                              </p:val>
                                            </p:tav>
                                          </p:tavLst>
                                        </p:anim>
                                        <p:anim calcmode="lin" valueType="num">
                                          <p:cBhvr>
                                            <p:cTn id="22"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3"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4" dur="250" tmFilter="0,0; .5, 1; 1, 1"/>
                                            <p:tgtEl>
                                              <p:spTgt spid="10"/>
                                            </p:tgtEl>
                                          </p:cBhvr>
                                        </p:animEffect>
                                      </p:childTnLst>
                                    </p:cTn>
                                  </p:par>
                                </p:childTnLst>
                              </p:cTn>
                            </p:par>
                            <p:par>
                              <p:cTn id="25" fill="hold">
                                <p:stCondLst>
                                  <p:cond delay="3025"/>
                                </p:stCondLst>
                                <p:childTnLst>
                                  <p:par>
                                    <p:cTn id="26" presetID="2" presetClass="entr" presetSubtype="2"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250" fill="hold"/>
                                            <p:tgtEl>
                                              <p:spTgt spid="11"/>
                                            </p:tgtEl>
                                            <p:attrNameLst>
                                              <p:attrName>ppt_x</p:attrName>
                                            </p:attrNameLst>
                                          </p:cBhvr>
                                          <p:tavLst>
                                            <p:tav tm="0">
                                              <p:val>
                                                <p:strVal val="1+#ppt_w/2"/>
                                              </p:val>
                                            </p:tav>
                                            <p:tav tm="100000">
                                              <p:val>
                                                <p:strVal val="#ppt_x"/>
                                              </p:val>
                                            </p:tav>
                                          </p:tavLst>
                                        </p:anim>
                                        <p:anim calcmode="lin" valueType="num">
                                          <p:cBhvr additive="base">
                                            <p:cTn id="29" dur="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pic>
        <p:nvPicPr>
          <p:cNvPr id="3" name="Picture 7" descr="images1251977_traohaicotMy4">
            <a:extLst>
              <a:ext uri="{FF2B5EF4-FFF2-40B4-BE49-F238E27FC236}">
                <a16:creationId xmlns:a16="http://schemas.microsoft.com/office/drawing/2014/main" id="{3F23DB60-9D18-1347-AB83-09F19184F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6013" y="2757874"/>
            <a:ext cx="6191251" cy="406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Dung">
            <a:extLst>
              <a:ext uri="{FF2B5EF4-FFF2-40B4-BE49-F238E27FC236}">
                <a16:creationId xmlns:a16="http://schemas.microsoft.com/office/drawing/2014/main" id="{473970FC-CF8D-4D48-9BB5-AF1AF496E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013" y="-10584"/>
            <a:ext cx="6191251" cy="364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204_Nu-cuoi">
            <a:extLst>
              <a:ext uri="{FF2B5EF4-FFF2-40B4-BE49-F238E27FC236}">
                <a16:creationId xmlns:a16="http://schemas.microsoft.com/office/drawing/2014/main" id="{36BDD063-BE3D-6E47-8F44-D886036AD8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83"/>
            <a:ext cx="5977467"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18465">
            <a:extLst>
              <a:ext uri="{FF2B5EF4-FFF2-40B4-BE49-F238E27FC236}">
                <a16:creationId xmlns:a16="http://schemas.microsoft.com/office/drawing/2014/main" id="{A65DB786-31AF-9940-A990-F5B1D646B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7" y="3608915"/>
            <a:ext cx="5977467" cy="3246071"/>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AB39B7-AA54-5A39-AD02-48A8D88BB760}"/>
              </a:ext>
            </a:extLst>
          </p:cNvPr>
          <p:cNvPicPr>
            <a:picLocks noChangeAspect="1"/>
          </p:cNvPicPr>
          <p:nvPr/>
        </p:nvPicPr>
        <p:blipFill>
          <a:blip r:embed="rId6"/>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22072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750"/>
                                        <p:tgtEl>
                                          <p:spTgt spid="3"/>
                                        </p:tgtEl>
                                      </p:cBhvr>
                                    </p:animEffect>
                                  </p:childTnLst>
                                </p:cTn>
                              </p:par>
                              <p:par>
                                <p:cTn id="8" presetID="21"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8)">
                                      <p:cBhvr>
                                        <p:cTn id="10" dur="750"/>
                                        <p:tgtEl>
                                          <p:spTgt spid="4"/>
                                        </p:tgtEl>
                                      </p:cBhvr>
                                    </p:animEffect>
                                  </p:childTnLst>
                                </p:cTn>
                              </p:par>
                              <p:par>
                                <p:cTn id="11" presetID="21"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8)">
                                      <p:cBhvr>
                                        <p:cTn id="13" dur="750"/>
                                        <p:tgtEl>
                                          <p:spTgt spid="5"/>
                                        </p:tgtEl>
                                      </p:cBhvr>
                                    </p:animEffect>
                                  </p:childTnLst>
                                </p:cTn>
                              </p:par>
                              <p:par>
                                <p:cTn id="14" presetID="21"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8)">
                                      <p:cBhvr>
                                        <p:cTn id="16"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DFB2087-4CB0-2E46-9903-1B4EE49FFAB5}"/>
              </a:ext>
            </a:extLst>
          </p:cNvPr>
          <p:cNvGrpSpPr/>
          <p:nvPr/>
        </p:nvGrpSpPr>
        <p:grpSpPr>
          <a:xfrm>
            <a:off x="6141883" y="-41787"/>
            <a:ext cx="6050117" cy="3404832"/>
            <a:chOff x="-7375" y="-20257"/>
            <a:chExt cx="4537588" cy="2553624"/>
          </a:xfrm>
        </p:grpSpPr>
        <p:pic>
          <p:nvPicPr>
            <p:cNvPr id="18" name="Picture 16" descr="20061117-3_p111706pm-0316-515h">
              <a:extLst>
                <a:ext uri="{FF2B5EF4-FFF2-40B4-BE49-F238E27FC236}">
                  <a16:creationId xmlns:a16="http://schemas.microsoft.com/office/drawing/2014/main" id="{39D233DA-2EDA-8546-8A7C-318767087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5" y="-20257"/>
              <a:ext cx="4537588" cy="2553624"/>
            </a:xfrm>
            <a:prstGeom prst="rect">
              <a:avLst/>
            </a:prstGeom>
            <a:solidFill>
              <a:schemeClr val="bg1"/>
            </a:solidFill>
            <a:ln>
              <a:noFill/>
            </a:ln>
          </p:spPr>
        </p:pic>
        <p:sp>
          <p:nvSpPr>
            <p:cNvPr id="4" name="Rectangle 3">
              <a:extLst>
                <a:ext uri="{FF2B5EF4-FFF2-40B4-BE49-F238E27FC236}">
                  <a16:creationId xmlns:a16="http://schemas.microsoft.com/office/drawing/2014/main" id="{D8EFF594-A5BE-2940-95A6-6D79F1FFF2D1}"/>
                </a:ext>
              </a:extLst>
            </p:cNvPr>
            <p:cNvSpPr/>
            <p:nvPr/>
          </p:nvSpPr>
          <p:spPr>
            <a:xfrm>
              <a:off x="1104694" y="2237742"/>
              <a:ext cx="2384323" cy="284742"/>
            </a:xfrm>
            <a:prstGeom prst="rect">
              <a:avLst/>
            </a:prstGeom>
            <a:solidFill>
              <a:schemeClr val="bg1"/>
            </a:solidFill>
          </p:spPr>
          <p:txBody>
            <a:bodyPr wrap="square">
              <a:spAutoFit/>
            </a:bodyPr>
            <a:lstStyle/>
            <a:p>
              <a:pPr algn="ctr" defTabSz="1219170">
                <a:buClr>
                  <a:srgbClr val="000000"/>
                </a:buClr>
              </a:pP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TT </a:t>
              </a:r>
              <a:r>
                <a:rPr lang="en-US" altLang="en-VN" sz="1867" b="1" kern="0" dirty="0" err="1">
                  <a:solidFill>
                    <a:srgbClr val="000000"/>
                  </a:solidFill>
                  <a:latin typeface="Times New Roman" panose="02020603050405020304" pitchFamily="18" charset="0"/>
                  <a:cs typeface="Times New Roman" panose="02020603050405020304" pitchFamily="18" charset="0"/>
                  <a:sym typeface="Arial"/>
                </a:rPr>
                <a:t>Buhs</a:t>
              </a: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 sang </a:t>
              </a:r>
              <a:r>
                <a:rPr lang="en-US" altLang="en-VN" sz="1867" b="1" kern="0" dirty="0" err="1">
                  <a:solidFill>
                    <a:srgbClr val="000000"/>
                  </a:solidFill>
                  <a:latin typeface="Times New Roman" panose="02020603050405020304" pitchFamily="18" charset="0"/>
                  <a:cs typeface="Times New Roman" panose="02020603050405020304" pitchFamily="18" charset="0"/>
                  <a:sym typeface="Arial"/>
                </a:rPr>
                <a:t>thăm</a:t>
              </a: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 VN 2006</a:t>
              </a:r>
            </a:p>
          </p:txBody>
        </p:sp>
      </p:grpSp>
      <p:grpSp>
        <p:nvGrpSpPr>
          <p:cNvPr id="8" name="Group 7">
            <a:extLst>
              <a:ext uri="{FF2B5EF4-FFF2-40B4-BE49-F238E27FC236}">
                <a16:creationId xmlns:a16="http://schemas.microsoft.com/office/drawing/2014/main" id="{F251068F-F947-0642-95EE-C3771C997732}"/>
              </a:ext>
            </a:extLst>
          </p:cNvPr>
          <p:cNvGrpSpPr/>
          <p:nvPr/>
        </p:nvGrpSpPr>
        <p:grpSpPr>
          <a:xfrm>
            <a:off x="16386" y="3429000"/>
            <a:ext cx="6050117" cy="3444126"/>
            <a:chOff x="-7375" y="2529065"/>
            <a:chExt cx="4537588" cy="2583095"/>
          </a:xfrm>
        </p:grpSpPr>
        <p:pic>
          <p:nvPicPr>
            <p:cNvPr id="1028" name="Picture 4">
              <a:extLst>
                <a:ext uri="{FF2B5EF4-FFF2-40B4-BE49-F238E27FC236}">
                  <a16:creationId xmlns:a16="http://schemas.microsoft.com/office/drawing/2014/main" id="{B56A283C-9EF3-8042-88D9-D932F6F36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 y="2529065"/>
              <a:ext cx="4537588" cy="2583095"/>
            </a:xfrm>
            <a:prstGeom prst="rect">
              <a:avLst/>
            </a:prstGeom>
            <a:solidFill>
              <a:schemeClr val="bg1"/>
            </a:solidFill>
          </p:spPr>
        </p:pic>
        <p:sp>
          <p:nvSpPr>
            <p:cNvPr id="3" name="Rectangle 2">
              <a:extLst>
                <a:ext uri="{FF2B5EF4-FFF2-40B4-BE49-F238E27FC236}">
                  <a16:creationId xmlns:a16="http://schemas.microsoft.com/office/drawing/2014/main" id="{3FF6D7ED-30DC-9146-B64F-868ACBCE71F1}"/>
                </a:ext>
              </a:extLst>
            </p:cNvPr>
            <p:cNvSpPr/>
            <p:nvPr/>
          </p:nvSpPr>
          <p:spPr>
            <a:xfrm>
              <a:off x="958691" y="4793038"/>
              <a:ext cx="2379647" cy="284742"/>
            </a:xfrm>
            <a:prstGeom prst="rect">
              <a:avLst/>
            </a:prstGeom>
            <a:solidFill>
              <a:schemeClr val="bg1"/>
            </a:solidFill>
          </p:spPr>
          <p:txBody>
            <a:bodyPr wrap="square">
              <a:spAutoFit/>
            </a:bodyPr>
            <a:lstStyle/>
            <a:p>
              <a:pPr algn="ctr" defTabSz="1219170">
                <a:buClr>
                  <a:srgbClr val="000000"/>
                </a:buClr>
              </a:pPr>
              <a:r>
                <a:rPr lang="en-US" sz="1867" b="1" kern="0" dirty="0">
                  <a:solidFill>
                    <a:srgbClr val="000000"/>
                  </a:solidFill>
                  <a:latin typeface="Times New Roman" panose="02020603050405020304" pitchFamily="18" charset="0"/>
                  <a:cs typeface="Times New Roman" panose="02020603050405020304" pitchFamily="18" charset="0"/>
                  <a:sym typeface="Arial"/>
                </a:rPr>
                <a:t>TT </a:t>
              </a:r>
              <a:r>
                <a:rPr lang="en-US" sz="1867" b="1" kern="0" dirty="0" err="1">
                  <a:solidFill>
                    <a:srgbClr val="000000"/>
                  </a:solidFill>
                  <a:latin typeface="Times New Roman" panose="02020603050405020304" pitchFamily="18" charset="0"/>
                  <a:cs typeface="Times New Roman" panose="02020603050405020304" pitchFamily="18" charset="0"/>
                  <a:sym typeface="Arial"/>
                </a:rPr>
                <a:t>Obamata</a:t>
              </a:r>
              <a:r>
                <a:rPr lang="en-US" sz="1867" b="1" kern="0" dirty="0">
                  <a:solidFill>
                    <a:srgbClr val="000000"/>
                  </a:solidFill>
                  <a:latin typeface="Times New Roman" panose="02020603050405020304" pitchFamily="18" charset="0"/>
                  <a:cs typeface="Times New Roman" panose="02020603050405020304" pitchFamily="18" charset="0"/>
                  <a:sym typeface="Arial"/>
                </a:rPr>
                <a:t> </a:t>
              </a:r>
              <a:r>
                <a:rPr lang="en-US" sz="1867" b="1" kern="0" dirty="0" err="1">
                  <a:solidFill>
                    <a:srgbClr val="000000"/>
                  </a:solidFill>
                  <a:latin typeface="Times New Roman" panose="02020603050405020304" pitchFamily="18" charset="0"/>
                  <a:cs typeface="Times New Roman" panose="02020603050405020304" pitchFamily="18" charset="0"/>
                  <a:sym typeface="Arial"/>
                </a:rPr>
                <a:t>thăm</a:t>
              </a:r>
              <a:r>
                <a:rPr lang="en-US" sz="1867" b="1" kern="0" dirty="0">
                  <a:solidFill>
                    <a:srgbClr val="000000"/>
                  </a:solidFill>
                  <a:latin typeface="Times New Roman" panose="02020603050405020304" pitchFamily="18" charset="0"/>
                  <a:cs typeface="Times New Roman" panose="02020603050405020304" pitchFamily="18" charset="0"/>
                  <a:sym typeface="Arial"/>
                </a:rPr>
                <a:t> VN 2016</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9" name="Group 8">
            <a:extLst>
              <a:ext uri="{FF2B5EF4-FFF2-40B4-BE49-F238E27FC236}">
                <a16:creationId xmlns:a16="http://schemas.microsoft.com/office/drawing/2014/main" id="{4BD0F29B-329D-4B4E-BF16-5E290D3C9B28}"/>
              </a:ext>
            </a:extLst>
          </p:cNvPr>
          <p:cNvGrpSpPr/>
          <p:nvPr/>
        </p:nvGrpSpPr>
        <p:grpSpPr>
          <a:xfrm>
            <a:off x="6141883" y="3379248"/>
            <a:ext cx="6069780" cy="3431259"/>
            <a:chOff x="4569542" y="2538123"/>
            <a:chExt cx="4552335" cy="2573444"/>
          </a:xfrm>
        </p:grpSpPr>
        <p:pic>
          <p:nvPicPr>
            <p:cNvPr id="1030" name="Picture 6">
              <a:extLst>
                <a:ext uri="{FF2B5EF4-FFF2-40B4-BE49-F238E27FC236}">
                  <a16:creationId xmlns:a16="http://schemas.microsoft.com/office/drawing/2014/main" id="{7210847B-4B56-AB47-8E06-B5617FDFB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542" y="2538123"/>
              <a:ext cx="4552335" cy="2573444"/>
            </a:xfrm>
            <a:prstGeom prst="rect">
              <a:avLst/>
            </a:prstGeom>
            <a:solidFill>
              <a:schemeClr val="bg1"/>
            </a:solidFill>
          </p:spPr>
        </p:pic>
        <p:sp>
          <p:nvSpPr>
            <p:cNvPr id="5" name="Rectangle 4">
              <a:extLst>
                <a:ext uri="{FF2B5EF4-FFF2-40B4-BE49-F238E27FC236}">
                  <a16:creationId xmlns:a16="http://schemas.microsoft.com/office/drawing/2014/main" id="{3DA4535E-ADDF-BF4E-8BF1-9DED6047C7C8}"/>
                </a:ext>
              </a:extLst>
            </p:cNvPr>
            <p:cNvSpPr/>
            <p:nvPr/>
          </p:nvSpPr>
          <p:spPr>
            <a:xfrm>
              <a:off x="5724933" y="4803729"/>
              <a:ext cx="2443217" cy="284742"/>
            </a:xfrm>
            <a:prstGeom prst="rect">
              <a:avLst/>
            </a:prstGeom>
            <a:solidFill>
              <a:schemeClr val="bg1"/>
            </a:solidFill>
          </p:spPr>
          <p:txBody>
            <a:bodyPr wrap="none">
              <a:spAutoFit/>
            </a:bodyPr>
            <a:lstStyle/>
            <a:p>
              <a:pPr algn="ctr" defTabSz="1219170">
                <a:buClr>
                  <a:srgbClr val="000000"/>
                </a:buClr>
              </a:pPr>
              <a:r>
                <a:rPr lang="en-US" sz="1867" b="1" kern="0" dirty="0">
                  <a:solidFill>
                    <a:srgbClr val="000000"/>
                  </a:solidFill>
                  <a:latin typeface="Times New Roman" panose="02020603050405020304" pitchFamily="18" charset="0"/>
                  <a:cs typeface="Times New Roman" panose="02020603050405020304" pitchFamily="18" charset="0"/>
                  <a:sym typeface="Arial"/>
                </a:rPr>
                <a:t>Donald Trump </a:t>
              </a:r>
              <a:r>
                <a:rPr lang="en-US" sz="1867" b="1" kern="0" dirty="0" err="1">
                  <a:solidFill>
                    <a:srgbClr val="000000"/>
                  </a:solidFill>
                  <a:latin typeface="Times New Roman" panose="02020603050405020304" pitchFamily="18" charset="0"/>
                  <a:cs typeface="Times New Roman" panose="02020603050405020304" pitchFamily="18" charset="0"/>
                  <a:sym typeface="Arial"/>
                </a:rPr>
                <a:t>thăm</a:t>
              </a:r>
              <a:r>
                <a:rPr lang="en-US" sz="1867" b="1" kern="0" dirty="0">
                  <a:solidFill>
                    <a:srgbClr val="000000"/>
                  </a:solidFill>
                  <a:latin typeface="Times New Roman" panose="02020603050405020304" pitchFamily="18" charset="0"/>
                  <a:cs typeface="Times New Roman" panose="02020603050405020304" pitchFamily="18" charset="0"/>
                  <a:sym typeface="Arial"/>
                </a:rPr>
                <a:t> VN 2017</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7" name="Group 6">
            <a:extLst>
              <a:ext uri="{FF2B5EF4-FFF2-40B4-BE49-F238E27FC236}">
                <a16:creationId xmlns:a16="http://schemas.microsoft.com/office/drawing/2014/main" id="{A40B4438-D7CA-5A49-B846-021FFE69D745}"/>
              </a:ext>
            </a:extLst>
          </p:cNvPr>
          <p:cNvGrpSpPr/>
          <p:nvPr/>
        </p:nvGrpSpPr>
        <p:grpSpPr>
          <a:xfrm>
            <a:off x="-29497" y="12927"/>
            <a:ext cx="6069780" cy="3372057"/>
            <a:chOff x="4569542" y="4324"/>
            <a:chExt cx="4552335" cy="2529043"/>
          </a:xfrm>
        </p:grpSpPr>
        <p:pic>
          <p:nvPicPr>
            <p:cNvPr id="1026" name="Picture 2">
              <a:extLst>
                <a:ext uri="{FF2B5EF4-FFF2-40B4-BE49-F238E27FC236}">
                  <a16:creationId xmlns:a16="http://schemas.microsoft.com/office/drawing/2014/main" id="{76E6DA95-D54B-C14C-BE24-3895F24FD4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9542" y="4324"/>
              <a:ext cx="4552335" cy="2529043"/>
            </a:xfrm>
            <a:prstGeom prst="rect">
              <a:avLst/>
            </a:prstGeom>
            <a:solidFill>
              <a:schemeClr val="bg1"/>
            </a:solidFill>
          </p:spPr>
        </p:pic>
        <p:sp>
          <p:nvSpPr>
            <p:cNvPr id="2" name="Rectangle 1">
              <a:extLst>
                <a:ext uri="{FF2B5EF4-FFF2-40B4-BE49-F238E27FC236}">
                  <a16:creationId xmlns:a16="http://schemas.microsoft.com/office/drawing/2014/main" id="{9181AADE-BFEE-574E-99DB-67EEC73FEC8A}"/>
                </a:ext>
              </a:extLst>
            </p:cNvPr>
            <p:cNvSpPr/>
            <p:nvPr/>
          </p:nvSpPr>
          <p:spPr>
            <a:xfrm>
              <a:off x="5512987" y="2209136"/>
              <a:ext cx="2493711" cy="284742"/>
            </a:xfrm>
            <a:prstGeom prst="rect">
              <a:avLst/>
            </a:prstGeom>
            <a:solidFill>
              <a:schemeClr val="bg1"/>
            </a:solidFill>
          </p:spPr>
          <p:txBody>
            <a:bodyPr wrap="none">
              <a:spAutoFit/>
            </a:bodyPr>
            <a:lstStyle/>
            <a:p>
              <a:pPr algn="ctr" defTabSz="1219170">
                <a:buClr>
                  <a:srgbClr val="000000"/>
                </a:buClr>
              </a:pP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TT B. Clin-</a:t>
              </a:r>
              <a:r>
                <a:rPr lang="en-US" altLang="en-VN" sz="1867" b="1" kern="0" dirty="0" err="1">
                  <a:solidFill>
                    <a:srgbClr val="000000"/>
                  </a:solidFill>
                  <a:latin typeface="Times New Roman" panose="02020603050405020304" pitchFamily="18" charset="0"/>
                  <a:cs typeface="Times New Roman" panose="02020603050405020304" pitchFamily="18" charset="0"/>
                  <a:sym typeface="Arial"/>
                </a:rPr>
                <a:t>Tơn</a:t>
              </a: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 </a:t>
              </a:r>
              <a:r>
                <a:rPr lang="en-US" altLang="en-VN" sz="1867" b="1" kern="0" dirty="0" err="1">
                  <a:solidFill>
                    <a:srgbClr val="000000"/>
                  </a:solidFill>
                  <a:latin typeface="Times New Roman" panose="02020603050405020304" pitchFamily="18" charset="0"/>
                  <a:cs typeface="Times New Roman" panose="02020603050405020304" pitchFamily="18" charset="0"/>
                  <a:sym typeface="Arial"/>
                </a:rPr>
                <a:t>thăm</a:t>
              </a:r>
              <a:r>
                <a:rPr lang="en-US" altLang="en-VN" sz="1867" b="1" kern="0" dirty="0">
                  <a:solidFill>
                    <a:srgbClr val="000000"/>
                  </a:solidFill>
                  <a:latin typeface="Times New Roman" panose="02020603050405020304" pitchFamily="18" charset="0"/>
                  <a:cs typeface="Times New Roman" panose="02020603050405020304" pitchFamily="18" charset="0"/>
                  <a:sym typeface="Arial"/>
                </a:rPr>
                <a:t> VN 2000</a:t>
              </a:r>
            </a:p>
          </p:txBody>
        </p:sp>
      </p:grpSp>
      <p:pic>
        <p:nvPicPr>
          <p:cNvPr id="1032" name="Picture 8" descr="Những hình ảnh đáng nhớ của Phó tổng thống Mỹ Kamala Harris ở Việt Nam - Ảnh 3.">
            <a:extLst>
              <a:ext uri="{FF2B5EF4-FFF2-40B4-BE49-F238E27FC236}">
                <a16:creationId xmlns:a16="http://schemas.microsoft.com/office/drawing/2014/main" id="{08760E06-063E-B143-87F6-C79D357BA9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14" y="-12927"/>
            <a:ext cx="12242577"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4E588CC-6612-5E44-BF39-120E56659917}"/>
              </a:ext>
            </a:extLst>
          </p:cNvPr>
          <p:cNvSpPr/>
          <p:nvPr/>
        </p:nvSpPr>
        <p:spPr>
          <a:xfrm>
            <a:off x="249805" y="6142913"/>
            <a:ext cx="11655755" cy="666786"/>
          </a:xfrm>
          <a:prstGeom prst="rect">
            <a:avLst/>
          </a:prstGeom>
          <a:solidFill>
            <a:schemeClr val="bg1"/>
          </a:solidFill>
        </p:spPr>
        <p:txBody>
          <a:bodyPr wrap="none">
            <a:spAutoFit/>
          </a:bodyPr>
          <a:lstStyle/>
          <a:p>
            <a:pPr defTabSz="1219170" fontAlgn="base">
              <a:buClr>
                <a:srgbClr val="000000"/>
              </a:buClr>
            </a:pPr>
            <a:r>
              <a:rPr lang="en-US" sz="3733" b="1" kern="0" dirty="0" err="1">
                <a:solidFill>
                  <a:srgbClr val="EE3322"/>
                </a:solidFill>
                <a:latin typeface="Times New Roman" panose="02020603050405020304" pitchFamily="18" charset="0"/>
                <a:cs typeface="Times New Roman" panose="02020603050405020304" pitchFamily="18" charset="0"/>
                <a:sym typeface="Arial"/>
              </a:rPr>
              <a:t>Phó</a:t>
            </a:r>
            <a:r>
              <a:rPr lang="en-US" sz="3733" b="1" kern="0" dirty="0">
                <a:solidFill>
                  <a:srgbClr val="EE3322"/>
                </a:solidFill>
                <a:latin typeface="Times New Roman" panose="02020603050405020304" pitchFamily="18" charset="0"/>
                <a:cs typeface="Times New Roman" panose="02020603050405020304" pitchFamily="18" charset="0"/>
                <a:sym typeface="Arial"/>
              </a:rPr>
              <a:t> </a:t>
            </a:r>
            <a:r>
              <a:rPr lang="en-US" sz="3733" b="1" kern="0" dirty="0" err="1">
                <a:solidFill>
                  <a:srgbClr val="EE3322"/>
                </a:solidFill>
                <a:latin typeface="Times New Roman" panose="02020603050405020304" pitchFamily="18" charset="0"/>
                <a:cs typeface="Times New Roman" panose="02020603050405020304" pitchFamily="18" charset="0"/>
                <a:sym typeface="Arial"/>
              </a:rPr>
              <a:t>tổng</a:t>
            </a:r>
            <a:r>
              <a:rPr lang="en-US" sz="3733" b="1" kern="0" dirty="0">
                <a:solidFill>
                  <a:srgbClr val="EE3322"/>
                </a:solidFill>
                <a:latin typeface="Times New Roman" panose="02020603050405020304" pitchFamily="18" charset="0"/>
                <a:cs typeface="Times New Roman" panose="02020603050405020304" pitchFamily="18" charset="0"/>
                <a:sym typeface="Arial"/>
              </a:rPr>
              <a:t> </a:t>
            </a:r>
            <a:r>
              <a:rPr lang="en-US" sz="3733" b="1" kern="0" dirty="0" err="1">
                <a:solidFill>
                  <a:srgbClr val="EE3322"/>
                </a:solidFill>
                <a:latin typeface="Times New Roman" panose="02020603050405020304" pitchFamily="18" charset="0"/>
                <a:cs typeface="Times New Roman" panose="02020603050405020304" pitchFamily="18" charset="0"/>
                <a:sym typeface="Arial"/>
              </a:rPr>
              <a:t>thống</a:t>
            </a:r>
            <a:r>
              <a:rPr lang="en-US" sz="3733" b="1" kern="0" dirty="0">
                <a:solidFill>
                  <a:srgbClr val="EE3322"/>
                </a:solidFill>
                <a:latin typeface="Times New Roman" panose="02020603050405020304" pitchFamily="18" charset="0"/>
                <a:cs typeface="Times New Roman" panose="02020603050405020304" pitchFamily="18" charset="0"/>
                <a:sym typeface="Arial"/>
              </a:rPr>
              <a:t> </a:t>
            </a:r>
            <a:r>
              <a:rPr lang="en-US" sz="3733" b="1" kern="0" dirty="0" err="1">
                <a:solidFill>
                  <a:srgbClr val="EE3322"/>
                </a:solidFill>
                <a:latin typeface="Times New Roman" panose="02020603050405020304" pitchFamily="18" charset="0"/>
                <a:cs typeface="Times New Roman" panose="02020603050405020304" pitchFamily="18" charset="0"/>
                <a:sym typeface="Arial"/>
              </a:rPr>
              <a:t>Mỹ</a:t>
            </a:r>
            <a:r>
              <a:rPr lang="en-US" sz="3733" b="1" kern="0" dirty="0">
                <a:solidFill>
                  <a:srgbClr val="EE3322"/>
                </a:solidFill>
                <a:latin typeface="Times New Roman" panose="02020603050405020304" pitchFamily="18" charset="0"/>
                <a:cs typeface="Times New Roman" panose="02020603050405020304" pitchFamily="18" charset="0"/>
                <a:sym typeface="Arial"/>
              </a:rPr>
              <a:t> Kamala Harris </a:t>
            </a:r>
            <a:r>
              <a:rPr lang="en-US" sz="3733" b="1" kern="0" dirty="0" err="1">
                <a:solidFill>
                  <a:srgbClr val="EE3322"/>
                </a:solidFill>
                <a:latin typeface="Times New Roman" panose="02020603050405020304" pitchFamily="18" charset="0"/>
                <a:cs typeface="Times New Roman" panose="02020603050405020304" pitchFamily="18" charset="0"/>
                <a:sym typeface="Arial"/>
              </a:rPr>
              <a:t>thăm</a:t>
            </a:r>
            <a:r>
              <a:rPr lang="en-US" sz="3733" b="1" kern="0" dirty="0">
                <a:solidFill>
                  <a:srgbClr val="EE3322"/>
                </a:solidFill>
                <a:latin typeface="Times New Roman" panose="02020603050405020304" pitchFamily="18" charset="0"/>
                <a:cs typeface="Times New Roman" panose="02020603050405020304" pitchFamily="18" charset="0"/>
                <a:sym typeface="Arial"/>
              </a:rPr>
              <a:t> </a:t>
            </a:r>
            <a:r>
              <a:rPr lang="en-US" sz="3733" b="1" kern="0" dirty="0" err="1">
                <a:solidFill>
                  <a:srgbClr val="EE3322"/>
                </a:solidFill>
                <a:latin typeface="Times New Roman" panose="02020603050405020304" pitchFamily="18" charset="0"/>
                <a:cs typeface="Times New Roman" panose="02020603050405020304" pitchFamily="18" charset="0"/>
                <a:sym typeface="Arial"/>
              </a:rPr>
              <a:t>Việt</a:t>
            </a:r>
            <a:r>
              <a:rPr lang="en-US" sz="3733" b="1" kern="0" dirty="0">
                <a:solidFill>
                  <a:srgbClr val="EE3322"/>
                </a:solidFill>
                <a:latin typeface="Times New Roman" panose="02020603050405020304" pitchFamily="18" charset="0"/>
                <a:cs typeface="Times New Roman" panose="02020603050405020304" pitchFamily="18" charset="0"/>
                <a:sym typeface="Arial"/>
              </a:rPr>
              <a:t> Nam 2021</a:t>
            </a:r>
          </a:p>
        </p:txBody>
      </p:sp>
      <p:pic>
        <p:nvPicPr>
          <p:cNvPr id="11" name="Picture 10">
            <a:extLst>
              <a:ext uri="{FF2B5EF4-FFF2-40B4-BE49-F238E27FC236}">
                <a16:creationId xmlns:a16="http://schemas.microsoft.com/office/drawing/2014/main" id="{3257BD7A-D9EB-4F59-63D0-D5059473CE07}"/>
              </a:ext>
            </a:extLst>
          </p:cNvPr>
          <p:cNvPicPr>
            <a:picLocks noChangeAspect="1"/>
          </p:cNvPicPr>
          <p:nvPr/>
        </p:nvPicPr>
        <p:blipFill>
          <a:blip r:embed="rId7"/>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506094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750"/>
                                            <p:tgtEl>
                                              <p:spTgt spid="6"/>
                                            </p:tgtEl>
                                          </p:cBhvr>
                                        </p:animEffect>
                                      </p:childTnLst>
                                    </p:cTn>
                                  </p:par>
                                </p:childTnLst>
                              </p:cTn>
                            </p:par>
                            <p:par>
                              <p:cTn id="8" fill="hold">
                                <p:stCondLst>
                                  <p:cond delay="750"/>
                                </p:stCondLst>
                                <p:childTnLst>
                                  <p:par>
                                    <p:cTn id="9" presetID="21"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4)">
                                          <p:cBhvr>
                                            <p:cTn id="11" dur="750"/>
                                            <p:tgtEl>
                                              <p:spTgt spid="8"/>
                                            </p:tgtEl>
                                          </p:cBhvr>
                                        </p:animEffect>
                                      </p:childTnLst>
                                    </p:cTn>
                                  </p:par>
                                </p:childTnLst>
                              </p:cTn>
                            </p:par>
                            <p:par>
                              <p:cTn id="12" fill="hold">
                                <p:stCondLst>
                                  <p:cond delay="1500"/>
                                </p:stCondLst>
                                <p:childTnLst>
                                  <p:par>
                                    <p:cTn id="13" presetID="21"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4)">
                                          <p:cBhvr>
                                            <p:cTn id="15" dur="750"/>
                                            <p:tgtEl>
                                              <p:spTgt spid="9"/>
                                            </p:tgtEl>
                                          </p:cBhvr>
                                        </p:animEffect>
                                      </p:childTnLst>
                                    </p:cTn>
                                  </p:par>
                                </p:childTnLst>
                              </p:cTn>
                            </p:par>
                            <p:par>
                              <p:cTn id="16" fill="hold">
                                <p:stCondLst>
                                  <p:cond delay="2250"/>
                                </p:stCondLst>
                                <p:childTnLst>
                                  <p:par>
                                    <p:cTn id="17" presetID="21"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4)">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14:presetBounceEnd="50000">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14:bounceEnd="50000">
                                          <p:cBhvr additive="base">
                                            <p:cTn id="24"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750"/>
                                            <p:tgtEl>
                                              <p:spTgt spid="6"/>
                                            </p:tgtEl>
                                          </p:cBhvr>
                                        </p:animEffect>
                                      </p:childTnLst>
                                    </p:cTn>
                                  </p:par>
                                </p:childTnLst>
                              </p:cTn>
                            </p:par>
                            <p:par>
                              <p:cTn id="8" fill="hold">
                                <p:stCondLst>
                                  <p:cond delay="750"/>
                                </p:stCondLst>
                                <p:childTnLst>
                                  <p:par>
                                    <p:cTn id="9" presetID="21"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4)">
                                          <p:cBhvr>
                                            <p:cTn id="11" dur="750"/>
                                            <p:tgtEl>
                                              <p:spTgt spid="8"/>
                                            </p:tgtEl>
                                          </p:cBhvr>
                                        </p:animEffect>
                                      </p:childTnLst>
                                    </p:cTn>
                                  </p:par>
                                </p:childTnLst>
                              </p:cTn>
                            </p:par>
                            <p:par>
                              <p:cTn id="12" fill="hold">
                                <p:stCondLst>
                                  <p:cond delay="1500"/>
                                </p:stCondLst>
                                <p:childTnLst>
                                  <p:par>
                                    <p:cTn id="13" presetID="21"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4)">
                                          <p:cBhvr>
                                            <p:cTn id="15" dur="750"/>
                                            <p:tgtEl>
                                              <p:spTgt spid="9"/>
                                            </p:tgtEl>
                                          </p:cBhvr>
                                        </p:animEffect>
                                      </p:childTnLst>
                                    </p:cTn>
                                  </p:par>
                                </p:childTnLst>
                              </p:cTn>
                            </p:par>
                            <p:par>
                              <p:cTn id="16" fill="hold">
                                <p:stCondLst>
                                  <p:cond delay="2250"/>
                                </p:stCondLst>
                                <p:childTnLst>
                                  <p:par>
                                    <p:cTn id="17" presetID="21"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4)">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89"/>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0"/>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1" y="1"/>
            <a:ext cx="8075929" cy="5504279"/>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8096" y="-49981"/>
            <a:ext cx="7131981" cy="542815"/>
          </a:xfrm>
          <a:prstGeom prst="rect">
            <a:avLst/>
          </a:prstGeom>
        </p:spPr>
      </p:pic>
      <p:grpSp>
        <p:nvGrpSpPr>
          <p:cNvPr id="21" name="组合 20"/>
          <p:cNvGrpSpPr/>
          <p:nvPr/>
        </p:nvGrpSpPr>
        <p:grpSpPr>
          <a:xfrm>
            <a:off x="-1" y="4850428"/>
            <a:ext cx="12212988" cy="2018081"/>
            <a:chOff x="-1" y="4850426"/>
            <a:chExt cx="12212988" cy="2018081"/>
          </a:xfrm>
        </p:grpSpPr>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6" name="图片 5"/>
          <p:cNvPicPr>
            <a:picLocks noChangeAspect="1"/>
          </p:cNvPicPr>
          <p:nvPr/>
        </p:nvPicPr>
        <p:blipFill rotWithShape="1">
          <a:blip r:embed="rId9" cstate="print">
            <a:extLst>
              <a:ext uri="{28A0092B-C50C-407E-A947-70E740481C1C}">
                <a14:useLocalDpi xmlns:a14="http://schemas.microsoft.com/office/drawing/2010/main" val="0"/>
              </a:ext>
            </a:extLst>
          </a:blip>
          <a:srcRect t="21127"/>
          <a:stretch/>
        </p:blipFill>
        <p:spPr>
          <a:xfrm>
            <a:off x="3945432" y="4501947"/>
            <a:ext cx="4061777" cy="2437991"/>
          </a:xfrm>
          <a:prstGeom prst="rect">
            <a:avLst/>
          </a:prstGeom>
        </p:spPr>
      </p:pic>
      <p:pic>
        <p:nvPicPr>
          <p:cNvPr id="3"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0393" y="4185048"/>
            <a:ext cx="1185801" cy="824905"/>
          </a:xfrm>
          <a:prstGeom prst="rect">
            <a:avLst/>
          </a:prstGeom>
        </p:spPr>
      </p:pic>
      <p:pic>
        <p:nvPicPr>
          <p:cNvPr id="4" name="图片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1673" y="519969"/>
            <a:ext cx="1003255" cy="1540711"/>
          </a:xfrm>
          <a:prstGeom prst="rect">
            <a:avLst/>
          </a:prstGeom>
        </p:spPr>
      </p:pic>
      <p:sp>
        <p:nvSpPr>
          <p:cNvPr id="20" name="文本框 19"/>
          <p:cNvSpPr txBox="1"/>
          <p:nvPr/>
        </p:nvSpPr>
        <p:spPr>
          <a:xfrm>
            <a:off x="3076228" y="1267936"/>
            <a:ext cx="6153849" cy="3139321"/>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LUYỆN TẬP</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33552"/>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a:t>
            </a:r>
            <a:r>
              <a:rPr kumimoji="0" lang="en-US" altLang="zh-CN" sz="6600" b="1" i="0" u="none" strike="noStrike" kern="1200" cap="none" spc="0" normalizeH="0" baseline="0" noProof="0" dirty="0">
                <a:ln>
                  <a:noFill/>
                </a:ln>
                <a:solidFill>
                  <a:srgbClr val="ECD825"/>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a:t>
            </a:r>
            <a:r>
              <a:rPr kumimoji="0" lang="en-US" altLang="zh-CN" sz="6600" b="1" i="0" u="none" strike="noStrike" kern="1200" cap="none" spc="0" normalizeH="0" baseline="0" noProof="0" dirty="0">
                <a:ln>
                  <a:noFill/>
                </a:ln>
                <a:solidFill>
                  <a:srgbClr val="7030A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a:t>
            </a:r>
            <a:r>
              <a:rPr kumimoji="0" lang="en-US" altLang="zh-CN" sz="6600" b="1" i="0" u="none" strike="noStrike" kern="1200" cap="none" spc="0" normalizeH="0" baseline="0" noProof="0" dirty="0">
                <a:ln>
                  <a:noFill/>
                </a:ln>
                <a:solidFill>
                  <a:srgbClr val="F6ACC7"/>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E</a:t>
            </a:r>
            <a:r>
              <a:rPr kumimoji="0" lang="en-US" altLang="zh-CN" sz="66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glow rad="101600">
                    <a:srgbClr val="4472C4">
                      <a:lumMod val="50000"/>
                      <a:alpha val="60000"/>
                    </a:srgbClr>
                  </a:glow>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BÓNG BAY</a:t>
            </a:r>
            <a:endParaRPr kumimoji="0" lang="zh-CN" altLang="en-US" sz="6600" b="1" i="0" u="none" strike="noStrike" kern="1200" cap="none" spc="0" normalizeH="0" baseline="0" noProof="0" dirty="0">
              <a:ln>
                <a:noFill/>
              </a:ln>
              <a:solidFill>
                <a:prstClr val="white"/>
              </a:solidFill>
              <a:effectLst>
                <a:glow rad="101600">
                  <a:srgbClr val="4472C4">
                    <a:lumMod val="50000"/>
                    <a:alpha val="60000"/>
                  </a:srgbClr>
                </a:glow>
              </a:effectLst>
              <a:uLnTx/>
              <a:uFillTx/>
              <a:latin typeface="Times New Roman" panose="02020603050405020304" pitchFamily="18" charset="0"/>
              <a:ea typeface="造字工房文研（非商用）常规体" pitchFamily="50" charset="-122"/>
              <a:cs typeface="Times New Roman" panose="02020603050405020304" pitchFamily="18" charset="0"/>
              <a:sym typeface="Arial"/>
            </a:endParaRPr>
          </a:p>
        </p:txBody>
      </p:sp>
      <p:pic>
        <p:nvPicPr>
          <p:cNvPr id="26" name="Picture 25" descr="A picture containing light&#10;&#10;Description automatically generated">
            <a:extLst>
              <a:ext uri="{FF2B5EF4-FFF2-40B4-BE49-F238E27FC236}">
                <a16:creationId xmlns:a16="http://schemas.microsoft.com/office/drawing/2014/main" id="{6F680C5E-CBF1-4F3D-A816-C889D1D02C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636442">
            <a:off x="10100345" y="4945483"/>
            <a:ext cx="1708768" cy="1708768"/>
          </a:xfrm>
          <a:prstGeom prst="rect">
            <a:avLst/>
          </a:prstGeom>
        </p:spPr>
      </p:pic>
      <p:grpSp>
        <p:nvGrpSpPr>
          <p:cNvPr id="10" name="Group 9">
            <a:extLst>
              <a:ext uri="{FF2B5EF4-FFF2-40B4-BE49-F238E27FC236}">
                <a16:creationId xmlns:a16="http://schemas.microsoft.com/office/drawing/2014/main" id="{00053021-24A8-4D95-A4AB-AEE8E46E9C1D}"/>
              </a:ext>
            </a:extLst>
          </p:cNvPr>
          <p:cNvGrpSpPr/>
          <p:nvPr/>
        </p:nvGrpSpPr>
        <p:grpSpPr>
          <a:xfrm>
            <a:off x="7391651" y="-315015"/>
            <a:ext cx="4044696" cy="4044696"/>
            <a:chOff x="7576466" y="365988"/>
            <a:chExt cx="4044696" cy="4044696"/>
          </a:xfrm>
        </p:grpSpPr>
        <p:pic>
          <p:nvPicPr>
            <p:cNvPr id="27" name="Picture 26" descr="A picture containing drawing&#10;&#10;Description automatically generated">
              <a:hlinkClick r:id="" action="ppaction://noaction"/>
              <a:extLst>
                <a:ext uri="{FF2B5EF4-FFF2-40B4-BE49-F238E27FC236}">
                  <a16:creationId xmlns:a16="http://schemas.microsoft.com/office/drawing/2014/main" id="{40857DD9-96F9-4E1F-9E01-6CFFF791D3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316701">
              <a:off x="7576466" y="365988"/>
              <a:ext cx="4044696" cy="4044696"/>
            </a:xfrm>
            <a:prstGeom prst="rect">
              <a:avLst/>
            </a:prstGeom>
          </p:spPr>
        </p:pic>
        <p:sp>
          <p:nvSpPr>
            <p:cNvPr id="2" name="Rectangle 1">
              <a:hlinkClick r:id="rId14" action="ppaction://hlinksldjump"/>
              <a:extLst>
                <a:ext uri="{FF2B5EF4-FFF2-40B4-BE49-F238E27FC236}">
                  <a16:creationId xmlns:a16="http://schemas.microsoft.com/office/drawing/2014/main" id="{FDDB5817-641D-45C5-B1ED-3305C9E56C04}"/>
                </a:ext>
              </a:extLst>
            </p:cNvPr>
            <p:cNvSpPr/>
            <p:nvPr/>
          </p:nvSpPr>
          <p:spPr>
            <a:xfrm>
              <a:off x="9117584" y="1424029"/>
              <a:ext cx="1668534" cy="769441"/>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prstClr val="white"/>
                  </a:solidFill>
                  <a:effectLst>
                    <a:glow rad="101600">
                      <a:prstClr val="black">
                        <a:alpha val="60000"/>
                      </a:prstClr>
                    </a:glow>
                  </a:effectLst>
                  <a:uLnTx/>
                  <a:uFillTx/>
                  <a:latin typeface="Times New Roman" panose="02020603050405020304" pitchFamily="18" charset="0"/>
                  <a:ea typeface="+mn-ea"/>
                  <a:cs typeface="Times New Roman" panose="02020603050405020304" pitchFamily="18" charset="0"/>
                  <a:sym typeface="Arial"/>
                  <a:hlinkClick r:id="" action="ppaction://noaction"/>
                </a:rPr>
                <a:t>PLAY</a:t>
              </a:r>
              <a:endParaRPr kumimoji="0" lang="en-US" sz="4400" b="1" i="0" u="none" strike="noStrike" kern="1200" cap="none" spc="0" normalizeH="0" baseline="0" noProof="0" dirty="0">
                <a:ln w="0"/>
                <a:solidFill>
                  <a:prstClr val="white"/>
                </a:solidFill>
                <a:effectLst>
                  <a:glow rad="101600">
                    <a:prstClr val="black">
                      <a:alpha val="60000"/>
                    </a:prstClr>
                  </a:glow>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8" name="Picture 7">
            <a:extLst>
              <a:ext uri="{FF2B5EF4-FFF2-40B4-BE49-F238E27FC236}">
                <a16:creationId xmlns:a16="http://schemas.microsoft.com/office/drawing/2014/main" id="{99F50823-2E5F-D619-359B-CC16460610D8}"/>
              </a:ext>
            </a:extLst>
          </p:cNvPr>
          <p:cNvPicPr>
            <a:picLocks noChangeAspect="1"/>
          </p:cNvPicPr>
          <p:nvPr/>
        </p:nvPicPr>
        <p:blipFill>
          <a:blip r:embed="rId1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41852439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2" presetClass="entr" presetSubtype="12" fill="hold" nodeType="withEffect">
                                  <p:stCondLst>
                                    <p:cond delay="50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75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2000" fill="hold"/>
                                        <p:tgtEl>
                                          <p:spTgt spid="10"/>
                                        </p:tgtEl>
                                        <p:attrNameLst>
                                          <p:attrName>ppt_x</p:attrName>
                                        </p:attrNameLst>
                                      </p:cBhvr>
                                      <p:tavLst>
                                        <p:tav tm="0">
                                          <p:val>
                                            <p:strVal val="#ppt_x"/>
                                          </p:val>
                                        </p:tav>
                                        <p:tav tm="100000">
                                          <p:val>
                                            <p:strVal val="#ppt_x"/>
                                          </p:val>
                                        </p:tav>
                                      </p:tavLst>
                                    </p:anim>
                                    <p:anim calcmode="lin" valueType="num">
                                      <p:cBhvr additive="base">
                                        <p:cTn id="32"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03944A-F6C6-9FDF-9262-8171B7AFFAEB}"/>
              </a:ext>
            </a:extLst>
          </p:cNvPr>
          <p:cNvSpPr/>
          <p:nvPr/>
        </p:nvSpPr>
        <p:spPr>
          <a:xfrm>
            <a:off x="5709430" y="707435"/>
            <a:ext cx="6231231" cy="1118317"/>
          </a:xfrm>
          <a:prstGeom prst="rect">
            <a:avLst/>
          </a:prstGeom>
          <a:noFill/>
        </p:spPr>
        <p:txBody>
          <a:bodyPr wrap="square" lIns="91435" tIns="45719" rIns="91435" bIns="45719">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6161456" y="2018082"/>
            <a:ext cx="5862754" cy="4800599"/>
            <a:chOff x="5078515" y="1739685"/>
            <a:chExt cx="5862754" cy="4800601"/>
          </a:xfrm>
        </p:grpSpPr>
        <p:sp>
          <p:nvSpPr>
            <p:cNvPr id="6" name="矩形 19">
              <a:extLst>
                <a:ext uri="{FF2B5EF4-FFF2-40B4-BE49-F238E27FC236}">
                  <a16:creationId xmlns:a16="http://schemas.microsoft.com/office/drawing/2014/main" id="{DE166869-2FA0-3382-5225-53FB2F522D6E}"/>
                </a:ext>
              </a:extLst>
            </p:cNvPr>
            <p:cNvSpPr/>
            <p:nvPr/>
          </p:nvSpPr>
          <p:spPr>
            <a:xfrm>
              <a:off x="5572335" y="2139079"/>
              <a:ext cx="4984274" cy="3785654"/>
            </a:xfrm>
            <a:prstGeom prst="rect">
              <a:avLst/>
            </a:prstGeom>
          </p:spPr>
          <p:txBody>
            <a:bodyPr vert="horz" wrap="square">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Sưu tầm </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tư</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liệu từ sách</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báo</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internet về tình hình chính trị kinh tế của nước </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M</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ỹ từ</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năm 1945</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đến </a:t>
              </a:r>
              <a:r>
                <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năm 1991</a:t>
              </a:r>
              <a:r>
                <a:rPr kumimoji="0" lang="vi-VN"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và giới thiệu với bạn</a:t>
              </a:r>
              <a:endParaRPr kumimoji="0" lang="en-US" altLang="zh-CN" sz="40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078515" y="1739685"/>
              <a:ext cx="5862754" cy="4800601"/>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86" rtl="0" eaLnBrk="1" fontAlgn="auto" latinLnBrk="0" hangingPunct="1">
                <a:lnSpc>
                  <a:spcPct val="100000"/>
                </a:lnSpc>
                <a:spcBef>
                  <a:spcPts val="0"/>
                </a:spcBef>
                <a:spcAft>
                  <a:spcPts val="0"/>
                </a:spcAft>
                <a:buClrTx/>
                <a:buSzTx/>
                <a:buFontTx/>
                <a:buNone/>
                <a:tabLst/>
                <a:defRPr/>
              </a:pPr>
              <a:endParaRPr kumimoji="0" lang="x-none" sz="1867" b="0" i="0" u="none" strike="noStrike" kern="1200" cap="none" spc="0" normalizeH="0" baseline="0" noProof="0">
                <a:ln>
                  <a:noFill/>
                </a:ln>
                <a:solidFill>
                  <a:prstClr val="white"/>
                </a:solidFill>
                <a:effectLst/>
                <a:uLnTx/>
                <a:uFillTx/>
                <a:latin typeface="Calibri"/>
                <a:ea typeface="+mn-ea"/>
                <a:cs typeface="+mn-cs"/>
                <a:sym typeface="Arial"/>
              </a:endParaRPr>
            </a:p>
          </p:txBody>
        </p:sp>
      </p:grpSp>
      <p:pic>
        <p:nvPicPr>
          <p:cNvPr id="2" name="Picture 1">
            <a:extLst>
              <a:ext uri="{FF2B5EF4-FFF2-40B4-BE49-F238E27FC236}">
                <a16:creationId xmlns:a16="http://schemas.microsoft.com/office/drawing/2014/main" id="{AFE36B14-80AA-8C5D-802E-567322EEB214}"/>
              </a:ext>
            </a:extLst>
          </p:cNvPr>
          <p:cNvPicPr>
            <a:picLocks noChangeAspect="1"/>
          </p:cNvPicPr>
          <p:nvPr/>
        </p:nvPicPr>
        <p:blipFill rotWithShape="1">
          <a:blip r:embed="rId2"/>
          <a:srcRect l="9455" t="6577" r="9754" b="4035"/>
          <a:stretch/>
        </p:blipFill>
        <p:spPr>
          <a:xfrm>
            <a:off x="46205" y="841253"/>
            <a:ext cx="6049795" cy="6169761"/>
          </a:xfrm>
          <a:prstGeom prst="rect">
            <a:avLst/>
          </a:prstGeom>
        </p:spPr>
      </p:pic>
      <p:pic>
        <p:nvPicPr>
          <p:cNvPr id="3" name="Picture 2">
            <a:extLst>
              <a:ext uri="{FF2B5EF4-FFF2-40B4-BE49-F238E27FC236}">
                <a16:creationId xmlns:a16="http://schemas.microsoft.com/office/drawing/2014/main" id="{7CB7A6DD-0076-FA26-2733-663072448F84}"/>
              </a:ext>
            </a:extLst>
          </p:cNvPr>
          <p:cNvPicPr>
            <a:picLocks noChangeAspect="1"/>
          </p:cNvPicPr>
          <p:nvPr/>
        </p:nvPicPr>
        <p:blipFill>
          <a:blip r:embed="rId3"/>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82074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4281875-F44C-DE88-31E8-9BA09533F1F9}"/>
              </a:ext>
            </a:extLst>
          </p:cNvPr>
          <p:cNvGraphicFramePr>
            <a:graphicFrameLocks noGrp="1"/>
          </p:cNvGraphicFramePr>
          <p:nvPr>
            <p:extLst>
              <p:ext uri="{D42A27DB-BD31-4B8C-83A1-F6EECF244321}">
                <p14:modId xmlns:p14="http://schemas.microsoft.com/office/powerpoint/2010/main" val="1653335508"/>
              </p:ext>
            </p:extLst>
          </p:nvPr>
        </p:nvGraphicFramePr>
        <p:xfrm>
          <a:off x="0" y="0"/>
          <a:ext cx="12192000" cy="6807200"/>
        </p:xfrm>
        <a:graphic>
          <a:graphicData uri="http://schemas.openxmlformats.org/drawingml/2006/table">
            <a:tbl>
              <a:tblPr firstRow="1" bandRow="1">
                <a:tableStyleId>{9DCAF9ED-07DC-4A11-8D7F-57B35C25682E}</a:tableStyleId>
              </a:tblPr>
              <a:tblGrid>
                <a:gridCol w="2105025">
                  <a:extLst>
                    <a:ext uri="{9D8B030D-6E8A-4147-A177-3AD203B41FA5}">
                      <a16:colId xmlns:a16="http://schemas.microsoft.com/office/drawing/2014/main" val="1536916749"/>
                    </a:ext>
                  </a:extLst>
                </a:gridCol>
                <a:gridCol w="10086975">
                  <a:extLst>
                    <a:ext uri="{9D8B030D-6E8A-4147-A177-3AD203B41FA5}">
                      <a16:colId xmlns:a16="http://schemas.microsoft.com/office/drawing/2014/main" val="3351869349"/>
                    </a:ext>
                  </a:extLst>
                </a:gridCol>
              </a:tblGrid>
              <a:tr h="830816">
                <a:tc>
                  <a:txBody>
                    <a:bodyPr/>
                    <a:lstStyle/>
                    <a:p>
                      <a:pPr algn="ctr"/>
                      <a:r>
                        <a:rPr lang="en-US" sz="3200">
                          <a:latin typeface="Times New Roman" panose="02020603050405020304" pitchFamily="18" charset="0"/>
                          <a:cs typeface="Times New Roman" panose="02020603050405020304" pitchFamily="18" charset="0"/>
                        </a:rPr>
                        <a:t>MỤC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803579"/>
                  </a:ext>
                </a:extLst>
              </a:tr>
              <a:tr h="5976384">
                <a:tc>
                  <a:txBody>
                    <a:bodyPr/>
                    <a:lstStyle/>
                    <a:p>
                      <a:pPr algn="ctr"/>
                      <a:r>
                        <a:rPr lang="en-US" sz="3200">
                          <a:latin typeface="Times New Roman" panose="02020603050405020304" pitchFamily="18" charset="0"/>
                          <a:cs typeface="Times New Roman" panose="02020603050405020304" pitchFamily="18" charset="0"/>
                        </a:rPr>
                        <a:t>Chính trị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96843077"/>
                  </a:ext>
                </a:extLst>
              </a:tr>
            </a:tbl>
          </a:graphicData>
        </a:graphic>
      </p:graphicFrame>
      <p:sp>
        <p:nvSpPr>
          <p:cNvPr id="9" name="TextBox 8">
            <a:extLst>
              <a:ext uri="{FF2B5EF4-FFF2-40B4-BE49-F238E27FC236}">
                <a16:creationId xmlns:a16="http://schemas.microsoft.com/office/drawing/2014/main" id="{6B458DBB-EEBD-AFD9-826A-8073C045D537}"/>
              </a:ext>
            </a:extLst>
          </p:cNvPr>
          <p:cNvSpPr txBox="1"/>
          <p:nvPr/>
        </p:nvSpPr>
        <p:spPr>
          <a:xfrm>
            <a:off x="1993105" y="-1824948"/>
            <a:ext cx="936069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rPr>
              <a:t>Quý thầy cô có nhu cầu về các bài giảng </a:t>
            </a: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PowerPoint và giáo án word lịch sử từ khối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Vui lòng liên hệ số điện thoại 0981457911 (cũng là số Zalo).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C2F2FF"/>
                </a:solidFill>
                <a:effectLst/>
                <a:uLnTx/>
                <a:uFillTx/>
                <a:latin typeface="Arial" panose="020B0604020202020204" pitchFamily="34" charset="0"/>
                <a:ea typeface="+mn-ea"/>
                <a:cs typeface="+mn-cs"/>
              </a:rPr>
              <a:t>Ngoài ra còn hỗ trợ về SKKN, biện pháp thi GVG và thao giảng, chuyên đề.</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C2F2FF"/>
                </a:solidFill>
                <a:effectLst/>
                <a:uLnTx/>
                <a:uFillTx/>
                <a:latin typeface="Calibri" panose="020F0502020204030204"/>
                <a:ea typeface="+mn-ea"/>
                <a:cs typeface="+mn-cs"/>
              </a:rPr>
              <a:t>Page: https://www.facebook.com/groups/baigianglichsu</a:t>
            </a: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2F2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0B2571E-FE3B-B601-491D-575074C41FA4}"/>
              </a:ext>
            </a:extLst>
          </p:cNvPr>
          <p:cNvSpPr txBox="1"/>
          <p:nvPr/>
        </p:nvSpPr>
        <p:spPr>
          <a:xfrm>
            <a:off x="2213637" y="999192"/>
            <a:ext cx="9978363"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Duy trì nền dân chủ tư sản với chế độ hai đảng thay nhau cầm quyền (Đảng Dân chủ và Đảng Cộng hoà)</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F8B7017-8519-EFBB-C719-47969E331047}"/>
              </a:ext>
            </a:extLst>
          </p:cNvPr>
          <p:cNvSpPr txBox="1"/>
          <p:nvPr/>
        </p:nvSpPr>
        <p:spPr>
          <a:xfrm>
            <a:off x="2213637" y="2383404"/>
            <a:ext cx="9978363" cy="1077218"/>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3200" noProof="0">
                <a:solidFill>
                  <a:srgbClr val="4472C4"/>
                </a:solidFill>
                <a:latin typeface="Cambria" panose="02040503050406030204" pitchFamily="18" charset="0"/>
                <a:ea typeface="Cambria" panose="02040503050406030204" pitchFamily="18" charset="0"/>
                <a:cs typeface="Times New Roman" panose="02020603050405020304" pitchFamily="18" charset="0"/>
              </a:rPr>
              <a:t>T</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hực hiện chính sách đối nội nhất quán và</a:t>
            </a:r>
            <a:r>
              <a:rPr lang="en-US" sz="3200">
                <a:solidFill>
                  <a:srgbClr val="4472C4"/>
                </a:solidFill>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chính sách đối ngoại với trọng tâm là Chiến lược toàn cầu,...</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374C62C-9DC1-93D2-083E-5C6FEA127319}"/>
              </a:ext>
            </a:extLst>
          </p:cNvPr>
          <p:cNvSpPr txBox="1"/>
          <p:nvPr/>
        </p:nvSpPr>
        <p:spPr>
          <a:xfrm>
            <a:off x="2213636" y="3815732"/>
            <a:ext cx="9978363" cy="2554545"/>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Từ những năm 70 của thế kỉ XX, Mỹ tìm cách cải thiện quan hệ với Liên Xô (hạn chế chạy đua vũ trang) và với Trung Quốc (Tổng thống Ních-xơn thăm Trung Quốc).</a:t>
            </a:r>
          </a:p>
          <a:p>
            <a:pPr lvl="0" algn="just">
              <a:defRPr/>
            </a:pPr>
            <a:r>
              <a:rPr lang="vi-VN" sz="3200">
                <a:solidFill>
                  <a:srgbClr val="4472C4"/>
                </a:solidFill>
                <a:latin typeface="Cambria" panose="02040503050406030204" pitchFamily="18" charset="0"/>
                <a:ea typeface="Cambria" panose="02040503050406030204" pitchFamily="18" charset="0"/>
                <a:cs typeface="Times New Roman" panose="02020603050405020304" pitchFamily="18" charset="0"/>
              </a:rPr>
              <a:t>Năm 1989, Mỹ và Liên Xô cùng tuyên bố chấm dứt Chiến tranh lạnh.</a:t>
            </a:r>
            <a:endParaRPr kumimoji="0" lang="vi-VN" sz="32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9782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pic>
        <p:nvPicPr>
          <p:cNvPr id="2" name="Picture 28" descr="untitled">
            <a:extLst>
              <a:ext uri="{FF2B5EF4-FFF2-40B4-BE49-F238E27FC236}">
                <a16:creationId xmlns:a16="http://schemas.microsoft.com/office/drawing/2014/main" id="{F25AE7DE-C073-434F-92C3-E9AB2A7A59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3" t="2671" r="2500" b="3925"/>
          <a:stretch/>
        </p:blipFill>
        <p:spPr bwMode="auto">
          <a:xfrm>
            <a:off x="0" y="50800"/>
            <a:ext cx="12255216" cy="6858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3D7F04C-7C6A-D271-DCD8-5BECAC11560D}"/>
              </a:ext>
            </a:extLst>
          </p:cNvPr>
          <p:cNvPicPr>
            <a:picLocks noChangeAspect="1"/>
          </p:cNvPicPr>
          <p:nvPr/>
        </p:nvPicPr>
        <p:blipFill>
          <a:blip r:embed="rId3"/>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3821877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nato-map">
            <a:extLst>
              <a:ext uri="{FF2B5EF4-FFF2-40B4-BE49-F238E27FC236}">
                <a16:creationId xmlns:a16="http://schemas.microsoft.com/office/drawing/2014/main" id="{94277258-9CDC-8844-8E59-7B9FF4A82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1085" y="0"/>
            <a:ext cx="5600915" cy="54610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C087D8B-3C9A-9948-83D3-EE7A0F377B16}"/>
              </a:ext>
            </a:extLst>
          </p:cNvPr>
          <p:cNvSpPr/>
          <p:nvPr/>
        </p:nvSpPr>
        <p:spPr>
          <a:xfrm>
            <a:off x="6585919" y="5672508"/>
            <a:ext cx="5600915" cy="1077218"/>
          </a:xfrm>
          <a:prstGeom prst="rect">
            <a:avLst/>
          </a:prstGeom>
          <a:solidFill>
            <a:srgbClr val="FFFDE3"/>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KHỐNG CHẾ VÀ CHI PHỐI CÁC NƯỚC ĐỒNG MINH</a:t>
            </a:r>
          </a:p>
        </p:txBody>
      </p:sp>
      <p:pic>
        <p:nvPicPr>
          <p:cNvPr id="6" name="Picture 4" descr="u1_Nato1">
            <a:extLst>
              <a:ext uri="{FF2B5EF4-FFF2-40B4-BE49-F238E27FC236}">
                <a16:creationId xmlns:a16="http://schemas.microsoft.com/office/drawing/2014/main" id="{9F07843F-6274-7044-9F3F-EBEA53E21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2" y="0"/>
            <a:ext cx="6596251" cy="6780504"/>
          </a:xfrm>
          <a:prstGeom prst="rect">
            <a:avLst/>
          </a:prstGeom>
          <a:noFill/>
          <a:ln w="571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5" descr="NATO1">
            <a:extLst>
              <a:ext uri="{FF2B5EF4-FFF2-40B4-BE49-F238E27FC236}">
                <a16:creationId xmlns:a16="http://schemas.microsoft.com/office/drawing/2014/main" id="{A3791D8D-8957-2549-9E46-BD2C9CECD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32"/>
            <a:ext cx="6604000" cy="68580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D87729F-23EF-DBA9-FE8B-DEA37A2977D9}"/>
              </a:ext>
            </a:extLst>
          </p:cNvPr>
          <p:cNvPicPr>
            <a:picLocks noChangeAspect="1"/>
          </p:cNvPicPr>
          <p:nvPr/>
        </p:nvPicPr>
        <p:blipFill>
          <a:blip r:embed="rId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506560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14:bounceEnd="50000">
                                          <p:cBhvr additive="base">
                                            <p:cTn id="15"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8)">
                                          <p:cBhvr>
                                            <p:cTn id="2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8"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8)">
                                          <p:cBhvr>
                                            <p:cTn id="2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a:extLst>
              <a:ext uri="{FF2B5EF4-FFF2-40B4-BE49-F238E27FC236}">
                <a16:creationId xmlns:a16="http://schemas.microsoft.com/office/drawing/2014/main" id="{B1764828-C4F8-9C4C-9E9F-845CB6C04EF8}"/>
              </a:ext>
            </a:extLst>
          </p:cNvPr>
          <p:cNvSpPr txBox="1">
            <a:spLocks noChangeArrowheads="1"/>
          </p:cNvSpPr>
          <p:nvPr/>
        </p:nvSpPr>
        <p:spPr bwMode="auto">
          <a:xfrm>
            <a:off x="4275139" y="1677990"/>
            <a:ext cx="4343400" cy="36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3" tIns="45659" rIns="91323" bIns="45659">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1217054" rtl="0" eaLnBrk="1" fontAlgn="auto" latinLnBrk="0" hangingPunct="1">
              <a:lnSpc>
                <a:spcPct val="100000"/>
              </a:lnSpc>
              <a:spcBef>
                <a:spcPct val="50000"/>
              </a:spcBef>
              <a:spcAft>
                <a:spcPts val="0"/>
              </a:spcAft>
              <a:buClr>
                <a:srgbClr val="000000"/>
              </a:buClr>
              <a:buSzTx/>
              <a:buFontTx/>
              <a:buNone/>
              <a:tabLst/>
              <a:defRPr/>
            </a:pPr>
            <a:endParaRPr kumimoji="0" lang="vi-VN" altLang="en-VN" sz="18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pic>
        <p:nvPicPr>
          <p:cNvPr id="53260" name="Picture 12" descr="MY  I RAK">
            <a:extLst>
              <a:ext uri="{FF2B5EF4-FFF2-40B4-BE49-F238E27FC236}">
                <a16:creationId xmlns:a16="http://schemas.microsoft.com/office/drawing/2014/main" id="{F2533792-1CF7-ED49-92A1-C13D1F645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13" y="850517"/>
            <a:ext cx="5589587" cy="6007484"/>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262" name="Rectangle 14">
            <a:extLst>
              <a:ext uri="{FF2B5EF4-FFF2-40B4-BE49-F238E27FC236}">
                <a16:creationId xmlns:a16="http://schemas.microsoft.com/office/drawing/2014/main" id="{BD78C70A-7BA1-464A-AD1D-48EE70933124}"/>
              </a:ext>
            </a:extLst>
          </p:cNvPr>
          <p:cNvSpPr>
            <a:spLocks noChangeArrowheads="1"/>
          </p:cNvSpPr>
          <p:nvPr/>
        </p:nvSpPr>
        <p:spPr bwMode="auto">
          <a:xfrm>
            <a:off x="6342920" y="5902160"/>
            <a:ext cx="5647467" cy="10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3" tIns="45659" rIns="91323" bIns="45659">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1217054"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Arial"/>
                <a:sym typeface="Arial"/>
              </a:rPr>
              <a:t>Mỹ</a:t>
            </a:r>
            <a:r>
              <a:rPr kumimoji="0" lang="en-US" altLang="en-VN"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Arial"/>
                <a:sym typeface="Arial"/>
              </a:rPr>
              <a:t>xâm</a:t>
            </a:r>
            <a:r>
              <a:rPr kumimoji="0" lang="en-US" altLang="en-VN"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Arial"/>
                <a:sym typeface="Arial"/>
              </a:rPr>
              <a:t>lược</a:t>
            </a:r>
            <a:r>
              <a:rPr kumimoji="0" lang="en-US" altLang="en-VN"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Arial"/>
                <a:sym typeface="Arial"/>
              </a:rPr>
              <a:t>Triều</a:t>
            </a:r>
            <a:r>
              <a:rPr kumimoji="0" lang="en-US" altLang="en-VN"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Arial"/>
                <a:sym typeface="Arial"/>
              </a:rPr>
              <a:t>Tiên</a:t>
            </a:r>
            <a:r>
              <a:rPr kumimoji="0" lang="en-US" altLang="en-VN"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Arial"/>
                <a:sym typeface="Arial"/>
              </a:rPr>
              <a:t>thập</a:t>
            </a:r>
            <a:r>
              <a:rPr kumimoji="0" lang="en-US" altLang="en-VN"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Arial"/>
                <a:sym typeface="Arial"/>
              </a:rPr>
              <a:t> </a:t>
            </a:r>
            <a:r>
              <a:rPr kumimoji="0" lang="en-US" altLang="en-VN" sz="3200" b="1" i="0" u="none" strike="noStrike" kern="0" cap="none" spc="0" normalizeH="0" baseline="0" noProof="0" dirty="0" err="1">
                <a:ln>
                  <a:noFill/>
                </a:ln>
                <a:solidFill>
                  <a:srgbClr val="C00000"/>
                </a:solidFill>
                <a:effectLst/>
                <a:uLnTx/>
                <a:uFillTx/>
                <a:latin typeface="Times New Roman" panose="02020603050405020304" pitchFamily="18" charset="0"/>
                <a:ea typeface="+mn-ea"/>
                <a:cs typeface="Arial"/>
                <a:sym typeface="Arial"/>
              </a:rPr>
              <a:t>niên</a:t>
            </a:r>
            <a:r>
              <a:rPr kumimoji="0" lang="en-US" altLang="en-VN" sz="32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Arial"/>
                <a:sym typeface="Arial"/>
              </a:rPr>
              <a:t> 1950</a:t>
            </a:r>
            <a:r>
              <a:rPr kumimoji="0" lang="en-US" altLang="en-VN" sz="3200" b="0" i="0" u="none" strike="noStrike" kern="0" cap="none" spc="0" normalizeH="0" baseline="0" noProof="0" dirty="0">
                <a:ln>
                  <a:noFill/>
                </a:ln>
                <a:solidFill>
                  <a:srgbClr val="C00000"/>
                </a:solidFill>
                <a:effectLst/>
                <a:uLnTx/>
                <a:uFillTx/>
                <a:latin typeface="Times New Roman" panose="02020603050405020304" pitchFamily="18" charset="0"/>
                <a:ea typeface="+mn-ea"/>
                <a:cs typeface="Arial"/>
                <a:sym typeface="Arial"/>
              </a:rPr>
              <a:t>.</a:t>
            </a:r>
          </a:p>
        </p:txBody>
      </p:sp>
      <p:sp>
        <p:nvSpPr>
          <p:cNvPr id="32782" name="Text Box 18">
            <a:extLst>
              <a:ext uri="{FF2B5EF4-FFF2-40B4-BE49-F238E27FC236}">
                <a16:creationId xmlns:a16="http://schemas.microsoft.com/office/drawing/2014/main" id="{65E078B0-11E9-EE4A-8BAA-5BBF3DE8D702}"/>
              </a:ext>
            </a:extLst>
          </p:cNvPr>
          <p:cNvSpPr txBox="1">
            <a:spLocks noChangeArrowheads="1"/>
          </p:cNvSpPr>
          <p:nvPr/>
        </p:nvSpPr>
        <p:spPr bwMode="auto">
          <a:xfrm>
            <a:off x="0" y="144454"/>
            <a:ext cx="5291139" cy="58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3" tIns="45659" rIns="91323" bIns="4565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1217054" rtl="0" eaLnBrk="1" fontAlgn="auto" latinLnBrk="0" hangingPunct="1">
              <a:lnSpc>
                <a:spcPct val="100000"/>
              </a:lnSpc>
              <a:spcBef>
                <a:spcPct val="5000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32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cuộc</a:t>
            </a:r>
            <a:r>
              <a:rPr kumimoji="0" lang="en-US" sz="32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32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tranh</a:t>
            </a:r>
            <a:r>
              <a:rPr kumimoji="0" lang="en-US" sz="32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xâm</a:t>
            </a:r>
            <a:r>
              <a:rPr kumimoji="0" lang="en-US" sz="32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rPr>
              <a:t>lược</a:t>
            </a:r>
            <a:endParaRPr kumimoji="0" lang="en-US" sz="32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53257" name="Picture 9" descr="1st_marine_1951_korea">
            <a:extLst>
              <a:ext uri="{FF2B5EF4-FFF2-40B4-BE49-F238E27FC236}">
                <a16:creationId xmlns:a16="http://schemas.microsoft.com/office/drawing/2014/main" id="{AF2B9254-B400-7B45-A7F5-9A035B9F7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9081" y="15930"/>
            <a:ext cx="6342919" cy="5886231"/>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7806966-4F1A-91E4-3619-5312359BBD19}"/>
              </a:ext>
            </a:extLst>
          </p:cNvPr>
          <p:cNvPicPr>
            <a:picLocks noChangeAspect="1"/>
          </p:cNvPicPr>
          <p:nvPr/>
        </p:nvPicPr>
        <p:blipFill>
          <a:blip r:embed="rId4"/>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462840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3257"/>
                                            </p:tgtEl>
                                            <p:attrNameLst>
                                              <p:attrName>style.visibility</p:attrName>
                                            </p:attrNameLst>
                                          </p:cBhvr>
                                          <p:to>
                                            <p:strVal val="visible"/>
                                          </p:to>
                                        </p:set>
                                        <p:anim calcmode="lin" valueType="num" p14:bounceEnd="50000">
                                          <p:cBhvr additive="base">
                                            <p:cTn id="7" dur="500" fill="hold"/>
                                            <p:tgtEl>
                                              <p:spTgt spid="5325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325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3260"/>
                                            </p:tgtEl>
                                            <p:attrNameLst>
                                              <p:attrName>style.visibility</p:attrName>
                                            </p:attrNameLst>
                                          </p:cBhvr>
                                          <p:to>
                                            <p:strVal val="visible"/>
                                          </p:to>
                                        </p:set>
                                        <p:anim calcmode="lin" valueType="num" p14:bounceEnd="50000">
                                          <p:cBhvr additive="base">
                                            <p:cTn id="11" dur="500" fill="hold"/>
                                            <p:tgtEl>
                                              <p:spTgt spid="53260"/>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326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14:presetBounceEnd="50000">
                                      <p:stCondLst>
                                        <p:cond delay="0"/>
                                      </p:stCondLst>
                                      <p:childTnLst>
                                        <p:set>
                                          <p:cBhvr>
                                            <p:cTn id="14" dur="1" fill="hold">
                                              <p:stCondLst>
                                                <p:cond delay="0"/>
                                              </p:stCondLst>
                                            </p:cTn>
                                            <p:tgtEl>
                                              <p:spTgt spid="32782"/>
                                            </p:tgtEl>
                                            <p:attrNameLst>
                                              <p:attrName>style.visibility</p:attrName>
                                            </p:attrNameLst>
                                          </p:cBhvr>
                                          <p:to>
                                            <p:strVal val="visible"/>
                                          </p:to>
                                        </p:set>
                                        <p:anim calcmode="lin" valueType="num" p14:bounceEnd="50000">
                                          <p:cBhvr additive="base">
                                            <p:cTn id="15" dur="500" fill="hold"/>
                                            <p:tgtEl>
                                              <p:spTgt spid="32782"/>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3278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14:presetBounceEnd="50000">
                                      <p:stCondLst>
                                        <p:cond delay="0"/>
                                      </p:stCondLst>
                                      <p:childTnLst>
                                        <p:set>
                                          <p:cBhvr>
                                            <p:cTn id="18" dur="1" fill="hold">
                                              <p:stCondLst>
                                                <p:cond delay="0"/>
                                              </p:stCondLst>
                                            </p:cTn>
                                            <p:tgtEl>
                                              <p:spTgt spid="53262"/>
                                            </p:tgtEl>
                                            <p:attrNameLst>
                                              <p:attrName>style.visibility</p:attrName>
                                            </p:attrNameLst>
                                          </p:cBhvr>
                                          <p:to>
                                            <p:strVal val="visible"/>
                                          </p:to>
                                        </p:set>
                                        <p:anim calcmode="lin" valueType="num" p14:bounceEnd="50000">
                                          <p:cBhvr additive="base">
                                            <p:cTn id="19" dur="500" fill="hold"/>
                                            <p:tgtEl>
                                              <p:spTgt spid="53262"/>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53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2" grpId="0"/>
          <p:bldP spid="3278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257"/>
                                            </p:tgtEl>
                                            <p:attrNameLst>
                                              <p:attrName>style.visibility</p:attrName>
                                            </p:attrNameLst>
                                          </p:cBhvr>
                                          <p:to>
                                            <p:strVal val="visible"/>
                                          </p:to>
                                        </p:set>
                                        <p:anim calcmode="lin" valueType="num">
                                          <p:cBhvr additive="base">
                                            <p:cTn id="7" dur="500" fill="hold"/>
                                            <p:tgtEl>
                                              <p:spTgt spid="53257"/>
                                            </p:tgtEl>
                                            <p:attrNameLst>
                                              <p:attrName>ppt_x</p:attrName>
                                            </p:attrNameLst>
                                          </p:cBhvr>
                                          <p:tavLst>
                                            <p:tav tm="0">
                                              <p:val>
                                                <p:strVal val="#ppt_x"/>
                                              </p:val>
                                            </p:tav>
                                            <p:tav tm="100000">
                                              <p:val>
                                                <p:strVal val="#ppt_x"/>
                                              </p:val>
                                            </p:tav>
                                          </p:tavLst>
                                        </p:anim>
                                        <p:anim calcmode="lin" valueType="num">
                                          <p:cBhvr additive="base">
                                            <p:cTn id="8" dur="500" fill="hold"/>
                                            <p:tgtEl>
                                              <p:spTgt spid="5325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3260"/>
                                            </p:tgtEl>
                                            <p:attrNameLst>
                                              <p:attrName>style.visibility</p:attrName>
                                            </p:attrNameLst>
                                          </p:cBhvr>
                                          <p:to>
                                            <p:strVal val="visible"/>
                                          </p:to>
                                        </p:set>
                                        <p:anim calcmode="lin" valueType="num">
                                          <p:cBhvr additive="base">
                                            <p:cTn id="11" dur="500" fill="hold"/>
                                            <p:tgtEl>
                                              <p:spTgt spid="53260"/>
                                            </p:tgtEl>
                                            <p:attrNameLst>
                                              <p:attrName>ppt_x</p:attrName>
                                            </p:attrNameLst>
                                          </p:cBhvr>
                                          <p:tavLst>
                                            <p:tav tm="0">
                                              <p:val>
                                                <p:strVal val="#ppt_x"/>
                                              </p:val>
                                            </p:tav>
                                            <p:tav tm="100000">
                                              <p:val>
                                                <p:strVal val="#ppt_x"/>
                                              </p:val>
                                            </p:tav>
                                          </p:tavLst>
                                        </p:anim>
                                        <p:anim calcmode="lin" valueType="num">
                                          <p:cBhvr additive="base">
                                            <p:cTn id="12" dur="500" fill="hold"/>
                                            <p:tgtEl>
                                              <p:spTgt spid="53260"/>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782"/>
                                            </p:tgtEl>
                                            <p:attrNameLst>
                                              <p:attrName>style.visibility</p:attrName>
                                            </p:attrNameLst>
                                          </p:cBhvr>
                                          <p:to>
                                            <p:strVal val="visible"/>
                                          </p:to>
                                        </p:set>
                                        <p:anim calcmode="lin" valueType="num">
                                          <p:cBhvr additive="base">
                                            <p:cTn id="15" dur="500" fill="hold"/>
                                            <p:tgtEl>
                                              <p:spTgt spid="32782"/>
                                            </p:tgtEl>
                                            <p:attrNameLst>
                                              <p:attrName>ppt_x</p:attrName>
                                            </p:attrNameLst>
                                          </p:cBhvr>
                                          <p:tavLst>
                                            <p:tav tm="0">
                                              <p:val>
                                                <p:strVal val="0-#ppt_w/2"/>
                                              </p:val>
                                            </p:tav>
                                            <p:tav tm="100000">
                                              <p:val>
                                                <p:strVal val="#ppt_x"/>
                                              </p:val>
                                            </p:tav>
                                          </p:tavLst>
                                        </p:anim>
                                        <p:anim calcmode="lin" valueType="num">
                                          <p:cBhvr additive="base">
                                            <p:cTn id="16" dur="500" fill="hold"/>
                                            <p:tgtEl>
                                              <p:spTgt spid="3278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3262"/>
                                            </p:tgtEl>
                                            <p:attrNameLst>
                                              <p:attrName>style.visibility</p:attrName>
                                            </p:attrNameLst>
                                          </p:cBhvr>
                                          <p:to>
                                            <p:strVal val="visible"/>
                                          </p:to>
                                        </p:set>
                                        <p:anim calcmode="lin" valueType="num">
                                          <p:cBhvr additive="base">
                                            <p:cTn id="19" dur="500" fill="hold"/>
                                            <p:tgtEl>
                                              <p:spTgt spid="53262"/>
                                            </p:tgtEl>
                                            <p:attrNameLst>
                                              <p:attrName>ppt_x</p:attrName>
                                            </p:attrNameLst>
                                          </p:cBhvr>
                                          <p:tavLst>
                                            <p:tav tm="0">
                                              <p:val>
                                                <p:strVal val="1+#ppt_w/2"/>
                                              </p:val>
                                            </p:tav>
                                            <p:tav tm="100000">
                                              <p:val>
                                                <p:strVal val="#ppt_x"/>
                                              </p:val>
                                            </p:tav>
                                          </p:tavLst>
                                        </p:anim>
                                        <p:anim calcmode="lin" valueType="num">
                                          <p:cBhvr additive="base">
                                            <p:cTn id="20" dur="500" fill="hold"/>
                                            <p:tgtEl>
                                              <p:spTgt spid="532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2" grpId="0"/>
          <p:bldP spid="32782"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8" name="Picture 10" descr="Một khu làng của Việt Nam sau một trận tập kích">
            <a:hlinkClick r:id="rId2" tooltip="Một khu làng của Việt Nam sau một trận tập kích"/>
            <a:extLst>
              <a:ext uri="{FF2B5EF4-FFF2-40B4-BE49-F238E27FC236}">
                <a16:creationId xmlns:a16="http://schemas.microsoft.com/office/drawing/2014/main" id="{5C51475F-FF28-6B4C-9374-9F9BE813E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338" y="1077095"/>
            <a:ext cx="5691889" cy="5779613"/>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3259" name="Picture 11" descr="Hàng không mẫu hạm USS John C. Stennis (CVN 74), tàu sân bay nguyên tử USS Nimitz (CVN 69) và tàu đổ bộ USS Bonhomme Richard (LHD 6) của Mỹ quá cảnh qua Vịnh Oman.">
            <a:extLst>
              <a:ext uri="{FF2B5EF4-FFF2-40B4-BE49-F238E27FC236}">
                <a16:creationId xmlns:a16="http://schemas.microsoft.com/office/drawing/2014/main" id="{287634DA-06AA-784E-8D5A-D83DE907E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042"/>
            <a:ext cx="6348792" cy="5779613"/>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3263" name="Rectangle 15">
            <a:extLst>
              <a:ext uri="{FF2B5EF4-FFF2-40B4-BE49-F238E27FC236}">
                <a16:creationId xmlns:a16="http://schemas.microsoft.com/office/drawing/2014/main" id="{7C2684CC-8426-6E43-89BE-CC724E12FD13}"/>
              </a:ext>
            </a:extLst>
          </p:cNvPr>
          <p:cNvSpPr>
            <a:spLocks noChangeArrowheads="1"/>
          </p:cNvSpPr>
          <p:nvPr/>
        </p:nvSpPr>
        <p:spPr bwMode="auto">
          <a:xfrm>
            <a:off x="6324683" y="0"/>
            <a:ext cx="5822543" cy="10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3" tIns="45659" rIns="91323" bIns="45659">
            <a:spAutoFit/>
          </a:bodyPr>
          <a:lstStyle>
            <a:lvl1pPr defTabSz="912813">
              <a:defRPr sz="2400">
                <a:solidFill>
                  <a:schemeClr val="tx1"/>
                </a:solidFill>
                <a:latin typeface="Times New Roman" panose="02020603050405020304" pitchFamily="18" charset="0"/>
              </a:defRPr>
            </a:lvl1pPr>
            <a:lvl2pPr marL="742950" indent="-285750" defTabSz="912813">
              <a:defRPr sz="2400">
                <a:solidFill>
                  <a:schemeClr val="tx1"/>
                </a:solidFill>
                <a:latin typeface="Times New Roman" panose="02020603050405020304" pitchFamily="18" charset="0"/>
              </a:defRPr>
            </a:lvl2pPr>
            <a:lvl3pPr marL="1143000" indent="-228600" defTabSz="912813">
              <a:defRPr sz="2400">
                <a:solidFill>
                  <a:schemeClr val="tx1"/>
                </a:solidFill>
                <a:latin typeface="Times New Roman" panose="02020603050405020304" pitchFamily="18" charset="0"/>
              </a:defRPr>
            </a:lvl3pPr>
            <a:lvl4pPr marL="1600200" indent="-228600" defTabSz="912813">
              <a:defRPr sz="2400">
                <a:solidFill>
                  <a:schemeClr val="tx1"/>
                </a:solidFill>
                <a:latin typeface="Times New Roman" panose="02020603050405020304" pitchFamily="18" charset="0"/>
              </a:defRPr>
            </a:lvl4pPr>
            <a:lvl5pPr marL="2057400" indent="-228600" defTabSz="912813">
              <a:defRPr sz="2400">
                <a:solidFill>
                  <a:schemeClr val="tx1"/>
                </a:solidFill>
                <a:latin typeface="Times New Roman" panose="02020603050405020304" pitchFamily="18" charset="0"/>
              </a:defRPr>
            </a:lvl5pPr>
            <a:lvl6pPr marL="2514600" indent="-228600" defTabSz="91281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1281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1281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12813"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1217054"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tranh</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xâm</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lược</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Việt</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Nam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thập</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niên</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1960</a:t>
            </a:r>
          </a:p>
        </p:txBody>
      </p:sp>
      <p:sp>
        <p:nvSpPr>
          <p:cNvPr id="53264" name="Rectangle 16">
            <a:extLst>
              <a:ext uri="{FF2B5EF4-FFF2-40B4-BE49-F238E27FC236}">
                <a16:creationId xmlns:a16="http://schemas.microsoft.com/office/drawing/2014/main" id="{BE8F104C-11C6-9248-97DB-FC7DFE796A46}"/>
              </a:ext>
            </a:extLst>
          </p:cNvPr>
          <p:cNvSpPr>
            <a:spLocks noChangeArrowheads="1"/>
          </p:cNvSpPr>
          <p:nvPr/>
        </p:nvSpPr>
        <p:spPr bwMode="auto">
          <a:xfrm>
            <a:off x="-34551" y="5806471"/>
            <a:ext cx="6489889" cy="1077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23" tIns="45659" rIns="91323" bIns="4565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30188"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1217054" rtl="0" eaLnBrk="1" fontAlgn="auto" latinLnBrk="0" hangingPunct="1">
              <a:lnSpc>
                <a:spcPct val="100000"/>
              </a:lnSpc>
              <a:spcBef>
                <a:spcPct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Tàu</a:t>
            </a:r>
            <a:r>
              <a:rPr kumimoji="0" lang="en-US" sz="3200" b="0" i="0" u="none" strike="noStrike" kern="0" cap="none" spc="0" normalizeH="0" baseline="0" noProof="0" dirty="0">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chiến</a:t>
            </a:r>
            <a:r>
              <a:rPr kumimoji="0" lang="en-US" sz="3200" b="0" i="0" u="none" strike="noStrike" kern="0" cap="none" spc="0" normalizeH="0" baseline="0" noProof="0" dirty="0">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Mỹ</a:t>
            </a:r>
            <a:r>
              <a:rPr kumimoji="0" lang="en-US" sz="3200" b="0" i="0" u="none" strike="noStrike" kern="0" cap="none" spc="0" normalizeH="0" baseline="0" noProof="0" dirty="0">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đổ</a:t>
            </a:r>
            <a:r>
              <a:rPr kumimoji="0" lang="en-US" sz="3200" b="0" i="0" u="none" strike="noStrike" kern="0" cap="none" spc="0" normalizeH="0" baseline="0" noProof="0" dirty="0">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bộ</a:t>
            </a:r>
            <a:r>
              <a:rPr kumimoji="0" lang="en-US" sz="3200" b="0" i="0" u="none" strike="noStrike" kern="0" cap="none" spc="0" normalizeH="0" baseline="0" noProof="0" dirty="0">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200" b="0" i="0" u="none" strike="noStrike" kern="0" cap="none" spc="0" normalizeH="0" baseline="0" noProof="0" dirty="0">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vùng</a:t>
            </a:r>
            <a:r>
              <a:rPr kumimoji="0" lang="en-US" sz="3200" b="0" i="0" u="none" strike="noStrike" kern="0" cap="none" spc="0" normalizeH="0" baseline="0" noProof="0" dirty="0">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Vịnh</a:t>
            </a:r>
            <a:r>
              <a:rPr kumimoji="0" lang="en-US" sz="3200" b="0" i="0" u="none" strike="noStrike" kern="0" cap="none" spc="0" normalizeH="0" baseline="0" noProof="0" dirty="0">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0" cap="none" spc="0" normalizeH="0" baseline="0" noProof="0" dirty="0" err="1">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3200" b="0" i="0" u="none" strike="noStrike" kern="0" cap="none" spc="0" normalizeH="0" baseline="0" noProof="0" dirty="0">
                <a:ln>
                  <a:noFill/>
                </a:ln>
                <a:solidFill>
                  <a:srgbClr val="A01127"/>
                </a:solidFill>
                <a:effectLst/>
                <a:uLnTx/>
                <a:uFillTx/>
                <a:latin typeface="Times New Roman" panose="02020603050405020304" pitchFamily="18" charset="0"/>
                <a:ea typeface="+mn-ea"/>
                <a:cs typeface="Times New Roman" panose="02020603050405020304" pitchFamily="18" charset="0"/>
                <a:sym typeface="Arial"/>
              </a:rPr>
              <a:t> 1989</a:t>
            </a:r>
          </a:p>
        </p:txBody>
      </p:sp>
      <p:pic>
        <p:nvPicPr>
          <p:cNvPr id="2" name="Picture 1">
            <a:extLst>
              <a:ext uri="{FF2B5EF4-FFF2-40B4-BE49-F238E27FC236}">
                <a16:creationId xmlns:a16="http://schemas.microsoft.com/office/drawing/2014/main" id="{81153929-8E02-821A-9175-D6784395E302}"/>
              </a:ext>
            </a:extLst>
          </p:cNvPr>
          <p:cNvPicPr>
            <a:picLocks noChangeAspect="1"/>
          </p:cNvPicPr>
          <p:nvPr/>
        </p:nvPicPr>
        <p:blipFill>
          <a:blip r:embed="rId5"/>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719119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53258"/>
                                            </p:tgtEl>
                                            <p:attrNameLst>
                                              <p:attrName>style.visibility</p:attrName>
                                            </p:attrNameLst>
                                          </p:cBhvr>
                                          <p:to>
                                            <p:strVal val="visible"/>
                                          </p:to>
                                        </p:set>
                                        <p:anim calcmode="lin" valueType="num" p14:bounceEnd="50000">
                                          <p:cBhvr additive="base">
                                            <p:cTn id="7" dur="500" fill="hold"/>
                                            <p:tgtEl>
                                              <p:spTgt spid="53258"/>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325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53259"/>
                                            </p:tgtEl>
                                            <p:attrNameLst>
                                              <p:attrName>style.visibility</p:attrName>
                                            </p:attrNameLst>
                                          </p:cBhvr>
                                          <p:to>
                                            <p:strVal val="visible"/>
                                          </p:to>
                                        </p:set>
                                        <p:anim calcmode="lin" valueType="num" p14:bounceEnd="50000">
                                          <p:cBhvr additive="base">
                                            <p:cTn id="11" dur="500" fill="hold"/>
                                            <p:tgtEl>
                                              <p:spTgt spid="5325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53259"/>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53263"/>
                                            </p:tgtEl>
                                            <p:attrNameLst>
                                              <p:attrName>style.visibility</p:attrName>
                                            </p:attrNameLst>
                                          </p:cBhvr>
                                          <p:to>
                                            <p:strVal val="visible"/>
                                          </p:to>
                                        </p:set>
                                        <p:anim calcmode="lin" valueType="num" p14:bounceEnd="50000">
                                          <p:cBhvr additive="base">
                                            <p:cTn id="15" dur="500" fill="hold"/>
                                            <p:tgtEl>
                                              <p:spTgt spid="53263"/>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5326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50000">
                                      <p:stCondLst>
                                        <p:cond delay="0"/>
                                      </p:stCondLst>
                                      <p:childTnLst>
                                        <p:set>
                                          <p:cBhvr>
                                            <p:cTn id="18" dur="1" fill="hold">
                                              <p:stCondLst>
                                                <p:cond delay="0"/>
                                              </p:stCondLst>
                                            </p:cTn>
                                            <p:tgtEl>
                                              <p:spTgt spid="53264"/>
                                            </p:tgtEl>
                                            <p:attrNameLst>
                                              <p:attrName>style.visibility</p:attrName>
                                            </p:attrNameLst>
                                          </p:cBhvr>
                                          <p:to>
                                            <p:strVal val="visible"/>
                                          </p:to>
                                        </p:set>
                                        <p:anim calcmode="lin" valueType="num" p14:bounceEnd="50000">
                                          <p:cBhvr additive="base">
                                            <p:cTn id="19" dur="500" fill="hold"/>
                                            <p:tgtEl>
                                              <p:spTgt spid="53264"/>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53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3" grpId="0"/>
          <p:bldP spid="532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3258"/>
                                            </p:tgtEl>
                                            <p:attrNameLst>
                                              <p:attrName>style.visibility</p:attrName>
                                            </p:attrNameLst>
                                          </p:cBhvr>
                                          <p:to>
                                            <p:strVal val="visible"/>
                                          </p:to>
                                        </p:set>
                                        <p:anim calcmode="lin" valueType="num">
                                          <p:cBhvr additive="base">
                                            <p:cTn id="7" dur="500" fill="hold"/>
                                            <p:tgtEl>
                                              <p:spTgt spid="53258"/>
                                            </p:tgtEl>
                                            <p:attrNameLst>
                                              <p:attrName>ppt_x</p:attrName>
                                            </p:attrNameLst>
                                          </p:cBhvr>
                                          <p:tavLst>
                                            <p:tav tm="0">
                                              <p:val>
                                                <p:strVal val="#ppt_x"/>
                                              </p:val>
                                            </p:tav>
                                            <p:tav tm="100000">
                                              <p:val>
                                                <p:strVal val="#ppt_x"/>
                                              </p:val>
                                            </p:tav>
                                          </p:tavLst>
                                        </p:anim>
                                        <p:anim calcmode="lin" valueType="num">
                                          <p:cBhvr additive="base">
                                            <p:cTn id="8" dur="500" fill="hold"/>
                                            <p:tgtEl>
                                              <p:spTgt spid="5325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3259"/>
                                            </p:tgtEl>
                                            <p:attrNameLst>
                                              <p:attrName>style.visibility</p:attrName>
                                            </p:attrNameLst>
                                          </p:cBhvr>
                                          <p:to>
                                            <p:strVal val="visible"/>
                                          </p:to>
                                        </p:set>
                                        <p:anim calcmode="lin" valueType="num">
                                          <p:cBhvr additive="base">
                                            <p:cTn id="11" dur="500" fill="hold"/>
                                            <p:tgtEl>
                                              <p:spTgt spid="53259"/>
                                            </p:tgtEl>
                                            <p:attrNameLst>
                                              <p:attrName>ppt_x</p:attrName>
                                            </p:attrNameLst>
                                          </p:cBhvr>
                                          <p:tavLst>
                                            <p:tav tm="0">
                                              <p:val>
                                                <p:strVal val="#ppt_x"/>
                                              </p:val>
                                            </p:tav>
                                            <p:tav tm="100000">
                                              <p:val>
                                                <p:strVal val="#ppt_x"/>
                                              </p:val>
                                            </p:tav>
                                          </p:tavLst>
                                        </p:anim>
                                        <p:anim calcmode="lin" valueType="num">
                                          <p:cBhvr additive="base">
                                            <p:cTn id="12" dur="500" fill="hold"/>
                                            <p:tgtEl>
                                              <p:spTgt spid="53259"/>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3263"/>
                                            </p:tgtEl>
                                            <p:attrNameLst>
                                              <p:attrName>style.visibility</p:attrName>
                                            </p:attrNameLst>
                                          </p:cBhvr>
                                          <p:to>
                                            <p:strVal val="visible"/>
                                          </p:to>
                                        </p:set>
                                        <p:anim calcmode="lin" valueType="num">
                                          <p:cBhvr additive="base">
                                            <p:cTn id="15" dur="500" fill="hold"/>
                                            <p:tgtEl>
                                              <p:spTgt spid="53263"/>
                                            </p:tgtEl>
                                            <p:attrNameLst>
                                              <p:attrName>ppt_x</p:attrName>
                                            </p:attrNameLst>
                                          </p:cBhvr>
                                          <p:tavLst>
                                            <p:tav tm="0">
                                              <p:val>
                                                <p:strVal val="1+#ppt_w/2"/>
                                              </p:val>
                                            </p:tav>
                                            <p:tav tm="100000">
                                              <p:val>
                                                <p:strVal val="#ppt_x"/>
                                              </p:val>
                                            </p:tav>
                                          </p:tavLst>
                                        </p:anim>
                                        <p:anim calcmode="lin" valueType="num">
                                          <p:cBhvr additive="base">
                                            <p:cTn id="16" dur="500" fill="hold"/>
                                            <p:tgtEl>
                                              <p:spTgt spid="5326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3264"/>
                                            </p:tgtEl>
                                            <p:attrNameLst>
                                              <p:attrName>style.visibility</p:attrName>
                                            </p:attrNameLst>
                                          </p:cBhvr>
                                          <p:to>
                                            <p:strVal val="visible"/>
                                          </p:to>
                                        </p:set>
                                        <p:anim calcmode="lin" valueType="num">
                                          <p:cBhvr additive="base">
                                            <p:cTn id="19" dur="500" fill="hold"/>
                                            <p:tgtEl>
                                              <p:spTgt spid="53264"/>
                                            </p:tgtEl>
                                            <p:attrNameLst>
                                              <p:attrName>ppt_x</p:attrName>
                                            </p:attrNameLst>
                                          </p:cBhvr>
                                          <p:tavLst>
                                            <p:tav tm="0">
                                              <p:val>
                                                <p:strVal val="0-#ppt_w/2"/>
                                              </p:val>
                                            </p:tav>
                                            <p:tav tm="100000">
                                              <p:val>
                                                <p:strVal val="#ppt_x"/>
                                              </p:val>
                                            </p:tav>
                                          </p:tavLst>
                                        </p:anim>
                                        <p:anim calcmode="lin" valueType="num">
                                          <p:cBhvr additive="base">
                                            <p:cTn id="20" dur="500" fill="hold"/>
                                            <p:tgtEl>
                                              <p:spTgt spid="532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3" grpId="0"/>
          <p:bldP spid="5326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
        <p:cNvGrpSpPr/>
        <p:nvPr/>
      </p:nvGrpSpPr>
      <p:grpSpPr>
        <a:xfrm>
          <a:off x="0" y="0"/>
          <a:ext cx="0" cy="0"/>
          <a:chOff x="0" y="0"/>
          <a:chExt cx="0" cy="0"/>
        </a:xfrm>
      </p:grpSpPr>
      <p:pic>
        <p:nvPicPr>
          <p:cNvPr id="2" name="Picture 3" descr="20_My_XH_Cao_Oc">
            <a:extLst>
              <a:ext uri="{FF2B5EF4-FFF2-40B4-BE49-F238E27FC236}">
                <a16:creationId xmlns:a16="http://schemas.microsoft.com/office/drawing/2014/main" id="{8D040C7E-BE71-8040-98E3-1F0B0162F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1"/>
            <a:ext cx="5170427" cy="340894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người già ngheo mĩ">
            <a:extLst>
              <a:ext uri="{FF2B5EF4-FFF2-40B4-BE49-F238E27FC236}">
                <a16:creationId xmlns:a16="http://schemas.microsoft.com/office/drawing/2014/main" id="{26D69899-5817-D64F-976D-3FCC2459D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1576" y="-127000"/>
            <a:ext cx="5538341" cy="3408949"/>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6">
            <a:extLst>
              <a:ext uri="{FF2B5EF4-FFF2-40B4-BE49-F238E27FC236}">
                <a16:creationId xmlns:a16="http://schemas.microsoft.com/office/drawing/2014/main" id="{E469D3C9-D09D-0E4F-97B6-D10777811359}"/>
              </a:ext>
            </a:extLst>
          </p:cNvPr>
          <p:cNvGrpSpPr>
            <a:grpSpLocks/>
          </p:cNvGrpSpPr>
          <p:nvPr/>
        </p:nvGrpSpPr>
        <p:grpSpPr bwMode="auto">
          <a:xfrm>
            <a:off x="6713883" y="3123985"/>
            <a:ext cx="5446036" cy="3657816"/>
            <a:chOff x="2928" y="2132"/>
            <a:chExt cx="2832" cy="2204"/>
          </a:xfrm>
        </p:grpSpPr>
        <p:pic>
          <p:nvPicPr>
            <p:cNvPr id="6" name="Picture 7" descr="tre em ngheo mĩ">
              <a:extLst>
                <a:ext uri="{FF2B5EF4-FFF2-40B4-BE49-F238E27FC236}">
                  <a16:creationId xmlns:a16="http://schemas.microsoft.com/office/drawing/2014/main" id="{343C2F93-3ECC-FE47-9EC9-9DF12208D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 y="2132"/>
              <a:ext cx="2832" cy="214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8">
              <a:extLst>
                <a:ext uri="{FF2B5EF4-FFF2-40B4-BE49-F238E27FC236}">
                  <a16:creationId xmlns:a16="http://schemas.microsoft.com/office/drawing/2014/main" id="{DFFFB697-C52F-E645-A1B2-51BF9A0380D9}"/>
                </a:ext>
              </a:extLst>
            </p:cNvPr>
            <p:cNvSpPr txBox="1">
              <a:spLocks noChangeArrowheads="1"/>
            </p:cNvSpPr>
            <p:nvPr/>
          </p:nvSpPr>
          <p:spPr bwMode="auto">
            <a:xfrm>
              <a:off x="3084" y="3694"/>
              <a:ext cx="2676" cy="64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863" tIns="60929" rIns="121863" bIns="6092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912813" indent="-228600"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1217054" rtl="0" eaLnBrk="1" fontAlgn="auto" latinLnBrk="0" hangingPunct="1">
                <a:lnSpc>
                  <a:spcPct val="120000"/>
                </a:lnSpc>
                <a:spcBef>
                  <a:spcPct val="50000"/>
                </a:spcBef>
                <a:spcAft>
                  <a:spcPts val="0"/>
                </a:spcAft>
                <a:buClr>
                  <a:srgbClr val="000000"/>
                </a:buClr>
                <a:buSzTx/>
                <a:buFontTx/>
                <a:buNone/>
                <a:tabLst/>
                <a:defRPr/>
              </a:pPr>
              <a:r>
                <a:rPr kumimoji="0" lang="en-US"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25% </a:t>
              </a:r>
              <a:r>
                <a:rPr kumimoji="0" lang="en-US" sz="2667"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a:t>
              </a:r>
              <a:r>
                <a:rPr kumimoji="0" lang="en-US"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Mĩ</a:t>
              </a:r>
              <a:r>
                <a:rPr kumimoji="0" lang="en-US"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căn</a:t>
              </a:r>
              <a:r>
                <a:rPr kumimoji="0" lang="en-US"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ổ </a:t>
              </a:r>
              <a:r>
                <a:rPr kumimoji="0" lang="en-US" sz="2667"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667"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này</a:t>
              </a:r>
              <a:endParaRPr kumimoji="0" lang="en-US" sz="26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pic>
        <p:nvPicPr>
          <p:cNvPr id="8" name="Picture 9" descr="thanh phố Mĩ">
            <a:extLst>
              <a:ext uri="{FF2B5EF4-FFF2-40B4-BE49-F238E27FC236}">
                <a16:creationId xmlns:a16="http://schemas.microsoft.com/office/drawing/2014/main" id="{6D6A187D-75A4-DF4B-B80C-D94C9E9BB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3" y="-1"/>
            <a:ext cx="5138344" cy="3408948"/>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02B8AAD-2FB6-6C49-AA18-0A14CFE9914C}"/>
              </a:ext>
            </a:extLst>
          </p:cNvPr>
          <p:cNvSpPr txBox="1">
            <a:spLocks noChangeArrowheads="1"/>
          </p:cNvSpPr>
          <p:nvPr/>
        </p:nvSpPr>
        <p:spPr bwMode="auto">
          <a:xfrm>
            <a:off x="5181601" y="-126999"/>
            <a:ext cx="1832276" cy="6934400"/>
          </a:xfrm>
          <a:prstGeom prst="rect">
            <a:avLst/>
          </a:prstGeom>
          <a:solidFill>
            <a:srgbClr val="FFFDE3"/>
          </a:solidFill>
          <a:ln/>
        </p:spPr>
        <p:style>
          <a:lnRef idx="0">
            <a:schemeClr val="accent3"/>
          </a:lnRef>
          <a:fillRef idx="3">
            <a:schemeClr val="accent3"/>
          </a:fillRef>
          <a:effectRef idx="3">
            <a:schemeClr val="accent3"/>
          </a:effectRef>
          <a:fontRef idx="minor">
            <a:schemeClr val="lt1"/>
          </a:fontRef>
        </p:style>
        <p:txBody>
          <a:bodyPr wrap="square" lIns="121863" tIns="60929" rIns="121863" bIns="60929">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912813" indent="-228600"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1217054" rtl="0" eaLnBrk="1" fontAlgn="auto" latinLnBrk="0" hangingPunct="1">
              <a:lnSpc>
                <a:spcPct val="165000"/>
              </a:lnSpc>
              <a:spcBef>
                <a:spcPct val="5000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a:t>
            </a:r>
          </a:p>
          <a:p>
            <a:pPr marL="0" marR="0" lvl="0" indent="0" algn="ctr" defTabSz="1217054" rtl="0" eaLnBrk="1" fontAlgn="auto" latinLnBrk="0" hangingPunct="1">
              <a:lnSpc>
                <a:spcPct val="165000"/>
              </a:lnSpc>
              <a:spcBef>
                <a:spcPct val="5000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ẢNH TƯƠNG</a:t>
            </a:r>
          </a:p>
          <a:p>
            <a:pPr marL="0" marR="0" lvl="0" indent="0" algn="ctr" defTabSz="1217054" rtl="0" eaLnBrk="1" fontAlgn="auto" latinLnBrk="0" hangingPunct="1">
              <a:lnSpc>
                <a:spcPct val="165000"/>
              </a:lnSpc>
              <a:spcBef>
                <a:spcPct val="5000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PHẢN </a:t>
            </a:r>
          </a:p>
          <a:p>
            <a:pPr marL="0" marR="0" lvl="0" indent="0" algn="ctr" defTabSz="1217054" rtl="0" eaLnBrk="1" fontAlgn="auto" latinLnBrk="0" hangingPunct="1">
              <a:lnSpc>
                <a:spcPct val="165000"/>
              </a:lnSpc>
              <a:spcBef>
                <a:spcPct val="5000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CỦA </a:t>
            </a:r>
          </a:p>
          <a:p>
            <a:pPr marL="0" marR="0" lvl="0" indent="0" algn="ctr" defTabSz="1217054" rtl="0" eaLnBrk="1" fontAlgn="auto" latinLnBrk="0" hangingPunct="1">
              <a:lnSpc>
                <a:spcPct val="165000"/>
              </a:lnSpc>
              <a:spcBef>
                <a:spcPct val="5000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NƯỚC</a:t>
            </a:r>
          </a:p>
          <a:p>
            <a:pPr marL="0" marR="0" lvl="0" indent="0" algn="ctr" defTabSz="1217054" rtl="0" eaLnBrk="1" fontAlgn="auto" latinLnBrk="0" hangingPunct="1">
              <a:lnSpc>
                <a:spcPct val="165000"/>
              </a:lnSpc>
              <a:spcBef>
                <a:spcPct val="5000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MĨ</a:t>
            </a:r>
            <a:endParaRPr kumimoji="0" lang="en-US" sz="2400" b="0" i="0" u="none" strike="noStrike" kern="0" cap="none" spc="0" normalizeH="0" baseline="0" noProof="0" dirty="0">
              <a:ln>
                <a:noFill/>
              </a:ln>
              <a:solidFill>
                <a:srgbClr val="000000"/>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0A0F5EE5-583F-9350-0703-7024FAAB96C9}"/>
              </a:ext>
            </a:extLst>
          </p:cNvPr>
          <p:cNvPicPr>
            <a:picLocks noChangeAspect="1"/>
          </p:cNvPicPr>
          <p:nvPr/>
        </p:nvPicPr>
        <p:blipFill>
          <a:blip r:embed="rId6"/>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2820436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0-#ppt_w/2"/>
                                          </p:val>
                                        </p:tav>
                                        <p:tav tm="100000">
                                          <p:val>
                                            <p:strVal val="#ppt_x"/>
                                          </p:val>
                                        </p:tav>
                                      </p:tavLst>
                                    </p:anim>
                                    <p:anim calcmode="lin" valueType="num">
                                      <p:cBhvr additive="base">
                                        <p:cTn id="8" dur="2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50" fill="hold"/>
                                        <p:tgtEl>
                                          <p:spTgt spid="4"/>
                                        </p:tgtEl>
                                        <p:attrNameLst>
                                          <p:attrName>ppt_x</p:attrName>
                                        </p:attrNameLst>
                                      </p:cBhvr>
                                      <p:tavLst>
                                        <p:tav tm="0">
                                          <p:val>
                                            <p:strVal val="1+#ppt_w/2"/>
                                          </p:val>
                                        </p:tav>
                                        <p:tav tm="100000">
                                          <p:val>
                                            <p:strVal val="#ppt_x"/>
                                          </p:val>
                                        </p:tav>
                                      </p:tavLst>
                                    </p:anim>
                                    <p:anim calcmode="lin" valueType="num">
                                      <p:cBhvr additive="base">
                                        <p:cTn id="12" dur="2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250" fill="hold"/>
                                        <p:tgtEl>
                                          <p:spTgt spid="5"/>
                                        </p:tgtEl>
                                        <p:attrNameLst>
                                          <p:attrName>ppt_x</p:attrName>
                                        </p:attrNameLst>
                                      </p:cBhvr>
                                      <p:tavLst>
                                        <p:tav tm="0">
                                          <p:val>
                                            <p:strVal val="1+#ppt_w/2"/>
                                          </p:val>
                                        </p:tav>
                                        <p:tav tm="100000">
                                          <p:val>
                                            <p:strVal val="#ppt_x"/>
                                          </p:val>
                                        </p:tav>
                                      </p:tavLst>
                                    </p:anim>
                                    <p:anim calcmode="lin" valueType="num">
                                      <p:cBhvr additive="base">
                                        <p:cTn id="16" dur="25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250" fill="hold"/>
                                        <p:tgtEl>
                                          <p:spTgt spid="2"/>
                                        </p:tgtEl>
                                        <p:attrNameLst>
                                          <p:attrName>ppt_x</p:attrName>
                                        </p:attrNameLst>
                                      </p:cBhvr>
                                      <p:tavLst>
                                        <p:tav tm="0">
                                          <p:val>
                                            <p:strVal val="0-#ppt_w/2"/>
                                          </p:val>
                                        </p:tav>
                                        <p:tav tm="100000">
                                          <p:val>
                                            <p:strVal val="#ppt_x"/>
                                          </p:val>
                                        </p:tav>
                                      </p:tavLst>
                                    </p:anim>
                                    <p:anim calcmode="lin" valueType="num">
                                      <p:cBhvr additive="base">
                                        <p:cTn id="20" dur="250" fill="hold"/>
                                        <p:tgtEl>
                                          <p:spTgt spid="2"/>
                                        </p:tgtEl>
                                        <p:attrNameLst>
                                          <p:attrName>ppt_y</p:attrName>
                                        </p:attrNameLst>
                                      </p:cBhvr>
                                      <p:tavLst>
                                        <p:tav tm="0">
                                          <p:val>
                                            <p:strVal val="#ppt_y"/>
                                          </p:val>
                                        </p:tav>
                                        <p:tav tm="100000">
                                          <p:val>
                                            <p:strVal val="#ppt_y"/>
                                          </p:val>
                                        </p:tav>
                                      </p:tavLst>
                                    </p:anim>
                                  </p:childTnLst>
                                </p:cTn>
                              </p:par>
                              <p:par>
                                <p:cTn id="21" presetID="55"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250" fill="hold"/>
                                        <p:tgtEl>
                                          <p:spTgt spid="3"/>
                                        </p:tgtEl>
                                        <p:attrNameLst>
                                          <p:attrName>ppt_w</p:attrName>
                                        </p:attrNameLst>
                                      </p:cBhvr>
                                      <p:tavLst>
                                        <p:tav tm="0">
                                          <p:val>
                                            <p:strVal val="#ppt_w*0.70"/>
                                          </p:val>
                                        </p:tav>
                                        <p:tav tm="100000">
                                          <p:val>
                                            <p:strVal val="#ppt_w"/>
                                          </p:val>
                                        </p:tav>
                                      </p:tavLst>
                                    </p:anim>
                                    <p:anim calcmode="lin" valueType="num">
                                      <p:cBhvr>
                                        <p:cTn id="24" dur="250" fill="hold"/>
                                        <p:tgtEl>
                                          <p:spTgt spid="3"/>
                                        </p:tgtEl>
                                        <p:attrNameLst>
                                          <p:attrName>ppt_h</p:attrName>
                                        </p:attrNameLst>
                                      </p:cBhvr>
                                      <p:tavLst>
                                        <p:tav tm="0">
                                          <p:val>
                                            <p:strVal val="#ppt_h"/>
                                          </p:val>
                                        </p:tav>
                                        <p:tav tm="100000">
                                          <p:val>
                                            <p:strVal val="#ppt_h"/>
                                          </p:val>
                                        </p:tav>
                                      </p:tavLst>
                                    </p:anim>
                                    <p:animEffect transition="in" filter="fade">
                                      <p:cBhvr>
                                        <p:cTn id="25"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B966E3-6D78-B0C7-F9CF-22BEBC223B0C}"/>
              </a:ext>
            </a:extLst>
          </p:cNvPr>
          <p:cNvSpPr>
            <a:spLocks noGrp="1"/>
          </p:cNvSpPr>
          <p:nvPr>
            <p:ph type="sldNum" sz="quarter" idx="12"/>
          </p:nvPr>
        </p:nvSpPr>
        <p:spPr/>
        <p:txBody>
          <a:bodyPr/>
          <a:lstStyle/>
          <a:p>
            <a:pPr marL="0" marR="0" lvl="0" indent="0" algn="ctr" defTabSz="914133" rtl="0" eaLnBrk="1" fontAlgn="auto" latinLnBrk="0" hangingPunct="1">
              <a:lnSpc>
                <a:spcPct val="100000"/>
              </a:lnSpc>
              <a:spcBef>
                <a:spcPts val="0"/>
              </a:spcBef>
              <a:spcAft>
                <a:spcPts val="0"/>
              </a:spcAft>
              <a:buClrTx/>
              <a:buSzTx/>
              <a:buFontTx/>
              <a:buNone/>
              <a:tabLst/>
              <a:defRPr/>
            </a:pPr>
            <a:fld id="{601EE9E8-4134-49B0-9AA7-3089E6521627}" type="slidenum">
              <a:rPr kumimoji="0" lang="en-US" sz="1600" b="0" i="0" u="none" strike="noStrike" kern="1200" cap="none" spc="0" normalizeH="0" baseline="0" noProof="0" smtClean="0">
                <a:ln>
                  <a:noFill/>
                </a:ln>
                <a:solidFill>
                  <a:prstClr val="black">
                    <a:tint val="75000"/>
                  </a:prstClr>
                </a:solidFill>
                <a:effectLst/>
                <a:uLnTx/>
                <a:uFillTx/>
                <a:latin typeface="ITC Avant Garde Std Bk" panose="020B0502020202020204" pitchFamily="34" charset="0"/>
                <a:ea typeface="+mn-ea"/>
                <a:cs typeface="Arial"/>
                <a:sym typeface="Arial"/>
              </a:rPr>
              <a:pPr marL="0" marR="0" lvl="0" indent="0" algn="ctr" defTabSz="914133"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dirty="0">
              <a:ln>
                <a:noFill/>
              </a:ln>
              <a:solidFill>
                <a:prstClr val="black">
                  <a:tint val="75000"/>
                </a:prstClr>
              </a:solidFill>
              <a:effectLst/>
              <a:uLnTx/>
              <a:uFillTx/>
              <a:latin typeface="ITC Avant Garde Std Bk" panose="020B0502020202020204" pitchFamily="34" charset="0"/>
              <a:ea typeface="+mn-ea"/>
              <a:cs typeface="Arial"/>
              <a:sym typeface="Arial"/>
            </a:endParaRPr>
          </a:p>
        </p:txBody>
      </p:sp>
      <p:pic>
        <p:nvPicPr>
          <p:cNvPr id="4" name="Picture 3">
            <a:extLst>
              <a:ext uri="{FF2B5EF4-FFF2-40B4-BE49-F238E27FC236}">
                <a16:creationId xmlns:a16="http://schemas.microsoft.com/office/drawing/2014/main" id="{E5F5B2C9-D57D-DA9B-C2D3-6EA628491B10}"/>
              </a:ext>
            </a:extLst>
          </p:cNvPr>
          <p:cNvPicPr>
            <a:picLocks noChangeAspect="1"/>
          </p:cNvPicPr>
          <p:nvPr/>
        </p:nvPicPr>
        <p:blipFill>
          <a:blip r:embed="rId2"/>
          <a:stretch>
            <a:fillRect/>
          </a:stretch>
        </p:blipFill>
        <p:spPr>
          <a:xfrm>
            <a:off x="6096000" y="0"/>
            <a:ext cx="6096000" cy="6858000"/>
          </a:xfrm>
          <a:prstGeom prst="rect">
            <a:avLst/>
          </a:prstGeom>
          <a:ln>
            <a:solidFill>
              <a:srgbClr val="0070C0"/>
            </a:solidFill>
          </a:ln>
        </p:spPr>
      </p:pic>
      <p:sp>
        <p:nvSpPr>
          <p:cNvPr id="5" name="Rectangle 4">
            <a:extLst>
              <a:ext uri="{FF2B5EF4-FFF2-40B4-BE49-F238E27FC236}">
                <a16:creationId xmlns:a16="http://schemas.microsoft.com/office/drawing/2014/main" id="{B8BFD905-9711-EA68-3B82-51BE40282F49}"/>
              </a:ext>
            </a:extLst>
          </p:cNvPr>
          <p:cNvSpPr>
            <a:spLocks noChangeArrowheads="1"/>
          </p:cNvSpPr>
          <p:nvPr/>
        </p:nvSpPr>
        <p:spPr bwMode="auto">
          <a:xfrm>
            <a:off x="0" y="259386"/>
            <a:ext cx="6570808"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a:ln>
                  <a:noFill/>
                </a:ln>
                <a:solidFill>
                  <a:srgbClr val="0070C0"/>
                </a:solidFill>
                <a:effectLst/>
                <a:uLnTx/>
                <a:uFillTx/>
                <a:latin typeface="Snap ITC" panose="04040A07060A02020202" pitchFamily="82" charset="0"/>
                <a:ea typeface="+mn-ea"/>
                <a:cs typeface="Times New Roman" panose="02020603050405020304" pitchFamily="18" charset="0"/>
              </a:rPr>
              <a:t>NGUYÊN NHÂN</a:t>
            </a:r>
            <a:endParaRPr kumimoji="0" lang="en-US" altLang="en-US" sz="4000" b="1" i="0" u="none" strike="noStrike" kern="1200" cap="none" spc="0" normalizeH="0" baseline="0" noProof="0" dirty="0">
              <a:ln>
                <a:noFill/>
              </a:ln>
              <a:solidFill>
                <a:srgbClr val="0070C0"/>
              </a:solidFill>
              <a:effectLst/>
              <a:uLnTx/>
              <a:uFillTx/>
              <a:latin typeface="Snap ITC" panose="04040A07060A02020202" pitchFamily="82"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DA5CEAE1-C27E-3E56-1BBD-7B219A827699}"/>
              </a:ext>
            </a:extLst>
          </p:cNvPr>
          <p:cNvSpPr txBox="1"/>
          <p:nvPr/>
        </p:nvSpPr>
        <p:spPr>
          <a:xfrm>
            <a:off x="595191" y="2151727"/>
            <a:ext cx="490561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rPr>
              <a:t>Đọc tư liệu và cho biết tư liệu trên phản ánh điều gì của xã hội nước Mỹ?</a:t>
            </a:r>
            <a:endParaRPr kumimoji="0" lang="vi-VN" sz="4000" b="0" i="0" u="none" strike="noStrike" kern="120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645FC46-5BE2-6D5D-8901-5B2663039DE5}"/>
              </a:ext>
            </a:extLst>
          </p:cNvPr>
          <p:cNvPicPr>
            <a:picLocks noChangeAspect="1"/>
          </p:cNvPicPr>
          <p:nvPr/>
        </p:nvPicPr>
        <p:blipFill>
          <a:blip r:embed="rId3"/>
          <a:stretch>
            <a:fillRect/>
          </a:stretch>
        </p:blipFill>
        <p:spPr>
          <a:xfrm>
            <a:off x="1380335" y="-1733722"/>
            <a:ext cx="9431329" cy="1981372"/>
          </a:xfrm>
          <a:prstGeom prst="rect">
            <a:avLst/>
          </a:prstGeom>
        </p:spPr>
      </p:pic>
    </p:spTree>
    <p:extLst>
      <p:ext uri="{BB962C8B-B14F-4D97-AF65-F5344CB8AC3E}">
        <p14:creationId xmlns:p14="http://schemas.microsoft.com/office/powerpoint/2010/main" val="168556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labella template">
  <a:themeElements>
    <a:clrScheme name="Custom 347">
      <a:dk1>
        <a:srgbClr val="403228"/>
      </a:dk1>
      <a:lt1>
        <a:srgbClr val="FFFFFF"/>
      </a:lt1>
      <a:dk2>
        <a:srgbClr val="926940"/>
      </a:dk2>
      <a:lt2>
        <a:srgbClr val="F3EFEA"/>
      </a:lt2>
      <a:accent1>
        <a:srgbClr val="261408"/>
      </a:accent1>
      <a:accent2>
        <a:srgbClr val="8E5025"/>
      </a:accent2>
      <a:accent3>
        <a:srgbClr val="B68C68"/>
      </a:accent3>
      <a:accent4>
        <a:srgbClr val="E8DAC2"/>
      </a:accent4>
      <a:accent5>
        <a:srgbClr val="8E2525"/>
      </a:accent5>
      <a:accent6>
        <a:srgbClr val="B67068"/>
      </a:accent6>
      <a:hlink>
        <a:srgbClr val="40322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1614</Words>
  <Application>Microsoft Macintosh PowerPoint</Application>
  <PresentationFormat>Widescreen</PresentationFormat>
  <Paragraphs>131</Paragraphs>
  <Slides>29</Slides>
  <Notes>3</Notes>
  <HiddenSlides>0</HiddenSlides>
  <MMClips>0</MMClips>
  <ScaleCrop>false</ScaleCrop>
  <HeadingPairs>
    <vt:vector size="6" baseType="variant">
      <vt:variant>
        <vt:lpstr>Fonts Used</vt:lpstr>
      </vt:variant>
      <vt:variant>
        <vt:i4>25</vt:i4>
      </vt:variant>
      <vt:variant>
        <vt:lpstr>Theme</vt:lpstr>
      </vt:variant>
      <vt:variant>
        <vt:i4>7</vt:i4>
      </vt:variant>
      <vt:variant>
        <vt:lpstr>Slide Titles</vt:lpstr>
      </vt:variant>
      <vt:variant>
        <vt:i4>29</vt:i4>
      </vt:variant>
    </vt:vector>
  </HeadingPairs>
  <TitlesOfParts>
    <vt:vector size="61" baseType="lpstr">
      <vt:lpstr>微软雅黑</vt:lpstr>
      <vt:lpstr>宋体</vt:lpstr>
      <vt:lpstr>.VnTime</vt:lpstr>
      <vt:lpstr>Arial</vt:lpstr>
      <vt:lpstr>Cabin</vt:lpstr>
      <vt:lpstr>Cabin Condensed</vt:lpstr>
      <vt:lpstr>Calibri</vt:lpstr>
      <vt:lpstr>Calibri Light</vt:lpstr>
      <vt:lpstr>Cambria</vt:lpstr>
      <vt:lpstr>Cinzel</vt:lpstr>
      <vt:lpstr>ITC Avant Garde Std Bk</vt:lpstr>
      <vt:lpstr>Libre Baskerville</vt:lpstr>
      <vt:lpstr>Livvic</vt:lpstr>
      <vt:lpstr>Open Sans</vt:lpstr>
      <vt:lpstr>Patrick Hand</vt:lpstr>
      <vt:lpstr>Patrick Hand SC</vt:lpstr>
      <vt:lpstr>PT Serif</vt:lpstr>
      <vt:lpstr>Roboto Condensed</vt:lpstr>
      <vt:lpstr>Roboto Condensed Light</vt:lpstr>
      <vt:lpstr>Roboto Slab</vt:lpstr>
      <vt:lpstr>Snap ITC</vt:lpstr>
      <vt:lpstr>Snell Roundhand Black</vt:lpstr>
      <vt:lpstr>Times New Roman</vt:lpstr>
      <vt:lpstr>UTM HelvetIns</vt:lpstr>
      <vt:lpstr>Wingdings</vt:lpstr>
      <vt:lpstr>2_Office Theme</vt:lpstr>
      <vt:lpstr>Dolabella template</vt:lpstr>
      <vt:lpstr>English Language Grammar Rules by Slidesgo</vt:lpstr>
      <vt:lpstr>Lección de Historia de España by Slidesgo</vt:lpstr>
      <vt:lpstr>Snug</vt:lpstr>
      <vt:lpstr>1_Office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Microsoft Office User</cp:lastModifiedBy>
  <cp:revision>27</cp:revision>
  <dcterms:created xsi:type="dcterms:W3CDTF">2024-04-26T09:11:28Z</dcterms:created>
  <dcterms:modified xsi:type="dcterms:W3CDTF">2025-03-17T11:59:11Z</dcterms:modified>
</cp:coreProperties>
</file>