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4" r:id="rId2"/>
  </p:sldMasterIdLst>
  <p:notesMasterIdLst>
    <p:notesMasterId r:id="rId30"/>
  </p:notesMasterIdLst>
  <p:sldIdLst>
    <p:sldId id="260" r:id="rId3"/>
    <p:sldId id="296" r:id="rId4"/>
    <p:sldId id="259" r:id="rId5"/>
    <p:sldId id="263" r:id="rId6"/>
    <p:sldId id="262" r:id="rId7"/>
    <p:sldId id="261" r:id="rId8"/>
    <p:sldId id="264" r:id="rId9"/>
    <p:sldId id="305" r:id="rId10"/>
    <p:sldId id="307" r:id="rId11"/>
    <p:sldId id="306" r:id="rId12"/>
    <p:sldId id="308" r:id="rId13"/>
    <p:sldId id="309" r:id="rId14"/>
    <p:sldId id="313" r:id="rId15"/>
    <p:sldId id="316" r:id="rId16"/>
    <p:sldId id="317" r:id="rId17"/>
    <p:sldId id="324" r:id="rId18"/>
    <p:sldId id="303" r:id="rId19"/>
    <p:sldId id="304" r:id="rId20"/>
    <p:sldId id="327" r:id="rId21"/>
    <p:sldId id="330" r:id="rId22"/>
    <p:sldId id="331" r:id="rId23"/>
    <p:sldId id="267" r:id="rId24"/>
    <p:sldId id="334" r:id="rId25"/>
    <p:sldId id="266" r:id="rId26"/>
    <p:sldId id="272" r:id="rId27"/>
    <p:sldId id="333" r:id="rId28"/>
    <p:sldId id="274" r:id="rId29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1"/>
    </p:embeddedFont>
    <p:embeddedFont>
      <p:font typeface="Anton" pitchFamily="2" charset="77"/>
      <p:regular r:id="rId32"/>
    </p:embeddedFont>
    <p:embeddedFont>
      <p:font typeface="Aptos Black" panose="020F0502020204030204" pitchFamily="34" charset="0"/>
      <p:bold r:id="rId33"/>
      <p:italic r:id="rId34"/>
      <p:boldItalic r:id="rId35"/>
    </p:embeddedFont>
    <p:embeddedFont>
      <p:font typeface="Berlin Sans FB Demi" panose="020F0502020204030204" pitchFamily="34" charset="0"/>
      <p:regular r:id="rId36"/>
      <p:bold r:id="rId37"/>
    </p:embeddedFont>
    <p:embeddedFont>
      <p:font typeface="Cairo" pitchFamily="2" charset="-78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3232"/>
    <a:srgbClr val="80C0BA"/>
    <a:srgbClr val="217F6A"/>
    <a:srgbClr val="808000"/>
    <a:srgbClr val="FF0066"/>
    <a:srgbClr val="CC0099"/>
    <a:srgbClr val="FFFFFF"/>
    <a:srgbClr val="FFFFA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F85E47-C137-4115-8A6A-4323F96A0CE9}">
  <a:tblStyle styleId="{68F85E47-C137-4115-8A6A-4323F96A0C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8" autoAdjust="0"/>
    <p:restoredTop sz="94590"/>
  </p:normalViewPr>
  <p:slideViewPr>
    <p:cSldViewPr snapToGrid="0">
      <p:cViewPr varScale="1">
        <p:scale>
          <a:sx n="115" d="100"/>
          <a:sy n="115" d="100"/>
        </p:scale>
        <p:origin x="1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33f6155f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33f6155f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17d1415e7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17d1415e7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1218b9fd9c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1218b9fd9c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1218b9fd9c_0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1218b9fd9c_0_1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875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1218b9fd9c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1218b9fd9c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33f6155f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33f6155f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94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33f6155f6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33f6155f6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b871a4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7b871a4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17b8719ec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17b8719ec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4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b871a4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7b871a4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78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B3CF602B-BFB6-3C18-D476-C900455AB892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34B09631-5C84-4243-4DC6-47D58275BE4A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8612FE08-A55F-6D6A-C3B6-329CE4928FDF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207CE4C3-92A4-5308-9D7A-8AA22AB160A5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86D804A9-C2B9-4A40-6CCC-A692D89D6E0B}"/>
                </a:ext>
              </a:extLst>
            </p:cNvPr>
            <p:cNvSpPr/>
            <p:nvPr/>
          </p:nvSpPr>
          <p:spPr>
            <a:xfrm>
              <a:off x="293363" y="377825"/>
              <a:ext cx="8554800" cy="7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14;p2">
              <a:extLst>
                <a:ext uri="{FF2B5EF4-FFF2-40B4-BE49-F238E27FC236}">
                  <a16:creationId xmlns:a16="http://schemas.microsoft.com/office/drawing/2014/main" id="{80191E0B-2FC3-E2FF-4F43-CD95C7DDD071}"/>
                </a:ext>
              </a:extLst>
            </p:cNvPr>
            <p:cNvSpPr/>
            <p:nvPr/>
          </p:nvSpPr>
          <p:spPr>
            <a:xfrm>
              <a:off x="293350" y="4689850"/>
              <a:ext cx="8591100" cy="7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15;p2">
              <a:extLst>
                <a:ext uri="{FF2B5EF4-FFF2-40B4-BE49-F238E27FC236}">
                  <a16:creationId xmlns:a16="http://schemas.microsoft.com/office/drawing/2014/main" id="{8AA3B779-0A32-CE04-9336-963C7449554F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16;p2">
              <a:extLst>
                <a:ext uri="{FF2B5EF4-FFF2-40B4-BE49-F238E27FC236}">
                  <a16:creationId xmlns:a16="http://schemas.microsoft.com/office/drawing/2014/main" id="{CB36146D-8E3E-9942-DBBD-34DF2A9C6139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17;p2">
              <a:extLst>
                <a:ext uri="{FF2B5EF4-FFF2-40B4-BE49-F238E27FC236}">
                  <a16:creationId xmlns:a16="http://schemas.microsoft.com/office/drawing/2014/main" id="{603BE521-D683-C70B-021C-36139FC444D1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Google Shape;18;p2">
              <a:extLst>
                <a:ext uri="{FF2B5EF4-FFF2-40B4-BE49-F238E27FC236}">
                  <a16:creationId xmlns:a16="http://schemas.microsoft.com/office/drawing/2014/main" id="{214238C2-E7EE-034E-DFCB-37832A7885D2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userDrawn="1">
  <p:cSld name="CUSTOM_9_2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CUSTOM_6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CUSTOM_3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8AFD5453-EC0F-7459-5FF7-447B4A1713C8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2941C8D1-7498-D145-BDBA-B32A6AD72715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10FB05F3-7DCD-1325-CC51-36CEE0C20D8B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84C86268-F7CF-5067-F9D3-50AFFD35CA68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784815A7-1901-F85A-A776-B1BE1BB6EF0B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227BD83A-AA8F-F28A-48BD-6D9977DC2107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E49094BA-0EDA-7800-B073-121A0D1D835A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E91C1C12-43EF-6804-1392-72E605746507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EDEAA4F5-BD8E-B2D7-68B8-8099B8D8201B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50469C70-D31A-2831-6DB5-81C4814A9436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A05DC46A-1BA9-10BB-45B7-E7729A029540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D8E88A59-9A19-020B-A2A6-94649A5E5319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4211B834-E5CD-C8EF-ACBE-BC0200521DEA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0AB8BB8B-5B5A-35A5-5B98-89EBB1E141F6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1A83FD54-91EA-024B-09E7-D46BEA5AFD0B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A3116680-A07D-3847-4598-D2D659F6214E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A5290D56-7AAC-6194-A723-1F182B2021F7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BC292858-65BA-6683-D96D-2EE18315126B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D4CFFBAA-C7A7-936B-55FA-CB33E12705D2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302DD4EE-6FEA-FFB5-856D-9B994CFC8BF7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BC5CBDD4-8993-0DBE-5644-B423AC49D1F5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82393F7D-63FE-10F3-8FCA-194532039252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F540621C-897C-D867-ABB4-DF92EA744D75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48B755F4-275D-654D-1EBA-08B473875662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9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920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32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94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8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9;p2">
            <a:extLst>
              <a:ext uri="{FF2B5EF4-FFF2-40B4-BE49-F238E27FC236}">
                <a16:creationId xmlns:a16="http://schemas.microsoft.com/office/drawing/2014/main" id="{73E2012E-6153-811A-7638-EE663CC8D83E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24" name="Google Shape;10;p2">
              <a:extLst>
                <a:ext uri="{FF2B5EF4-FFF2-40B4-BE49-F238E27FC236}">
                  <a16:creationId xmlns:a16="http://schemas.microsoft.com/office/drawing/2014/main" id="{F61CC466-3773-9C6A-8941-7611ABCD4595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Google Shape;11;p2">
              <a:extLst>
                <a:ext uri="{FF2B5EF4-FFF2-40B4-BE49-F238E27FC236}">
                  <a16:creationId xmlns:a16="http://schemas.microsoft.com/office/drawing/2014/main" id="{F500A75D-0330-2B00-3F77-D045EE49EEF7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" name="Google Shape;12;p2">
              <a:extLst>
                <a:ext uri="{FF2B5EF4-FFF2-40B4-BE49-F238E27FC236}">
                  <a16:creationId xmlns:a16="http://schemas.microsoft.com/office/drawing/2014/main" id="{63A86378-7395-822D-10C5-0B1F3754C69C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15;p2">
              <a:extLst>
                <a:ext uri="{FF2B5EF4-FFF2-40B4-BE49-F238E27FC236}">
                  <a16:creationId xmlns:a16="http://schemas.microsoft.com/office/drawing/2014/main" id="{05826AF9-74CD-23D6-418C-D361F629A12A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16;p2">
              <a:extLst>
                <a:ext uri="{FF2B5EF4-FFF2-40B4-BE49-F238E27FC236}">
                  <a16:creationId xmlns:a16="http://schemas.microsoft.com/office/drawing/2014/main" id="{C5CA1F30-0220-57BF-064F-5B60EDAC5841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17;p2">
              <a:extLst>
                <a:ext uri="{FF2B5EF4-FFF2-40B4-BE49-F238E27FC236}">
                  <a16:creationId xmlns:a16="http://schemas.microsoft.com/office/drawing/2014/main" id="{5CDEF434-EFA2-1402-DC1F-DC95B6ECB2D9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18;p2">
              <a:extLst>
                <a:ext uri="{FF2B5EF4-FFF2-40B4-BE49-F238E27FC236}">
                  <a16:creationId xmlns:a16="http://schemas.microsoft.com/office/drawing/2014/main" id="{8C7119C7-ECE3-D3AF-59FD-9E4824E1D025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7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24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8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59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94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25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0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7C06AF7F-C4CE-C8B6-8A5F-58850C426654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0F092733-5C59-F80B-43C7-E99BF1E1374C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BECA44CB-A4D3-B627-3C61-7CC6C64177DE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3A2D1CD4-F4A0-F997-D0F4-FCAFA1B9089C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65732B5C-A912-8C26-8D3B-5E9FC745103A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B7ACF0B4-3334-C29F-D6B3-C47F1708FC8C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406F4C98-D460-69D9-AD7A-F5CD86A6DFA3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955CC3D2-0ECB-173C-A615-43656424E9B5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;p2">
            <a:extLst>
              <a:ext uri="{FF2B5EF4-FFF2-40B4-BE49-F238E27FC236}">
                <a16:creationId xmlns:a16="http://schemas.microsoft.com/office/drawing/2014/main" id="{EC69E733-CE5C-2F8F-9725-BEF93B5AF46C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4" name="Google Shape;10;p2">
              <a:extLst>
                <a:ext uri="{FF2B5EF4-FFF2-40B4-BE49-F238E27FC236}">
                  <a16:creationId xmlns:a16="http://schemas.microsoft.com/office/drawing/2014/main" id="{18FADB5D-E151-8EA9-2103-AB9C2BB98995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1;p2">
              <a:extLst>
                <a:ext uri="{FF2B5EF4-FFF2-40B4-BE49-F238E27FC236}">
                  <a16:creationId xmlns:a16="http://schemas.microsoft.com/office/drawing/2014/main" id="{FCD734FF-1615-2314-FFA7-E0F858A2A8D3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416D438-F8D9-E13D-2A7B-211EC5A15232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5;p2">
              <a:extLst>
                <a:ext uri="{FF2B5EF4-FFF2-40B4-BE49-F238E27FC236}">
                  <a16:creationId xmlns:a16="http://schemas.microsoft.com/office/drawing/2014/main" id="{983F0F10-3C5C-1230-5404-6535DB379C51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6;p2">
              <a:extLst>
                <a:ext uri="{FF2B5EF4-FFF2-40B4-BE49-F238E27FC236}">
                  <a16:creationId xmlns:a16="http://schemas.microsoft.com/office/drawing/2014/main" id="{F9536D62-4840-4DB9-DFFB-45EC0A2E421B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Google Shape;17;p2">
              <a:extLst>
                <a:ext uri="{FF2B5EF4-FFF2-40B4-BE49-F238E27FC236}">
                  <a16:creationId xmlns:a16="http://schemas.microsoft.com/office/drawing/2014/main" id="{7ACBDE2A-78DE-6A1E-B6CE-D62882F56154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" name="Google Shape;18;p2">
              <a:extLst>
                <a:ext uri="{FF2B5EF4-FFF2-40B4-BE49-F238E27FC236}">
                  <a16:creationId xmlns:a16="http://schemas.microsoft.com/office/drawing/2014/main" id="{43005037-3DC0-8616-B06B-DE09AB340688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4164D390-AD28-E86E-B395-3FF236418A6B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4AF5EEAE-48C1-25C2-BDAD-93852559DA7B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1732B8FA-0F5F-5129-D59C-12B6D3AE5585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A904F6EC-09EE-2F60-AD3E-CFDEE67417CD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9CE9A45F-4AE5-B29B-E597-78CF1AD74FB8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ED0636D2-297C-95A5-BFC1-4468B11B6BEB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C7797B13-872D-6D9E-66BE-E5BE0911B45C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50DD130-44B1-A67E-8AD3-D978ED8862D1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D6E67366-5A16-E356-4120-62CBEB80CC71}"/>
              </a:ext>
            </a:extLst>
          </p:cNvPr>
          <p:cNvGrpSpPr/>
          <p:nvPr userDrawn="1"/>
        </p:nvGrpSpPr>
        <p:grpSpPr>
          <a:xfrm>
            <a:off x="-50" y="0"/>
            <a:ext cx="9144000" cy="5153400"/>
            <a:chOff x="-50" y="0"/>
            <a:chExt cx="9144000" cy="5153400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C6077C22-194C-207C-D45A-9F7635DE4DE6}"/>
                </a:ext>
              </a:extLst>
            </p:cNvPr>
            <p:cNvSpPr/>
            <p:nvPr/>
          </p:nvSpPr>
          <p:spPr>
            <a:xfrm>
              <a:off x="-50" y="0"/>
              <a:ext cx="9144000" cy="5153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;p2">
              <a:extLst>
                <a:ext uri="{FF2B5EF4-FFF2-40B4-BE49-F238E27FC236}">
                  <a16:creationId xmlns:a16="http://schemas.microsoft.com/office/drawing/2014/main" id="{FBA22B1F-86ED-C76F-3897-2F7F6D424245}"/>
                </a:ext>
              </a:extLst>
            </p:cNvPr>
            <p:cNvSpPr/>
            <p:nvPr/>
          </p:nvSpPr>
          <p:spPr>
            <a:xfrm>
              <a:off x="133350" y="133350"/>
              <a:ext cx="8877300" cy="4876800"/>
            </a:xfrm>
            <a:prstGeom prst="plaque">
              <a:avLst>
                <a:gd name="adj" fmla="val 566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0A3F474B-6183-8E4C-F14B-23F0BABB1E2D}"/>
                </a:ext>
              </a:extLst>
            </p:cNvPr>
            <p:cNvSpPr/>
            <p:nvPr/>
          </p:nvSpPr>
          <p:spPr>
            <a:xfrm>
              <a:off x="227750" y="231300"/>
              <a:ext cx="8688600" cy="4680900"/>
            </a:xfrm>
            <a:prstGeom prst="plaque">
              <a:avLst>
                <a:gd name="adj" fmla="val 566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52306BDD-E2A6-FE9D-2633-7792A1C94975}"/>
                </a:ext>
              </a:extLst>
            </p:cNvPr>
            <p:cNvSpPr/>
            <p:nvPr/>
          </p:nvSpPr>
          <p:spPr>
            <a:xfrm>
              <a:off x="1333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D515C824-B04A-8F71-FB94-4B0977620F2A}"/>
                </a:ext>
              </a:extLst>
            </p:cNvPr>
            <p:cNvSpPr/>
            <p:nvPr/>
          </p:nvSpPr>
          <p:spPr>
            <a:xfrm>
              <a:off x="8880450" y="1333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0BC218E7-8BFE-E8DB-6BEF-F6A8D8D20573}"/>
                </a:ext>
              </a:extLst>
            </p:cNvPr>
            <p:cNvSpPr/>
            <p:nvPr/>
          </p:nvSpPr>
          <p:spPr>
            <a:xfrm>
              <a:off x="88804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99C82AC2-094C-1B26-1319-87805B4722BE}"/>
                </a:ext>
              </a:extLst>
            </p:cNvPr>
            <p:cNvSpPr/>
            <p:nvPr/>
          </p:nvSpPr>
          <p:spPr>
            <a:xfrm>
              <a:off x="133350" y="4879950"/>
              <a:ext cx="130200" cy="130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userDrawn="1">
  <p:cSld name="BLANK_1_1_1_1_1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9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CUSTOM_9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1EAE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5" r:id="rId12"/>
    <p:sldLayoutId id="2147483666" r:id="rId13"/>
    <p:sldLayoutId id="2147483667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98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ebp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f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>
            <a:extLst>
              <a:ext uri="{FF2B5EF4-FFF2-40B4-BE49-F238E27FC236}">
                <a16:creationId xmlns:a16="http://schemas.microsoft.com/office/drawing/2014/main" id="{7FB74874-C4B5-BD8A-39D6-2BE909095650}"/>
              </a:ext>
            </a:extLst>
          </p:cNvPr>
          <p:cNvSpPr txBox="1"/>
          <p:nvPr/>
        </p:nvSpPr>
        <p:spPr>
          <a:xfrm>
            <a:off x="267418" y="438353"/>
            <a:ext cx="860916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BÀI 10: </a:t>
            </a:r>
            <a:endParaRPr lang="en-US" sz="4000" b="1">
              <a:solidFill>
                <a:schemeClr val="accent1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LIÊN XÔ VÀ CÁC NƯỚC ĐÔNG ÂU TỪ NĂM 1945 ĐẾN NĂM 1991</a:t>
            </a:r>
            <a:endParaRPr lang="en-US" sz="3600" b="1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7" name="Freeform 8">
            <a:extLst>
              <a:ext uri="{FF2B5EF4-FFF2-40B4-BE49-F238E27FC236}">
                <a16:creationId xmlns:a16="http://schemas.microsoft.com/office/drawing/2014/main" id="{F28009E2-422C-3AA4-40D1-368505C64386}"/>
              </a:ext>
            </a:extLst>
          </p:cNvPr>
          <p:cNvSpPr/>
          <p:nvPr/>
        </p:nvSpPr>
        <p:spPr>
          <a:xfrm>
            <a:off x="3415225" y="3186606"/>
            <a:ext cx="2313547" cy="1413476"/>
          </a:xfrm>
          <a:custGeom>
            <a:avLst/>
            <a:gdLst/>
            <a:ahLst/>
            <a:cxnLst/>
            <a:rect l="l" t="t" r="r" b="b"/>
            <a:pathLst>
              <a:path w="3339739" h="2170830">
                <a:moveTo>
                  <a:pt x="0" y="0"/>
                </a:moveTo>
                <a:lnTo>
                  <a:pt x="3339738" y="0"/>
                </a:lnTo>
                <a:lnTo>
                  <a:pt x="3339738" y="2170830"/>
                </a:lnTo>
                <a:lnTo>
                  <a:pt x="0" y="217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45CA5967-6F9E-5E6B-FB04-7F69526538BE}"/>
              </a:ext>
            </a:extLst>
          </p:cNvPr>
          <p:cNvSpPr/>
          <p:nvPr/>
        </p:nvSpPr>
        <p:spPr>
          <a:xfrm>
            <a:off x="178418" y="327102"/>
            <a:ext cx="9471103" cy="490654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02C32-2AA3-1CC2-24F2-FF99ADA12EBA}"/>
              </a:ext>
            </a:extLst>
          </p:cNvPr>
          <p:cNvSpPr/>
          <p:nvPr/>
        </p:nvSpPr>
        <p:spPr>
          <a:xfrm>
            <a:off x="520390" y="263912"/>
            <a:ext cx="5739161" cy="61703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000000"/>
                </a:solidFill>
              </a:rPr>
              <a:t>1945 – cuối những năm 70 của TK 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C7855-4AE7-F171-33A9-693B66DC7324}"/>
              </a:ext>
            </a:extLst>
          </p:cNvPr>
          <p:cNvSpPr txBox="1"/>
          <p:nvPr/>
        </p:nvSpPr>
        <p:spPr>
          <a:xfrm>
            <a:off x="275061" y="1509266"/>
            <a:ext cx="3806286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</a:t>
            </a:r>
            <a:r>
              <a:rPr lang="vi-VN" sz="2000"/>
              <a:t>uy trì hoà bình và an ninh thế giới</a:t>
            </a:r>
            <a:r>
              <a:rPr lang="en-US" sz="2000"/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G</a:t>
            </a:r>
            <a:r>
              <a:rPr lang="vi-VN" sz="2000"/>
              <a:t>iúp đỡ về vật chất và tinh thần cho các nước </a:t>
            </a:r>
            <a:r>
              <a:rPr lang="en-US" sz="2000"/>
              <a:t>XHCN </a:t>
            </a:r>
            <a:r>
              <a:rPr lang="vi-VN" sz="2000"/>
              <a:t>và phong trào đấu tranh giải phóng dân tộc trên thế giới.</a:t>
            </a:r>
            <a:endParaRPr lang="en-US" sz="20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5C64CC-4F00-3B22-E7FD-1874710AA6DC}"/>
              </a:ext>
            </a:extLst>
          </p:cNvPr>
          <p:cNvGrpSpPr/>
          <p:nvPr/>
        </p:nvGrpSpPr>
        <p:grpSpPr>
          <a:xfrm>
            <a:off x="4263102" y="1130351"/>
            <a:ext cx="4605837" cy="3805830"/>
            <a:chOff x="4263102" y="1271599"/>
            <a:chExt cx="4605837" cy="3805830"/>
          </a:xfrm>
        </p:grpSpPr>
        <p:pic>
          <p:nvPicPr>
            <p:cNvPr id="6" name="Picture 5" descr="A group of men signing a document&#10;&#10;Description automatically generated">
              <a:extLst>
                <a:ext uri="{FF2B5EF4-FFF2-40B4-BE49-F238E27FC236}">
                  <a16:creationId xmlns:a16="http://schemas.microsoft.com/office/drawing/2014/main" id="{F9CBB6AC-CFA2-3F3A-31B5-0CF3022D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3102" y="1271599"/>
              <a:ext cx="4605837" cy="31071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4098EA-2D7A-D901-BE27-F579ADEC12B5}"/>
                </a:ext>
              </a:extLst>
            </p:cNvPr>
            <p:cNvSpPr txBox="1"/>
            <p:nvPr/>
          </p:nvSpPr>
          <p:spPr>
            <a:xfrm>
              <a:off x="4499327" y="4378712"/>
              <a:ext cx="4133386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/>
                <a:t>18/6/</a:t>
              </a:r>
              <a:r>
                <a:rPr lang="vi-VN"/>
                <a:t>1979, Hoa Kỳ và Liên Xô ký giai đoạn II của Hiệp ước hạn chế vũ khí chiến lược.</a:t>
              </a:r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EEB096-D6FC-139B-BCBC-27F6E3EFF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1BF4C2-0569-71D8-7DEA-467DC4F93FC2}"/>
              </a:ext>
            </a:extLst>
          </p:cNvPr>
          <p:cNvSpPr txBox="1"/>
          <p:nvPr/>
        </p:nvSpPr>
        <p:spPr>
          <a:xfrm>
            <a:off x="4403410" y="265990"/>
            <a:ext cx="4556037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/>
              <a:t>T</a:t>
            </a:r>
            <a:r>
              <a:rPr lang="vi-VN" sz="1800"/>
              <a:t>rong cuộc kháng chiến chống Mỹ, Liên Xô đã đưa sang Việt Nam</a:t>
            </a:r>
            <a:r>
              <a:rPr lang="en-US" sz="1800"/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2.000 xe tăng</a:t>
            </a:r>
            <a:r>
              <a:rPr lang="en-US" sz="180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1.700 xe bọc thép</a:t>
            </a:r>
            <a:endParaRPr lang="en-US" sz="180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7.000 đại bác và súng cối</a:t>
            </a:r>
            <a:r>
              <a:rPr lang="en-US" sz="180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H</a:t>
            </a:r>
            <a:r>
              <a:rPr lang="vi-VN" sz="1800"/>
              <a:t>ơn 5.000 pháo cao xạ chống máy bay</a:t>
            </a:r>
            <a:r>
              <a:rPr lang="en-US" sz="180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158 tổ hợp tên lửa phòng không</a:t>
            </a:r>
            <a:r>
              <a:rPr lang="en-US" sz="180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hơn 700 chiến đấu cơ</a:t>
            </a:r>
            <a:r>
              <a:rPr lang="en-US" sz="180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120 máy bay trực thăng</a:t>
            </a:r>
            <a:r>
              <a:rPr lang="en-US" sz="180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T</a:t>
            </a:r>
            <a:r>
              <a:rPr lang="vi-VN" sz="1800"/>
              <a:t>rên 100 tàu chiến</a:t>
            </a:r>
            <a:r>
              <a:rPr lang="en-US" sz="180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Đưa </a:t>
            </a:r>
            <a:r>
              <a:rPr lang="vi-VN" sz="1800"/>
              <a:t>vào hoạt động 117 cơ sở quân sự</a:t>
            </a:r>
            <a:endParaRPr lang="en-US"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4178E1-38A4-BE58-A5F2-34090194F392}"/>
              </a:ext>
            </a:extLst>
          </p:cNvPr>
          <p:cNvGrpSpPr/>
          <p:nvPr/>
        </p:nvGrpSpPr>
        <p:grpSpPr>
          <a:xfrm>
            <a:off x="350877" y="97663"/>
            <a:ext cx="2944954" cy="2188425"/>
            <a:chOff x="3422987" y="453415"/>
            <a:chExt cx="2944954" cy="21884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F959CC-FDC4-EDD1-0DD4-45FF68173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rot="21303326">
              <a:off x="3422987" y="815969"/>
              <a:ext cx="2944954" cy="1825871"/>
            </a:xfrm>
            <a:prstGeom prst="rect">
              <a:avLst/>
            </a:prstGeom>
            <a:ln w="57150">
              <a:solidFill>
                <a:srgbClr val="9E8B53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BF1B84-138D-3E54-4FCD-B2590984D795}"/>
                </a:ext>
              </a:extLst>
            </p:cNvPr>
            <p:cNvSpPr/>
            <p:nvPr/>
          </p:nvSpPr>
          <p:spPr>
            <a:xfrm>
              <a:off x="4773356" y="854826"/>
              <a:ext cx="91440" cy="91440"/>
            </a:xfrm>
            <a:prstGeom prst="ellipse">
              <a:avLst/>
            </a:prstGeom>
            <a:solidFill>
              <a:srgbClr val="FEFAF1"/>
            </a:solidFill>
            <a:ln w="25400" cap="flat" cmpd="sng" algn="ctr">
              <a:solidFill>
                <a:srgbClr val="C92A2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EFAF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26407AA9-DD48-269B-4162-F72F8BD87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670875" y="453415"/>
              <a:ext cx="292796" cy="47609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A31D08-7F91-5CD2-86A3-FBF2BEA5DA6B}"/>
              </a:ext>
            </a:extLst>
          </p:cNvPr>
          <p:cNvGrpSpPr/>
          <p:nvPr/>
        </p:nvGrpSpPr>
        <p:grpSpPr>
          <a:xfrm>
            <a:off x="2284922" y="1764804"/>
            <a:ext cx="1804073" cy="1289606"/>
            <a:chOff x="3911264" y="453415"/>
            <a:chExt cx="1804073" cy="12896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72EF72-3E2B-E7E2-4620-380950B8C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75709">
              <a:off x="3911264" y="729965"/>
              <a:ext cx="1804073" cy="1013056"/>
            </a:xfrm>
            <a:prstGeom prst="rect">
              <a:avLst/>
            </a:prstGeom>
            <a:ln w="57150">
              <a:solidFill>
                <a:srgbClr val="9E8B53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613A76-0CF2-ED8C-2105-6E1BC277AEB0}"/>
                </a:ext>
              </a:extLst>
            </p:cNvPr>
            <p:cNvSpPr/>
            <p:nvPr/>
          </p:nvSpPr>
          <p:spPr>
            <a:xfrm>
              <a:off x="4773356" y="854826"/>
              <a:ext cx="91440" cy="91440"/>
            </a:xfrm>
            <a:prstGeom prst="ellipse">
              <a:avLst/>
            </a:prstGeom>
            <a:solidFill>
              <a:srgbClr val="FEFAF1"/>
            </a:solidFill>
            <a:ln w="25400" cap="flat" cmpd="sng" algn="ctr">
              <a:solidFill>
                <a:srgbClr val="C92A2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EFAF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209A7D1F-FE5B-F628-FB9A-E273B7278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670875" y="453415"/>
              <a:ext cx="292796" cy="47609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CF84CA-70D3-0FD0-E56B-D1924CAE1189}"/>
              </a:ext>
            </a:extLst>
          </p:cNvPr>
          <p:cNvGrpSpPr/>
          <p:nvPr/>
        </p:nvGrpSpPr>
        <p:grpSpPr>
          <a:xfrm>
            <a:off x="184553" y="2682661"/>
            <a:ext cx="3033385" cy="2223494"/>
            <a:chOff x="3356121" y="453415"/>
            <a:chExt cx="3033385" cy="22234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325235-68BB-E195-7881-2B6DCA077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356121" y="775988"/>
              <a:ext cx="3033385" cy="1900921"/>
            </a:xfrm>
            <a:prstGeom prst="rect">
              <a:avLst/>
            </a:prstGeom>
            <a:ln w="57150">
              <a:solidFill>
                <a:srgbClr val="9E8B53"/>
              </a:solidFill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70E997-E7BA-6AC7-C904-1D305F6D09D6}"/>
                </a:ext>
              </a:extLst>
            </p:cNvPr>
            <p:cNvSpPr/>
            <p:nvPr/>
          </p:nvSpPr>
          <p:spPr>
            <a:xfrm>
              <a:off x="4773356" y="854826"/>
              <a:ext cx="91440" cy="91440"/>
            </a:xfrm>
            <a:prstGeom prst="ellipse">
              <a:avLst/>
            </a:prstGeom>
            <a:solidFill>
              <a:srgbClr val="FEFAF1"/>
            </a:solidFill>
            <a:ln w="25400" cap="flat" cmpd="sng" algn="ctr">
              <a:solidFill>
                <a:srgbClr val="C92A2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EFAF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9" name="Picture 21">
              <a:extLst>
                <a:ext uri="{FF2B5EF4-FFF2-40B4-BE49-F238E27FC236}">
                  <a16:creationId xmlns:a16="http://schemas.microsoft.com/office/drawing/2014/main" id="{24FBD78D-24D7-EB42-A955-699F86A20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670875" y="453415"/>
              <a:ext cx="292796" cy="476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0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45CA5967-6F9E-5E6B-FB04-7F69526538BE}"/>
              </a:ext>
            </a:extLst>
          </p:cNvPr>
          <p:cNvSpPr/>
          <p:nvPr/>
        </p:nvSpPr>
        <p:spPr>
          <a:xfrm>
            <a:off x="-594733" y="327102"/>
            <a:ext cx="9471103" cy="490654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02C32-2AA3-1CC2-24F2-FF99ADA12EBA}"/>
              </a:ext>
            </a:extLst>
          </p:cNvPr>
          <p:cNvSpPr/>
          <p:nvPr/>
        </p:nvSpPr>
        <p:spPr>
          <a:xfrm>
            <a:off x="520390" y="263912"/>
            <a:ext cx="5739161" cy="61703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000000"/>
                </a:solidFill>
              </a:rPr>
              <a:t>Đầu những năm 80 của TK XX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2EFEC3-B8C0-2839-CECD-52321FB4E9B0}"/>
              </a:ext>
            </a:extLst>
          </p:cNvPr>
          <p:cNvSpPr/>
          <p:nvPr/>
        </p:nvSpPr>
        <p:spPr>
          <a:xfrm>
            <a:off x="520390" y="1174595"/>
            <a:ext cx="3412272" cy="721112"/>
          </a:xfrm>
          <a:prstGeom prst="roundRect">
            <a:avLst>
              <a:gd name="adj" fmla="val 7310"/>
            </a:avLst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rgbClr val="000000"/>
                </a:solidFill>
              </a:rPr>
              <a:t>Khủng hoảng chính trị.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621421-9E8C-42C5-455A-5D347ED33400}"/>
              </a:ext>
            </a:extLst>
          </p:cNvPr>
          <p:cNvSpPr/>
          <p:nvPr/>
        </p:nvSpPr>
        <p:spPr>
          <a:xfrm>
            <a:off x="520389" y="2070410"/>
            <a:ext cx="3412273" cy="1423638"/>
          </a:xfrm>
          <a:prstGeom prst="roundRect">
            <a:avLst>
              <a:gd name="adj" fmla="val 7310"/>
            </a:avLst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3/1985: M. Goóc-ba-chốp được bầu làm Tổng bí thư Đảng Cộng sản Liên Xô.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DBC828-9EDE-67C8-C1ED-467CB530FD4C}"/>
              </a:ext>
            </a:extLst>
          </p:cNvPr>
          <p:cNvGrpSpPr/>
          <p:nvPr/>
        </p:nvGrpSpPr>
        <p:grpSpPr>
          <a:xfrm>
            <a:off x="520389" y="3599055"/>
            <a:ext cx="3412272" cy="1197827"/>
            <a:chOff x="520389" y="3636227"/>
            <a:chExt cx="3412272" cy="1197827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AA1E2E58-A6E9-DA05-C685-29621DA61EA7}"/>
                </a:ext>
              </a:extLst>
            </p:cNvPr>
            <p:cNvSpPr/>
            <p:nvPr/>
          </p:nvSpPr>
          <p:spPr>
            <a:xfrm>
              <a:off x="2062974" y="3636227"/>
              <a:ext cx="327102" cy="3717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E82EBB3-13A4-5830-AD37-CCD2018C6680}"/>
                </a:ext>
              </a:extLst>
            </p:cNvPr>
            <p:cNvSpPr/>
            <p:nvPr/>
          </p:nvSpPr>
          <p:spPr>
            <a:xfrm>
              <a:off x="520389" y="4112942"/>
              <a:ext cx="3412272" cy="721112"/>
            </a:xfrm>
            <a:prstGeom prst="roundRect">
              <a:avLst>
                <a:gd name="adj" fmla="val 7310"/>
              </a:avLst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Tiến hành công cuộc cải tổ.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34ED01-3AB3-8D44-3F86-183D6E0290EA}"/>
              </a:ext>
            </a:extLst>
          </p:cNvPr>
          <p:cNvGrpSpPr/>
          <p:nvPr/>
        </p:nvGrpSpPr>
        <p:grpSpPr>
          <a:xfrm>
            <a:off x="4572000" y="1487759"/>
            <a:ext cx="3947533" cy="898603"/>
            <a:chOff x="4572000" y="1517495"/>
            <a:chExt cx="3947533" cy="89860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BF0D94-01B9-0CCB-28D2-ACC7F80C7DAC}"/>
                </a:ext>
              </a:extLst>
            </p:cNvPr>
            <p:cNvSpPr/>
            <p:nvPr/>
          </p:nvSpPr>
          <p:spPr>
            <a:xfrm>
              <a:off x="4572000" y="1751671"/>
              <a:ext cx="3947533" cy="66442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vi-VN" sz="20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“dân chủ hoá, “công khai hoá”.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CAF5306E-F6A3-5CC6-952A-8C323951C3AA}"/>
                </a:ext>
              </a:extLst>
            </p:cNvPr>
            <p:cNvSpPr/>
            <p:nvPr/>
          </p:nvSpPr>
          <p:spPr>
            <a:xfrm>
              <a:off x="4572000" y="1517495"/>
              <a:ext cx="1932878" cy="468352"/>
            </a:xfrm>
            <a:prstGeom prst="homePlate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/>
                  </a:solidFill>
                </a:rPr>
                <a:t>Khẩu hiệu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1998A2-BFDD-1358-69A7-3CC02C3AFB07}"/>
              </a:ext>
            </a:extLst>
          </p:cNvPr>
          <p:cNvGrpSpPr/>
          <p:nvPr/>
        </p:nvGrpSpPr>
        <p:grpSpPr>
          <a:xfrm>
            <a:off x="4572000" y="2766199"/>
            <a:ext cx="3947533" cy="1873870"/>
            <a:chOff x="4572000" y="1517495"/>
            <a:chExt cx="3947533" cy="187387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1DB872-9CEC-5613-C0BE-B7A1E22B93F8}"/>
                </a:ext>
              </a:extLst>
            </p:cNvPr>
            <p:cNvSpPr/>
            <p:nvPr/>
          </p:nvSpPr>
          <p:spPr>
            <a:xfrm>
              <a:off x="4572000" y="1751671"/>
              <a:ext cx="3947533" cy="163969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50000"/>
                </a:lnSpc>
              </a:pPr>
              <a:r>
                <a:rPr lang="vi-VN" sz="20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Xác lập chế độ đa nguyên, đa đảng và hệ thống chính quyền tổng thống.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17D8A452-9BFA-A1BD-7503-09E3F7F7E5F7}"/>
                </a:ext>
              </a:extLst>
            </p:cNvPr>
            <p:cNvSpPr/>
            <p:nvPr/>
          </p:nvSpPr>
          <p:spPr>
            <a:xfrm>
              <a:off x="4572000" y="1517495"/>
              <a:ext cx="1932878" cy="468352"/>
            </a:xfrm>
            <a:prstGeom prst="homePlate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/>
                  </a:solidFill>
                </a:rPr>
                <a:t>Nội dung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6C4EE3-D93C-AB93-2A2F-74BB16F8F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668F961-4535-2C22-7DF9-39D5DAB0D943}"/>
              </a:ext>
            </a:extLst>
          </p:cNvPr>
          <p:cNvSpPr/>
          <p:nvPr/>
        </p:nvSpPr>
        <p:spPr>
          <a:xfrm>
            <a:off x="0" y="401447"/>
            <a:ext cx="2713463" cy="639336"/>
          </a:xfrm>
          <a:prstGeom prst="homePlat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>
                <a:solidFill>
                  <a:schemeClr val="accent5"/>
                </a:solidFill>
              </a:rPr>
              <a:t>Hệ quả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D72EC7-42BE-81B3-30E0-10CC18368FE0}"/>
              </a:ext>
            </a:extLst>
          </p:cNvPr>
          <p:cNvSpPr/>
          <p:nvPr/>
        </p:nvSpPr>
        <p:spPr>
          <a:xfrm>
            <a:off x="275064" y="1271241"/>
            <a:ext cx="1211765" cy="1992352"/>
          </a:xfrm>
          <a:prstGeom prst="roundRect">
            <a:avLst>
              <a:gd name="adj" fmla="val 7576"/>
            </a:avLst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kern="1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Mâu thuẫn chính trị gia tăng</a:t>
            </a:r>
            <a:endParaRPr lang="en-US" sz="160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DF166D-3E47-41C8-12E6-B96A48172C6B}"/>
              </a:ext>
            </a:extLst>
          </p:cNvPr>
          <p:cNvGrpSpPr/>
          <p:nvPr/>
        </p:nvGrpSpPr>
        <p:grpSpPr>
          <a:xfrm>
            <a:off x="1657814" y="1271241"/>
            <a:ext cx="2148469" cy="1992352"/>
            <a:chOff x="1918009" y="1538868"/>
            <a:chExt cx="2148469" cy="1992352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F5A0BDF0-8168-3D86-FC1B-CC897BF458C3}"/>
                </a:ext>
              </a:extLst>
            </p:cNvPr>
            <p:cNvSpPr/>
            <p:nvPr/>
          </p:nvSpPr>
          <p:spPr>
            <a:xfrm>
              <a:off x="1918009" y="2329434"/>
              <a:ext cx="484632" cy="484632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FADC99-566E-D7CB-3425-15E10A80A23F}"/>
                </a:ext>
              </a:extLst>
            </p:cNvPr>
            <p:cNvSpPr/>
            <p:nvPr/>
          </p:nvSpPr>
          <p:spPr>
            <a:xfrm>
              <a:off x="2573626" y="1538868"/>
              <a:ext cx="1492852" cy="1992352"/>
            </a:xfrm>
            <a:prstGeom prst="roundRect">
              <a:avLst>
                <a:gd name="adj" fmla="val 7576"/>
              </a:avLst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kern="10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Đảng Cộng sản bị đình chỉ hoạt động</a:t>
              </a:r>
              <a:endParaRPr lang="en-US" sz="1600"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E55426-875F-ED6F-55D1-C0508EB35740}"/>
              </a:ext>
            </a:extLst>
          </p:cNvPr>
          <p:cNvGrpSpPr/>
          <p:nvPr/>
        </p:nvGrpSpPr>
        <p:grpSpPr>
          <a:xfrm>
            <a:off x="3977268" y="1271241"/>
            <a:ext cx="2059259" cy="1992352"/>
            <a:chOff x="1918009" y="1538868"/>
            <a:chExt cx="2059259" cy="1992352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D5544D1-BC44-C01A-1A9E-A8998FA6A876}"/>
                </a:ext>
              </a:extLst>
            </p:cNvPr>
            <p:cNvSpPr/>
            <p:nvPr/>
          </p:nvSpPr>
          <p:spPr>
            <a:xfrm>
              <a:off x="1918009" y="2329434"/>
              <a:ext cx="484632" cy="484632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7473CAE-75BA-E780-DE7A-94AA04A876CF}"/>
                </a:ext>
              </a:extLst>
            </p:cNvPr>
            <p:cNvSpPr/>
            <p:nvPr/>
          </p:nvSpPr>
          <p:spPr>
            <a:xfrm>
              <a:off x="2573626" y="1538868"/>
              <a:ext cx="1403642" cy="1992352"/>
            </a:xfrm>
            <a:prstGeom prst="roundRect">
              <a:avLst>
                <a:gd name="adj" fmla="val 7576"/>
              </a:avLst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kern="10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</a:rPr>
                <a:t>C</a:t>
              </a:r>
              <a:r>
                <a:rPr lang="vi-VN" sz="2000" kern="10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hính quyền Liên bang tê liệt</a:t>
              </a:r>
              <a:endParaRPr lang="en-US" sz="160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784352-F808-B222-2B0F-48FF2F67E1F8}"/>
              </a:ext>
            </a:extLst>
          </p:cNvPr>
          <p:cNvGrpSpPr/>
          <p:nvPr/>
        </p:nvGrpSpPr>
        <p:grpSpPr>
          <a:xfrm>
            <a:off x="6207512" y="1271241"/>
            <a:ext cx="2676293" cy="1992352"/>
            <a:chOff x="1918009" y="1538868"/>
            <a:chExt cx="2676293" cy="1992352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04BBCDF6-19C9-3184-9913-ECF28B70B990}"/>
                </a:ext>
              </a:extLst>
            </p:cNvPr>
            <p:cNvSpPr/>
            <p:nvPr/>
          </p:nvSpPr>
          <p:spPr>
            <a:xfrm>
              <a:off x="1918009" y="2329434"/>
              <a:ext cx="484632" cy="484632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787E2F-6DF2-F732-8EA1-DD66EED55402}"/>
                </a:ext>
              </a:extLst>
            </p:cNvPr>
            <p:cNvSpPr/>
            <p:nvPr/>
          </p:nvSpPr>
          <p:spPr>
            <a:xfrm>
              <a:off x="2573626" y="1538868"/>
              <a:ext cx="2020676" cy="1992352"/>
            </a:xfrm>
            <a:prstGeom prst="roundRect">
              <a:avLst>
                <a:gd name="adj" fmla="val 7576"/>
              </a:avLst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kern="10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</a:rPr>
                <a:t>C</a:t>
              </a:r>
              <a:r>
                <a:rPr lang="vi-VN" sz="2000" kern="10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</a:rPr>
                <a:t>ác nước cộng hoà tuyên bố độc lập, tách khỏi Liên bang.</a:t>
              </a:r>
              <a:endParaRPr lang="en-US" sz="1600"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94B05-1C63-9092-BEB8-0A11683CC101}"/>
              </a:ext>
            </a:extLst>
          </p:cNvPr>
          <p:cNvGrpSpPr/>
          <p:nvPr/>
        </p:nvGrpSpPr>
        <p:grpSpPr>
          <a:xfrm>
            <a:off x="302495" y="3397932"/>
            <a:ext cx="8581310" cy="1344121"/>
            <a:chOff x="295060" y="3530820"/>
            <a:chExt cx="8581310" cy="13441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A84F2AA-E6F7-818A-62E4-5786CCFAC992}"/>
                </a:ext>
              </a:extLst>
            </p:cNvPr>
            <p:cNvSpPr/>
            <p:nvPr/>
          </p:nvSpPr>
          <p:spPr>
            <a:xfrm>
              <a:off x="418875" y="4012580"/>
              <a:ext cx="8333679" cy="862361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rgbClr val="E032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solidFill>
                    <a:srgbClr val="000000"/>
                  </a:solidFill>
                </a:rPr>
                <a:t>25/12/1991: M. Goóc-ba-chốp từ chức, Liên bang Xô viết tan rã. 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3A4627EE-3664-9CD4-DAC1-1B4949A3A661}"/>
                </a:ext>
              </a:extLst>
            </p:cNvPr>
            <p:cNvSpPr/>
            <p:nvPr/>
          </p:nvSpPr>
          <p:spPr>
            <a:xfrm rot="5400000">
              <a:off x="4407826" y="-581946"/>
              <a:ext cx="355778" cy="8581310"/>
            </a:xfrm>
            <a:prstGeom prst="rightBrace">
              <a:avLst>
                <a:gd name="adj1" fmla="val 35944"/>
                <a:gd name="adj2" fmla="val 50000"/>
              </a:avLst>
            </a:prstGeom>
            <a:ln w="28575">
              <a:solidFill>
                <a:srgbClr val="E0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85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206ECA5F-C50A-FDD5-F5F2-7D254D164B20}"/>
              </a:ext>
            </a:extLst>
          </p:cNvPr>
          <p:cNvSpPr/>
          <p:nvPr/>
        </p:nvSpPr>
        <p:spPr>
          <a:xfrm>
            <a:off x="2378926" y="185854"/>
            <a:ext cx="4386147" cy="1018013"/>
          </a:xfrm>
          <a:prstGeom prst="flowChartOffpageConnector">
            <a:avLst/>
          </a:prstGeom>
          <a:solidFill>
            <a:srgbClr val="C8B0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Giai đoạn 1946 - 1950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BC08-0A67-326E-C9A5-50B0EA9021FE}"/>
              </a:ext>
            </a:extLst>
          </p:cNvPr>
          <p:cNvSpPr txBox="1"/>
          <p:nvPr/>
        </p:nvSpPr>
        <p:spPr>
          <a:xfrm>
            <a:off x="442328" y="1310785"/>
            <a:ext cx="332678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1946:</a:t>
            </a:r>
            <a:r>
              <a:rPr lang="vi-VN" sz="2000"/>
              <a:t> </a:t>
            </a:r>
            <a:r>
              <a:rPr lang="en-US" sz="2000"/>
              <a:t>b</a:t>
            </a:r>
            <a:r>
              <a:rPr lang="vi-VN" sz="2000"/>
              <a:t>ắt </a:t>
            </a:r>
            <a:r>
              <a:rPr lang="en-US" sz="2000"/>
              <a:t>đầu </a:t>
            </a:r>
            <a:r>
              <a:rPr lang="vi-VN" sz="2000"/>
              <a:t>khôi phục kinh tế.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1950</a:t>
            </a:r>
            <a:r>
              <a:rPr lang="en-US" sz="2000"/>
              <a:t>:</a:t>
            </a:r>
            <a:r>
              <a:rPr lang="vi-VN" sz="2000"/>
              <a:t> phục hồi được mức trước chiến tranh.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32CD77-96AD-5444-40CA-E2937A425D0C}"/>
              </a:ext>
            </a:extLst>
          </p:cNvPr>
          <p:cNvGrpSpPr/>
          <p:nvPr/>
        </p:nvGrpSpPr>
        <p:grpSpPr>
          <a:xfrm>
            <a:off x="561274" y="3299693"/>
            <a:ext cx="3207836" cy="1409239"/>
            <a:chOff x="501803" y="3366601"/>
            <a:chExt cx="3207836" cy="1409239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535679CB-154A-749B-7C69-00F3E7C10A02}"/>
                </a:ext>
              </a:extLst>
            </p:cNvPr>
            <p:cNvSpPr/>
            <p:nvPr/>
          </p:nvSpPr>
          <p:spPr>
            <a:xfrm rot="16200000" flipH="1">
              <a:off x="520388" y="3877932"/>
              <a:ext cx="349405" cy="386576"/>
            </a:xfrm>
            <a:prstGeom prst="downArrow">
              <a:avLst/>
            </a:prstGeom>
            <a:solidFill>
              <a:srgbClr val="E0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8D59C2-3D01-6EAA-082C-87CE2E4318D9}"/>
                </a:ext>
              </a:extLst>
            </p:cNvPr>
            <p:cNvSpPr/>
            <p:nvPr/>
          </p:nvSpPr>
          <p:spPr>
            <a:xfrm>
              <a:off x="1011042" y="3366601"/>
              <a:ext cx="2698597" cy="1409239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E032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Tiến hành xây dựng cơ sở vật chất cho chủ nghĩa xã hội.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A25B28-3210-E35E-D748-A0639840A687}"/>
              </a:ext>
            </a:extLst>
          </p:cNvPr>
          <p:cNvGrpSpPr/>
          <p:nvPr/>
        </p:nvGrpSpPr>
        <p:grpSpPr>
          <a:xfrm>
            <a:off x="3966017" y="1310785"/>
            <a:ext cx="4791410" cy="3480626"/>
            <a:chOff x="3966017" y="1310785"/>
            <a:chExt cx="4791410" cy="348062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E9FE65-3F90-2216-A69B-F7AB13D25DB6}"/>
                </a:ext>
              </a:extLst>
            </p:cNvPr>
            <p:cNvGrpSpPr/>
            <p:nvPr/>
          </p:nvGrpSpPr>
          <p:grpSpPr>
            <a:xfrm>
              <a:off x="3966017" y="1310785"/>
              <a:ext cx="4791410" cy="3480626"/>
              <a:chOff x="3966017" y="1310785"/>
              <a:chExt cx="4791410" cy="3480626"/>
            </a:xfrm>
          </p:grpSpPr>
          <p:pic>
            <p:nvPicPr>
              <p:cNvPr id="9" name="Picture 8" descr="A busy street with cars and people&#10;&#10;Description automatically generated">
                <a:extLst>
                  <a:ext uri="{FF2B5EF4-FFF2-40B4-BE49-F238E27FC236}">
                    <a16:creationId xmlns:a16="http://schemas.microsoft.com/office/drawing/2014/main" id="{30060168-FA3A-8EC2-5B32-F86822EC8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99076" y="3217212"/>
                <a:ext cx="2358351" cy="1574199"/>
              </a:xfrm>
              <a:prstGeom prst="rect">
                <a:avLst/>
              </a:prstGeom>
            </p:spPr>
          </p:pic>
          <p:pic>
            <p:nvPicPr>
              <p:cNvPr id="11" name="Picture 10" descr="A city street with cars and a river&#10;&#10;Description automatically generated">
                <a:extLst>
                  <a:ext uri="{FF2B5EF4-FFF2-40B4-BE49-F238E27FC236}">
                    <a16:creationId xmlns:a16="http://schemas.microsoft.com/office/drawing/2014/main" id="{B465DD47-ECCF-3C3D-5581-54BCFEC05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6017" y="1310785"/>
                <a:ext cx="2761892" cy="1831372"/>
              </a:xfrm>
              <a:prstGeom prst="rect">
                <a:avLst/>
              </a:prstGeom>
            </p:spPr>
          </p:pic>
          <p:pic>
            <p:nvPicPr>
              <p:cNvPr id="13" name="Picture 12" descr="A group of people arranging flowers&#10;&#10;Description automatically generated">
                <a:extLst>
                  <a:ext uri="{FF2B5EF4-FFF2-40B4-BE49-F238E27FC236}">
                    <a16:creationId xmlns:a16="http://schemas.microsoft.com/office/drawing/2014/main" id="{2B2128FA-A6B8-B3B8-5C93-6BAF85859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6017" y="3217212"/>
                <a:ext cx="2358352" cy="1574199"/>
              </a:xfrm>
              <a:prstGeom prst="rect">
                <a:avLst/>
              </a:prstGeom>
            </p:spPr>
          </p:pic>
          <p:pic>
            <p:nvPicPr>
              <p:cNvPr id="15" name="Picture 14" descr="A group of people at a market&#10;&#10;Description automatically generated">
                <a:extLst>
                  <a:ext uri="{FF2B5EF4-FFF2-40B4-BE49-F238E27FC236}">
                    <a16:creationId xmlns:a16="http://schemas.microsoft.com/office/drawing/2014/main" id="{A482EB4C-D67C-D1A7-9EB1-20BEB1861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3555" r="14523"/>
              <a:stretch/>
            </p:blipFill>
            <p:spPr>
              <a:xfrm>
                <a:off x="6809681" y="1310785"/>
                <a:ext cx="1947746" cy="1831372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99BFD7-4226-EB43-DE4B-67CC67BC148A}"/>
                </a:ext>
              </a:extLst>
            </p:cNvPr>
            <p:cNvSpPr/>
            <p:nvPr/>
          </p:nvSpPr>
          <p:spPr>
            <a:xfrm>
              <a:off x="4571999" y="3032064"/>
              <a:ext cx="3627863" cy="2676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Mát-xcơ-va những năm 1950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7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206ECA5F-C50A-FDD5-F5F2-7D254D164B20}"/>
              </a:ext>
            </a:extLst>
          </p:cNvPr>
          <p:cNvSpPr/>
          <p:nvPr/>
        </p:nvSpPr>
        <p:spPr>
          <a:xfrm>
            <a:off x="2378926" y="185854"/>
            <a:ext cx="4386147" cy="1018013"/>
          </a:xfrm>
          <a:prstGeom prst="flowChartOffpageConnector">
            <a:avLst/>
          </a:prstGeom>
          <a:solidFill>
            <a:srgbClr val="C8B0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Giai đoạn: Những năm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BC08-0A67-326E-C9A5-50B0EA9021FE}"/>
              </a:ext>
            </a:extLst>
          </p:cNvPr>
          <p:cNvSpPr txBox="1"/>
          <p:nvPr/>
        </p:nvSpPr>
        <p:spPr>
          <a:xfrm>
            <a:off x="477640" y="1169090"/>
            <a:ext cx="4040463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Là </a:t>
            </a:r>
            <a:r>
              <a:rPr lang="vi-VN" sz="2000"/>
              <a:t>cường quốc công nghiệp thứ hai thế giới (sau Mỹ).</a:t>
            </a:r>
            <a:endParaRPr 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1957: </a:t>
            </a:r>
            <a:r>
              <a:rPr lang="vi-VN" sz="2000"/>
              <a:t>phóng thành công vệ tinh nhân tạo</a:t>
            </a:r>
            <a:r>
              <a:rPr lang="en-US" sz="2000"/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1961:</a:t>
            </a:r>
            <a:r>
              <a:rPr lang="vi-VN" sz="2000"/>
              <a:t> phóng tàu vũ trụ có người lái vào quỹ đạo Trái Đất</a:t>
            </a:r>
            <a:r>
              <a:rPr lang="en-US" sz="2000"/>
              <a:t>.</a:t>
            </a:r>
            <a:endParaRPr lang="vi-VN"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358988-ED15-F2EE-F38F-FE2FE2A80114}"/>
              </a:ext>
            </a:extLst>
          </p:cNvPr>
          <p:cNvGrpSpPr/>
          <p:nvPr/>
        </p:nvGrpSpPr>
        <p:grpSpPr>
          <a:xfrm>
            <a:off x="358694" y="4051486"/>
            <a:ext cx="6735341" cy="701927"/>
            <a:chOff x="501803" y="3720256"/>
            <a:chExt cx="6735341" cy="701927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216905C0-99E2-67A9-E596-A485D3F48F41}"/>
                </a:ext>
              </a:extLst>
            </p:cNvPr>
            <p:cNvSpPr/>
            <p:nvPr/>
          </p:nvSpPr>
          <p:spPr>
            <a:xfrm rot="16200000" flipH="1">
              <a:off x="520388" y="3877932"/>
              <a:ext cx="349405" cy="386576"/>
            </a:xfrm>
            <a:prstGeom prst="downArrow">
              <a:avLst/>
            </a:prstGeom>
            <a:solidFill>
              <a:srgbClr val="E0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3B454E-83EF-E3E6-37D1-06A70837D71D}"/>
                </a:ext>
              </a:extLst>
            </p:cNvPr>
            <p:cNvSpPr/>
            <p:nvPr/>
          </p:nvSpPr>
          <p:spPr>
            <a:xfrm>
              <a:off x="985023" y="3720256"/>
              <a:ext cx="6252121" cy="701927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E032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</a:rPr>
                <a:t>M</a:t>
              </a:r>
              <a:r>
                <a:rPr lang="vi-VN" sz="2000">
                  <a:solidFill>
                    <a:srgbClr val="000000"/>
                  </a:solidFill>
                </a:rPr>
                <a:t>ở đầu kỉ nguyên chinh phục vũ trụ của loài người.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62959F-2E25-90F6-CBDE-B675F2C8CB61}"/>
              </a:ext>
            </a:extLst>
          </p:cNvPr>
          <p:cNvGrpSpPr/>
          <p:nvPr/>
        </p:nvGrpSpPr>
        <p:grpSpPr>
          <a:xfrm>
            <a:off x="4625899" y="1105557"/>
            <a:ext cx="4101788" cy="2899042"/>
            <a:chOff x="4625899" y="1105557"/>
            <a:chExt cx="4101788" cy="2899042"/>
          </a:xfrm>
        </p:grpSpPr>
        <p:pic>
          <p:nvPicPr>
            <p:cNvPr id="14" name="Picture 13" descr="A person wearing a helmet&#10;&#10;Description automatically generated">
              <a:extLst>
                <a:ext uri="{FF2B5EF4-FFF2-40B4-BE49-F238E27FC236}">
                  <a16:creationId xmlns:a16="http://schemas.microsoft.com/office/drawing/2014/main" id="{CADE43DE-9E75-286B-E58F-75A42A9F1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5342" y="1782254"/>
              <a:ext cx="2222345" cy="2222345"/>
            </a:xfrm>
            <a:prstGeom prst="rect">
              <a:avLst/>
            </a:prstGeom>
          </p:spPr>
        </p:pic>
        <p:pic>
          <p:nvPicPr>
            <p:cNvPr id="20" name="Picture 19" descr="A silver satellite with multiple wires&#10;&#10;Description automatically generated with medium confidence">
              <a:extLst>
                <a:ext uri="{FF2B5EF4-FFF2-40B4-BE49-F238E27FC236}">
                  <a16:creationId xmlns:a16="http://schemas.microsoft.com/office/drawing/2014/main" id="{C0BC279A-2E78-74EE-3A1A-2BA2DA530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5899" y="1105557"/>
              <a:ext cx="2633506" cy="1938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77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206ECA5F-C50A-FDD5-F5F2-7D254D164B20}"/>
              </a:ext>
            </a:extLst>
          </p:cNvPr>
          <p:cNvSpPr/>
          <p:nvPr/>
        </p:nvSpPr>
        <p:spPr>
          <a:xfrm>
            <a:off x="1397621" y="156250"/>
            <a:ext cx="6348761" cy="1018013"/>
          </a:xfrm>
          <a:prstGeom prst="flowChartOffpageConnector">
            <a:avLst/>
          </a:prstGeom>
          <a:solidFill>
            <a:srgbClr val="C8B0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Giai đoạn: Giữa những năm 70 của TK XX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BC08-0A67-326E-C9A5-50B0EA9021FE}"/>
              </a:ext>
            </a:extLst>
          </p:cNvPr>
          <p:cNvSpPr txBox="1"/>
          <p:nvPr/>
        </p:nvSpPr>
        <p:spPr>
          <a:xfrm>
            <a:off x="434894" y="1612393"/>
            <a:ext cx="3765400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Có dấu hiệu trì trệ.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1985: Cải tổ kinh tế nhưng thiếu đồng bộ, hiệu quả.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1989 – 1991: Khủng hoảng kinh tế trầm trọng.</a:t>
            </a:r>
            <a:endParaRPr lang="vi-VN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55E151-EAE6-C3FC-6276-722720614DC2}"/>
              </a:ext>
            </a:extLst>
          </p:cNvPr>
          <p:cNvGrpSpPr/>
          <p:nvPr/>
        </p:nvGrpSpPr>
        <p:grpSpPr>
          <a:xfrm>
            <a:off x="4296938" y="1271505"/>
            <a:ext cx="4236929" cy="3637587"/>
            <a:chOff x="4375533" y="1286373"/>
            <a:chExt cx="4236929" cy="3637587"/>
          </a:xfrm>
        </p:grpSpPr>
        <p:pic>
          <p:nvPicPr>
            <p:cNvPr id="6" name="Picture 5" descr="A group of people in a store&#10;&#10;Description automatically generated">
              <a:extLst>
                <a:ext uri="{FF2B5EF4-FFF2-40B4-BE49-F238E27FC236}">
                  <a16:creationId xmlns:a16="http://schemas.microsoft.com/office/drawing/2014/main" id="{0CD46DCD-93BC-9E20-6330-C9EE3CC35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5533" y="1286373"/>
              <a:ext cx="4236929" cy="3025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D9FC75-DEE4-DB3A-4F11-17F0CC1881D8}"/>
                </a:ext>
              </a:extLst>
            </p:cNvPr>
            <p:cNvSpPr txBox="1"/>
            <p:nvPr/>
          </p:nvSpPr>
          <p:spPr>
            <a:xfrm>
              <a:off x="4819457" y="4311805"/>
              <a:ext cx="3349079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/>
                <a:t>Phụ nữ Liên Xô xếp hàng mua thực phẩm trong thời kỳ thiếu hụt vào những năm 1980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E14470-6D5F-91B6-6752-BF069768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91AE53B-0255-81C9-E8B0-D2223C5ABC68}"/>
              </a:ext>
            </a:extLst>
          </p:cNvPr>
          <p:cNvGrpSpPr/>
          <p:nvPr/>
        </p:nvGrpSpPr>
        <p:grpSpPr>
          <a:xfrm>
            <a:off x="230536" y="720838"/>
            <a:ext cx="8682928" cy="650326"/>
            <a:chOff x="707750" y="232768"/>
            <a:chExt cx="8682928" cy="6503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543F9F-1ECC-E741-B82A-2F2622A8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50" y="232768"/>
              <a:ext cx="841224" cy="6503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E46FCD-2AB3-306A-1560-6BBBEDF9C34D}"/>
                </a:ext>
              </a:extLst>
            </p:cNvPr>
            <p:cNvSpPr txBox="1"/>
            <p:nvPr/>
          </p:nvSpPr>
          <p:spPr>
            <a:xfrm>
              <a:off x="1548974" y="342487"/>
              <a:ext cx="78417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Chia lớp thành </a:t>
              </a:r>
              <a:r>
                <a:rPr lang="en-US" sz="2200">
                  <a:solidFill>
                    <a:sysClr val="windowText" lastClr="000000"/>
                  </a:solidFill>
                </a:rPr>
                <a:t>6</a:t>
              </a: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nhóm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và hoàn thành </a:t>
              </a:r>
              <a:r>
                <a:rPr kumimoji="0" lang="en-US" sz="22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Phiếu học tập số 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19E9D9-A174-8062-6386-070A7D2E54AA}"/>
              </a:ext>
            </a:extLst>
          </p:cNvPr>
          <p:cNvSpPr txBox="1"/>
          <p:nvPr/>
        </p:nvSpPr>
        <p:spPr>
          <a:xfrm>
            <a:off x="335753" y="2444554"/>
            <a:ext cx="3962323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buClrTx/>
              <a:defRPr/>
            </a:pP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Khai thác Hình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10.5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Tư liệu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cung cấp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thông tin mục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1c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SGK tr.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000" kern="1200">
                <a:solidFill>
                  <a:srgbClr val="1919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vi-VN" sz="2000" kern="1200">
                <a:solidFill>
                  <a:srgbClr val="1919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ình hình </a:t>
            </a:r>
            <a:r>
              <a:rPr lang="en-US" sz="2000" kern="1200">
                <a:solidFill>
                  <a:srgbClr val="1919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 hội và văn hóa </a:t>
            </a:r>
            <a:r>
              <a:rPr lang="vi-VN" sz="2000" kern="1200">
                <a:solidFill>
                  <a:srgbClr val="1919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 Liên Xô từ năm 1945 đến năm 1991.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57392-E6A2-43F7-6027-C539729FF1FF}"/>
              </a:ext>
            </a:extLst>
          </p:cNvPr>
          <p:cNvGrpSpPr/>
          <p:nvPr/>
        </p:nvGrpSpPr>
        <p:grpSpPr>
          <a:xfrm>
            <a:off x="0" y="1428460"/>
            <a:ext cx="3702206" cy="902017"/>
            <a:chOff x="0" y="1156922"/>
            <a:chExt cx="3702206" cy="902017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7AD657B8-6EC1-BFAD-7716-0BB87C8E269F}"/>
                </a:ext>
              </a:extLst>
            </p:cNvPr>
            <p:cNvSpPr/>
            <p:nvPr/>
          </p:nvSpPr>
          <p:spPr>
            <a:xfrm>
              <a:off x="0" y="1372839"/>
              <a:ext cx="3702206" cy="584775"/>
            </a:xfrm>
            <a:prstGeom prst="homePlate">
              <a:avLst/>
            </a:prstGeom>
            <a:solidFill>
              <a:srgbClr val="808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91440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Nhóm 5, </a:t>
              </a:r>
              <a:r>
                <a:rPr lang="en-US" sz="2400" b="1">
                  <a:solidFill>
                    <a:srgbClr val="FFFFFF"/>
                  </a:solidFill>
                  <a:ea typeface="+mn-ea"/>
                </a:rPr>
                <a:t>6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: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463B50-3508-EC04-4FF8-3FCCF5775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4568" y="1156922"/>
              <a:ext cx="1043297" cy="90201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DCBA2F-E1F3-0213-8639-EA3120729EC8}"/>
              </a:ext>
            </a:extLst>
          </p:cNvPr>
          <p:cNvGrpSpPr/>
          <p:nvPr/>
        </p:nvGrpSpPr>
        <p:grpSpPr>
          <a:xfrm>
            <a:off x="4443576" y="1423201"/>
            <a:ext cx="4469888" cy="3603045"/>
            <a:chOff x="-498752" y="1373863"/>
            <a:chExt cx="4469888" cy="36030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350124-F8AB-395D-BB2F-61EBEFE7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-353252" y="1373863"/>
              <a:ext cx="4178888" cy="299089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B9E037-E3B7-791A-31DD-3C88DF98AEBB}"/>
                </a:ext>
              </a:extLst>
            </p:cNvPr>
            <p:cNvSpPr txBox="1"/>
            <p:nvPr/>
          </p:nvSpPr>
          <p:spPr>
            <a:xfrm>
              <a:off x="-498752" y="4364753"/>
              <a:ext cx="4469888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Hình 10.5. </a:t>
              </a:r>
              <a:r>
                <a:rPr kumimoji="0" lang="en-US" sz="120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Diễu hành trong Lễ khai mạc Liên hoan Thanh niên và sinh viên thế giới lần thứ VI tại Mát-xcơ-va (7-1957)</a:t>
              </a:r>
              <a:endParaRPr kumimoji="0" lang="vi-VN" sz="120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397311-E8E5-1DA4-2A64-0BA1566D8331}"/>
              </a:ext>
            </a:extLst>
          </p:cNvPr>
          <p:cNvSpPr txBox="1"/>
          <p:nvPr/>
        </p:nvSpPr>
        <p:spPr>
          <a:xfrm>
            <a:off x="1490082" y="259172"/>
            <a:ext cx="616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0070C0"/>
                </a:solidFill>
              </a:rPr>
              <a:t>c. Xã hội và văn hóa</a:t>
            </a:r>
            <a:endParaRPr lang="vi-VN" sz="2400" b="1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14394D-78C7-79C1-7DFC-A08979981388}"/>
              </a:ext>
            </a:extLst>
          </p:cNvPr>
          <p:cNvSpPr txBox="1"/>
          <p:nvPr/>
        </p:nvSpPr>
        <p:spPr>
          <a:xfrm>
            <a:off x="3107865" y="282346"/>
            <a:ext cx="2928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kern="100">
                <a:solidFill>
                  <a:srgbClr val="808000"/>
                </a:solidFill>
                <a:effectLst/>
                <a:latin typeface="Anton" pitchFamily="2" charset="0"/>
                <a:ea typeface="Calibri" panose="020F0502020204030204" pitchFamily="34" charset="0"/>
              </a:rPr>
              <a:t>Năm </a:t>
            </a:r>
            <a:r>
              <a:rPr lang="vi-VN" sz="4400" kern="100">
                <a:solidFill>
                  <a:srgbClr val="808000"/>
                </a:solidFill>
                <a:effectLst/>
                <a:latin typeface="Anton" pitchFamily="2" charset="0"/>
                <a:ea typeface="Calibri" panose="020F0502020204030204" pitchFamily="34" charset="0"/>
              </a:rPr>
              <a:t>1970</a:t>
            </a:r>
            <a:endParaRPr lang="en-US" sz="4400">
              <a:solidFill>
                <a:srgbClr val="808000"/>
              </a:solidFill>
              <a:latin typeface="Anton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95CB63-C99A-681F-967D-1B521CE22203}"/>
              </a:ext>
            </a:extLst>
          </p:cNvPr>
          <p:cNvGrpSpPr/>
          <p:nvPr/>
        </p:nvGrpSpPr>
        <p:grpSpPr>
          <a:xfrm>
            <a:off x="227352" y="1144061"/>
            <a:ext cx="2332929" cy="3502281"/>
            <a:chOff x="542691" y="2040751"/>
            <a:chExt cx="2332929" cy="35022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EF24CB9-A564-A559-9E47-218A821BE7CF}"/>
                </a:ext>
              </a:extLst>
            </p:cNvPr>
            <p:cNvSpPr/>
            <p:nvPr/>
          </p:nvSpPr>
          <p:spPr>
            <a:xfrm>
              <a:off x="542691" y="2394210"/>
              <a:ext cx="2332929" cy="3148822"/>
            </a:xfrm>
            <a:prstGeom prst="roundRect">
              <a:avLst>
                <a:gd name="adj" fmla="val 8140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kern="1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C</a:t>
              </a:r>
              <a:r>
                <a:rPr lang="vi-VN" sz="2000" kern="1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ó 3/4 dân số thành phố và một nửa dân số nông thôn làm việc có trình độ đại học và trung học. </a:t>
              </a:r>
              <a:endParaRPr lang="en-US" sz="2000" kern="1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8DBC7248-945B-25C1-4B26-7240CB0C9BC5}"/>
                </a:ext>
              </a:extLst>
            </p:cNvPr>
            <p:cNvSpPr/>
            <p:nvPr/>
          </p:nvSpPr>
          <p:spPr>
            <a:xfrm>
              <a:off x="1281691" y="2040751"/>
              <a:ext cx="854927" cy="706916"/>
            </a:xfrm>
            <a:custGeom>
              <a:avLst/>
              <a:gdLst/>
              <a:ahLst/>
              <a:cxnLst/>
              <a:rect l="l" t="t" r="r" b="b"/>
              <a:pathLst>
                <a:path w="2074959" h="1659967">
                  <a:moveTo>
                    <a:pt x="0" y="0"/>
                  </a:moveTo>
                  <a:lnTo>
                    <a:pt x="2074959" y="0"/>
                  </a:lnTo>
                  <a:lnTo>
                    <a:pt x="2074959" y="1659967"/>
                  </a:lnTo>
                  <a:lnTo>
                    <a:pt x="0" y="1659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803245-38DE-F0EE-9452-87EDDA451D50}"/>
              </a:ext>
            </a:extLst>
          </p:cNvPr>
          <p:cNvGrpSpPr/>
          <p:nvPr/>
        </p:nvGrpSpPr>
        <p:grpSpPr>
          <a:xfrm>
            <a:off x="2736302" y="1144061"/>
            <a:ext cx="2856571" cy="1524798"/>
            <a:chOff x="3695701" y="2109772"/>
            <a:chExt cx="2856571" cy="152479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D561A16-3E05-01EC-7E10-D6BC2A572F0F}"/>
                </a:ext>
              </a:extLst>
            </p:cNvPr>
            <p:cNvSpPr/>
            <p:nvPr/>
          </p:nvSpPr>
          <p:spPr>
            <a:xfrm>
              <a:off x="3695701" y="2463230"/>
              <a:ext cx="2856571" cy="1171340"/>
            </a:xfrm>
            <a:prstGeom prst="roundRect">
              <a:avLst>
                <a:gd name="adj" fmla="val 8140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kern="1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Sách, báo được xuất bản với số lượng lớn. </a:t>
              </a:r>
              <a:endParaRPr lang="en-US" sz="2000" kern="1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AC138505-79EA-69C6-30DE-7D25BF6031D3}"/>
                </a:ext>
              </a:extLst>
            </p:cNvPr>
            <p:cNvSpPr/>
            <p:nvPr/>
          </p:nvSpPr>
          <p:spPr>
            <a:xfrm>
              <a:off x="4644633" y="2109772"/>
              <a:ext cx="958705" cy="549937"/>
            </a:xfrm>
            <a:custGeom>
              <a:avLst/>
              <a:gdLst/>
              <a:ahLst/>
              <a:cxnLst/>
              <a:rect l="l" t="t" r="r" b="b"/>
              <a:pathLst>
                <a:path w="2868648" h="1602857">
                  <a:moveTo>
                    <a:pt x="0" y="0"/>
                  </a:moveTo>
                  <a:lnTo>
                    <a:pt x="2868648" y="0"/>
                  </a:lnTo>
                  <a:lnTo>
                    <a:pt x="2868648" y="1602857"/>
                  </a:lnTo>
                  <a:lnTo>
                    <a:pt x="0" y="1602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406C97-503F-FB7D-187D-ED9C57B673FD}"/>
              </a:ext>
            </a:extLst>
          </p:cNvPr>
          <p:cNvGrpSpPr/>
          <p:nvPr/>
        </p:nvGrpSpPr>
        <p:grpSpPr>
          <a:xfrm>
            <a:off x="5768894" y="854955"/>
            <a:ext cx="2979236" cy="1813904"/>
            <a:chOff x="6465844" y="1810938"/>
            <a:chExt cx="2979236" cy="18139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885785-4C87-A84F-B3E3-8DAC6B8FE385}"/>
                </a:ext>
              </a:extLst>
            </p:cNvPr>
            <p:cNvSpPr/>
            <p:nvPr/>
          </p:nvSpPr>
          <p:spPr>
            <a:xfrm>
              <a:off x="6465844" y="2453502"/>
              <a:ext cx="2979236" cy="1171340"/>
            </a:xfrm>
            <a:prstGeom prst="roundRect">
              <a:avLst>
                <a:gd name="adj" fmla="val 8140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kern="1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</a:rPr>
                <a:t>Vô tuyến truyền hình đã phủ sóng 70% dân cư. </a:t>
              </a:r>
              <a:endParaRPr lang="en-US" sz="2000" kern="1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95EAA983-6FA2-8AD3-8BA5-EFC39984C59D}"/>
                </a:ext>
              </a:extLst>
            </p:cNvPr>
            <p:cNvSpPr/>
            <p:nvPr/>
          </p:nvSpPr>
          <p:spPr>
            <a:xfrm>
              <a:off x="7527999" y="1810938"/>
              <a:ext cx="854927" cy="914319"/>
            </a:xfrm>
            <a:custGeom>
              <a:avLst/>
              <a:gdLst/>
              <a:ahLst/>
              <a:cxnLst/>
              <a:rect l="l" t="t" r="r" b="b"/>
              <a:pathLst>
                <a:path w="2466241" h="2634169">
                  <a:moveTo>
                    <a:pt x="0" y="0"/>
                  </a:moveTo>
                  <a:lnTo>
                    <a:pt x="2466241" y="0"/>
                  </a:lnTo>
                  <a:lnTo>
                    <a:pt x="2466241" y="2634169"/>
                  </a:lnTo>
                  <a:lnTo>
                    <a:pt x="0" y="2634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00D1A4-D14D-B05F-BF08-74A63B7614F5}"/>
              </a:ext>
            </a:extLst>
          </p:cNvPr>
          <p:cNvGrpSpPr/>
          <p:nvPr/>
        </p:nvGrpSpPr>
        <p:grpSpPr>
          <a:xfrm>
            <a:off x="2970035" y="3082473"/>
            <a:ext cx="2272809" cy="1867232"/>
            <a:chOff x="2785666" y="3082473"/>
            <a:chExt cx="2272809" cy="18672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B1131E-6E60-66CD-2CA8-5789604F0EAF}"/>
                </a:ext>
              </a:extLst>
            </p:cNvPr>
            <p:cNvGrpSpPr/>
            <p:nvPr/>
          </p:nvGrpSpPr>
          <p:grpSpPr>
            <a:xfrm>
              <a:off x="3154405" y="3082473"/>
              <a:ext cx="1904070" cy="1867232"/>
              <a:chOff x="3254762" y="3469152"/>
              <a:chExt cx="1904070" cy="1867232"/>
            </a:xfrm>
          </p:grpSpPr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84A6DD3E-7CC2-27C4-51D9-E0026671AA76}"/>
                  </a:ext>
                </a:extLst>
              </p:cNvPr>
              <p:cNvSpPr/>
              <p:nvPr/>
            </p:nvSpPr>
            <p:spPr>
              <a:xfrm>
                <a:off x="3789556" y="3469152"/>
                <a:ext cx="834483" cy="1467122"/>
              </a:xfrm>
              <a:custGeom>
                <a:avLst/>
                <a:gdLst/>
                <a:ahLst/>
                <a:cxnLst/>
                <a:rect l="l" t="t" r="r" b="b"/>
                <a:pathLst>
                  <a:path w="1384937" h="2327625">
                    <a:moveTo>
                      <a:pt x="0" y="0"/>
                    </a:moveTo>
                    <a:lnTo>
                      <a:pt x="1384937" y="0"/>
                    </a:lnTo>
                    <a:lnTo>
                      <a:pt x="1384937" y="2327625"/>
                    </a:lnTo>
                    <a:lnTo>
                      <a:pt x="0" y="2327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AE3EB8-1674-511E-E15A-5D95C35B39DC}"/>
                  </a:ext>
                </a:extLst>
              </p:cNvPr>
              <p:cNvSpPr txBox="1"/>
              <p:nvPr/>
            </p:nvSpPr>
            <p:spPr>
              <a:xfrm>
                <a:off x="3254762" y="4936274"/>
                <a:ext cx="19040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000"/>
                  <a:t>65 triệu người </a:t>
                </a:r>
                <a:endParaRPr lang="en-US" sz="200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701BB3-709C-6452-9106-857BC5EC69A2}"/>
                </a:ext>
              </a:extLst>
            </p:cNvPr>
            <p:cNvSpPr txBox="1"/>
            <p:nvPr/>
          </p:nvSpPr>
          <p:spPr>
            <a:xfrm>
              <a:off x="2785666" y="3554424"/>
              <a:ext cx="9035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Berlin Sans FB Demi" panose="020E0802020502020306" pitchFamily="34" charset="0"/>
                </a:rPr>
                <a:t>1959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F15D78-AE28-F46F-EE1D-7570E35BA5E0}"/>
              </a:ext>
            </a:extLst>
          </p:cNvPr>
          <p:cNvGrpSpPr/>
          <p:nvPr/>
        </p:nvGrpSpPr>
        <p:grpSpPr>
          <a:xfrm>
            <a:off x="6085775" y="3082473"/>
            <a:ext cx="2434824" cy="1867232"/>
            <a:chOff x="5989133" y="3082473"/>
            <a:chExt cx="2434824" cy="186723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B2DD1E8-0594-9A33-C7BD-236AF3A5B3F5}"/>
                </a:ext>
              </a:extLst>
            </p:cNvPr>
            <p:cNvGrpSpPr/>
            <p:nvPr/>
          </p:nvGrpSpPr>
          <p:grpSpPr>
            <a:xfrm>
              <a:off x="5989133" y="3082473"/>
              <a:ext cx="1983058" cy="1867232"/>
              <a:chOff x="3175773" y="3469152"/>
              <a:chExt cx="1983058" cy="1867232"/>
            </a:xfrm>
          </p:grpSpPr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07532B4A-AA13-45AC-D133-6A632A7BCE9D}"/>
                  </a:ext>
                </a:extLst>
              </p:cNvPr>
              <p:cNvSpPr/>
              <p:nvPr/>
            </p:nvSpPr>
            <p:spPr>
              <a:xfrm>
                <a:off x="3789556" y="3469152"/>
                <a:ext cx="834483" cy="1467122"/>
              </a:xfrm>
              <a:custGeom>
                <a:avLst/>
                <a:gdLst/>
                <a:ahLst/>
                <a:cxnLst/>
                <a:rect l="l" t="t" r="r" b="b"/>
                <a:pathLst>
                  <a:path w="1384937" h="2327625">
                    <a:moveTo>
                      <a:pt x="0" y="0"/>
                    </a:moveTo>
                    <a:lnTo>
                      <a:pt x="1384937" y="0"/>
                    </a:lnTo>
                    <a:lnTo>
                      <a:pt x="1384937" y="2327625"/>
                    </a:lnTo>
                    <a:lnTo>
                      <a:pt x="0" y="2327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DED1C4-AFFA-6F0A-B856-A2E631CAC876}"/>
                  </a:ext>
                </a:extLst>
              </p:cNvPr>
              <p:cNvSpPr txBox="1"/>
              <p:nvPr/>
            </p:nvSpPr>
            <p:spPr>
              <a:xfrm>
                <a:off x="3175773" y="4936274"/>
                <a:ext cx="198305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/>
                  <a:t>107</a:t>
                </a:r>
                <a:r>
                  <a:rPr lang="vi-VN" sz="2000"/>
                  <a:t> triệu người </a:t>
                </a:r>
                <a:endParaRPr lang="en-US" sz="200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5638E7-6EB6-3E67-E3E2-C39B7DA02EC6}"/>
                </a:ext>
              </a:extLst>
            </p:cNvPr>
            <p:cNvSpPr txBox="1"/>
            <p:nvPr/>
          </p:nvSpPr>
          <p:spPr>
            <a:xfrm>
              <a:off x="7520424" y="3554424"/>
              <a:ext cx="9035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Berlin Sans FB Demi" panose="020E0802020502020306" pitchFamily="34" charset="0"/>
                </a:rPr>
                <a:t>1970</a:t>
              </a:r>
            </a:p>
          </p:txBody>
        </p:sp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DC9B96D-D410-9BBD-F00A-15570D42D42E}"/>
              </a:ext>
            </a:extLst>
          </p:cNvPr>
          <p:cNvSpPr/>
          <p:nvPr/>
        </p:nvSpPr>
        <p:spPr>
          <a:xfrm>
            <a:off x="5148142" y="3622849"/>
            <a:ext cx="1241503" cy="54037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CC8F6-869E-8A56-1137-E4B1152AE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1287473-40C7-6304-2D56-CE4DBCFB0C29}"/>
              </a:ext>
            </a:extLst>
          </p:cNvPr>
          <p:cNvSpPr/>
          <p:nvPr/>
        </p:nvSpPr>
        <p:spPr>
          <a:xfrm>
            <a:off x="0" y="567374"/>
            <a:ext cx="2720898" cy="683941"/>
          </a:xfrm>
          <a:prstGeom prst="homePlat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/>
              </a:buClr>
            </a:pPr>
            <a:r>
              <a:rPr lang="en-US" sz="2200" b="1">
                <a:solidFill>
                  <a:srgbClr val="FFFFFF"/>
                </a:solidFill>
              </a:rPr>
              <a:t>c.1. Về xã hội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E90B4-AEFB-C069-AA89-8970ABA41D6F}"/>
              </a:ext>
            </a:extLst>
          </p:cNvPr>
          <p:cNvSpPr txBox="1"/>
          <p:nvPr/>
        </p:nvSpPr>
        <p:spPr>
          <a:xfrm>
            <a:off x="3051717" y="648774"/>
            <a:ext cx="458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kern="100">
                <a:solidFill>
                  <a:srgbClr val="E03232"/>
                </a:solidFill>
                <a:latin typeface="Aptos Black" panose="020B0004020202020204" pitchFamily="34" charset="0"/>
                <a:ea typeface="Calibri" panose="020F0502020204030204" pitchFamily="34" charset="0"/>
              </a:rPr>
              <a:t>Cuối</a:t>
            </a:r>
            <a:r>
              <a:rPr lang="vi-VN" sz="2800" kern="100">
                <a:solidFill>
                  <a:srgbClr val="E03232"/>
                </a:solidFill>
                <a:effectLst/>
                <a:latin typeface="Aptos Black" panose="020B0004020202020204" pitchFamily="34" charset="0"/>
                <a:ea typeface="Calibri" panose="020F0502020204030204" pitchFamily="34" charset="0"/>
              </a:rPr>
              <a:t> những năm 70</a:t>
            </a:r>
            <a:r>
              <a:rPr lang="en-US" sz="2800" kern="100">
                <a:solidFill>
                  <a:srgbClr val="E03232"/>
                </a:solidFill>
                <a:effectLst/>
                <a:latin typeface="Aptos Black" panose="020B0004020202020204" pitchFamily="34" charset="0"/>
                <a:ea typeface="Calibri" panose="020F0502020204030204" pitchFamily="34" charset="0"/>
              </a:rPr>
              <a:t> – 1991</a:t>
            </a:r>
            <a:endParaRPr lang="en-US" sz="2800">
              <a:solidFill>
                <a:srgbClr val="E03232"/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79415-CA5C-D454-DEC2-852D5323CCEF}"/>
              </a:ext>
            </a:extLst>
          </p:cNvPr>
          <p:cNvSpPr txBox="1"/>
          <p:nvPr/>
        </p:nvSpPr>
        <p:spPr>
          <a:xfrm>
            <a:off x="245327" y="1809537"/>
            <a:ext cx="4352693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Đời sống của nhân dân suy giảm.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Niềm tin vào chủ nghĩa xã hội lung lay, bất bình gia tăng.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1989: nhiều cuộc biểu tình, bãi công đã nổ ra.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D2F192-AF18-8D98-17CD-68D3CF602FE9}"/>
              </a:ext>
            </a:extLst>
          </p:cNvPr>
          <p:cNvGrpSpPr/>
          <p:nvPr/>
        </p:nvGrpSpPr>
        <p:grpSpPr>
          <a:xfrm>
            <a:off x="4672360" y="1455317"/>
            <a:ext cx="4226313" cy="3338894"/>
            <a:chOff x="4635190" y="1618868"/>
            <a:chExt cx="4226313" cy="33388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F9D895-9B44-20CD-50E9-EB31871D745C}"/>
                </a:ext>
              </a:extLst>
            </p:cNvPr>
            <p:cNvSpPr txBox="1"/>
            <p:nvPr/>
          </p:nvSpPr>
          <p:spPr>
            <a:xfrm>
              <a:off x="4635190" y="4259045"/>
              <a:ext cx="4226313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b="0" i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Lễ Tưởng niệm các nạn nhân bị cảnh sát Liên Xô thảm sát tại Kurapaty, Byelorussia, 1989</a:t>
              </a:r>
              <a:endParaRPr lang="en-US"/>
            </a:p>
          </p:txBody>
        </p:sp>
        <p:pic>
          <p:nvPicPr>
            <p:cNvPr id="17" name="Picture 16" descr="A large group of people in a forest&#10;&#10;Description automatically generated">
              <a:extLst>
                <a:ext uri="{FF2B5EF4-FFF2-40B4-BE49-F238E27FC236}">
                  <a16:creationId xmlns:a16="http://schemas.microsoft.com/office/drawing/2014/main" id="{6346C3BD-87FA-84D6-3ECD-F7D08B732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7169" y="1618868"/>
              <a:ext cx="4182354" cy="272833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B87447-9593-44BB-6662-144D4C06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8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91;p32">
            <a:extLst>
              <a:ext uri="{FF2B5EF4-FFF2-40B4-BE49-F238E27FC236}">
                <a16:creationId xmlns:a16="http://schemas.microsoft.com/office/drawing/2014/main" id="{4CE663D7-CAE7-E5C3-2108-378037D08BEC}"/>
              </a:ext>
            </a:extLst>
          </p:cNvPr>
          <p:cNvGrpSpPr/>
          <p:nvPr/>
        </p:nvGrpSpPr>
        <p:grpSpPr>
          <a:xfrm rot="-241699">
            <a:off x="5640423" y="993483"/>
            <a:ext cx="3924892" cy="4279034"/>
            <a:chOff x="2036448" y="666270"/>
            <a:chExt cx="1113438" cy="1162864"/>
          </a:xfrm>
        </p:grpSpPr>
        <p:sp>
          <p:nvSpPr>
            <p:cNvPr id="4" name="Google Shape;892;p32">
              <a:extLst>
                <a:ext uri="{FF2B5EF4-FFF2-40B4-BE49-F238E27FC236}">
                  <a16:creationId xmlns:a16="http://schemas.microsoft.com/office/drawing/2014/main" id="{6DDEE715-6D80-245B-4182-388F47C72B50}"/>
                </a:ext>
              </a:extLst>
            </p:cNvPr>
            <p:cNvSpPr/>
            <p:nvPr/>
          </p:nvSpPr>
          <p:spPr>
            <a:xfrm>
              <a:off x="2036448" y="666270"/>
              <a:ext cx="1113438" cy="1162864"/>
            </a:xfrm>
            <a:custGeom>
              <a:avLst/>
              <a:gdLst/>
              <a:ahLst/>
              <a:cxnLst/>
              <a:rect l="l" t="t" r="r" b="b"/>
              <a:pathLst>
                <a:path w="40707" h="42514" extrusionOk="0">
                  <a:moveTo>
                    <a:pt x="12153" y="0"/>
                  </a:moveTo>
                  <a:cubicBezTo>
                    <a:pt x="12137" y="0"/>
                    <a:pt x="12120" y="1"/>
                    <a:pt x="12102" y="2"/>
                  </a:cubicBezTo>
                  <a:cubicBezTo>
                    <a:pt x="12028" y="7"/>
                    <a:pt x="11945" y="15"/>
                    <a:pt x="11854" y="37"/>
                  </a:cubicBezTo>
                  <a:cubicBezTo>
                    <a:pt x="11659" y="81"/>
                    <a:pt x="11489" y="180"/>
                    <a:pt x="11333" y="272"/>
                  </a:cubicBezTo>
                  <a:lnTo>
                    <a:pt x="11242" y="328"/>
                  </a:lnTo>
                  <a:cubicBezTo>
                    <a:pt x="11112" y="402"/>
                    <a:pt x="10981" y="484"/>
                    <a:pt x="10851" y="571"/>
                  </a:cubicBezTo>
                  <a:lnTo>
                    <a:pt x="10786" y="615"/>
                  </a:lnTo>
                  <a:cubicBezTo>
                    <a:pt x="10682" y="680"/>
                    <a:pt x="10578" y="749"/>
                    <a:pt x="10482" y="832"/>
                  </a:cubicBezTo>
                  <a:cubicBezTo>
                    <a:pt x="10447" y="819"/>
                    <a:pt x="10417" y="814"/>
                    <a:pt x="10382" y="814"/>
                  </a:cubicBezTo>
                  <a:cubicBezTo>
                    <a:pt x="10269" y="814"/>
                    <a:pt x="10178" y="897"/>
                    <a:pt x="10148" y="1005"/>
                  </a:cubicBezTo>
                  <a:cubicBezTo>
                    <a:pt x="10026" y="1522"/>
                    <a:pt x="9818" y="1987"/>
                    <a:pt x="9536" y="2399"/>
                  </a:cubicBezTo>
                  <a:cubicBezTo>
                    <a:pt x="9253" y="2803"/>
                    <a:pt x="8880" y="3159"/>
                    <a:pt x="8398" y="3489"/>
                  </a:cubicBezTo>
                  <a:cubicBezTo>
                    <a:pt x="8320" y="3545"/>
                    <a:pt x="8237" y="3593"/>
                    <a:pt x="8164" y="3650"/>
                  </a:cubicBezTo>
                  <a:cubicBezTo>
                    <a:pt x="7999" y="3758"/>
                    <a:pt x="7834" y="3871"/>
                    <a:pt x="7669" y="3984"/>
                  </a:cubicBezTo>
                  <a:cubicBezTo>
                    <a:pt x="7625" y="3936"/>
                    <a:pt x="7586" y="3897"/>
                    <a:pt x="7543" y="3854"/>
                  </a:cubicBezTo>
                  <a:cubicBezTo>
                    <a:pt x="7493" y="3770"/>
                    <a:pt x="7407" y="3723"/>
                    <a:pt x="7312" y="3723"/>
                  </a:cubicBezTo>
                  <a:cubicBezTo>
                    <a:pt x="7308" y="3723"/>
                    <a:pt x="7304" y="3723"/>
                    <a:pt x="7299" y="3723"/>
                  </a:cubicBezTo>
                  <a:cubicBezTo>
                    <a:pt x="7269" y="3723"/>
                    <a:pt x="7239" y="3728"/>
                    <a:pt x="7208" y="3741"/>
                  </a:cubicBezTo>
                  <a:cubicBezTo>
                    <a:pt x="7030" y="3806"/>
                    <a:pt x="6857" y="3871"/>
                    <a:pt x="6674" y="3932"/>
                  </a:cubicBezTo>
                  <a:lnTo>
                    <a:pt x="6609" y="3880"/>
                  </a:lnTo>
                  <a:cubicBezTo>
                    <a:pt x="6600" y="3875"/>
                    <a:pt x="6583" y="3867"/>
                    <a:pt x="6574" y="3854"/>
                  </a:cubicBezTo>
                  <a:cubicBezTo>
                    <a:pt x="6531" y="3823"/>
                    <a:pt x="6492" y="3789"/>
                    <a:pt x="6448" y="3758"/>
                  </a:cubicBezTo>
                  <a:lnTo>
                    <a:pt x="6405" y="3723"/>
                  </a:lnTo>
                  <a:cubicBezTo>
                    <a:pt x="6350" y="3685"/>
                    <a:pt x="6202" y="3567"/>
                    <a:pt x="6011" y="3567"/>
                  </a:cubicBezTo>
                  <a:cubicBezTo>
                    <a:pt x="6008" y="3567"/>
                    <a:pt x="6005" y="3567"/>
                    <a:pt x="6001" y="3567"/>
                  </a:cubicBezTo>
                  <a:cubicBezTo>
                    <a:pt x="5958" y="3567"/>
                    <a:pt x="5914" y="3571"/>
                    <a:pt x="5871" y="3589"/>
                  </a:cubicBezTo>
                  <a:cubicBezTo>
                    <a:pt x="5719" y="3637"/>
                    <a:pt x="5619" y="3745"/>
                    <a:pt x="5532" y="3836"/>
                  </a:cubicBezTo>
                  <a:lnTo>
                    <a:pt x="5502" y="3871"/>
                  </a:lnTo>
                  <a:cubicBezTo>
                    <a:pt x="5450" y="3923"/>
                    <a:pt x="5406" y="3975"/>
                    <a:pt x="5367" y="4019"/>
                  </a:cubicBezTo>
                  <a:cubicBezTo>
                    <a:pt x="5359" y="4019"/>
                    <a:pt x="5341" y="4010"/>
                    <a:pt x="5328" y="4010"/>
                  </a:cubicBezTo>
                  <a:cubicBezTo>
                    <a:pt x="5254" y="3997"/>
                    <a:pt x="5176" y="3997"/>
                    <a:pt x="5098" y="3997"/>
                  </a:cubicBezTo>
                  <a:cubicBezTo>
                    <a:pt x="4972" y="3997"/>
                    <a:pt x="4851" y="4019"/>
                    <a:pt x="4733" y="4062"/>
                  </a:cubicBezTo>
                  <a:cubicBezTo>
                    <a:pt x="4403" y="4175"/>
                    <a:pt x="4147" y="4422"/>
                    <a:pt x="4026" y="4722"/>
                  </a:cubicBezTo>
                  <a:lnTo>
                    <a:pt x="3995" y="4722"/>
                  </a:lnTo>
                  <a:cubicBezTo>
                    <a:pt x="3852" y="4726"/>
                    <a:pt x="3730" y="4792"/>
                    <a:pt x="3631" y="4848"/>
                  </a:cubicBezTo>
                  <a:lnTo>
                    <a:pt x="3622" y="4852"/>
                  </a:lnTo>
                  <a:cubicBezTo>
                    <a:pt x="3440" y="4952"/>
                    <a:pt x="3023" y="5178"/>
                    <a:pt x="2919" y="5564"/>
                  </a:cubicBezTo>
                  <a:cubicBezTo>
                    <a:pt x="2871" y="5573"/>
                    <a:pt x="2827" y="5590"/>
                    <a:pt x="2784" y="5625"/>
                  </a:cubicBezTo>
                  <a:cubicBezTo>
                    <a:pt x="2723" y="5669"/>
                    <a:pt x="2688" y="5721"/>
                    <a:pt x="2658" y="5764"/>
                  </a:cubicBezTo>
                  <a:cubicBezTo>
                    <a:pt x="2654" y="5777"/>
                    <a:pt x="2649" y="5781"/>
                    <a:pt x="2645" y="5790"/>
                  </a:cubicBezTo>
                  <a:lnTo>
                    <a:pt x="2523" y="5951"/>
                  </a:lnTo>
                  <a:lnTo>
                    <a:pt x="2502" y="5977"/>
                  </a:lnTo>
                  <a:cubicBezTo>
                    <a:pt x="2441" y="6059"/>
                    <a:pt x="2350" y="6181"/>
                    <a:pt x="2367" y="6355"/>
                  </a:cubicBezTo>
                  <a:cubicBezTo>
                    <a:pt x="2380" y="6472"/>
                    <a:pt x="2415" y="6580"/>
                    <a:pt x="2450" y="6676"/>
                  </a:cubicBezTo>
                  <a:cubicBezTo>
                    <a:pt x="2458" y="6715"/>
                    <a:pt x="2467" y="6745"/>
                    <a:pt x="2480" y="6784"/>
                  </a:cubicBezTo>
                  <a:cubicBezTo>
                    <a:pt x="2502" y="6854"/>
                    <a:pt x="2519" y="6932"/>
                    <a:pt x="2541" y="7006"/>
                  </a:cubicBezTo>
                  <a:cubicBezTo>
                    <a:pt x="2562" y="7106"/>
                    <a:pt x="2589" y="7201"/>
                    <a:pt x="2619" y="7305"/>
                  </a:cubicBezTo>
                  <a:cubicBezTo>
                    <a:pt x="2619" y="7305"/>
                    <a:pt x="1703" y="7905"/>
                    <a:pt x="1434" y="8078"/>
                  </a:cubicBezTo>
                  <a:cubicBezTo>
                    <a:pt x="1360" y="8122"/>
                    <a:pt x="1286" y="8170"/>
                    <a:pt x="1208" y="8217"/>
                  </a:cubicBezTo>
                  <a:cubicBezTo>
                    <a:pt x="1030" y="8330"/>
                    <a:pt x="847" y="8452"/>
                    <a:pt x="665" y="8578"/>
                  </a:cubicBezTo>
                  <a:cubicBezTo>
                    <a:pt x="487" y="8708"/>
                    <a:pt x="240" y="8912"/>
                    <a:pt x="118" y="9229"/>
                  </a:cubicBezTo>
                  <a:cubicBezTo>
                    <a:pt x="18" y="9498"/>
                    <a:pt x="1" y="9885"/>
                    <a:pt x="196" y="10149"/>
                  </a:cubicBezTo>
                  <a:cubicBezTo>
                    <a:pt x="370" y="10432"/>
                    <a:pt x="665" y="10623"/>
                    <a:pt x="986" y="10666"/>
                  </a:cubicBezTo>
                  <a:cubicBezTo>
                    <a:pt x="1047" y="10675"/>
                    <a:pt x="1108" y="10675"/>
                    <a:pt x="1164" y="10675"/>
                  </a:cubicBezTo>
                  <a:cubicBezTo>
                    <a:pt x="1425" y="10670"/>
                    <a:pt x="1685" y="10575"/>
                    <a:pt x="1968" y="10380"/>
                  </a:cubicBezTo>
                  <a:cubicBezTo>
                    <a:pt x="2193" y="10228"/>
                    <a:pt x="2397" y="10054"/>
                    <a:pt x="2597" y="9885"/>
                  </a:cubicBezTo>
                  <a:cubicBezTo>
                    <a:pt x="2675" y="9819"/>
                    <a:pt x="2749" y="9759"/>
                    <a:pt x="2827" y="9694"/>
                  </a:cubicBezTo>
                  <a:cubicBezTo>
                    <a:pt x="2910" y="9624"/>
                    <a:pt x="2997" y="9559"/>
                    <a:pt x="3083" y="9489"/>
                  </a:cubicBezTo>
                  <a:cubicBezTo>
                    <a:pt x="3196" y="9394"/>
                    <a:pt x="3318" y="9303"/>
                    <a:pt x="3431" y="9207"/>
                  </a:cubicBezTo>
                  <a:cubicBezTo>
                    <a:pt x="3509" y="9372"/>
                    <a:pt x="3596" y="9533"/>
                    <a:pt x="3691" y="9689"/>
                  </a:cubicBezTo>
                  <a:cubicBezTo>
                    <a:pt x="3700" y="9728"/>
                    <a:pt x="3722" y="9763"/>
                    <a:pt x="3748" y="9798"/>
                  </a:cubicBezTo>
                  <a:cubicBezTo>
                    <a:pt x="3856" y="9915"/>
                    <a:pt x="3948" y="10010"/>
                    <a:pt x="4030" y="10097"/>
                  </a:cubicBezTo>
                  <a:lnTo>
                    <a:pt x="4082" y="10149"/>
                  </a:lnTo>
                  <a:cubicBezTo>
                    <a:pt x="4134" y="10206"/>
                    <a:pt x="4191" y="10258"/>
                    <a:pt x="4247" y="10314"/>
                  </a:cubicBezTo>
                  <a:lnTo>
                    <a:pt x="4247" y="10319"/>
                  </a:lnTo>
                  <a:cubicBezTo>
                    <a:pt x="4638" y="11534"/>
                    <a:pt x="5124" y="12737"/>
                    <a:pt x="5589" y="13905"/>
                  </a:cubicBezTo>
                  <a:lnTo>
                    <a:pt x="5749" y="14300"/>
                  </a:lnTo>
                  <a:cubicBezTo>
                    <a:pt x="6275" y="15612"/>
                    <a:pt x="6822" y="16927"/>
                    <a:pt x="7378" y="18221"/>
                  </a:cubicBezTo>
                  <a:cubicBezTo>
                    <a:pt x="7443" y="18373"/>
                    <a:pt x="7521" y="18568"/>
                    <a:pt x="7616" y="18781"/>
                  </a:cubicBezTo>
                  <a:cubicBezTo>
                    <a:pt x="7747" y="19241"/>
                    <a:pt x="7907" y="19723"/>
                    <a:pt x="8207" y="20131"/>
                  </a:cubicBezTo>
                  <a:cubicBezTo>
                    <a:pt x="8289" y="20309"/>
                    <a:pt x="8320" y="20375"/>
                    <a:pt x="8342" y="20409"/>
                  </a:cubicBezTo>
                  <a:cubicBezTo>
                    <a:pt x="8363" y="20457"/>
                    <a:pt x="8402" y="20500"/>
                    <a:pt x="8446" y="20527"/>
                  </a:cubicBezTo>
                  <a:lnTo>
                    <a:pt x="8606" y="20705"/>
                  </a:lnTo>
                  <a:cubicBezTo>
                    <a:pt x="8641" y="20739"/>
                    <a:pt x="8667" y="20770"/>
                    <a:pt x="8702" y="20804"/>
                  </a:cubicBezTo>
                  <a:cubicBezTo>
                    <a:pt x="8776" y="20891"/>
                    <a:pt x="8858" y="20978"/>
                    <a:pt x="8941" y="21065"/>
                  </a:cubicBezTo>
                  <a:lnTo>
                    <a:pt x="9167" y="21308"/>
                  </a:lnTo>
                  <a:cubicBezTo>
                    <a:pt x="9483" y="21647"/>
                    <a:pt x="9787" y="21985"/>
                    <a:pt x="10074" y="22328"/>
                  </a:cubicBezTo>
                  <a:cubicBezTo>
                    <a:pt x="10647" y="23006"/>
                    <a:pt x="11220" y="23735"/>
                    <a:pt x="11763" y="24504"/>
                  </a:cubicBezTo>
                  <a:cubicBezTo>
                    <a:pt x="12023" y="24873"/>
                    <a:pt x="12275" y="25255"/>
                    <a:pt x="12523" y="25624"/>
                  </a:cubicBezTo>
                  <a:cubicBezTo>
                    <a:pt x="12792" y="26032"/>
                    <a:pt x="13074" y="26453"/>
                    <a:pt x="13369" y="26861"/>
                  </a:cubicBezTo>
                  <a:cubicBezTo>
                    <a:pt x="13986" y="27725"/>
                    <a:pt x="14685" y="28507"/>
                    <a:pt x="15228" y="29093"/>
                  </a:cubicBezTo>
                  <a:cubicBezTo>
                    <a:pt x="15497" y="29380"/>
                    <a:pt x="15762" y="29662"/>
                    <a:pt x="16027" y="29948"/>
                  </a:cubicBezTo>
                  <a:lnTo>
                    <a:pt x="16378" y="30331"/>
                  </a:lnTo>
                  <a:cubicBezTo>
                    <a:pt x="16574" y="30535"/>
                    <a:pt x="16769" y="30747"/>
                    <a:pt x="16965" y="30951"/>
                  </a:cubicBezTo>
                  <a:lnTo>
                    <a:pt x="17242" y="31247"/>
                  </a:lnTo>
                  <a:lnTo>
                    <a:pt x="17299" y="31307"/>
                  </a:lnTo>
                  <a:cubicBezTo>
                    <a:pt x="17329" y="31342"/>
                    <a:pt x="17364" y="31381"/>
                    <a:pt x="17399" y="31416"/>
                  </a:cubicBezTo>
                  <a:cubicBezTo>
                    <a:pt x="17407" y="31416"/>
                    <a:pt x="17412" y="31420"/>
                    <a:pt x="17416" y="31425"/>
                  </a:cubicBezTo>
                  <a:cubicBezTo>
                    <a:pt x="17025" y="33109"/>
                    <a:pt x="16739" y="34963"/>
                    <a:pt x="16522" y="37260"/>
                  </a:cubicBezTo>
                  <a:cubicBezTo>
                    <a:pt x="16409" y="38459"/>
                    <a:pt x="16292" y="39735"/>
                    <a:pt x="16257" y="41003"/>
                  </a:cubicBezTo>
                  <a:cubicBezTo>
                    <a:pt x="16248" y="41042"/>
                    <a:pt x="16261" y="41077"/>
                    <a:pt x="16270" y="41107"/>
                  </a:cubicBezTo>
                  <a:lnTo>
                    <a:pt x="16261" y="41276"/>
                  </a:lnTo>
                  <a:lnTo>
                    <a:pt x="16478" y="41263"/>
                  </a:lnTo>
                  <a:lnTo>
                    <a:pt x="16522" y="41263"/>
                  </a:lnTo>
                  <a:cubicBezTo>
                    <a:pt x="16543" y="41263"/>
                    <a:pt x="16561" y="41263"/>
                    <a:pt x="16574" y="41259"/>
                  </a:cubicBezTo>
                  <a:cubicBezTo>
                    <a:pt x="16669" y="41255"/>
                    <a:pt x="16765" y="41250"/>
                    <a:pt x="16856" y="41242"/>
                  </a:cubicBezTo>
                  <a:lnTo>
                    <a:pt x="16917" y="41242"/>
                  </a:lnTo>
                  <a:cubicBezTo>
                    <a:pt x="17069" y="41250"/>
                    <a:pt x="17216" y="41255"/>
                    <a:pt x="17364" y="41259"/>
                  </a:cubicBezTo>
                  <a:cubicBezTo>
                    <a:pt x="17659" y="41276"/>
                    <a:pt x="17972" y="41294"/>
                    <a:pt x="18280" y="41316"/>
                  </a:cubicBezTo>
                  <a:cubicBezTo>
                    <a:pt x="18827" y="41346"/>
                    <a:pt x="19470" y="41389"/>
                    <a:pt x="20086" y="41446"/>
                  </a:cubicBezTo>
                  <a:cubicBezTo>
                    <a:pt x="21402" y="41559"/>
                    <a:pt x="22713" y="41698"/>
                    <a:pt x="23712" y="41815"/>
                  </a:cubicBezTo>
                  <a:cubicBezTo>
                    <a:pt x="23951" y="41841"/>
                    <a:pt x="24194" y="41871"/>
                    <a:pt x="24433" y="41902"/>
                  </a:cubicBezTo>
                  <a:cubicBezTo>
                    <a:pt x="24711" y="41932"/>
                    <a:pt x="24980" y="41967"/>
                    <a:pt x="25253" y="41997"/>
                  </a:cubicBezTo>
                  <a:cubicBezTo>
                    <a:pt x="25362" y="42015"/>
                    <a:pt x="25479" y="42032"/>
                    <a:pt x="25631" y="42036"/>
                  </a:cubicBezTo>
                  <a:cubicBezTo>
                    <a:pt x="25631" y="42036"/>
                    <a:pt x="25735" y="42041"/>
                    <a:pt x="25766" y="42045"/>
                  </a:cubicBezTo>
                  <a:lnTo>
                    <a:pt x="25800" y="42045"/>
                  </a:lnTo>
                  <a:cubicBezTo>
                    <a:pt x="25818" y="42045"/>
                    <a:pt x="25835" y="42045"/>
                    <a:pt x="25852" y="42041"/>
                  </a:cubicBezTo>
                  <a:cubicBezTo>
                    <a:pt x="25874" y="42045"/>
                    <a:pt x="25900" y="42045"/>
                    <a:pt x="25926" y="42045"/>
                  </a:cubicBezTo>
                  <a:cubicBezTo>
                    <a:pt x="26057" y="42054"/>
                    <a:pt x="26187" y="42062"/>
                    <a:pt x="26317" y="42067"/>
                  </a:cubicBezTo>
                  <a:cubicBezTo>
                    <a:pt x="26460" y="42075"/>
                    <a:pt x="26599" y="42084"/>
                    <a:pt x="26743" y="42088"/>
                  </a:cubicBezTo>
                  <a:cubicBezTo>
                    <a:pt x="26938" y="42101"/>
                    <a:pt x="27138" y="42106"/>
                    <a:pt x="27337" y="42119"/>
                  </a:cubicBezTo>
                  <a:cubicBezTo>
                    <a:pt x="27676" y="42132"/>
                    <a:pt x="28028" y="42149"/>
                    <a:pt x="28371" y="42171"/>
                  </a:cubicBezTo>
                  <a:cubicBezTo>
                    <a:pt x="28957" y="42210"/>
                    <a:pt x="29487" y="42249"/>
                    <a:pt x="29990" y="42297"/>
                  </a:cubicBezTo>
                  <a:cubicBezTo>
                    <a:pt x="30247" y="42319"/>
                    <a:pt x="30507" y="42349"/>
                    <a:pt x="30759" y="42379"/>
                  </a:cubicBezTo>
                  <a:cubicBezTo>
                    <a:pt x="31028" y="42410"/>
                    <a:pt x="31310" y="42436"/>
                    <a:pt x="31588" y="42466"/>
                  </a:cubicBezTo>
                  <a:cubicBezTo>
                    <a:pt x="31936" y="42497"/>
                    <a:pt x="32222" y="42514"/>
                    <a:pt x="32496" y="42514"/>
                  </a:cubicBezTo>
                  <a:cubicBezTo>
                    <a:pt x="32574" y="42514"/>
                    <a:pt x="32652" y="42514"/>
                    <a:pt x="32726" y="42510"/>
                  </a:cubicBezTo>
                  <a:cubicBezTo>
                    <a:pt x="32804" y="42501"/>
                    <a:pt x="32878" y="42501"/>
                    <a:pt x="32960" y="42488"/>
                  </a:cubicBezTo>
                  <a:lnTo>
                    <a:pt x="33025" y="42479"/>
                  </a:lnTo>
                  <a:cubicBezTo>
                    <a:pt x="33156" y="42470"/>
                    <a:pt x="33308" y="42466"/>
                    <a:pt x="33446" y="42410"/>
                  </a:cubicBezTo>
                  <a:cubicBezTo>
                    <a:pt x="33529" y="42384"/>
                    <a:pt x="33590" y="42319"/>
                    <a:pt x="33620" y="42232"/>
                  </a:cubicBezTo>
                  <a:cubicBezTo>
                    <a:pt x="33655" y="42149"/>
                    <a:pt x="33651" y="42058"/>
                    <a:pt x="33611" y="41980"/>
                  </a:cubicBezTo>
                  <a:cubicBezTo>
                    <a:pt x="33651" y="40608"/>
                    <a:pt x="33655" y="39240"/>
                    <a:pt x="33651" y="37738"/>
                  </a:cubicBezTo>
                  <a:cubicBezTo>
                    <a:pt x="33790" y="37703"/>
                    <a:pt x="33924" y="37660"/>
                    <a:pt x="34063" y="37616"/>
                  </a:cubicBezTo>
                  <a:cubicBezTo>
                    <a:pt x="34119" y="37603"/>
                    <a:pt x="34180" y="37582"/>
                    <a:pt x="34241" y="37564"/>
                  </a:cubicBezTo>
                  <a:cubicBezTo>
                    <a:pt x="34506" y="37482"/>
                    <a:pt x="34745" y="37408"/>
                    <a:pt x="34975" y="37334"/>
                  </a:cubicBezTo>
                  <a:cubicBezTo>
                    <a:pt x="35518" y="37160"/>
                    <a:pt x="35995" y="36995"/>
                    <a:pt x="36429" y="36826"/>
                  </a:cubicBezTo>
                  <a:cubicBezTo>
                    <a:pt x="37506" y="36401"/>
                    <a:pt x="38414" y="35958"/>
                    <a:pt x="39195" y="35463"/>
                  </a:cubicBezTo>
                  <a:cubicBezTo>
                    <a:pt x="39699" y="35141"/>
                    <a:pt x="40163" y="34794"/>
                    <a:pt x="40580" y="34425"/>
                  </a:cubicBezTo>
                  <a:cubicBezTo>
                    <a:pt x="40676" y="34338"/>
                    <a:pt x="40706" y="34217"/>
                    <a:pt x="40663" y="34086"/>
                  </a:cubicBezTo>
                  <a:cubicBezTo>
                    <a:pt x="40606" y="33939"/>
                    <a:pt x="40567" y="33791"/>
                    <a:pt x="40541" y="33656"/>
                  </a:cubicBezTo>
                  <a:lnTo>
                    <a:pt x="40541" y="33613"/>
                  </a:lnTo>
                  <a:cubicBezTo>
                    <a:pt x="40437" y="32788"/>
                    <a:pt x="40320" y="31941"/>
                    <a:pt x="40185" y="31099"/>
                  </a:cubicBezTo>
                  <a:cubicBezTo>
                    <a:pt x="40068" y="30396"/>
                    <a:pt x="39929" y="29558"/>
                    <a:pt x="39734" y="28711"/>
                  </a:cubicBezTo>
                  <a:cubicBezTo>
                    <a:pt x="39668" y="28420"/>
                    <a:pt x="39564" y="28038"/>
                    <a:pt x="39382" y="27686"/>
                  </a:cubicBezTo>
                  <a:cubicBezTo>
                    <a:pt x="39208" y="27356"/>
                    <a:pt x="38952" y="27061"/>
                    <a:pt x="38626" y="26822"/>
                  </a:cubicBezTo>
                  <a:cubicBezTo>
                    <a:pt x="38375" y="26640"/>
                    <a:pt x="38105" y="26471"/>
                    <a:pt x="37845" y="26306"/>
                  </a:cubicBezTo>
                  <a:cubicBezTo>
                    <a:pt x="37762" y="26258"/>
                    <a:pt x="37680" y="26206"/>
                    <a:pt x="37602" y="26154"/>
                  </a:cubicBezTo>
                  <a:lnTo>
                    <a:pt x="35309" y="24699"/>
                  </a:lnTo>
                  <a:cubicBezTo>
                    <a:pt x="35192" y="24625"/>
                    <a:pt x="35070" y="24556"/>
                    <a:pt x="34944" y="24478"/>
                  </a:cubicBezTo>
                  <a:cubicBezTo>
                    <a:pt x="34931" y="24460"/>
                    <a:pt x="34910" y="24447"/>
                    <a:pt x="34892" y="24434"/>
                  </a:cubicBezTo>
                  <a:lnTo>
                    <a:pt x="34866" y="24417"/>
                  </a:lnTo>
                  <a:lnTo>
                    <a:pt x="34766" y="24352"/>
                  </a:lnTo>
                  <a:cubicBezTo>
                    <a:pt x="34697" y="24308"/>
                    <a:pt x="34619" y="24261"/>
                    <a:pt x="34545" y="24208"/>
                  </a:cubicBezTo>
                  <a:cubicBezTo>
                    <a:pt x="34480" y="24156"/>
                    <a:pt x="34410" y="24109"/>
                    <a:pt x="34337" y="24048"/>
                  </a:cubicBezTo>
                  <a:lnTo>
                    <a:pt x="34302" y="24013"/>
                  </a:lnTo>
                  <a:cubicBezTo>
                    <a:pt x="34245" y="23961"/>
                    <a:pt x="34180" y="23896"/>
                    <a:pt x="34085" y="23865"/>
                  </a:cubicBezTo>
                  <a:cubicBezTo>
                    <a:pt x="34046" y="23844"/>
                    <a:pt x="34007" y="23831"/>
                    <a:pt x="33963" y="23826"/>
                  </a:cubicBezTo>
                  <a:cubicBezTo>
                    <a:pt x="33876" y="23779"/>
                    <a:pt x="33785" y="23753"/>
                    <a:pt x="33703" y="23731"/>
                  </a:cubicBezTo>
                  <a:cubicBezTo>
                    <a:pt x="33677" y="23722"/>
                    <a:pt x="33651" y="23713"/>
                    <a:pt x="33629" y="23709"/>
                  </a:cubicBezTo>
                  <a:cubicBezTo>
                    <a:pt x="33503" y="23666"/>
                    <a:pt x="33368" y="23627"/>
                    <a:pt x="33216" y="23583"/>
                  </a:cubicBezTo>
                  <a:cubicBezTo>
                    <a:pt x="33121" y="23557"/>
                    <a:pt x="33030" y="23535"/>
                    <a:pt x="32934" y="23514"/>
                  </a:cubicBezTo>
                  <a:cubicBezTo>
                    <a:pt x="32925" y="23514"/>
                    <a:pt x="32635" y="23366"/>
                    <a:pt x="32635" y="23366"/>
                  </a:cubicBezTo>
                  <a:cubicBezTo>
                    <a:pt x="32504" y="23301"/>
                    <a:pt x="32374" y="23240"/>
                    <a:pt x="32244" y="23175"/>
                  </a:cubicBezTo>
                  <a:lnTo>
                    <a:pt x="32014" y="23067"/>
                  </a:lnTo>
                  <a:cubicBezTo>
                    <a:pt x="31870" y="22997"/>
                    <a:pt x="31731" y="22932"/>
                    <a:pt x="31601" y="22849"/>
                  </a:cubicBezTo>
                  <a:cubicBezTo>
                    <a:pt x="31549" y="22819"/>
                    <a:pt x="31493" y="22767"/>
                    <a:pt x="31436" y="22724"/>
                  </a:cubicBezTo>
                  <a:cubicBezTo>
                    <a:pt x="31397" y="22693"/>
                    <a:pt x="31354" y="22658"/>
                    <a:pt x="31310" y="22628"/>
                  </a:cubicBezTo>
                  <a:cubicBezTo>
                    <a:pt x="31297" y="22585"/>
                    <a:pt x="31289" y="22537"/>
                    <a:pt x="31276" y="22493"/>
                  </a:cubicBezTo>
                  <a:cubicBezTo>
                    <a:pt x="31254" y="22407"/>
                    <a:pt x="31232" y="22320"/>
                    <a:pt x="31219" y="22237"/>
                  </a:cubicBezTo>
                  <a:cubicBezTo>
                    <a:pt x="31197" y="22124"/>
                    <a:pt x="31180" y="22003"/>
                    <a:pt x="31163" y="21890"/>
                  </a:cubicBezTo>
                  <a:cubicBezTo>
                    <a:pt x="31145" y="21790"/>
                    <a:pt x="31137" y="21699"/>
                    <a:pt x="31119" y="21603"/>
                  </a:cubicBezTo>
                  <a:lnTo>
                    <a:pt x="31006" y="20909"/>
                  </a:lnTo>
                  <a:cubicBezTo>
                    <a:pt x="30989" y="20813"/>
                    <a:pt x="30972" y="20718"/>
                    <a:pt x="30959" y="20618"/>
                  </a:cubicBezTo>
                  <a:lnTo>
                    <a:pt x="30950" y="20587"/>
                  </a:lnTo>
                  <a:cubicBezTo>
                    <a:pt x="30946" y="20553"/>
                    <a:pt x="30941" y="20518"/>
                    <a:pt x="30928" y="20479"/>
                  </a:cubicBezTo>
                  <a:cubicBezTo>
                    <a:pt x="31184" y="19984"/>
                    <a:pt x="31419" y="19541"/>
                    <a:pt x="31632" y="19128"/>
                  </a:cubicBezTo>
                  <a:lnTo>
                    <a:pt x="31740" y="18920"/>
                  </a:lnTo>
                  <a:cubicBezTo>
                    <a:pt x="31827" y="18746"/>
                    <a:pt x="31918" y="18573"/>
                    <a:pt x="32005" y="18399"/>
                  </a:cubicBezTo>
                  <a:cubicBezTo>
                    <a:pt x="32122" y="18160"/>
                    <a:pt x="32244" y="17917"/>
                    <a:pt x="32326" y="17644"/>
                  </a:cubicBezTo>
                  <a:cubicBezTo>
                    <a:pt x="32478" y="17131"/>
                    <a:pt x="32491" y="16580"/>
                    <a:pt x="32504" y="16054"/>
                  </a:cubicBezTo>
                  <a:lnTo>
                    <a:pt x="32504" y="16028"/>
                  </a:lnTo>
                  <a:cubicBezTo>
                    <a:pt x="32513" y="15425"/>
                    <a:pt x="32465" y="14904"/>
                    <a:pt x="32352" y="14431"/>
                  </a:cubicBezTo>
                  <a:cubicBezTo>
                    <a:pt x="32101" y="13423"/>
                    <a:pt x="31484" y="12572"/>
                    <a:pt x="30906" y="11869"/>
                  </a:cubicBezTo>
                  <a:lnTo>
                    <a:pt x="30841" y="11795"/>
                  </a:lnTo>
                  <a:cubicBezTo>
                    <a:pt x="30711" y="11630"/>
                    <a:pt x="30576" y="11465"/>
                    <a:pt x="30420" y="11313"/>
                  </a:cubicBezTo>
                  <a:cubicBezTo>
                    <a:pt x="30233" y="11126"/>
                    <a:pt x="30008" y="10979"/>
                    <a:pt x="29747" y="10866"/>
                  </a:cubicBezTo>
                  <a:cubicBezTo>
                    <a:pt x="29339" y="10692"/>
                    <a:pt x="28857" y="10584"/>
                    <a:pt x="28319" y="10540"/>
                  </a:cubicBezTo>
                  <a:cubicBezTo>
                    <a:pt x="28193" y="10534"/>
                    <a:pt x="28063" y="10528"/>
                    <a:pt x="27934" y="10528"/>
                  </a:cubicBezTo>
                  <a:cubicBezTo>
                    <a:pt x="27881" y="10528"/>
                    <a:pt x="27828" y="10529"/>
                    <a:pt x="27776" y="10532"/>
                  </a:cubicBezTo>
                  <a:cubicBezTo>
                    <a:pt x="27029" y="10553"/>
                    <a:pt x="26313" y="10736"/>
                    <a:pt x="25683" y="11066"/>
                  </a:cubicBezTo>
                  <a:cubicBezTo>
                    <a:pt x="25670" y="11044"/>
                    <a:pt x="25653" y="11022"/>
                    <a:pt x="25640" y="11000"/>
                  </a:cubicBezTo>
                  <a:cubicBezTo>
                    <a:pt x="25583" y="10944"/>
                    <a:pt x="25509" y="10909"/>
                    <a:pt x="25427" y="10909"/>
                  </a:cubicBezTo>
                  <a:cubicBezTo>
                    <a:pt x="25405" y="10909"/>
                    <a:pt x="25379" y="10909"/>
                    <a:pt x="25358" y="10922"/>
                  </a:cubicBezTo>
                  <a:cubicBezTo>
                    <a:pt x="24858" y="11087"/>
                    <a:pt x="24424" y="11422"/>
                    <a:pt x="24142" y="11843"/>
                  </a:cubicBezTo>
                  <a:cubicBezTo>
                    <a:pt x="23981" y="12077"/>
                    <a:pt x="23864" y="12355"/>
                    <a:pt x="23803" y="12629"/>
                  </a:cubicBezTo>
                  <a:cubicBezTo>
                    <a:pt x="23773" y="12776"/>
                    <a:pt x="23755" y="12920"/>
                    <a:pt x="23751" y="13054"/>
                  </a:cubicBezTo>
                  <a:lnTo>
                    <a:pt x="23751" y="13072"/>
                  </a:lnTo>
                  <a:cubicBezTo>
                    <a:pt x="23751" y="13150"/>
                    <a:pt x="23751" y="13245"/>
                    <a:pt x="23760" y="13341"/>
                  </a:cubicBezTo>
                  <a:cubicBezTo>
                    <a:pt x="23729" y="13380"/>
                    <a:pt x="23695" y="13410"/>
                    <a:pt x="23669" y="13449"/>
                  </a:cubicBezTo>
                  <a:cubicBezTo>
                    <a:pt x="23569" y="13571"/>
                    <a:pt x="23490" y="13679"/>
                    <a:pt x="23412" y="13779"/>
                  </a:cubicBezTo>
                  <a:cubicBezTo>
                    <a:pt x="23256" y="14005"/>
                    <a:pt x="23104" y="14235"/>
                    <a:pt x="22974" y="14483"/>
                  </a:cubicBezTo>
                  <a:cubicBezTo>
                    <a:pt x="22939" y="14539"/>
                    <a:pt x="22935" y="14613"/>
                    <a:pt x="22952" y="14678"/>
                  </a:cubicBezTo>
                  <a:cubicBezTo>
                    <a:pt x="22952" y="14708"/>
                    <a:pt x="22956" y="14743"/>
                    <a:pt x="22961" y="14765"/>
                  </a:cubicBezTo>
                  <a:lnTo>
                    <a:pt x="22961" y="14774"/>
                  </a:lnTo>
                  <a:cubicBezTo>
                    <a:pt x="22969" y="14800"/>
                    <a:pt x="22974" y="14834"/>
                    <a:pt x="22978" y="14860"/>
                  </a:cubicBezTo>
                  <a:lnTo>
                    <a:pt x="23013" y="15025"/>
                  </a:lnTo>
                  <a:cubicBezTo>
                    <a:pt x="23017" y="15051"/>
                    <a:pt x="23022" y="15082"/>
                    <a:pt x="23026" y="15112"/>
                  </a:cubicBezTo>
                  <a:cubicBezTo>
                    <a:pt x="22722" y="15351"/>
                    <a:pt x="22474" y="15559"/>
                    <a:pt x="22244" y="15777"/>
                  </a:cubicBezTo>
                  <a:cubicBezTo>
                    <a:pt x="22110" y="15907"/>
                    <a:pt x="21975" y="16046"/>
                    <a:pt x="21845" y="16180"/>
                  </a:cubicBezTo>
                  <a:lnTo>
                    <a:pt x="21810" y="16211"/>
                  </a:lnTo>
                  <a:cubicBezTo>
                    <a:pt x="21697" y="16332"/>
                    <a:pt x="21558" y="16484"/>
                    <a:pt x="21498" y="16684"/>
                  </a:cubicBezTo>
                  <a:cubicBezTo>
                    <a:pt x="21485" y="16719"/>
                    <a:pt x="21485" y="16745"/>
                    <a:pt x="21485" y="16775"/>
                  </a:cubicBezTo>
                  <a:cubicBezTo>
                    <a:pt x="21471" y="16871"/>
                    <a:pt x="21493" y="16971"/>
                    <a:pt x="21550" y="17057"/>
                  </a:cubicBezTo>
                  <a:cubicBezTo>
                    <a:pt x="21610" y="17153"/>
                    <a:pt x="21693" y="17209"/>
                    <a:pt x="21762" y="17261"/>
                  </a:cubicBezTo>
                  <a:cubicBezTo>
                    <a:pt x="21801" y="17287"/>
                    <a:pt x="21953" y="17383"/>
                    <a:pt x="21953" y="17383"/>
                  </a:cubicBezTo>
                  <a:cubicBezTo>
                    <a:pt x="21919" y="17470"/>
                    <a:pt x="21888" y="17552"/>
                    <a:pt x="21849" y="17631"/>
                  </a:cubicBezTo>
                  <a:cubicBezTo>
                    <a:pt x="21819" y="17687"/>
                    <a:pt x="21784" y="17743"/>
                    <a:pt x="21745" y="17809"/>
                  </a:cubicBezTo>
                  <a:lnTo>
                    <a:pt x="21741" y="17817"/>
                  </a:lnTo>
                  <a:cubicBezTo>
                    <a:pt x="21732" y="17835"/>
                    <a:pt x="21723" y="17852"/>
                    <a:pt x="21715" y="17869"/>
                  </a:cubicBezTo>
                  <a:cubicBezTo>
                    <a:pt x="21702" y="17878"/>
                    <a:pt x="21697" y="17895"/>
                    <a:pt x="21689" y="17913"/>
                  </a:cubicBezTo>
                  <a:cubicBezTo>
                    <a:pt x="21580" y="17982"/>
                    <a:pt x="21537" y="18117"/>
                    <a:pt x="21584" y="18247"/>
                  </a:cubicBezTo>
                  <a:cubicBezTo>
                    <a:pt x="21602" y="18273"/>
                    <a:pt x="21610" y="18303"/>
                    <a:pt x="21623" y="18330"/>
                  </a:cubicBezTo>
                  <a:cubicBezTo>
                    <a:pt x="21623" y="18330"/>
                    <a:pt x="21628" y="18334"/>
                    <a:pt x="21628" y="18338"/>
                  </a:cubicBezTo>
                  <a:cubicBezTo>
                    <a:pt x="21584" y="18382"/>
                    <a:pt x="21541" y="18455"/>
                    <a:pt x="21545" y="18555"/>
                  </a:cubicBezTo>
                  <a:cubicBezTo>
                    <a:pt x="21550" y="18620"/>
                    <a:pt x="21580" y="18677"/>
                    <a:pt x="21593" y="18707"/>
                  </a:cubicBezTo>
                  <a:cubicBezTo>
                    <a:pt x="21602" y="18716"/>
                    <a:pt x="21602" y="18720"/>
                    <a:pt x="21606" y="18725"/>
                  </a:cubicBezTo>
                  <a:cubicBezTo>
                    <a:pt x="21615" y="18759"/>
                    <a:pt x="21632" y="18790"/>
                    <a:pt x="21645" y="18825"/>
                  </a:cubicBezTo>
                  <a:cubicBezTo>
                    <a:pt x="21658" y="18855"/>
                    <a:pt x="21671" y="18890"/>
                    <a:pt x="21689" y="18920"/>
                  </a:cubicBezTo>
                  <a:lnTo>
                    <a:pt x="21702" y="18968"/>
                  </a:lnTo>
                  <a:cubicBezTo>
                    <a:pt x="21710" y="18981"/>
                    <a:pt x="21715" y="18998"/>
                    <a:pt x="21719" y="19007"/>
                  </a:cubicBezTo>
                  <a:cubicBezTo>
                    <a:pt x="21715" y="19020"/>
                    <a:pt x="21715" y="19033"/>
                    <a:pt x="21715" y="19046"/>
                  </a:cubicBezTo>
                  <a:lnTo>
                    <a:pt x="21715" y="19072"/>
                  </a:lnTo>
                  <a:cubicBezTo>
                    <a:pt x="21710" y="19137"/>
                    <a:pt x="21697" y="19202"/>
                    <a:pt x="21689" y="19267"/>
                  </a:cubicBezTo>
                  <a:cubicBezTo>
                    <a:pt x="21658" y="19398"/>
                    <a:pt x="21628" y="19524"/>
                    <a:pt x="21589" y="19641"/>
                  </a:cubicBezTo>
                  <a:cubicBezTo>
                    <a:pt x="21580" y="19684"/>
                    <a:pt x="21558" y="19728"/>
                    <a:pt x="21541" y="19771"/>
                  </a:cubicBezTo>
                  <a:cubicBezTo>
                    <a:pt x="21502" y="19858"/>
                    <a:pt x="21463" y="19953"/>
                    <a:pt x="21441" y="20053"/>
                  </a:cubicBezTo>
                  <a:cubicBezTo>
                    <a:pt x="21432" y="20110"/>
                    <a:pt x="21428" y="20171"/>
                    <a:pt x="21432" y="20227"/>
                  </a:cubicBezTo>
                  <a:cubicBezTo>
                    <a:pt x="21428" y="20249"/>
                    <a:pt x="21428" y="20279"/>
                    <a:pt x="21432" y="20305"/>
                  </a:cubicBezTo>
                  <a:cubicBezTo>
                    <a:pt x="21458" y="20483"/>
                    <a:pt x="21584" y="20631"/>
                    <a:pt x="21801" y="20748"/>
                  </a:cubicBezTo>
                  <a:cubicBezTo>
                    <a:pt x="21980" y="20848"/>
                    <a:pt x="22179" y="20917"/>
                    <a:pt x="22383" y="20956"/>
                  </a:cubicBezTo>
                  <a:cubicBezTo>
                    <a:pt x="22493" y="20980"/>
                    <a:pt x="22603" y="20986"/>
                    <a:pt x="22711" y="20986"/>
                  </a:cubicBezTo>
                  <a:cubicBezTo>
                    <a:pt x="22779" y="20986"/>
                    <a:pt x="22846" y="20984"/>
                    <a:pt x="22913" y="20982"/>
                  </a:cubicBezTo>
                  <a:lnTo>
                    <a:pt x="23039" y="20982"/>
                  </a:lnTo>
                  <a:lnTo>
                    <a:pt x="23456" y="20978"/>
                  </a:lnTo>
                  <a:lnTo>
                    <a:pt x="23456" y="20987"/>
                  </a:lnTo>
                  <a:cubicBezTo>
                    <a:pt x="23456" y="21069"/>
                    <a:pt x="23451" y="21156"/>
                    <a:pt x="23456" y="21243"/>
                  </a:cubicBezTo>
                  <a:cubicBezTo>
                    <a:pt x="23460" y="21460"/>
                    <a:pt x="23521" y="21634"/>
                    <a:pt x="23629" y="21786"/>
                  </a:cubicBezTo>
                  <a:cubicBezTo>
                    <a:pt x="23690" y="21868"/>
                    <a:pt x="23755" y="21933"/>
                    <a:pt x="23816" y="21998"/>
                  </a:cubicBezTo>
                  <a:cubicBezTo>
                    <a:pt x="23851" y="22042"/>
                    <a:pt x="23890" y="22081"/>
                    <a:pt x="23925" y="22116"/>
                  </a:cubicBezTo>
                  <a:lnTo>
                    <a:pt x="23929" y="22124"/>
                  </a:lnTo>
                  <a:lnTo>
                    <a:pt x="23699" y="22137"/>
                  </a:lnTo>
                  <a:cubicBezTo>
                    <a:pt x="23599" y="22150"/>
                    <a:pt x="23495" y="22168"/>
                    <a:pt x="23395" y="22181"/>
                  </a:cubicBezTo>
                  <a:lnTo>
                    <a:pt x="23369" y="22189"/>
                  </a:lnTo>
                  <a:cubicBezTo>
                    <a:pt x="23343" y="22194"/>
                    <a:pt x="23308" y="22198"/>
                    <a:pt x="23282" y="22203"/>
                  </a:cubicBezTo>
                  <a:cubicBezTo>
                    <a:pt x="23230" y="22159"/>
                    <a:pt x="23174" y="22137"/>
                    <a:pt x="23130" y="22124"/>
                  </a:cubicBezTo>
                  <a:cubicBezTo>
                    <a:pt x="23043" y="22090"/>
                    <a:pt x="22961" y="22059"/>
                    <a:pt x="22874" y="22024"/>
                  </a:cubicBezTo>
                  <a:cubicBezTo>
                    <a:pt x="22722" y="21964"/>
                    <a:pt x="22566" y="21912"/>
                    <a:pt x="22409" y="21864"/>
                  </a:cubicBezTo>
                  <a:cubicBezTo>
                    <a:pt x="22092" y="21760"/>
                    <a:pt x="21767" y="21673"/>
                    <a:pt x="21441" y="21595"/>
                  </a:cubicBezTo>
                  <a:cubicBezTo>
                    <a:pt x="20785" y="21443"/>
                    <a:pt x="20112" y="21352"/>
                    <a:pt x="19444" y="21312"/>
                  </a:cubicBezTo>
                  <a:cubicBezTo>
                    <a:pt x="19248" y="21304"/>
                    <a:pt x="19062" y="21299"/>
                    <a:pt x="18879" y="21299"/>
                  </a:cubicBezTo>
                  <a:lnTo>
                    <a:pt x="18597" y="21299"/>
                  </a:lnTo>
                  <a:cubicBezTo>
                    <a:pt x="18567" y="21299"/>
                    <a:pt x="18541" y="21304"/>
                    <a:pt x="18506" y="21304"/>
                  </a:cubicBezTo>
                  <a:cubicBezTo>
                    <a:pt x="17360" y="19979"/>
                    <a:pt x="15983" y="18759"/>
                    <a:pt x="14416" y="17683"/>
                  </a:cubicBezTo>
                  <a:cubicBezTo>
                    <a:pt x="14047" y="17426"/>
                    <a:pt x="13626" y="17175"/>
                    <a:pt x="13144" y="16897"/>
                  </a:cubicBezTo>
                  <a:cubicBezTo>
                    <a:pt x="13113" y="16727"/>
                    <a:pt x="13074" y="16558"/>
                    <a:pt x="13031" y="16397"/>
                  </a:cubicBezTo>
                  <a:cubicBezTo>
                    <a:pt x="12996" y="16276"/>
                    <a:pt x="12961" y="16141"/>
                    <a:pt x="12905" y="16007"/>
                  </a:cubicBezTo>
                  <a:cubicBezTo>
                    <a:pt x="12909" y="15937"/>
                    <a:pt x="12883" y="15863"/>
                    <a:pt x="12840" y="15811"/>
                  </a:cubicBezTo>
                  <a:cubicBezTo>
                    <a:pt x="12705" y="15642"/>
                    <a:pt x="12562" y="15481"/>
                    <a:pt x="12427" y="15312"/>
                  </a:cubicBezTo>
                  <a:cubicBezTo>
                    <a:pt x="12210" y="15047"/>
                    <a:pt x="11984" y="14769"/>
                    <a:pt x="11767" y="14496"/>
                  </a:cubicBezTo>
                  <a:cubicBezTo>
                    <a:pt x="11407" y="14048"/>
                    <a:pt x="11064" y="13593"/>
                    <a:pt x="10734" y="13137"/>
                  </a:cubicBezTo>
                  <a:cubicBezTo>
                    <a:pt x="10078" y="12229"/>
                    <a:pt x="9453" y="11278"/>
                    <a:pt x="8871" y="10306"/>
                  </a:cubicBezTo>
                  <a:cubicBezTo>
                    <a:pt x="8711" y="10037"/>
                    <a:pt x="8546" y="9763"/>
                    <a:pt x="8394" y="9489"/>
                  </a:cubicBezTo>
                  <a:cubicBezTo>
                    <a:pt x="8350" y="9411"/>
                    <a:pt x="8302" y="9329"/>
                    <a:pt x="8259" y="9251"/>
                  </a:cubicBezTo>
                  <a:cubicBezTo>
                    <a:pt x="8229" y="9190"/>
                    <a:pt x="8190" y="9129"/>
                    <a:pt x="8155" y="9068"/>
                  </a:cubicBezTo>
                  <a:cubicBezTo>
                    <a:pt x="8146" y="9042"/>
                    <a:pt x="8129" y="9016"/>
                    <a:pt x="8111" y="8990"/>
                  </a:cubicBezTo>
                  <a:cubicBezTo>
                    <a:pt x="8077" y="8929"/>
                    <a:pt x="8042" y="8864"/>
                    <a:pt x="7999" y="8799"/>
                  </a:cubicBezTo>
                  <a:cubicBezTo>
                    <a:pt x="8324" y="8200"/>
                    <a:pt x="8611" y="7562"/>
                    <a:pt x="8884" y="6850"/>
                  </a:cubicBezTo>
                  <a:cubicBezTo>
                    <a:pt x="8954" y="6667"/>
                    <a:pt x="9023" y="6454"/>
                    <a:pt x="8988" y="6220"/>
                  </a:cubicBezTo>
                  <a:cubicBezTo>
                    <a:pt x="8967" y="6051"/>
                    <a:pt x="8889" y="5899"/>
                    <a:pt x="8824" y="5768"/>
                  </a:cubicBezTo>
                  <a:lnTo>
                    <a:pt x="8793" y="5712"/>
                  </a:lnTo>
                  <a:cubicBezTo>
                    <a:pt x="8732" y="5590"/>
                    <a:pt x="8672" y="5473"/>
                    <a:pt x="8611" y="5356"/>
                  </a:cubicBezTo>
                  <a:cubicBezTo>
                    <a:pt x="8645" y="5334"/>
                    <a:pt x="8672" y="5308"/>
                    <a:pt x="8706" y="5286"/>
                  </a:cubicBezTo>
                  <a:cubicBezTo>
                    <a:pt x="9466" y="4692"/>
                    <a:pt x="10252" y="4066"/>
                    <a:pt x="11212" y="3893"/>
                  </a:cubicBezTo>
                  <a:cubicBezTo>
                    <a:pt x="11337" y="3867"/>
                    <a:pt x="11468" y="3854"/>
                    <a:pt x="11620" y="3849"/>
                  </a:cubicBezTo>
                  <a:cubicBezTo>
                    <a:pt x="11689" y="3847"/>
                    <a:pt x="11759" y="3846"/>
                    <a:pt x="11824" y="3846"/>
                  </a:cubicBezTo>
                  <a:cubicBezTo>
                    <a:pt x="11890" y="3846"/>
                    <a:pt x="11952" y="3847"/>
                    <a:pt x="12006" y="3849"/>
                  </a:cubicBezTo>
                  <a:cubicBezTo>
                    <a:pt x="12101" y="3852"/>
                    <a:pt x="12196" y="3855"/>
                    <a:pt x="12295" y="3855"/>
                  </a:cubicBezTo>
                  <a:cubicBezTo>
                    <a:pt x="12335" y="3855"/>
                    <a:pt x="12377" y="3855"/>
                    <a:pt x="12419" y="3854"/>
                  </a:cubicBezTo>
                  <a:cubicBezTo>
                    <a:pt x="12579" y="3849"/>
                    <a:pt x="12731" y="3832"/>
                    <a:pt x="12861" y="3802"/>
                  </a:cubicBezTo>
                  <a:cubicBezTo>
                    <a:pt x="13335" y="3693"/>
                    <a:pt x="13752" y="3350"/>
                    <a:pt x="13982" y="2890"/>
                  </a:cubicBezTo>
                  <a:cubicBezTo>
                    <a:pt x="14242" y="2360"/>
                    <a:pt x="14242" y="1704"/>
                    <a:pt x="13973" y="1092"/>
                  </a:cubicBezTo>
                  <a:lnTo>
                    <a:pt x="13960" y="1057"/>
                  </a:lnTo>
                  <a:cubicBezTo>
                    <a:pt x="13919" y="976"/>
                    <a:pt x="13840" y="913"/>
                    <a:pt x="13744" y="913"/>
                  </a:cubicBezTo>
                  <a:cubicBezTo>
                    <a:pt x="13738" y="913"/>
                    <a:pt x="13732" y="914"/>
                    <a:pt x="13726" y="914"/>
                  </a:cubicBezTo>
                  <a:cubicBezTo>
                    <a:pt x="13656" y="914"/>
                    <a:pt x="13591" y="945"/>
                    <a:pt x="13548" y="1001"/>
                  </a:cubicBezTo>
                  <a:cubicBezTo>
                    <a:pt x="13508" y="1036"/>
                    <a:pt x="13482" y="1088"/>
                    <a:pt x="13469" y="1140"/>
                  </a:cubicBezTo>
                  <a:cubicBezTo>
                    <a:pt x="13387" y="1296"/>
                    <a:pt x="13291" y="1457"/>
                    <a:pt x="13170" y="1631"/>
                  </a:cubicBezTo>
                  <a:cubicBezTo>
                    <a:pt x="13113" y="1722"/>
                    <a:pt x="13040" y="1813"/>
                    <a:pt x="12970" y="1900"/>
                  </a:cubicBezTo>
                  <a:cubicBezTo>
                    <a:pt x="12944" y="1935"/>
                    <a:pt x="12922" y="1961"/>
                    <a:pt x="12901" y="1987"/>
                  </a:cubicBezTo>
                  <a:lnTo>
                    <a:pt x="12844" y="2052"/>
                  </a:lnTo>
                  <a:cubicBezTo>
                    <a:pt x="12818" y="2056"/>
                    <a:pt x="12796" y="2056"/>
                    <a:pt x="12775" y="2056"/>
                  </a:cubicBezTo>
                  <a:cubicBezTo>
                    <a:pt x="12763" y="2057"/>
                    <a:pt x="12752" y="2057"/>
                    <a:pt x="12740" y="2057"/>
                  </a:cubicBezTo>
                  <a:cubicBezTo>
                    <a:pt x="12627" y="2057"/>
                    <a:pt x="12518" y="2018"/>
                    <a:pt x="12384" y="1939"/>
                  </a:cubicBezTo>
                  <a:cubicBezTo>
                    <a:pt x="12249" y="1856"/>
                    <a:pt x="12106" y="1774"/>
                    <a:pt x="11971" y="1696"/>
                  </a:cubicBezTo>
                  <a:lnTo>
                    <a:pt x="11772" y="1574"/>
                  </a:lnTo>
                  <a:lnTo>
                    <a:pt x="11776" y="1557"/>
                  </a:lnTo>
                  <a:cubicBezTo>
                    <a:pt x="11776" y="1552"/>
                    <a:pt x="11780" y="1552"/>
                    <a:pt x="11780" y="1548"/>
                  </a:cubicBezTo>
                  <a:cubicBezTo>
                    <a:pt x="11837" y="1470"/>
                    <a:pt x="11885" y="1392"/>
                    <a:pt x="11928" y="1309"/>
                  </a:cubicBezTo>
                  <a:cubicBezTo>
                    <a:pt x="11993" y="1188"/>
                    <a:pt x="12058" y="1075"/>
                    <a:pt x="12141" y="979"/>
                  </a:cubicBezTo>
                  <a:lnTo>
                    <a:pt x="12188" y="919"/>
                  </a:lnTo>
                  <a:cubicBezTo>
                    <a:pt x="12245" y="858"/>
                    <a:pt x="12297" y="788"/>
                    <a:pt x="12345" y="719"/>
                  </a:cubicBezTo>
                  <a:cubicBezTo>
                    <a:pt x="12406" y="623"/>
                    <a:pt x="12466" y="528"/>
                    <a:pt x="12531" y="398"/>
                  </a:cubicBezTo>
                  <a:cubicBezTo>
                    <a:pt x="12571" y="315"/>
                    <a:pt x="12571" y="228"/>
                    <a:pt x="12523" y="154"/>
                  </a:cubicBezTo>
                  <a:cubicBezTo>
                    <a:pt x="12484" y="98"/>
                    <a:pt x="12427" y="59"/>
                    <a:pt x="12362" y="46"/>
                  </a:cubicBezTo>
                  <a:cubicBezTo>
                    <a:pt x="12301" y="17"/>
                    <a:pt x="12234" y="0"/>
                    <a:pt x="12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3;p32">
              <a:extLst>
                <a:ext uri="{FF2B5EF4-FFF2-40B4-BE49-F238E27FC236}">
                  <a16:creationId xmlns:a16="http://schemas.microsoft.com/office/drawing/2014/main" id="{D7422FEC-EFDE-CB77-0736-A2DA5E4A9C98}"/>
                </a:ext>
              </a:extLst>
            </p:cNvPr>
            <p:cNvSpPr/>
            <p:nvPr/>
          </p:nvSpPr>
          <p:spPr>
            <a:xfrm>
              <a:off x="2043587" y="671960"/>
              <a:ext cx="1100008" cy="1152197"/>
            </a:xfrm>
            <a:custGeom>
              <a:avLst/>
              <a:gdLst/>
              <a:ahLst/>
              <a:cxnLst/>
              <a:rect l="l" t="t" r="r" b="b"/>
              <a:pathLst>
                <a:path w="40216" h="42124" extrusionOk="0">
                  <a:moveTo>
                    <a:pt x="11888" y="1"/>
                  </a:moveTo>
                  <a:cubicBezTo>
                    <a:pt x="11807" y="1"/>
                    <a:pt x="11721" y="17"/>
                    <a:pt x="11663" y="29"/>
                  </a:cubicBezTo>
                  <a:cubicBezTo>
                    <a:pt x="11493" y="68"/>
                    <a:pt x="11350" y="155"/>
                    <a:pt x="11202" y="242"/>
                  </a:cubicBezTo>
                  <a:cubicBezTo>
                    <a:pt x="11046" y="341"/>
                    <a:pt x="10881" y="433"/>
                    <a:pt x="10729" y="537"/>
                  </a:cubicBezTo>
                  <a:cubicBezTo>
                    <a:pt x="10577" y="637"/>
                    <a:pt x="10408" y="741"/>
                    <a:pt x="10278" y="876"/>
                  </a:cubicBezTo>
                  <a:cubicBezTo>
                    <a:pt x="10252" y="867"/>
                    <a:pt x="10225" y="849"/>
                    <a:pt x="10199" y="841"/>
                  </a:cubicBezTo>
                  <a:cubicBezTo>
                    <a:pt x="10190" y="827"/>
                    <a:pt x="10172" y="819"/>
                    <a:pt x="10156" y="819"/>
                  </a:cubicBezTo>
                  <a:cubicBezTo>
                    <a:pt x="10136" y="819"/>
                    <a:pt x="10117" y="830"/>
                    <a:pt x="10113" y="854"/>
                  </a:cubicBezTo>
                  <a:cubicBezTo>
                    <a:pt x="9987" y="1375"/>
                    <a:pt x="9774" y="1874"/>
                    <a:pt x="9470" y="2321"/>
                  </a:cubicBezTo>
                  <a:cubicBezTo>
                    <a:pt x="9149" y="2782"/>
                    <a:pt x="8745" y="3151"/>
                    <a:pt x="8280" y="3468"/>
                  </a:cubicBezTo>
                  <a:cubicBezTo>
                    <a:pt x="7989" y="3667"/>
                    <a:pt x="7694" y="3858"/>
                    <a:pt x="7408" y="4062"/>
                  </a:cubicBezTo>
                  <a:cubicBezTo>
                    <a:pt x="7325" y="3967"/>
                    <a:pt x="7247" y="3871"/>
                    <a:pt x="7151" y="3785"/>
                  </a:cubicBezTo>
                  <a:cubicBezTo>
                    <a:pt x="7141" y="3758"/>
                    <a:pt x="7114" y="3734"/>
                    <a:pt x="7082" y="3734"/>
                  </a:cubicBezTo>
                  <a:cubicBezTo>
                    <a:pt x="7072" y="3734"/>
                    <a:pt x="7062" y="3736"/>
                    <a:pt x="7052" y="3741"/>
                  </a:cubicBezTo>
                  <a:cubicBezTo>
                    <a:pt x="6834" y="3824"/>
                    <a:pt x="6617" y="3906"/>
                    <a:pt x="6392" y="3976"/>
                  </a:cubicBezTo>
                  <a:cubicBezTo>
                    <a:pt x="6387" y="3971"/>
                    <a:pt x="6387" y="3967"/>
                    <a:pt x="6383" y="3967"/>
                  </a:cubicBezTo>
                  <a:cubicBezTo>
                    <a:pt x="6335" y="3911"/>
                    <a:pt x="6274" y="3871"/>
                    <a:pt x="6214" y="3828"/>
                  </a:cubicBezTo>
                  <a:cubicBezTo>
                    <a:pt x="6161" y="3785"/>
                    <a:pt x="6101" y="3741"/>
                    <a:pt x="6044" y="3693"/>
                  </a:cubicBezTo>
                  <a:cubicBezTo>
                    <a:pt x="5967" y="3634"/>
                    <a:pt x="5878" y="3580"/>
                    <a:pt x="5780" y="3580"/>
                  </a:cubicBezTo>
                  <a:cubicBezTo>
                    <a:pt x="5757" y="3580"/>
                    <a:pt x="5734" y="3583"/>
                    <a:pt x="5710" y="3589"/>
                  </a:cubicBezTo>
                  <a:cubicBezTo>
                    <a:pt x="5597" y="3628"/>
                    <a:pt x="5501" y="3737"/>
                    <a:pt x="5423" y="3819"/>
                  </a:cubicBezTo>
                  <a:cubicBezTo>
                    <a:pt x="5371" y="3867"/>
                    <a:pt x="5328" y="3915"/>
                    <a:pt x="5284" y="3971"/>
                  </a:cubicBezTo>
                  <a:cubicBezTo>
                    <a:pt x="5263" y="3997"/>
                    <a:pt x="5241" y="4023"/>
                    <a:pt x="5228" y="4054"/>
                  </a:cubicBezTo>
                  <a:cubicBezTo>
                    <a:pt x="5215" y="4067"/>
                    <a:pt x="5206" y="4080"/>
                    <a:pt x="5198" y="4097"/>
                  </a:cubicBezTo>
                  <a:cubicBezTo>
                    <a:pt x="5171" y="4054"/>
                    <a:pt x="5150" y="4032"/>
                    <a:pt x="5076" y="4019"/>
                  </a:cubicBezTo>
                  <a:cubicBezTo>
                    <a:pt x="5024" y="4011"/>
                    <a:pt x="4971" y="4007"/>
                    <a:pt x="4918" y="4007"/>
                  </a:cubicBezTo>
                  <a:cubicBezTo>
                    <a:pt x="4801" y="4007"/>
                    <a:pt x="4685" y="4027"/>
                    <a:pt x="4577" y="4062"/>
                  </a:cubicBezTo>
                  <a:cubicBezTo>
                    <a:pt x="4255" y="4171"/>
                    <a:pt x="3990" y="4449"/>
                    <a:pt x="3947" y="4783"/>
                  </a:cubicBezTo>
                  <a:cubicBezTo>
                    <a:pt x="3934" y="4779"/>
                    <a:pt x="3925" y="4770"/>
                    <a:pt x="3908" y="4762"/>
                  </a:cubicBezTo>
                  <a:cubicBezTo>
                    <a:pt x="3867" y="4742"/>
                    <a:pt x="3828" y="4734"/>
                    <a:pt x="3789" y="4734"/>
                  </a:cubicBezTo>
                  <a:cubicBezTo>
                    <a:pt x="3687" y="4734"/>
                    <a:pt x="3590" y="4789"/>
                    <a:pt x="3495" y="4840"/>
                  </a:cubicBezTo>
                  <a:cubicBezTo>
                    <a:pt x="3213" y="4992"/>
                    <a:pt x="2840" y="5235"/>
                    <a:pt x="2883" y="5608"/>
                  </a:cubicBezTo>
                  <a:cubicBezTo>
                    <a:pt x="2883" y="5617"/>
                    <a:pt x="2883" y="5617"/>
                    <a:pt x="2888" y="5621"/>
                  </a:cubicBezTo>
                  <a:cubicBezTo>
                    <a:pt x="2883" y="5617"/>
                    <a:pt x="2875" y="5617"/>
                    <a:pt x="2870" y="5608"/>
                  </a:cubicBezTo>
                  <a:cubicBezTo>
                    <a:pt x="2832" y="5589"/>
                    <a:pt x="2796" y="5568"/>
                    <a:pt x="2758" y="5568"/>
                  </a:cubicBezTo>
                  <a:cubicBezTo>
                    <a:pt x="2735" y="5568"/>
                    <a:pt x="2712" y="5576"/>
                    <a:pt x="2688" y="5595"/>
                  </a:cubicBezTo>
                  <a:cubicBezTo>
                    <a:pt x="2644" y="5626"/>
                    <a:pt x="2614" y="5673"/>
                    <a:pt x="2588" y="5717"/>
                  </a:cubicBezTo>
                  <a:lnTo>
                    <a:pt x="2471" y="5877"/>
                  </a:lnTo>
                  <a:cubicBezTo>
                    <a:pt x="2410" y="5956"/>
                    <a:pt x="2341" y="6034"/>
                    <a:pt x="2349" y="6142"/>
                  </a:cubicBezTo>
                  <a:cubicBezTo>
                    <a:pt x="2362" y="6273"/>
                    <a:pt x="2419" y="6407"/>
                    <a:pt x="2458" y="6533"/>
                  </a:cubicBezTo>
                  <a:cubicBezTo>
                    <a:pt x="2523" y="6750"/>
                    <a:pt x="2571" y="6976"/>
                    <a:pt x="2649" y="7193"/>
                  </a:cubicBezTo>
                  <a:cubicBezTo>
                    <a:pt x="2614" y="7223"/>
                    <a:pt x="2579" y="7245"/>
                    <a:pt x="2545" y="7267"/>
                  </a:cubicBezTo>
                  <a:cubicBezTo>
                    <a:pt x="2410" y="7354"/>
                    <a:pt x="2280" y="7440"/>
                    <a:pt x="2145" y="7527"/>
                  </a:cubicBezTo>
                  <a:cubicBezTo>
                    <a:pt x="1872" y="7701"/>
                    <a:pt x="1602" y="7879"/>
                    <a:pt x="1329" y="8053"/>
                  </a:cubicBezTo>
                  <a:cubicBezTo>
                    <a:pt x="1073" y="8213"/>
                    <a:pt x="812" y="8374"/>
                    <a:pt x="569" y="8552"/>
                  </a:cubicBezTo>
                  <a:cubicBezTo>
                    <a:pt x="369" y="8700"/>
                    <a:pt x="178" y="8873"/>
                    <a:pt x="91" y="9112"/>
                  </a:cubicBezTo>
                  <a:cubicBezTo>
                    <a:pt x="9" y="9329"/>
                    <a:pt x="0" y="9646"/>
                    <a:pt x="148" y="9842"/>
                  </a:cubicBezTo>
                  <a:cubicBezTo>
                    <a:pt x="287" y="10072"/>
                    <a:pt x="530" y="10232"/>
                    <a:pt x="799" y="10271"/>
                  </a:cubicBezTo>
                  <a:cubicBezTo>
                    <a:pt x="839" y="10277"/>
                    <a:pt x="879" y="10280"/>
                    <a:pt x="918" y="10280"/>
                  </a:cubicBezTo>
                  <a:cubicBezTo>
                    <a:pt x="1178" y="10280"/>
                    <a:pt x="1422" y="10162"/>
                    <a:pt x="1637" y="10011"/>
                  </a:cubicBezTo>
                  <a:cubicBezTo>
                    <a:pt x="1932" y="9807"/>
                    <a:pt x="2202" y="9568"/>
                    <a:pt x="2479" y="9338"/>
                  </a:cubicBezTo>
                  <a:cubicBezTo>
                    <a:pt x="2744" y="9121"/>
                    <a:pt x="3022" y="8912"/>
                    <a:pt x="3283" y="8682"/>
                  </a:cubicBezTo>
                  <a:cubicBezTo>
                    <a:pt x="3404" y="8930"/>
                    <a:pt x="3522" y="9186"/>
                    <a:pt x="3669" y="9420"/>
                  </a:cubicBezTo>
                  <a:cubicBezTo>
                    <a:pt x="3669" y="9438"/>
                    <a:pt x="3674" y="9446"/>
                    <a:pt x="3687" y="9464"/>
                  </a:cubicBezTo>
                  <a:cubicBezTo>
                    <a:pt x="3778" y="9564"/>
                    <a:pt x="3865" y="9664"/>
                    <a:pt x="3960" y="9755"/>
                  </a:cubicBezTo>
                  <a:cubicBezTo>
                    <a:pt x="4047" y="9850"/>
                    <a:pt x="4134" y="9941"/>
                    <a:pt x="4234" y="10024"/>
                  </a:cubicBezTo>
                  <a:cubicBezTo>
                    <a:pt x="4229" y="10033"/>
                    <a:pt x="4229" y="10046"/>
                    <a:pt x="4229" y="10059"/>
                  </a:cubicBezTo>
                  <a:cubicBezTo>
                    <a:pt x="4655" y="11405"/>
                    <a:pt x="5198" y="12720"/>
                    <a:pt x="5719" y="14027"/>
                  </a:cubicBezTo>
                  <a:cubicBezTo>
                    <a:pt x="6248" y="15343"/>
                    <a:pt x="6791" y="16645"/>
                    <a:pt x="7342" y="17939"/>
                  </a:cubicBezTo>
                  <a:cubicBezTo>
                    <a:pt x="7408" y="18091"/>
                    <a:pt x="7494" y="18295"/>
                    <a:pt x="7586" y="18512"/>
                  </a:cubicBezTo>
                  <a:cubicBezTo>
                    <a:pt x="7725" y="18990"/>
                    <a:pt x="7881" y="19446"/>
                    <a:pt x="8163" y="19828"/>
                  </a:cubicBezTo>
                  <a:cubicBezTo>
                    <a:pt x="8233" y="19993"/>
                    <a:pt x="8289" y="20097"/>
                    <a:pt x="8298" y="20110"/>
                  </a:cubicBezTo>
                  <a:cubicBezTo>
                    <a:pt x="8302" y="20119"/>
                    <a:pt x="8302" y="20123"/>
                    <a:pt x="8311" y="20128"/>
                  </a:cubicBezTo>
                  <a:cubicBezTo>
                    <a:pt x="8319" y="20149"/>
                    <a:pt x="8337" y="20167"/>
                    <a:pt x="8354" y="20171"/>
                  </a:cubicBezTo>
                  <a:cubicBezTo>
                    <a:pt x="8445" y="20275"/>
                    <a:pt x="8536" y="20371"/>
                    <a:pt x="8628" y="20471"/>
                  </a:cubicBezTo>
                  <a:cubicBezTo>
                    <a:pt x="8780" y="20640"/>
                    <a:pt x="8945" y="20800"/>
                    <a:pt x="9097" y="20970"/>
                  </a:cubicBezTo>
                  <a:cubicBezTo>
                    <a:pt x="9405" y="21308"/>
                    <a:pt x="9709" y="21647"/>
                    <a:pt x="10008" y="21995"/>
                  </a:cubicBezTo>
                  <a:cubicBezTo>
                    <a:pt x="10603" y="22702"/>
                    <a:pt x="11176" y="23432"/>
                    <a:pt x="11706" y="24187"/>
                  </a:cubicBezTo>
                  <a:cubicBezTo>
                    <a:pt x="12253" y="24964"/>
                    <a:pt x="12761" y="25768"/>
                    <a:pt x="13313" y="26545"/>
                  </a:cubicBezTo>
                  <a:cubicBezTo>
                    <a:pt x="13873" y="27326"/>
                    <a:pt x="14507" y="28051"/>
                    <a:pt x="15158" y="28759"/>
                  </a:cubicBezTo>
                  <a:cubicBezTo>
                    <a:pt x="15544" y="29172"/>
                    <a:pt x="15922" y="29584"/>
                    <a:pt x="16308" y="29997"/>
                  </a:cubicBezTo>
                  <a:cubicBezTo>
                    <a:pt x="16504" y="30201"/>
                    <a:pt x="16699" y="30413"/>
                    <a:pt x="16895" y="30618"/>
                  </a:cubicBezTo>
                  <a:lnTo>
                    <a:pt x="17190" y="30930"/>
                  </a:lnTo>
                  <a:cubicBezTo>
                    <a:pt x="17233" y="30978"/>
                    <a:pt x="17277" y="31026"/>
                    <a:pt x="17324" y="31069"/>
                  </a:cubicBezTo>
                  <a:cubicBezTo>
                    <a:pt x="17355" y="31095"/>
                    <a:pt x="17390" y="31117"/>
                    <a:pt x="17429" y="31134"/>
                  </a:cubicBezTo>
                  <a:cubicBezTo>
                    <a:pt x="16960" y="33088"/>
                    <a:pt x="16695" y="35085"/>
                    <a:pt x="16504" y="37083"/>
                  </a:cubicBezTo>
                  <a:cubicBezTo>
                    <a:pt x="16387" y="38329"/>
                    <a:pt x="16278" y="39571"/>
                    <a:pt x="16239" y="40817"/>
                  </a:cubicBezTo>
                  <a:cubicBezTo>
                    <a:pt x="16239" y="40838"/>
                    <a:pt x="16248" y="40856"/>
                    <a:pt x="16261" y="40860"/>
                  </a:cubicBezTo>
                  <a:lnTo>
                    <a:pt x="16261" y="40864"/>
                  </a:lnTo>
                  <a:lnTo>
                    <a:pt x="16269" y="40864"/>
                  </a:lnTo>
                  <a:cubicBezTo>
                    <a:pt x="16278" y="40869"/>
                    <a:pt x="16287" y="40871"/>
                    <a:pt x="16294" y="40871"/>
                  </a:cubicBezTo>
                  <a:cubicBezTo>
                    <a:pt x="16302" y="40871"/>
                    <a:pt x="16308" y="40869"/>
                    <a:pt x="16313" y="40864"/>
                  </a:cubicBezTo>
                  <a:lnTo>
                    <a:pt x="16625" y="40851"/>
                  </a:lnTo>
                  <a:lnTo>
                    <a:pt x="16695" y="40851"/>
                  </a:lnTo>
                  <a:cubicBezTo>
                    <a:pt x="16843" y="40856"/>
                    <a:pt x="16995" y="40860"/>
                    <a:pt x="17138" y="40864"/>
                  </a:cubicBezTo>
                  <a:cubicBezTo>
                    <a:pt x="17450" y="40882"/>
                    <a:pt x="17754" y="40899"/>
                    <a:pt x="18063" y="40921"/>
                  </a:cubicBezTo>
                  <a:cubicBezTo>
                    <a:pt x="18666" y="40960"/>
                    <a:pt x="19265" y="41003"/>
                    <a:pt x="19869" y="41051"/>
                  </a:cubicBezTo>
                  <a:cubicBezTo>
                    <a:pt x="21080" y="41155"/>
                    <a:pt x="22292" y="41286"/>
                    <a:pt x="23499" y="41420"/>
                  </a:cubicBezTo>
                  <a:cubicBezTo>
                    <a:pt x="24015" y="41481"/>
                    <a:pt x="24532" y="41546"/>
                    <a:pt x="25049" y="41603"/>
                  </a:cubicBezTo>
                  <a:cubicBezTo>
                    <a:pt x="25166" y="41624"/>
                    <a:pt x="25292" y="41637"/>
                    <a:pt x="25418" y="41642"/>
                  </a:cubicBezTo>
                  <a:cubicBezTo>
                    <a:pt x="25461" y="41646"/>
                    <a:pt x="25509" y="41655"/>
                    <a:pt x="25552" y="41659"/>
                  </a:cubicBezTo>
                  <a:cubicBezTo>
                    <a:pt x="25570" y="41659"/>
                    <a:pt x="25583" y="41659"/>
                    <a:pt x="25600" y="41655"/>
                  </a:cubicBezTo>
                  <a:cubicBezTo>
                    <a:pt x="25639" y="41655"/>
                    <a:pt x="25678" y="41659"/>
                    <a:pt x="25713" y="41659"/>
                  </a:cubicBezTo>
                  <a:cubicBezTo>
                    <a:pt x="25987" y="41676"/>
                    <a:pt x="26256" y="41689"/>
                    <a:pt x="26529" y="41702"/>
                  </a:cubicBezTo>
                  <a:cubicBezTo>
                    <a:pt x="27072" y="41728"/>
                    <a:pt x="27619" y="41750"/>
                    <a:pt x="28162" y="41785"/>
                  </a:cubicBezTo>
                  <a:cubicBezTo>
                    <a:pt x="28705" y="41815"/>
                    <a:pt x="29247" y="41854"/>
                    <a:pt x="29790" y="41906"/>
                  </a:cubicBezTo>
                  <a:cubicBezTo>
                    <a:pt x="30324" y="41959"/>
                    <a:pt x="30854" y="42028"/>
                    <a:pt x="31379" y="42076"/>
                  </a:cubicBezTo>
                  <a:cubicBezTo>
                    <a:pt x="31675" y="42102"/>
                    <a:pt x="31974" y="42119"/>
                    <a:pt x="32269" y="42124"/>
                  </a:cubicBezTo>
                  <a:cubicBezTo>
                    <a:pt x="32417" y="42124"/>
                    <a:pt x="32565" y="42119"/>
                    <a:pt x="32717" y="42111"/>
                  </a:cubicBezTo>
                  <a:cubicBezTo>
                    <a:pt x="32856" y="42097"/>
                    <a:pt x="33016" y="42097"/>
                    <a:pt x="33151" y="42050"/>
                  </a:cubicBezTo>
                  <a:cubicBezTo>
                    <a:pt x="33203" y="42028"/>
                    <a:pt x="33225" y="41946"/>
                    <a:pt x="33199" y="41898"/>
                  </a:cubicBezTo>
                  <a:cubicBezTo>
                    <a:pt x="33194" y="41885"/>
                    <a:pt x="33181" y="41872"/>
                    <a:pt x="33177" y="41854"/>
                  </a:cubicBezTo>
                  <a:cubicBezTo>
                    <a:pt x="33220" y="40374"/>
                    <a:pt x="33220" y="38884"/>
                    <a:pt x="33216" y="37400"/>
                  </a:cubicBezTo>
                  <a:cubicBezTo>
                    <a:pt x="33463" y="37356"/>
                    <a:pt x="33711" y="37261"/>
                    <a:pt x="33950" y="37191"/>
                  </a:cubicBezTo>
                  <a:cubicBezTo>
                    <a:pt x="34193" y="37117"/>
                    <a:pt x="34436" y="37039"/>
                    <a:pt x="34675" y="36965"/>
                  </a:cubicBezTo>
                  <a:cubicBezTo>
                    <a:pt x="35157" y="36805"/>
                    <a:pt x="35643" y="36644"/>
                    <a:pt x="36121" y="36457"/>
                  </a:cubicBezTo>
                  <a:cubicBezTo>
                    <a:pt x="37063" y="36088"/>
                    <a:pt x="37992" y="35663"/>
                    <a:pt x="38847" y="35111"/>
                  </a:cubicBezTo>
                  <a:cubicBezTo>
                    <a:pt x="39325" y="34807"/>
                    <a:pt x="39781" y="34473"/>
                    <a:pt x="40206" y="34095"/>
                  </a:cubicBezTo>
                  <a:cubicBezTo>
                    <a:pt x="40211" y="34039"/>
                    <a:pt x="40215" y="33991"/>
                    <a:pt x="40202" y="33948"/>
                  </a:cubicBezTo>
                  <a:cubicBezTo>
                    <a:pt x="40146" y="33796"/>
                    <a:pt x="40102" y="33644"/>
                    <a:pt x="40076" y="33488"/>
                  </a:cubicBezTo>
                  <a:cubicBezTo>
                    <a:pt x="40076" y="33474"/>
                    <a:pt x="40072" y="33466"/>
                    <a:pt x="40072" y="33453"/>
                  </a:cubicBezTo>
                  <a:cubicBezTo>
                    <a:pt x="40072" y="33448"/>
                    <a:pt x="40076" y="33435"/>
                    <a:pt x="40072" y="33431"/>
                  </a:cubicBezTo>
                  <a:cubicBezTo>
                    <a:pt x="39968" y="32597"/>
                    <a:pt x="39846" y="31759"/>
                    <a:pt x="39711" y="30926"/>
                  </a:cubicBezTo>
                  <a:cubicBezTo>
                    <a:pt x="39585" y="30131"/>
                    <a:pt x="39447" y="29332"/>
                    <a:pt x="39269" y="28551"/>
                  </a:cubicBezTo>
                  <a:cubicBezTo>
                    <a:pt x="39190" y="28216"/>
                    <a:pt x="39086" y="27882"/>
                    <a:pt x="38930" y="27574"/>
                  </a:cubicBezTo>
                  <a:cubicBezTo>
                    <a:pt x="38761" y="27253"/>
                    <a:pt x="38522" y="26992"/>
                    <a:pt x="38235" y="26775"/>
                  </a:cubicBezTo>
                  <a:cubicBezTo>
                    <a:pt x="37909" y="26536"/>
                    <a:pt x="37562" y="26332"/>
                    <a:pt x="37219" y="26115"/>
                  </a:cubicBezTo>
                  <a:cubicBezTo>
                    <a:pt x="36859" y="25885"/>
                    <a:pt x="36498" y="25655"/>
                    <a:pt x="36134" y="25425"/>
                  </a:cubicBezTo>
                  <a:lnTo>
                    <a:pt x="34931" y="24660"/>
                  </a:lnTo>
                  <a:cubicBezTo>
                    <a:pt x="34805" y="24578"/>
                    <a:pt x="34675" y="24504"/>
                    <a:pt x="34549" y="24426"/>
                  </a:cubicBezTo>
                  <a:cubicBezTo>
                    <a:pt x="34540" y="24417"/>
                    <a:pt x="34523" y="24404"/>
                    <a:pt x="34505" y="24387"/>
                  </a:cubicBezTo>
                  <a:cubicBezTo>
                    <a:pt x="34471" y="24361"/>
                    <a:pt x="34432" y="24339"/>
                    <a:pt x="34393" y="24313"/>
                  </a:cubicBezTo>
                  <a:cubicBezTo>
                    <a:pt x="34310" y="24265"/>
                    <a:pt x="34236" y="24209"/>
                    <a:pt x="34154" y="24157"/>
                  </a:cubicBezTo>
                  <a:cubicBezTo>
                    <a:pt x="34080" y="24100"/>
                    <a:pt x="34006" y="24048"/>
                    <a:pt x="33932" y="23987"/>
                  </a:cubicBezTo>
                  <a:cubicBezTo>
                    <a:pt x="33867" y="23931"/>
                    <a:pt x="33802" y="23853"/>
                    <a:pt x="33715" y="23835"/>
                  </a:cubicBezTo>
                  <a:cubicBezTo>
                    <a:pt x="33705" y="23822"/>
                    <a:pt x="33689" y="23817"/>
                    <a:pt x="33672" y="23817"/>
                  </a:cubicBezTo>
                  <a:cubicBezTo>
                    <a:pt x="33661" y="23817"/>
                    <a:pt x="33649" y="23819"/>
                    <a:pt x="33637" y="23822"/>
                  </a:cubicBezTo>
                  <a:cubicBezTo>
                    <a:pt x="33542" y="23753"/>
                    <a:pt x="33398" y="23727"/>
                    <a:pt x="33285" y="23688"/>
                  </a:cubicBezTo>
                  <a:cubicBezTo>
                    <a:pt x="33155" y="23644"/>
                    <a:pt x="33021" y="23605"/>
                    <a:pt x="32886" y="23571"/>
                  </a:cubicBezTo>
                  <a:cubicBezTo>
                    <a:pt x="32786" y="23540"/>
                    <a:pt x="32691" y="23519"/>
                    <a:pt x="32591" y="23497"/>
                  </a:cubicBezTo>
                  <a:cubicBezTo>
                    <a:pt x="32582" y="23492"/>
                    <a:pt x="32565" y="23488"/>
                    <a:pt x="32552" y="23484"/>
                  </a:cubicBezTo>
                  <a:cubicBezTo>
                    <a:pt x="32456" y="23432"/>
                    <a:pt x="32365" y="23384"/>
                    <a:pt x="32265" y="23341"/>
                  </a:cubicBezTo>
                  <a:cubicBezTo>
                    <a:pt x="32087" y="23249"/>
                    <a:pt x="31900" y="23162"/>
                    <a:pt x="31718" y="23076"/>
                  </a:cubicBezTo>
                  <a:cubicBezTo>
                    <a:pt x="31549" y="22993"/>
                    <a:pt x="31375" y="22911"/>
                    <a:pt x="31214" y="22815"/>
                  </a:cubicBezTo>
                  <a:cubicBezTo>
                    <a:pt x="31084" y="22733"/>
                    <a:pt x="30975" y="22624"/>
                    <a:pt x="30845" y="22542"/>
                  </a:cubicBezTo>
                  <a:cubicBezTo>
                    <a:pt x="30810" y="22385"/>
                    <a:pt x="30763" y="22229"/>
                    <a:pt x="30737" y="22064"/>
                  </a:cubicBezTo>
                  <a:cubicBezTo>
                    <a:pt x="30698" y="21856"/>
                    <a:pt x="30672" y="21643"/>
                    <a:pt x="30637" y="21430"/>
                  </a:cubicBezTo>
                  <a:cubicBezTo>
                    <a:pt x="30598" y="21213"/>
                    <a:pt x="30567" y="20996"/>
                    <a:pt x="30533" y="20783"/>
                  </a:cubicBezTo>
                  <a:cubicBezTo>
                    <a:pt x="30520" y="20675"/>
                    <a:pt x="30498" y="20562"/>
                    <a:pt x="30480" y="20453"/>
                  </a:cubicBezTo>
                  <a:cubicBezTo>
                    <a:pt x="30467" y="20401"/>
                    <a:pt x="30463" y="20345"/>
                    <a:pt x="30446" y="20292"/>
                  </a:cubicBezTo>
                  <a:cubicBezTo>
                    <a:pt x="30441" y="20279"/>
                    <a:pt x="30437" y="20271"/>
                    <a:pt x="30433" y="20262"/>
                  </a:cubicBezTo>
                  <a:cubicBezTo>
                    <a:pt x="30680" y="19784"/>
                    <a:pt x="30932" y="19307"/>
                    <a:pt x="31175" y="18829"/>
                  </a:cubicBezTo>
                  <a:cubicBezTo>
                    <a:pt x="31301" y="18586"/>
                    <a:pt x="31423" y="18347"/>
                    <a:pt x="31549" y="18104"/>
                  </a:cubicBezTo>
                  <a:cubicBezTo>
                    <a:pt x="31670" y="17870"/>
                    <a:pt x="31783" y="17635"/>
                    <a:pt x="31857" y="17383"/>
                  </a:cubicBezTo>
                  <a:cubicBezTo>
                    <a:pt x="32004" y="16884"/>
                    <a:pt x="32018" y="16341"/>
                    <a:pt x="32031" y="15820"/>
                  </a:cubicBezTo>
                  <a:cubicBezTo>
                    <a:pt x="32044" y="15304"/>
                    <a:pt x="32009" y="14778"/>
                    <a:pt x="31887" y="14279"/>
                  </a:cubicBezTo>
                  <a:cubicBezTo>
                    <a:pt x="31653" y="13337"/>
                    <a:pt x="31088" y="12534"/>
                    <a:pt x="30480" y="11795"/>
                  </a:cubicBezTo>
                  <a:cubicBezTo>
                    <a:pt x="30329" y="11613"/>
                    <a:pt x="30177" y="11422"/>
                    <a:pt x="30007" y="11253"/>
                  </a:cubicBezTo>
                  <a:cubicBezTo>
                    <a:pt x="29829" y="11079"/>
                    <a:pt x="29621" y="10949"/>
                    <a:pt x="29395" y="10853"/>
                  </a:cubicBezTo>
                  <a:cubicBezTo>
                    <a:pt x="28965" y="10667"/>
                    <a:pt x="28492" y="10575"/>
                    <a:pt x="28032" y="10545"/>
                  </a:cubicBezTo>
                  <a:cubicBezTo>
                    <a:pt x="27907" y="10535"/>
                    <a:pt x="27782" y="10530"/>
                    <a:pt x="27657" y="10530"/>
                  </a:cubicBezTo>
                  <a:cubicBezTo>
                    <a:pt x="26793" y="10530"/>
                    <a:pt x="25920" y="10765"/>
                    <a:pt x="25192" y="11231"/>
                  </a:cubicBezTo>
                  <a:cubicBezTo>
                    <a:pt x="25205" y="11153"/>
                    <a:pt x="25222" y="11070"/>
                    <a:pt x="25231" y="10983"/>
                  </a:cubicBezTo>
                  <a:cubicBezTo>
                    <a:pt x="25235" y="10947"/>
                    <a:pt x="25201" y="10910"/>
                    <a:pt x="25167" y="10910"/>
                  </a:cubicBezTo>
                  <a:cubicBezTo>
                    <a:pt x="25161" y="10910"/>
                    <a:pt x="25155" y="10911"/>
                    <a:pt x="25149" y="10914"/>
                  </a:cubicBezTo>
                  <a:cubicBezTo>
                    <a:pt x="24701" y="11066"/>
                    <a:pt x="24302" y="11357"/>
                    <a:pt x="24037" y="11761"/>
                  </a:cubicBezTo>
                  <a:cubicBezTo>
                    <a:pt x="23889" y="11978"/>
                    <a:pt x="23790" y="12221"/>
                    <a:pt x="23733" y="12477"/>
                  </a:cubicBezTo>
                  <a:cubicBezTo>
                    <a:pt x="23707" y="12599"/>
                    <a:pt x="23690" y="12729"/>
                    <a:pt x="23685" y="12859"/>
                  </a:cubicBezTo>
                  <a:cubicBezTo>
                    <a:pt x="23681" y="12968"/>
                    <a:pt x="23681" y="13089"/>
                    <a:pt x="23711" y="13198"/>
                  </a:cubicBezTo>
                  <a:cubicBezTo>
                    <a:pt x="23703" y="13207"/>
                    <a:pt x="23694" y="13220"/>
                    <a:pt x="23685" y="13228"/>
                  </a:cubicBezTo>
                  <a:cubicBezTo>
                    <a:pt x="23642" y="13280"/>
                    <a:pt x="23599" y="13328"/>
                    <a:pt x="23559" y="13385"/>
                  </a:cubicBezTo>
                  <a:cubicBezTo>
                    <a:pt x="23473" y="13484"/>
                    <a:pt x="23390" y="13593"/>
                    <a:pt x="23312" y="13701"/>
                  </a:cubicBezTo>
                  <a:cubicBezTo>
                    <a:pt x="23151" y="13919"/>
                    <a:pt x="23012" y="14144"/>
                    <a:pt x="22886" y="14379"/>
                  </a:cubicBezTo>
                  <a:cubicBezTo>
                    <a:pt x="22878" y="14401"/>
                    <a:pt x="22878" y="14422"/>
                    <a:pt x="22891" y="14444"/>
                  </a:cubicBezTo>
                  <a:cubicBezTo>
                    <a:pt x="22886" y="14474"/>
                    <a:pt x="22891" y="14500"/>
                    <a:pt x="22900" y="14531"/>
                  </a:cubicBezTo>
                  <a:cubicBezTo>
                    <a:pt x="22904" y="14566"/>
                    <a:pt x="22908" y="14592"/>
                    <a:pt x="22913" y="14626"/>
                  </a:cubicBezTo>
                  <a:cubicBezTo>
                    <a:pt x="22926" y="14678"/>
                    <a:pt x="22934" y="14739"/>
                    <a:pt x="22947" y="14796"/>
                  </a:cubicBezTo>
                  <a:cubicBezTo>
                    <a:pt x="22956" y="14848"/>
                    <a:pt x="22969" y="14909"/>
                    <a:pt x="22986" y="14961"/>
                  </a:cubicBezTo>
                  <a:cubicBezTo>
                    <a:pt x="22991" y="14974"/>
                    <a:pt x="22991" y="14991"/>
                    <a:pt x="22995" y="15000"/>
                  </a:cubicBezTo>
                  <a:cubicBezTo>
                    <a:pt x="22695" y="15230"/>
                    <a:pt x="22405" y="15473"/>
                    <a:pt x="22127" y="15734"/>
                  </a:cubicBezTo>
                  <a:cubicBezTo>
                    <a:pt x="21992" y="15859"/>
                    <a:pt x="21862" y="15994"/>
                    <a:pt x="21736" y="16129"/>
                  </a:cubicBezTo>
                  <a:cubicBezTo>
                    <a:pt x="21623" y="16255"/>
                    <a:pt x="21480" y="16389"/>
                    <a:pt x="21432" y="16554"/>
                  </a:cubicBezTo>
                  <a:cubicBezTo>
                    <a:pt x="21428" y="16563"/>
                    <a:pt x="21428" y="16580"/>
                    <a:pt x="21432" y="16589"/>
                  </a:cubicBezTo>
                  <a:cubicBezTo>
                    <a:pt x="21415" y="16645"/>
                    <a:pt x="21432" y="16710"/>
                    <a:pt x="21467" y="16758"/>
                  </a:cubicBezTo>
                  <a:cubicBezTo>
                    <a:pt x="21501" y="16819"/>
                    <a:pt x="21562" y="16862"/>
                    <a:pt x="21619" y="16906"/>
                  </a:cubicBezTo>
                  <a:cubicBezTo>
                    <a:pt x="21675" y="16949"/>
                    <a:pt x="21740" y="16988"/>
                    <a:pt x="21801" y="17032"/>
                  </a:cubicBezTo>
                  <a:cubicBezTo>
                    <a:pt x="21836" y="17053"/>
                    <a:pt x="21866" y="17075"/>
                    <a:pt x="21901" y="17088"/>
                  </a:cubicBezTo>
                  <a:cubicBezTo>
                    <a:pt x="21910" y="17097"/>
                    <a:pt x="21927" y="17106"/>
                    <a:pt x="21944" y="17119"/>
                  </a:cubicBezTo>
                  <a:cubicBezTo>
                    <a:pt x="21888" y="17258"/>
                    <a:pt x="21844" y="17401"/>
                    <a:pt x="21775" y="17540"/>
                  </a:cubicBezTo>
                  <a:cubicBezTo>
                    <a:pt x="21736" y="17609"/>
                    <a:pt x="21697" y="17674"/>
                    <a:pt x="21662" y="17748"/>
                  </a:cubicBezTo>
                  <a:cubicBezTo>
                    <a:pt x="21640" y="17779"/>
                    <a:pt x="21619" y="17818"/>
                    <a:pt x="21597" y="17848"/>
                  </a:cubicBezTo>
                  <a:cubicBezTo>
                    <a:pt x="21584" y="17865"/>
                    <a:pt x="21580" y="17883"/>
                    <a:pt x="21575" y="17900"/>
                  </a:cubicBezTo>
                  <a:cubicBezTo>
                    <a:pt x="21562" y="17900"/>
                    <a:pt x="21554" y="17900"/>
                    <a:pt x="21540" y="17904"/>
                  </a:cubicBezTo>
                  <a:cubicBezTo>
                    <a:pt x="21510" y="17922"/>
                    <a:pt x="21497" y="17957"/>
                    <a:pt x="21514" y="17991"/>
                  </a:cubicBezTo>
                  <a:cubicBezTo>
                    <a:pt x="21523" y="18013"/>
                    <a:pt x="21532" y="18039"/>
                    <a:pt x="21540" y="18061"/>
                  </a:cubicBezTo>
                  <a:lnTo>
                    <a:pt x="21575" y="18126"/>
                  </a:lnTo>
                  <a:cubicBezTo>
                    <a:pt x="21584" y="18148"/>
                    <a:pt x="21597" y="18169"/>
                    <a:pt x="21610" y="18191"/>
                  </a:cubicBezTo>
                  <a:cubicBezTo>
                    <a:pt x="21619" y="18195"/>
                    <a:pt x="21623" y="18208"/>
                    <a:pt x="21623" y="18213"/>
                  </a:cubicBezTo>
                  <a:cubicBezTo>
                    <a:pt x="21597" y="18234"/>
                    <a:pt x="21567" y="18260"/>
                    <a:pt x="21540" y="18282"/>
                  </a:cubicBezTo>
                  <a:cubicBezTo>
                    <a:pt x="21514" y="18304"/>
                    <a:pt x="21488" y="18326"/>
                    <a:pt x="21493" y="18365"/>
                  </a:cubicBezTo>
                  <a:cubicBezTo>
                    <a:pt x="21497" y="18399"/>
                    <a:pt x="21519" y="18434"/>
                    <a:pt x="21532" y="18469"/>
                  </a:cubicBezTo>
                  <a:cubicBezTo>
                    <a:pt x="21558" y="18534"/>
                    <a:pt x="21584" y="18603"/>
                    <a:pt x="21610" y="18669"/>
                  </a:cubicBezTo>
                  <a:cubicBezTo>
                    <a:pt x="21632" y="18712"/>
                    <a:pt x="21649" y="18768"/>
                    <a:pt x="21671" y="18812"/>
                  </a:cubicBezTo>
                  <a:cubicBezTo>
                    <a:pt x="21662" y="18842"/>
                    <a:pt x="21662" y="18881"/>
                    <a:pt x="21662" y="18920"/>
                  </a:cubicBezTo>
                  <a:cubicBezTo>
                    <a:pt x="21653" y="18990"/>
                    <a:pt x="21645" y="19059"/>
                    <a:pt x="21632" y="19129"/>
                  </a:cubicBezTo>
                  <a:cubicBezTo>
                    <a:pt x="21610" y="19268"/>
                    <a:pt x="21575" y="19402"/>
                    <a:pt x="21532" y="19537"/>
                  </a:cubicBezTo>
                  <a:cubicBezTo>
                    <a:pt x="21488" y="19667"/>
                    <a:pt x="21415" y="19793"/>
                    <a:pt x="21389" y="19928"/>
                  </a:cubicBezTo>
                  <a:cubicBezTo>
                    <a:pt x="21380" y="19971"/>
                    <a:pt x="21380" y="20028"/>
                    <a:pt x="21384" y="20075"/>
                  </a:cubicBezTo>
                  <a:cubicBezTo>
                    <a:pt x="21380" y="20084"/>
                    <a:pt x="21380" y="20097"/>
                    <a:pt x="21380" y="20106"/>
                  </a:cubicBezTo>
                  <a:cubicBezTo>
                    <a:pt x="21402" y="20249"/>
                    <a:pt x="21523" y="20345"/>
                    <a:pt x="21645" y="20405"/>
                  </a:cubicBezTo>
                  <a:cubicBezTo>
                    <a:pt x="21801" y="20492"/>
                    <a:pt x="21988" y="20557"/>
                    <a:pt x="22166" y="20592"/>
                  </a:cubicBezTo>
                  <a:cubicBezTo>
                    <a:pt x="22266" y="20609"/>
                    <a:pt x="22369" y="20614"/>
                    <a:pt x="22472" y="20614"/>
                  </a:cubicBezTo>
                  <a:cubicBezTo>
                    <a:pt x="22575" y="20614"/>
                    <a:pt x="22678" y="20609"/>
                    <a:pt x="22778" y="20609"/>
                  </a:cubicBezTo>
                  <a:cubicBezTo>
                    <a:pt x="22991" y="20609"/>
                    <a:pt x="23203" y="20605"/>
                    <a:pt x="23412" y="20605"/>
                  </a:cubicBezTo>
                  <a:cubicBezTo>
                    <a:pt x="23403" y="20670"/>
                    <a:pt x="23403" y="20735"/>
                    <a:pt x="23403" y="20800"/>
                  </a:cubicBezTo>
                  <a:cubicBezTo>
                    <a:pt x="23399" y="20892"/>
                    <a:pt x="23399" y="20979"/>
                    <a:pt x="23399" y="21074"/>
                  </a:cubicBezTo>
                  <a:cubicBezTo>
                    <a:pt x="23403" y="21235"/>
                    <a:pt x="23442" y="21378"/>
                    <a:pt x="23538" y="21508"/>
                  </a:cubicBezTo>
                  <a:cubicBezTo>
                    <a:pt x="23620" y="21621"/>
                    <a:pt x="23729" y="21712"/>
                    <a:pt x="23820" y="21821"/>
                  </a:cubicBezTo>
                  <a:cubicBezTo>
                    <a:pt x="23868" y="21882"/>
                    <a:pt x="23911" y="21947"/>
                    <a:pt x="23942" y="22016"/>
                  </a:cubicBezTo>
                  <a:cubicBezTo>
                    <a:pt x="23955" y="22060"/>
                    <a:pt x="23963" y="22099"/>
                    <a:pt x="23972" y="22142"/>
                  </a:cubicBezTo>
                  <a:cubicBezTo>
                    <a:pt x="23902" y="22142"/>
                    <a:pt x="23824" y="22146"/>
                    <a:pt x="23755" y="22151"/>
                  </a:cubicBezTo>
                  <a:cubicBezTo>
                    <a:pt x="23659" y="22160"/>
                    <a:pt x="23559" y="22164"/>
                    <a:pt x="23468" y="22173"/>
                  </a:cubicBezTo>
                  <a:cubicBezTo>
                    <a:pt x="23368" y="22186"/>
                    <a:pt x="23277" y="22194"/>
                    <a:pt x="23182" y="22212"/>
                  </a:cubicBezTo>
                  <a:cubicBezTo>
                    <a:pt x="23108" y="22225"/>
                    <a:pt x="23034" y="22233"/>
                    <a:pt x="22965" y="22259"/>
                  </a:cubicBezTo>
                  <a:cubicBezTo>
                    <a:pt x="22965" y="22259"/>
                    <a:pt x="22965" y="22255"/>
                    <a:pt x="22956" y="22255"/>
                  </a:cubicBezTo>
                  <a:cubicBezTo>
                    <a:pt x="22921" y="22190"/>
                    <a:pt x="22869" y="22168"/>
                    <a:pt x="22800" y="22142"/>
                  </a:cubicBezTo>
                  <a:cubicBezTo>
                    <a:pt x="22717" y="22107"/>
                    <a:pt x="22630" y="22077"/>
                    <a:pt x="22552" y="22042"/>
                  </a:cubicBezTo>
                  <a:cubicBezTo>
                    <a:pt x="22400" y="21990"/>
                    <a:pt x="22248" y="21934"/>
                    <a:pt x="22096" y="21886"/>
                  </a:cubicBezTo>
                  <a:cubicBezTo>
                    <a:pt x="21779" y="21786"/>
                    <a:pt x="21467" y="21695"/>
                    <a:pt x="21145" y="21621"/>
                  </a:cubicBezTo>
                  <a:cubicBezTo>
                    <a:pt x="20498" y="21469"/>
                    <a:pt x="19843" y="21378"/>
                    <a:pt x="19187" y="21343"/>
                  </a:cubicBezTo>
                  <a:cubicBezTo>
                    <a:pt x="19000" y="21335"/>
                    <a:pt x="18818" y="21330"/>
                    <a:pt x="18631" y="21330"/>
                  </a:cubicBezTo>
                  <a:cubicBezTo>
                    <a:pt x="18564" y="21330"/>
                    <a:pt x="18495" y="21328"/>
                    <a:pt x="18427" y="21328"/>
                  </a:cubicBezTo>
                  <a:cubicBezTo>
                    <a:pt x="18341" y="21328"/>
                    <a:pt x="18256" y="21331"/>
                    <a:pt x="18171" y="21343"/>
                  </a:cubicBezTo>
                  <a:cubicBezTo>
                    <a:pt x="16977" y="19945"/>
                    <a:pt x="15566" y="18712"/>
                    <a:pt x="14046" y="17674"/>
                  </a:cubicBezTo>
                  <a:cubicBezTo>
                    <a:pt x="13616" y="17375"/>
                    <a:pt x="13165" y="17110"/>
                    <a:pt x="12709" y="16849"/>
                  </a:cubicBezTo>
                  <a:lnTo>
                    <a:pt x="12705" y="16849"/>
                  </a:lnTo>
                  <a:cubicBezTo>
                    <a:pt x="12674" y="16654"/>
                    <a:pt x="12635" y="16463"/>
                    <a:pt x="12579" y="16276"/>
                  </a:cubicBezTo>
                  <a:cubicBezTo>
                    <a:pt x="12544" y="16133"/>
                    <a:pt x="12501" y="15994"/>
                    <a:pt x="12440" y="15855"/>
                  </a:cubicBezTo>
                  <a:cubicBezTo>
                    <a:pt x="12449" y="15829"/>
                    <a:pt x="12449" y="15799"/>
                    <a:pt x="12427" y="15768"/>
                  </a:cubicBezTo>
                  <a:cubicBezTo>
                    <a:pt x="12071" y="15330"/>
                    <a:pt x="11702" y="14900"/>
                    <a:pt x="11354" y="14457"/>
                  </a:cubicBezTo>
                  <a:cubicBezTo>
                    <a:pt x="11003" y="14005"/>
                    <a:pt x="10655" y="13550"/>
                    <a:pt x="10317" y="13089"/>
                  </a:cubicBezTo>
                  <a:cubicBezTo>
                    <a:pt x="9657" y="12164"/>
                    <a:pt x="9027" y="11222"/>
                    <a:pt x="8445" y="10245"/>
                  </a:cubicBezTo>
                  <a:cubicBezTo>
                    <a:pt x="8280" y="9972"/>
                    <a:pt x="8124" y="9698"/>
                    <a:pt x="7968" y="9420"/>
                  </a:cubicBezTo>
                  <a:cubicBezTo>
                    <a:pt x="7885" y="9277"/>
                    <a:pt x="7803" y="9138"/>
                    <a:pt x="7729" y="8995"/>
                  </a:cubicBezTo>
                  <a:cubicBezTo>
                    <a:pt x="7659" y="8878"/>
                    <a:pt x="7599" y="8747"/>
                    <a:pt x="7507" y="8635"/>
                  </a:cubicBezTo>
                  <a:cubicBezTo>
                    <a:pt x="7868" y="7983"/>
                    <a:pt x="8180" y="7297"/>
                    <a:pt x="8445" y="6598"/>
                  </a:cubicBezTo>
                  <a:cubicBezTo>
                    <a:pt x="8510" y="6429"/>
                    <a:pt x="8563" y="6255"/>
                    <a:pt x="8536" y="6073"/>
                  </a:cubicBezTo>
                  <a:cubicBezTo>
                    <a:pt x="8510" y="5912"/>
                    <a:pt x="8428" y="5765"/>
                    <a:pt x="8358" y="5617"/>
                  </a:cubicBezTo>
                  <a:cubicBezTo>
                    <a:pt x="8276" y="5448"/>
                    <a:pt x="8193" y="5283"/>
                    <a:pt x="8102" y="5122"/>
                  </a:cubicBezTo>
                  <a:cubicBezTo>
                    <a:pt x="8962" y="4449"/>
                    <a:pt x="9817" y="3711"/>
                    <a:pt x="10925" y="3511"/>
                  </a:cubicBezTo>
                  <a:cubicBezTo>
                    <a:pt x="11138" y="3474"/>
                    <a:pt x="11352" y="3466"/>
                    <a:pt x="11567" y="3466"/>
                  </a:cubicBezTo>
                  <a:cubicBezTo>
                    <a:pt x="11632" y="3466"/>
                    <a:pt x="11697" y="3467"/>
                    <a:pt x="11762" y="3468"/>
                  </a:cubicBezTo>
                  <a:cubicBezTo>
                    <a:pt x="11858" y="3471"/>
                    <a:pt x="11953" y="3474"/>
                    <a:pt x="12049" y="3474"/>
                  </a:cubicBezTo>
                  <a:cubicBezTo>
                    <a:pt x="12223" y="3474"/>
                    <a:pt x="12397" y="3464"/>
                    <a:pt x="12566" y="3424"/>
                  </a:cubicBezTo>
                  <a:cubicBezTo>
                    <a:pt x="13000" y="3324"/>
                    <a:pt x="13352" y="3012"/>
                    <a:pt x="13547" y="2621"/>
                  </a:cubicBezTo>
                  <a:cubicBezTo>
                    <a:pt x="13803" y="2104"/>
                    <a:pt x="13760" y="1505"/>
                    <a:pt x="13534" y="993"/>
                  </a:cubicBezTo>
                  <a:cubicBezTo>
                    <a:pt x="13530" y="980"/>
                    <a:pt x="13525" y="975"/>
                    <a:pt x="13525" y="971"/>
                  </a:cubicBezTo>
                  <a:cubicBezTo>
                    <a:pt x="13523" y="947"/>
                    <a:pt x="13503" y="932"/>
                    <a:pt x="13482" y="932"/>
                  </a:cubicBezTo>
                  <a:cubicBezTo>
                    <a:pt x="13469" y="932"/>
                    <a:pt x="13456" y="938"/>
                    <a:pt x="13447" y="954"/>
                  </a:cubicBezTo>
                  <a:cubicBezTo>
                    <a:pt x="13447" y="954"/>
                    <a:pt x="13447" y="958"/>
                    <a:pt x="13443" y="958"/>
                  </a:cubicBezTo>
                  <a:cubicBezTo>
                    <a:pt x="13421" y="971"/>
                    <a:pt x="13412" y="984"/>
                    <a:pt x="13417" y="1014"/>
                  </a:cubicBezTo>
                  <a:cubicBezTo>
                    <a:pt x="13317" y="1201"/>
                    <a:pt x="13204" y="1388"/>
                    <a:pt x="13087" y="1562"/>
                  </a:cubicBezTo>
                  <a:cubicBezTo>
                    <a:pt x="13022" y="1657"/>
                    <a:pt x="12948" y="1753"/>
                    <a:pt x="12874" y="1844"/>
                  </a:cubicBezTo>
                  <a:cubicBezTo>
                    <a:pt x="12835" y="1887"/>
                    <a:pt x="12796" y="1935"/>
                    <a:pt x="12761" y="1978"/>
                  </a:cubicBezTo>
                  <a:cubicBezTo>
                    <a:pt x="12744" y="2000"/>
                    <a:pt x="12726" y="2022"/>
                    <a:pt x="12705" y="2039"/>
                  </a:cubicBezTo>
                  <a:cubicBezTo>
                    <a:pt x="12687" y="2048"/>
                    <a:pt x="12661" y="2057"/>
                    <a:pt x="12644" y="2065"/>
                  </a:cubicBezTo>
                  <a:cubicBezTo>
                    <a:pt x="12597" y="2074"/>
                    <a:pt x="12551" y="2079"/>
                    <a:pt x="12506" y="2079"/>
                  </a:cubicBezTo>
                  <a:cubicBezTo>
                    <a:pt x="12339" y="2079"/>
                    <a:pt x="12186" y="2020"/>
                    <a:pt x="12032" y="1931"/>
                  </a:cubicBezTo>
                  <a:cubicBezTo>
                    <a:pt x="11828" y="1809"/>
                    <a:pt x="11619" y="1687"/>
                    <a:pt x="11415" y="1562"/>
                  </a:cubicBezTo>
                  <a:lnTo>
                    <a:pt x="11333" y="1514"/>
                  </a:lnTo>
                  <a:cubicBezTo>
                    <a:pt x="11337" y="1505"/>
                    <a:pt x="11337" y="1496"/>
                    <a:pt x="11337" y="1492"/>
                  </a:cubicBezTo>
                  <a:lnTo>
                    <a:pt x="11320" y="1440"/>
                  </a:lnTo>
                  <a:cubicBezTo>
                    <a:pt x="11320" y="1431"/>
                    <a:pt x="11320" y="1418"/>
                    <a:pt x="11315" y="1414"/>
                  </a:cubicBezTo>
                  <a:cubicBezTo>
                    <a:pt x="11315" y="1410"/>
                    <a:pt x="11320" y="1397"/>
                    <a:pt x="11320" y="1392"/>
                  </a:cubicBezTo>
                  <a:cubicBezTo>
                    <a:pt x="11328" y="1371"/>
                    <a:pt x="11328" y="1349"/>
                    <a:pt x="11333" y="1327"/>
                  </a:cubicBezTo>
                  <a:cubicBezTo>
                    <a:pt x="11337" y="1310"/>
                    <a:pt x="11337" y="1297"/>
                    <a:pt x="11341" y="1284"/>
                  </a:cubicBezTo>
                  <a:cubicBezTo>
                    <a:pt x="11350" y="1279"/>
                    <a:pt x="11354" y="1266"/>
                    <a:pt x="11354" y="1258"/>
                  </a:cubicBezTo>
                  <a:cubicBezTo>
                    <a:pt x="11359" y="1258"/>
                    <a:pt x="11359" y="1253"/>
                    <a:pt x="11363" y="1245"/>
                  </a:cubicBezTo>
                  <a:cubicBezTo>
                    <a:pt x="11493" y="1049"/>
                    <a:pt x="11593" y="841"/>
                    <a:pt x="11741" y="654"/>
                  </a:cubicBezTo>
                  <a:cubicBezTo>
                    <a:pt x="11806" y="572"/>
                    <a:pt x="11875" y="493"/>
                    <a:pt x="11936" y="407"/>
                  </a:cubicBezTo>
                  <a:cubicBezTo>
                    <a:pt x="12001" y="311"/>
                    <a:pt x="12053" y="211"/>
                    <a:pt x="12110" y="107"/>
                  </a:cubicBezTo>
                  <a:cubicBezTo>
                    <a:pt x="12130" y="70"/>
                    <a:pt x="12097" y="41"/>
                    <a:pt x="12064" y="41"/>
                  </a:cubicBezTo>
                  <a:cubicBezTo>
                    <a:pt x="12062" y="41"/>
                    <a:pt x="12060" y="42"/>
                    <a:pt x="12058" y="42"/>
                  </a:cubicBezTo>
                  <a:cubicBezTo>
                    <a:pt x="12015" y="11"/>
                    <a:pt x="11953" y="1"/>
                    <a:pt x="11888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4;p32">
              <a:extLst>
                <a:ext uri="{FF2B5EF4-FFF2-40B4-BE49-F238E27FC236}">
                  <a16:creationId xmlns:a16="http://schemas.microsoft.com/office/drawing/2014/main" id="{D50136BD-91BC-E36E-EFA3-46430A3260E8}"/>
                </a:ext>
              </a:extLst>
            </p:cNvPr>
            <p:cNvSpPr/>
            <p:nvPr/>
          </p:nvSpPr>
          <p:spPr>
            <a:xfrm>
              <a:off x="2345477" y="1167970"/>
              <a:ext cx="798119" cy="655585"/>
            </a:xfrm>
            <a:custGeom>
              <a:avLst/>
              <a:gdLst/>
              <a:ahLst/>
              <a:cxnLst/>
              <a:rect l="l" t="t" r="r" b="b"/>
              <a:pathLst>
                <a:path w="29179" h="23968" extrusionOk="0">
                  <a:moveTo>
                    <a:pt x="3708" y="1"/>
                  </a:moveTo>
                  <a:cubicBezTo>
                    <a:pt x="3661" y="87"/>
                    <a:pt x="3617" y="174"/>
                    <a:pt x="3574" y="261"/>
                  </a:cubicBezTo>
                  <a:cubicBezTo>
                    <a:pt x="2658" y="2041"/>
                    <a:pt x="1577" y="3787"/>
                    <a:pt x="66" y="5102"/>
                  </a:cubicBezTo>
                  <a:cubicBezTo>
                    <a:pt x="44" y="5124"/>
                    <a:pt x="22" y="5141"/>
                    <a:pt x="0" y="5163"/>
                  </a:cubicBezTo>
                  <a:cubicBezTo>
                    <a:pt x="217" y="5445"/>
                    <a:pt x="430" y="5732"/>
                    <a:pt x="639" y="6027"/>
                  </a:cubicBezTo>
                  <a:cubicBezTo>
                    <a:pt x="1186" y="6804"/>
                    <a:pt x="1689" y="7612"/>
                    <a:pt x="2241" y="8380"/>
                  </a:cubicBezTo>
                  <a:cubicBezTo>
                    <a:pt x="2801" y="9171"/>
                    <a:pt x="3431" y="9891"/>
                    <a:pt x="4086" y="10595"/>
                  </a:cubicBezTo>
                  <a:cubicBezTo>
                    <a:pt x="4473" y="11007"/>
                    <a:pt x="4855" y="11420"/>
                    <a:pt x="5241" y="11832"/>
                  </a:cubicBezTo>
                  <a:cubicBezTo>
                    <a:pt x="5432" y="12045"/>
                    <a:pt x="5632" y="12253"/>
                    <a:pt x="5823" y="12457"/>
                  </a:cubicBezTo>
                  <a:lnTo>
                    <a:pt x="6118" y="12766"/>
                  </a:lnTo>
                  <a:cubicBezTo>
                    <a:pt x="6162" y="12818"/>
                    <a:pt x="6205" y="12866"/>
                    <a:pt x="6253" y="12909"/>
                  </a:cubicBezTo>
                  <a:cubicBezTo>
                    <a:pt x="6283" y="12935"/>
                    <a:pt x="6318" y="12957"/>
                    <a:pt x="6357" y="12974"/>
                  </a:cubicBezTo>
                  <a:cubicBezTo>
                    <a:pt x="5892" y="14928"/>
                    <a:pt x="5623" y="16925"/>
                    <a:pt x="5436" y="18923"/>
                  </a:cubicBezTo>
                  <a:cubicBezTo>
                    <a:pt x="5319" y="20164"/>
                    <a:pt x="5206" y="21415"/>
                    <a:pt x="5167" y="22657"/>
                  </a:cubicBezTo>
                  <a:cubicBezTo>
                    <a:pt x="5167" y="22683"/>
                    <a:pt x="5180" y="22696"/>
                    <a:pt x="5189" y="22704"/>
                  </a:cubicBezTo>
                  <a:lnTo>
                    <a:pt x="5189" y="22709"/>
                  </a:lnTo>
                  <a:lnTo>
                    <a:pt x="5202" y="22709"/>
                  </a:lnTo>
                  <a:cubicBezTo>
                    <a:pt x="5211" y="22713"/>
                    <a:pt x="5218" y="22715"/>
                    <a:pt x="5225" y="22715"/>
                  </a:cubicBezTo>
                  <a:cubicBezTo>
                    <a:pt x="5232" y="22715"/>
                    <a:pt x="5239" y="22713"/>
                    <a:pt x="5245" y="22709"/>
                  </a:cubicBezTo>
                  <a:lnTo>
                    <a:pt x="5554" y="22696"/>
                  </a:lnTo>
                  <a:lnTo>
                    <a:pt x="5623" y="22696"/>
                  </a:lnTo>
                  <a:cubicBezTo>
                    <a:pt x="5771" y="22700"/>
                    <a:pt x="5923" y="22704"/>
                    <a:pt x="6070" y="22709"/>
                  </a:cubicBezTo>
                  <a:cubicBezTo>
                    <a:pt x="6379" y="22726"/>
                    <a:pt x="6683" y="22743"/>
                    <a:pt x="6991" y="22765"/>
                  </a:cubicBezTo>
                  <a:cubicBezTo>
                    <a:pt x="7594" y="22804"/>
                    <a:pt x="8198" y="22848"/>
                    <a:pt x="8801" y="22895"/>
                  </a:cubicBezTo>
                  <a:cubicBezTo>
                    <a:pt x="10009" y="23000"/>
                    <a:pt x="11220" y="23130"/>
                    <a:pt x="12431" y="23264"/>
                  </a:cubicBezTo>
                  <a:cubicBezTo>
                    <a:pt x="12948" y="23325"/>
                    <a:pt x="13460" y="23390"/>
                    <a:pt x="13977" y="23447"/>
                  </a:cubicBezTo>
                  <a:cubicBezTo>
                    <a:pt x="14099" y="23469"/>
                    <a:pt x="14220" y="23482"/>
                    <a:pt x="14346" y="23486"/>
                  </a:cubicBezTo>
                  <a:cubicBezTo>
                    <a:pt x="14389" y="23490"/>
                    <a:pt x="14437" y="23499"/>
                    <a:pt x="14481" y="23503"/>
                  </a:cubicBezTo>
                  <a:cubicBezTo>
                    <a:pt x="14487" y="23505"/>
                    <a:pt x="14493" y="23505"/>
                    <a:pt x="14499" y="23505"/>
                  </a:cubicBezTo>
                  <a:cubicBezTo>
                    <a:pt x="14512" y="23505"/>
                    <a:pt x="14524" y="23502"/>
                    <a:pt x="14533" y="23499"/>
                  </a:cubicBezTo>
                  <a:cubicBezTo>
                    <a:pt x="14568" y="23499"/>
                    <a:pt x="14607" y="23503"/>
                    <a:pt x="14646" y="23503"/>
                  </a:cubicBezTo>
                  <a:cubicBezTo>
                    <a:pt x="14915" y="23512"/>
                    <a:pt x="15188" y="23529"/>
                    <a:pt x="15458" y="23547"/>
                  </a:cubicBezTo>
                  <a:cubicBezTo>
                    <a:pt x="16000" y="23573"/>
                    <a:pt x="16552" y="23594"/>
                    <a:pt x="17095" y="23629"/>
                  </a:cubicBezTo>
                  <a:cubicBezTo>
                    <a:pt x="17637" y="23660"/>
                    <a:pt x="18180" y="23703"/>
                    <a:pt x="18723" y="23751"/>
                  </a:cubicBezTo>
                  <a:cubicBezTo>
                    <a:pt x="19248" y="23803"/>
                    <a:pt x="19778" y="23872"/>
                    <a:pt x="20312" y="23920"/>
                  </a:cubicBezTo>
                  <a:cubicBezTo>
                    <a:pt x="20611" y="23946"/>
                    <a:pt x="20902" y="23968"/>
                    <a:pt x="21202" y="23968"/>
                  </a:cubicBezTo>
                  <a:cubicBezTo>
                    <a:pt x="21350" y="23968"/>
                    <a:pt x="21502" y="23963"/>
                    <a:pt x="21645" y="23955"/>
                  </a:cubicBezTo>
                  <a:cubicBezTo>
                    <a:pt x="21792" y="23942"/>
                    <a:pt x="21944" y="23942"/>
                    <a:pt x="22079" y="23894"/>
                  </a:cubicBezTo>
                  <a:cubicBezTo>
                    <a:pt x="22135" y="23872"/>
                    <a:pt x="22157" y="23790"/>
                    <a:pt x="22131" y="23742"/>
                  </a:cubicBezTo>
                  <a:cubicBezTo>
                    <a:pt x="22118" y="23725"/>
                    <a:pt x="22114" y="23716"/>
                    <a:pt x="22109" y="23699"/>
                  </a:cubicBezTo>
                  <a:cubicBezTo>
                    <a:pt x="22153" y="22209"/>
                    <a:pt x="22153" y="20729"/>
                    <a:pt x="22144" y="19244"/>
                  </a:cubicBezTo>
                  <a:cubicBezTo>
                    <a:pt x="22396" y="19200"/>
                    <a:pt x="22639" y="19114"/>
                    <a:pt x="22878" y="19035"/>
                  </a:cubicBezTo>
                  <a:cubicBezTo>
                    <a:pt x="23117" y="18962"/>
                    <a:pt x="23360" y="18883"/>
                    <a:pt x="23607" y="18810"/>
                  </a:cubicBezTo>
                  <a:cubicBezTo>
                    <a:pt x="24094" y="18658"/>
                    <a:pt x="24576" y="18488"/>
                    <a:pt x="25049" y="18302"/>
                  </a:cubicBezTo>
                  <a:cubicBezTo>
                    <a:pt x="25995" y="17933"/>
                    <a:pt x="26920" y="17507"/>
                    <a:pt x="27780" y="16956"/>
                  </a:cubicBezTo>
                  <a:cubicBezTo>
                    <a:pt x="28258" y="16656"/>
                    <a:pt x="28713" y="16313"/>
                    <a:pt x="29135" y="15940"/>
                  </a:cubicBezTo>
                  <a:cubicBezTo>
                    <a:pt x="29174" y="15905"/>
                    <a:pt x="29178" y="15857"/>
                    <a:pt x="29169" y="15801"/>
                  </a:cubicBezTo>
                  <a:cubicBezTo>
                    <a:pt x="29122" y="15649"/>
                    <a:pt x="29074" y="15497"/>
                    <a:pt x="29043" y="15340"/>
                  </a:cubicBezTo>
                  <a:cubicBezTo>
                    <a:pt x="29043" y="15332"/>
                    <a:pt x="29039" y="15323"/>
                    <a:pt x="29039" y="15314"/>
                  </a:cubicBezTo>
                  <a:lnTo>
                    <a:pt x="29039" y="15288"/>
                  </a:lnTo>
                  <a:cubicBezTo>
                    <a:pt x="28931" y="14450"/>
                    <a:pt x="28809" y="13617"/>
                    <a:pt x="28679" y="12779"/>
                  </a:cubicBezTo>
                  <a:cubicBezTo>
                    <a:pt x="28557" y="11989"/>
                    <a:pt x="28414" y="11190"/>
                    <a:pt x="28236" y="10408"/>
                  </a:cubicBezTo>
                  <a:cubicBezTo>
                    <a:pt x="28158" y="10069"/>
                    <a:pt x="28062" y="9735"/>
                    <a:pt x="27897" y="9431"/>
                  </a:cubicBezTo>
                  <a:cubicBezTo>
                    <a:pt x="27737" y="9106"/>
                    <a:pt x="27498" y="8845"/>
                    <a:pt x="27202" y="8632"/>
                  </a:cubicBezTo>
                  <a:cubicBezTo>
                    <a:pt x="26877" y="8393"/>
                    <a:pt x="26525" y="8189"/>
                    <a:pt x="26191" y="7972"/>
                  </a:cubicBezTo>
                  <a:cubicBezTo>
                    <a:pt x="25826" y="7742"/>
                    <a:pt x="25466" y="7508"/>
                    <a:pt x="25105" y="7282"/>
                  </a:cubicBezTo>
                  <a:lnTo>
                    <a:pt x="23898" y="6513"/>
                  </a:lnTo>
                  <a:cubicBezTo>
                    <a:pt x="23772" y="6435"/>
                    <a:pt x="23642" y="6357"/>
                    <a:pt x="23516" y="6283"/>
                  </a:cubicBezTo>
                  <a:cubicBezTo>
                    <a:pt x="23508" y="6266"/>
                    <a:pt x="23490" y="6257"/>
                    <a:pt x="23477" y="6244"/>
                  </a:cubicBezTo>
                  <a:cubicBezTo>
                    <a:pt x="23438" y="6218"/>
                    <a:pt x="23399" y="6188"/>
                    <a:pt x="23360" y="6166"/>
                  </a:cubicBezTo>
                  <a:cubicBezTo>
                    <a:pt x="23282" y="6118"/>
                    <a:pt x="23199" y="6066"/>
                    <a:pt x="23121" y="6010"/>
                  </a:cubicBezTo>
                  <a:cubicBezTo>
                    <a:pt x="23052" y="5958"/>
                    <a:pt x="22973" y="5901"/>
                    <a:pt x="22904" y="5840"/>
                  </a:cubicBezTo>
                  <a:cubicBezTo>
                    <a:pt x="22839" y="5788"/>
                    <a:pt x="22774" y="5706"/>
                    <a:pt x="22687" y="5693"/>
                  </a:cubicBezTo>
                  <a:cubicBezTo>
                    <a:pt x="22675" y="5681"/>
                    <a:pt x="22658" y="5673"/>
                    <a:pt x="22640" y="5673"/>
                  </a:cubicBezTo>
                  <a:cubicBezTo>
                    <a:pt x="22631" y="5673"/>
                    <a:pt x="22622" y="5675"/>
                    <a:pt x="22613" y="5680"/>
                  </a:cubicBezTo>
                  <a:cubicBezTo>
                    <a:pt x="22513" y="5610"/>
                    <a:pt x="22366" y="5584"/>
                    <a:pt x="22257" y="5545"/>
                  </a:cubicBezTo>
                  <a:cubicBezTo>
                    <a:pt x="22127" y="5502"/>
                    <a:pt x="21992" y="5463"/>
                    <a:pt x="21858" y="5424"/>
                  </a:cubicBezTo>
                  <a:cubicBezTo>
                    <a:pt x="21758" y="5398"/>
                    <a:pt x="21662" y="5376"/>
                    <a:pt x="21562" y="5354"/>
                  </a:cubicBezTo>
                  <a:cubicBezTo>
                    <a:pt x="21549" y="5350"/>
                    <a:pt x="21536" y="5345"/>
                    <a:pt x="21528" y="5337"/>
                  </a:cubicBezTo>
                  <a:cubicBezTo>
                    <a:pt x="21428" y="5293"/>
                    <a:pt x="21337" y="5246"/>
                    <a:pt x="21237" y="5198"/>
                  </a:cubicBezTo>
                  <a:cubicBezTo>
                    <a:pt x="21193" y="5176"/>
                    <a:pt x="21146" y="5154"/>
                    <a:pt x="21102" y="5133"/>
                  </a:cubicBezTo>
                  <a:cubicBezTo>
                    <a:pt x="20030" y="5782"/>
                    <a:pt x="18775" y="6113"/>
                    <a:pt x="17521" y="6113"/>
                  </a:cubicBezTo>
                  <a:cubicBezTo>
                    <a:pt x="16469" y="6113"/>
                    <a:pt x="15417" y="5880"/>
                    <a:pt x="14476" y="5406"/>
                  </a:cubicBezTo>
                  <a:cubicBezTo>
                    <a:pt x="13986" y="5159"/>
                    <a:pt x="13517" y="4837"/>
                    <a:pt x="13213" y="4382"/>
                  </a:cubicBezTo>
                  <a:cubicBezTo>
                    <a:pt x="13117" y="4243"/>
                    <a:pt x="13044" y="4086"/>
                    <a:pt x="12922" y="3965"/>
                  </a:cubicBezTo>
                  <a:cubicBezTo>
                    <a:pt x="12852" y="3965"/>
                    <a:pt x="12779" y="3969"/>
                    <a:pt x="12714" y="3978"/>
                  </a:cubicBezTo>
                  <a:cubicBezTo>
                    <a:pt x="12618" y="3982"/>
                    <a:pt x="12522" y="3986"/>
                    <a:pt x="12423" y="3995"/>
                  </a:cubicBezTo>
                  <a:cubicBezTo>
                    <a:pt x="12327" y="4004"/>
                    <a:pt x="12236" y="4021"/>
                    <a:pt x="12136" y="4034"/>
                  </a:cubicBezTo>
                  <a:cubicBezTo>
                    <a:pt x="12067" y="4047"/>
                    <a:pt x="11988" y="4065"/>
                    <a:pt x="11919" y="4086"/>
                  </a:cubicBezTo>
                  <a:cubicBezTo>
                    <a:pt x="11915" y="4086"/>
                    <a:pt x="11915" y="4078"/>
                    <a:pt x="11915" y="4078"/>
                  </a:cubicBezTo>
                  <a:cubicBezTo>
                    <a:pt x="11876" y="4012"/>
                    <a:pt x="11823" y="3991"/>
                    <a:pt x="11758" y="3965"/>
                  </a:cubicBezTo>
                  <a:cubicBezTo>
                    <a:pt x="11676" y="3934"/>
                    <a:pt x="11593" y="3900"/>
                    <a:pt x="11506" y="3869"/>
                  </a:cubicBezTo>
                  <a:cubicBezTo>
                    <a:pt x="11359" y="3813"/>
                    <a:pt x="11203" y="3761"/>
                    <a:pt x="11051" y="3709"/>
                  </a:cubicBezTo>
                  <a:cubicBezTo>
                    <a:pt x="10742" y="3609"/>
                    <a:pt x="10421" y="3522"/>
                    <a:pt x="10100" y="3444"/>
                  </a:cubicBezTo>
                  <a:cubicBezTo>
                    <a:pt x="9461" y="3296"/>
                    <a:pt x="8806" y="3201"/>
                    <a:pt x="8141" y="3166"/>
                  </a:cubicBezTo>
                  <a:cubicBezTo>
                    <a:pt x="7959" y="3161"/>
                    <a:pt x="7772" y="3157"/>
                    <a:pt x="7590" y="3157"/>
                  </a:cubicBezTo>
                  <a:cubicBezTo>
                    <a:pt x="7523" y="3157"/>
                    <a:pt x="7453" y="3155"/>
                    <a:pt x="7384" y="3155"/>
                  </a:cubicBezTo>
                  <a:cubicBezTo>
                    <a:pt x="7297" y="3155"/>
                    <a:pt x="7210" y="3158"/>
                    <a:pt x="7125" y="3170"/>
                  </a:cubicBezTo>
                  <a:cubicBezTo>
                    <a:pt x="6122" y="1989"/>
                    <a:pt x="4955" y="925"/>
                    <a:pt x="3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5;p32">
              <a:extLst>
                <a:ext uri="{FF2B5EF4-FFF2-40B4-BE49-F238E27FC236}">
                  <a16:creationId xmlns:a16="http://schemas.microsoft.com/office/drawing/2014/main" id="{5E196A43-A801-6E36-0522-951C7DA1F6E7}"/>
                </a:ext>
              </a:extLst>
            </p:cNvPr>
            <p:cNvSpPr/>
            <p:nvPr/>
          </p:nvSpPr>
          <p:spPr>
            <a:xfrm>
              <a:off x="2421489" y="1158588"/>
              <a:ext cx="252272" cy="129049"/>
            </a:xfrm>
            <a:custGeom>
              <a:avLst/>
              <a:gdLst/>
              <a:ahLst/>
              <a:cxnLst/>
              <a:rect l="l" t="t" r="r" b="b"/>
              <a:pathLst>
                <a:path w="9223" h="4718" extrusionOk="0">
                  <a:moveTo>
                    <a:pt x="65" y="1"/>
                  </a:moveTo>
                  <a:cubicBezTo>
                    <a:pt x="29" y="1"/>
                    <a:pt x="1" y="53"/>
                    <a:pt x="31" y="79"/>
                  </a:cubicBezTo>
                  <a:cubicBezTo>
                    <a:pt x="625" y="639"/>
                    <a:pt x="1294" y="1121"/>
                    <a:pt x="1919" y="1646"/>
                  </a:cubicBezTo>
                  <a:cubicBezTo>
                    <a:pt x="2549" y="2176"/>
                    <a:pt x="3144" y="2727"/>
                    <a:pt x="3726" y="3305"/>
                  </a:cubicBezTo>
                  <a:lnTo>
                    <a:pt x="4212" y="3791"/>
                  </a:lnTo>
                  <a:cubicBezTo>
                    <a:pt x="4294" y="3874"/>
                    <a:pt x="4377" y="3960"/>
                    <a:pt x="4464" y="4043"/>
                  </a:cubicBezTo>
                  <a:cubicBezTo>
                    <a:pt x="4546" y="4117"/>
                    <a:pt x="4637" y="4177"/>
                    <a:pt x="4729" y="4243"/>
                  </a:cubicBezTo>
                  <a:cubicBezTo>
                    <a:pt x="4733" y="4246"/>
                    <a:pt x="4738" y="4248"/>
                    <a:pt x="4743" y="4248"/>
                  </a:cubicBezTo>
                  <a:cubicBezTo>
                    <a:pt x="4762" y="4248"/>
                    <a:pt x="4782" y="4224"/>
                    <a:pt x="4772" y="4204"/>
                  </a:cubicBezTo>
                  <a:cubicBezTo>
                    <a:pt x="4724" y="4121"/>
                    <a:pt x="4685" y="4034"/>
                    <a:pt x="4633" y="3956"/>
                  </a:cubicBezTo>
                  <a:cubicBezTo>
                    <a:pt x="4594" y="3904"/>
                    <a:pt x="4555" y="3852"/>
                    <a:pt x="4516" y="3804"/>
                  </a:cubicBezTo>
                  <a:cubicBezTo>
                    <a:pt x="4565" y="3804"/>
                    <a:pt x="4610" y="3800"/>
                    <a:pt x="4654" y="3800"/>
                  </a:cubicBezTo>
                  <a:cubicBezTo>
                    <a:pt x="4676" y="3800"/>
                    <a:pt x="4698" y="3801"/>
                    <a:pt x="4720" y="3804"/>
                  </a:cubicBezTo>
                  <a:cubicBezTo>
                    <a:pt x="4885" y="3804"/>
                    <a:pt x="5054" y="3813"/>
                    <a:pt x="5224" y="3817"/>
                  </a:cubicBezTo>
                  <a:cubicBezTo>
                    <a:pt x="5554" y="3834"/>
                    <a:pt x="5884" y="3874"/>
                    <a:pt x="6209" y="3921"/>
                  </a:cubicBezTo>
                  <a:cubicBezTo>
                    <a:pt x="6873" y="4025"/>
                    <a:pt x="7529" y="4204"/>
                    <a:pt x="8163" y="4412"/>
                  </a:cubicBezTo>
                  <a:cubicBezTo>
                    <a:pt x="8350" y="4468"/>
                    <a:pt x="8528" y="4529"/>
                    <a:pt x="8706" y="4594"/>
                  </a:cubicBezTo>
                  <a:cubicBezTo>
                    <a:pt x="8820" y="4638"/>
                    <a:pt x="8965" y="4718"/>
                    <a:pt x="9095" y="4718"/>
                  </a:cubicBezTo>
                  <a:cubicBezTo>
                    <a:pt x="9134" y="4718"/>
                    <a:pt x="9171" y="4711"/>
                    <a:pt x="9205" y="4694"/>
                  </a:cubicBezTo>
                  <a:cubicBezTo>
                    <a:pt x="9218" y="4694"/>
                    <a:pt x="9222" y="4672"/>
                    <a:pt x="9218" y="4651"/>
                  </a:cubicBezTo>
                  <a:cubicBezTo>
                    <a:pt x="9162" y="4503"/>
                    <a:pt x="8966" y="4464"/>
                    <a:pt x="8836" y="4416"/>
                  </a:cubicBezTo>
                  <a:cubicBezTo>
                    <a:pt x="8675" y="4355"/>
                    <a:pt x="8506" y="4299"/>
                    <a:pt x="8345" y="4243"/>
                  </a:cubicBezTo>
                  <a:cubicBezTo>
                    <a:pt x="8020" y="4134"/>
                    <a:pt x="7685" y="4039"/>
                    <a:pt x="7355" y="3952"/>
                  </a:cubicBezTo>
                  <a:cubicBezTo>
                    <a:pt x="6700" y="3782"/>
                    <a:pt x="6027" y="3669"/>
                    <a:pt x="5349" y="3626"/>
                  </a:cubicBezTo>
                  <a:cubicBezTo>
                    <a:pt x="5206" y="3616"/>
                    <a:pt x="5063" y="3611"/>
                    <a:pt x="4920" y="3611"/>
                  </a:cubicBezTo>
                  <a:cubicBezTo>
                    <a:pt x="4872" y="3611"/>
                    <a:pt x="4824" y="3612"/>
                    <a:pt x="4776" y="3613"/>
                  </a:cubicBezTo>
                  <a:cubicBezTo>
                    <a:pt x="4646" y="3613"/>
                    <a:pt x="4503" y="3613"/>
                    <a:pt x="4364" y="3635"/>
                  </a:cubicBezTo>
                  <a:cubicBezTo>
                    <a:pt x="4251" y="3504"/>
                    <a:pt x="4134" y="3374"/>
                    <a:pt x="4012" y="3244"/>
                  </a:cubicBezTo>
                  <a:cubicBezTo>
                    <a:pt x="3730" y="2940"/>
                    <a:pt x="3430" y="2640"/>
                    <a:pt x="3135" y="2358"/>
                  </a:cubicBezTo>
                  <a:cubicBezTo>
                    <a:pt x="2835" y="2076"/>
                    <a:pt x="2532" y="1794"/>
                    <a:pt x="2215" y="1529"/>
                  </a:cubicBezTo>
                  <a:cubicBezTo>
                    <a:pt x="1906" y="1264"/>
                    <a:pt x="1594" y="991"/>
                    <a:pt x="1259" y="747"/>
                  </a:cubicBezTo>
                  <a:cubicBezTo>
                    <a:pt x="886" y="474"/>
                    <a:pt x="500" y="209"/>
                    <a:pt x="83" y="5"/>
                  </a:cubicBezTo>
                  <a:cubicBezTo>
                    <a:pt x="77" y="2"/>
                    <a:pt x="71" y="1"/>
                    <a:pt x="65" y="1"/>
                  </a:cubicBezTo>
                  <a:close/>
                </a:path>
              </a:pathLst>
            </a:custGeom>
            <a:solidFill>
              <a:srgbClr val="FFD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6;p32">
              <a:extLst>
                <a:ext uri="{FF2B5EF4-FFF2-40B4-BE49-F238E27FC236}">
                  <a16:creationId xmlns:a16="http://schemas.microsoft.com/office/drawing/2014/main" id="{96AF6075-980E-F367-26A4-B931F44B4BE7}"/>
                </a:ext>
              </a:extLst>
            </p:cNvPr>
            <p:cNvSpPr/>
            <p:nvPr/>
          </p:nvSpPr>
          <p:spPr>
            <a:xfrm>
              <a:off x="2191674" y="938400"/>
              <a:ext cx="31510" cy="64278"/>
            </a:xfrm>
            <a:custGeom>
              <a:avLst/>
              <a:gdLst/>
              <a:ahLst/>
              <a:cxnLst/>
              <a:rect l="l" t="t" r="r" b="b"/>
              <a:pathLst>
                <a:path w="1152" h="2350" extrusionOk="0">
                  <a:moveTo>
                    <a:pt x="279" y="1"/>
                  </a:moveTo>
                  <a:cubicBezTo>
                    <a:pt x="192" y="53"/>
                    <a:pt x="100" y="92"/>
                    <a:pt x="1" y="127"/>
                  </a:cubicBezTo>
                  <a:cubicBezTo>
                    <a:pt x="335" y="886"/>
                    <a:pt x="674" y="1672"/>
                    <a:pt x="1151" y="2350"/>
                  </a:cubicBezTo>
                  <a:cubicBezTo>
                    <a:pt x="826" y="1585"/>
                    <a:pt x="491" y="808"/>
                    <a:pt x="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7;p32">
              <a:extLst>
                <a:ext uri="{FF2B5EF4-FFF2-40B4-BE49-F238E27FC236}">
                  <a16:creationId xmlns:a16="http://schemas.microsoft.com/office/drawing/2014/main" id="{775B5C42-1C3A-62E1-BED1-C014927E0B3A}"/>
                </a:ext>
              </a:extLst>
            </p:cNvPr>
            <p:cNvSpPr/>
            <p:nvPr/>
          </p:nvSpPr>
          <p:spPr>
            <a:xfrm>
              <a:off x="2451167" y="1250875"/>
              <a:ext cx="22949" cy="55826"/>
            </a:xfrm>
            <a:custGeom>
              <a:avLst/>
              <a:gdLst/>
              <a:ahLst/>
              <a:cxnLst/>
              <a:rect l="l" t="t" r="r" b="b"/>
              <a:pathLst>
                <a:path w="839" h="2041" extrusionOk="0">
                  <a:moveTo>
                    <a:pt x="839" y="0"/>
                  </a:moveTo>
                  <a:lnTo>
                    <a:pt x="839" y="0"/>
                  </a:lnTo>
                  <a:cubicBezTo>
                    <a:pt x="626" y="708"/>
                    <a:pt x="344" y="1390"/>
                    <a:pt x="1" y="2041"/>
                  </a:cubicBezTo>
                  <a:cubicBezTo>
                    <a:pt x="101" y="1976"/>
                    <a:pt x="213" y="1872"/>
                    <a:pt x="292" y="1780"/>
                  </a:cubicBezTo>
                  <a:cubicBezTo>
                    <a:pt x="674" y="1298"/>
                    <a:pt x="791" y="612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8;p32">
              <a:extLst>
                <a:ext uri="{FF2B5EF4-FFF2-40B4-BE49-F238E27FC236}">
                  <a16:creationId xmlns:a16="http://schemas.microsoft.com/office/drawing/2014/main" id="{0E92BE24-C7CE-8434-0623-B6ABB8507349}"/>
                </a:ext>
              </a:extLst>
            </p:cNvPr>
            <p:cNvSpPr/>
            <p:nvPr/>
          </p:nvSpPr>
          <p:spPr>
            <a:xfrm>
              <a:off x="2639161" y="1178419"/>
              <a:ext cx="13102" cy="5142"/>
            </a:xfrm>
            <a:custGeom>
              <a:avLst/>
              <a:gdLst/>
              <a:ahLst/>
              <a:cxnLst/>
              <a:rect l="l" t="t" r="r" b="b"/>
              <a:pathLst>
                <a:path w="479" h="188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66"/>
                    <a:pt x="66" y="131"/>
                    <a:pt x="109" y="187"/>
                  </a:cubicBezTo>
                  <a:cubicBezTo>
                    <a:pt x="114" y="188"/>
                    <a:pt x="119" y="188"/>
                    <a:pt x="123" y="188"/>
                  </a:cubicBezTo>
                  <a:cubicBezTo>
                    <a:pt x="246" y="188"/>
                    <a:pt x="391" y="132"/>
                    <a:pt x="479" y="48"/>
                  </a:cubicBezTo>
                  <a:lnTo>
                    <a:pt x="479" y="48"/>
                  </a:lnTo>
                  <a:cubicBezTo>
                    <a:pt x="465" y="51"/>
                    <a:pt x="452" y="52"/>
                    <a:pt x="438" y="52"/>
                  </a:cubicBezTo>
                  <a:cubicBezTo>
                    <a:pt x="408" y="52"/>
                    <a:pt x="378" y="47"/>
                    <a:pt x="348" y="44"/>
                  </a:cubicBezTo>
                  <a:cubicBezTo>
                    <a:pt x="227" y="27"/>
                    <a:pt x="114" y="1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9;p32">
              <a:extLst>
                <a:ext uri="{FF2B5EF4-FFF2-40B4-BE49-F238E27FC236}">
                  <a16:creationId xmlns:a16="http://schemas.microsoft.com/office/drawing/2014/main" id="{887C9C4B-5E92-38DD-45A7-10DE12FE00DB}"/>
                </a:ext>
              </a:extLst>
            </p:cNvPr>
            <p:cNvSpPr/>
            <p:nvPr/>
          </p:nvSpPr>
          <p:spPr>
            <a:xfrm>
              <a:off x="2691896" y="1138046"/>
              <a:ext cx="14059" cy="28884"/>
            </a:xfrm>
            <a:custGeom>
              <a:avLst/>
              <a:gdLst/>
              <a:ahLst/>
              <a:cxnLst/>
              <a:rect l="l" t="t" r="r" b="b"/>
              <a:pathLst>
                <a:path w="514" h="1056" extrusionOk="0">
                  <a:moveTo>
                    <a:pt x="1" y="0"/>
                  </a:moveTo>
                  <a:cubicBezTo>
                    <a:pt x="75" y="92"/>
                    <a:pt x="157" y="187"/>
                    <a:pt x="209" y="296"/>
                  </a:cubicBezTo>
                  <a:cubicBezTo>
                    <a:pt x="261" y="374"/>
                    <a:pt x="292" y="469"/>
                    <a:pt x="318" y="561"/>
                  </a:cubicBezTo>
                  <a:cubicBezTo>
                    <a:pt x="374" y="721"/>
                    <a:pt x="422" y="886"/>
                    <a:pt x="478" y="1055"/>
                  </a:cubicBezTo>
                  <a:cubicBezTo>
                    <a:pt x="513" y="838"/>
                    <a:pt x="483" y="608"/>
                    <a:pt x="448" y="391"/>
                  </a:cubicBezTo>
                  <a:cubicBezTo>
                    <a:pt x="444" y="361"/>
                    <a:pt x="439" y="330"/>
                    <a:pt x="422" y="304"/>
                  </a:cubicBezTo>
                  <a:cubicBezTo>
                    <a:pt x="413" y="283"/>
                    <a:pt x="392" y="265"/>
                    <a:pt x="374" y="252"/>
                  </a:cubicBezTo>
                  <a:cubicBezTo>
                    <a:pt x="318" y="209"/>
                    <a:pt x="261" y="157"/>
                    <a:pt x="205" y="113"/>
                  </a:cubicBezTo>
                  <a:cubicBezTo>
                    <a:pt x="157" y="70"/>
                    <a:pt x="53" y="3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0;p32">
              <a:extLst>
                <a:ext uri="{FF2B5EF4-FFF2-40B4-BE49-F238E27FC236}">
                  <a16:creationId xmlns:a16="http://schemas.microsoft.com/office/drawing/2014/main" id="{E858B6A1-851A-F818-0D11-21072E5B03E1}"/>
                </a:ext>
              </a:extLst>
            </p:cNvPr>
            <p:cNvSpPr/>
            <p:nvPr/>
          </p:nvSpPr>
          <p:spPr>
            <a:xfrm>
              <a:off x="2776470" y="1112362"/>
              <a:ext cx="41220" cy="47785"/>
            </a:xfrm>
            <a:custGeom>
              <a:avLst/>
              <a:gdLst/>
              <a:ahLst/>
              <a:cxnLst/>
              <a:rect l="l" t="t" r="r" b="b"/>
              <a:pathLst>
                <a:path w="1507" h="1747" extrusionOk="0">
                  <a:moveTo>
                    <a:pt x="1198" y="1"/>
                  </a:moveTo>
                  <a:cubicBezTo>
                    <a:pt x="1177" y="1"/>
                    <a:pt x="1156" y="2"/>
                    <a:pt x="1133" y="2"/>
                  </a:cubicBezTo>
                  <a:cubicBezTo>
                    <a:pt x="760" y="32"/>
                    <a:pt x="413" y="301"/>
                    <a:pt x="256" y="635"/>
                  </a:cubicBezTo>
                  <a:cubicBezTo>
                    <a:pt x="278" y="622"/>
                    <a:pt x="302" y="616"/>
                    <a:pt x="326" y="616"/>
                  </a:cubicBezTo>
                  <a:cubicBezTo>
                    <a:pt x="350" y="616"/>
                    <a:pt x="374" y="622"/>
                    <a:pt x="395" y="635"/>
                  </a:cubicBezTo>
                  <a:cubicBezTo>
                    <a:pt x="439" y="662"/>
                    <a:pt x="460" y="714"/>
                    <a:pt x="465" y="761"/>
                  </a:cubicBezTo>
                  <a:cubicBezTo>
                    <a:pt x="465" y="844"/>
                    <a:pt x="408" y="909"/>
                    <a:pt x="343" y="957"/>
                  </a:cubicBezTo>
                  <a:cubicBezTo>
                    <a:pt x="278" y="1005"/>
                    <a:pt x="200" y="1039"/>
                    <a:pt x="148" y="1096"/>
                  </a:cubicBezTo>
                  <a:cubicBezTo>
                    <a:pt x="74" y="1174"/>
                    <a:pt x="44" y="1278"/>
                    <a:pt x="26" y="1378"/>
                  </a:cubicBezTo>
                  <a:cubicBezTo>
                    <a:pt x="5" y="1504"/>
                    <a:pt x="0" y="1651"/>
                    <a:pt x="96" y="1725"/>
                  </a:cubicBezTo>
                  <a:cubicBezTo>
                    <a:pt x="123" y="1740"/>
                    <a:pt x="155" y="1747"/>
                    <a:pt x="189" y="1747"/>
                  </a:cubicBezTo>
                  <a:cubicBezTo>
                    <a:pt x="253" y="1747"/>
                    <a:pt x="323" y="1725"/>
                    <a:pt x="374" y="1699"/>
                  </a:cubicBezTo>
                  <a:cubicBezTo>
                    <a:pt x="452" y="1660"/>
                    <a:pt x="521" y="1608"/>
                    <a:pt x="591" y="1565"/>
                  </a:cubicBezTo>
                  <a:cubicBezTo>
                    <a:pt x="686" y="1508"/>
                    <a:pt x="786" y="1473"/>
                    <a:pt x="864" y="1395"/>
                  </a:cubicBezTo>
                  <a:cubicBezTo>
                    <a:pt x="938" y="1322"/>
                    <a:pt x="977" y="1213"/>
                    <a:pt x="1012" y="1109"/>
                  </a:cubicBezTo>
                  <a:cubicBezTo>
                    <a:pt x="1077" y="900"/>
                    <a:pt x="1151" y="692"/>
                    <a:pt x="1090" y="484"/>
                  </a:cubicBezTo>
                  <a:lnTo>
                    <a:pt x="1090" y="484"/>
                  </a:lnTo>
                  <a:cubicBezTo>
                    <a:pt x="1151" y="527"/>
                    <a:pt x="1190" y="601"/>
                    <a:pt x="1207" y="679"/>
                  </a:cubicBezTo>
                  <a:cubicBezTo>
                    <a:pt x="1216" y="757"/>
                    <a:pt x="1212" y="831"/>
                    <a:pt x="1199" y="909"/>
                  </a:cubicBezTo>
                  <a:cubicBezTo>
                    <a:pt x="1194" y="926"/>
                    <a:pt x="1194" y="952"/>
                    <a:pt x="1199" y="965"/>
                  </a:cubicBezTo>
                  <a:cubicBezTo>
                    <a:pt x="1205" y="979"/>
                    <a:pt x="1219" y="984"/>
                    <a:pt x="1232" y="984"/>
                  </a:cubicBezTo>
                  <a:cubicBezTo>
                    <a:pt x="1235" y="984"/>
                    <a:pt x="1239" y="984"/>
                    <a:pt x="1242" y="983"/>
                  </a:cubicBezTo>
                  <a:cubicBezTo>
                    <a:pt x="1242" y="987"/>
                    <a:pt x="1242" y="996"/>
                    <a:pt x="1246" y="996"/>
                  </a:cubicBezTo>
                  <a:cubicBezTo>
                    <a:pt x="1255" y="996"/>
                    <a:pt x="1259" y="987"/>
                    <a:pt x="1264" y="983"/>
                  </a:cubicBezTo>
                  <a:cubicBezTo>
                    <a:pt x="1342" y="866"/>
                    <a:pt x="1398" y="735"/>
                    <a:pt x="1442" y="605"/>
                  </a:cubicBezTo>
                  <a:cubicBezTo>
                    <a:pt x="1481" y="497"/>
                    <a:pt x="1507" y="379"/>
                    <a:pt x="1485" y="266"/>
                  </a:cubicBezTo>
                  <a:cubicBezTo>
                    <a:pt x="1463" y="154"/>
                    <a:pt x="1394" y="45"/>
                    <a:pt x="1285" y="10"/>
                  </a:cubicBezTo>
                  <a:cubicBezTo>
                    <a:pt x="1257" y="2"/>
                    <a:pt x="1228" y="1"/>
                    <a:pt x="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1;p32">
              <a:extLst>
                <a:ext uri="{FF2B5EF4-FFF2-40B4-BE49-F238E27FC236}">
                  <a16:creationId xmlns:a16="http://schemas.microsoft.com/office/drawing/2014/main" id="{26B0E255-2E3A-D8BC-0AC8-80AEB5202347}"/>
                </a:ext>
              </a:extLst>
            </p:cNvPr>
            <p:cNvSpPr/>
            <p:nvPr/>
          </p:nvSpPr>
          <p:spPr>
            <a:xfrm>
              <a:off x="2644029" y="1129622"/>
              <a:ext cx="11926" cy="7631"/>
            </a:xfrm>
            <a:custGeom>
              <a:avLst/>
              <a:gdLst/>
              <a:ahLst/>
              <a:cxnLst/>
              <a:rect l="l" t="t" r="r" b="b"/>
              <a:pathLst>
                <a:path w="436" h="279" extrusionOk="0">
                  <a:moveTo>
                    <a:pt x="89" y="0"/>
                  </a:moveTo>
                  <a:cubicBezTo>
                    <a:pt x="62" y="0"/>
                    <a:pt x="35" y="7"/>
                    <a:pt x="14" y="22"/>
                  </a:cubicBezTo>
                  <a:cubicBezTo>
                    <a:pt x="5" y="26"/>
                    <a:pt x="1" y="31"/>
                    <a:pt x="1" y="39"/>
                  </a:cubicBezTo>
                  <a:cubicBezTo>
                    <a:pt x="1" y="44"/>
                    <a:pt x="5" y="48"/>
                    <a:pt x="14" y="52"/>
                  </a:cubicBezTo>
                  <a:cubicBezTo>
                    <a:pt x="62" y="109"/>
                    <a:pt x="114" y="152"/>
                    <a:pt x="175" y="196"/>
                  </a:cubicBezTo>
                  <a:cubicBezTo>
                    <a:pt x="201" y="213"/>
                    <a:pt x="235" y="243"/>
                    <a:pt x="261" y="256"/>
                  </a:cubicBezTo>
                  <a:cubicBezTo>
                    <a:pt x="296" y="264"/>
                    <a:pt x="324" y="279"/>
                    <a:pt x="355" y="279"/>
                  </a:cubicBezTo>
                  <a:cubicBezTo>
                    <a:pt x="358" y="279"/>
                    <a:pt x="362" y="278"/>
                    <a:pt x="366" y="278"/>
                  </a:cubicBezTo>
                  <a:cubicBezTo>
                    <a:pt x="396" y="269"/>
                    <a:pt x="435" y="243"/>
                    <a:pt x="431" y="204"/>
                  </a:cubicBezTo>
                  <a:cubicBezTo>
                    <a:pt x="426" y="174"/>
                    <a:pt x="392" y="152"/>
                    <a:pt x="366" y="135"/>
                  </a:cubicBezTo>
                  <a:cubicBezTo>
                    <a:pt x="322" y="109"/>
                    <a:pt x="275" y="78"/>
                    <a:pt x="231" y="52"/>
                  </a:cubicBezTo>
                  <a:cubicBezTo>
                    <a:pt x="196" y="31"/>
                    <a:pt x="166" y="18"/>
                    <a:pt x="127" y="4"/>
                  </a:cubicBezTo>
                  <a:cubicBezTo>
                    <a:pt x="115" y="2"/>
                    <a:pt x="102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02;p32">
              <a:extLst>
                <a:ext uri="{FF2B5EF4-FFF2-40B4-BE49-F238E27FC236}">
                  <a16:creationId xmlns:a16="http://schemas.microsoft.com/office/drawing/2014/main" id="{5D9255D5-076D-B889-DF3B-A5BDE71D2682}"/>
                </a:ext>
              </a:extLst>
            </p:cNvPr>
            <p:cNvSpPr/>
            <p:nvPr/>
          </p:nvSpPr>
          <p:spPr>
            <a:xfrm>
              <a:off x="2311970" y="718787"/>
              <a:ext cx="35914" cy="35804"/>
            </a:xfrm>
            <a:custGeom>
              <a:avLst/>
              <a:gdLst/>
              <a:ahLst/>
              <a:cxnLst/>
              <a:rect l="l" t="t" r="r" b="b"/>
              <a:pathLst>
                <a:path w="1313" h="1309" extrusionOk="0">
                  <a:moveTo>
                    <a:pt x="586" y="66"/>
                  </a:moveTo>
                  <a:cubicBezTo>
                    <a:pt x="589" y="66"/>
                    <a:pt x="593" y="66"/>
                    <a:pt x="596" y="67"/>
                  </a:cubicBezTo>
                  <a:cubicBezTo>
                    <a:pt x="639" y="80"/>
                    <a:pt x="609" y="153"/>
                    <a:pt x="605" y="180"/>
                  </a:cubicBezTo>
                  <a:cubicBezTo>
                    <a:pt x="596" y="201"/>
                    <a:pt x="587" y="232"/>
                    <a:pt x="578" y="253"/>
                  </a:cubicBezTo>
                  <a:cubicBezTo>
                    <a:pt x="548" y="332"/>
                    <a:pt x="522" y="418"/>
                    <a:pt x="483" y="501"/>
                  </a:cubicBezTo>
                  <a:cubicBezTo>
                    <a:pt x="457" y="566"/>
                    <a:pt x="426" y="631"/>
                    <a:pt x="396" y="696"/>
                  </a:cubicBezTo>
                  <a:cubicBezTo>
                    <a:pt x="379" y="740"/>
                    <a:pt x="357" y="779"/>
                    <a:pt x="335" y="822"/>
                  </a:cubicBezTo>
                  <a:cubicBezTo>
                    <a:pt x="327" y="839"/>
                    <a:pt x="306" y="914"/>
                    <a:pt x="273" y="914"/>
                  </a:cubicBezTo>
                  <a:cubicBezTo>
                    <a:pt x="272" y="914"/>
                    <a:pt x="271" y="913"/>
                    <a:pt x="270" y="913"/>
                  </a:cubicBezTo>
                  <a:cubicBezTo>
                    <a:pt x="244" y="913"/>
                    <a:pt x="244" y="870"/>
                    <a:pt x="257" y="826"/>
                  </a:cubicBezTo>
                  <a:cubicBezTo>
                    <a:pt x="261" y="818"/>
                    <a:pt x="266" y="805"/>
                    <a:pt x="266" y="800"/>
                  </a:cubicBezTo>
                  <a:cubicBezTo>
                    <a:pt x="283" y="761"/>
                    <a:pt x="301" y="718"/>
                    <a:pt x="309" y="675"/>
                  </a:cubicBezTo>
                  <a:cubicBezTo>
                    <a:pt x="344" y="583"/>
                    <a:pt x="374" y="497"/>
                    <a:pt x="413" y="405"/>
                  </a:cubicBezTo>
                  <a:lnTo>
                    <a:pt x="509" y="140"/>
                  </a:lnTo>
                  <a:cubicBezTo>
                    <a:pt x="529" y="112"/>
                    <a:pt x="549" y="66"/>
                    <a:pt x="586" y="66"/>
                  </a:cubicBezTo>
                  <a:close/>
                  <a:moveTo>
                    <a:pt x="834" y="209"/>
                  </a:moveTo>
                  <a:cubicBezTo>
                    <a:pt x="837" y="209"/>
                    <a:pt x="840" y="209"/>
                    <a:pt x="843" y="210"/>
                  </a:cubicBezTo>
                  <a:cubicBezTo>
                    <a:pt x="887" y="219"/>
                    <a:pt x="852" y="297"/>
                    <a:pt x="848" y="323"/>
                  </a:cubicBezTo>
                  <a:cubicBezTo>
                    <a:pt x="791" y="497"/>
                    <a:pt x="717" y="670"/>
                    <a:pt x="639" y="840"/>
                  </a:cubicBezTo>
                  <a:cubicBezTo>
                    <a:pt x="626" y="883"/>
                    <a:pt x="605" y="918"/>
                    <a:pt x="583" y="961"/>
                  </a:cubicBezTo>
                  <a:cubicBezTo>
                    <a:pt x="570" y="978"/>
                    <a:pt x="549" y="1057"/>
                    <a:pt x="520" y="1057"/>
                  </a:cubicBezTo>
                  <a:cubicBezTo>
                    <a:pt x="519" y="1057"/>
                    <a:pt x="518" y="1057"/>
                    <a:pt x="518" y="1057"/>
                  </a:cubicBezTo>
                  <a:cubicBezTo>
                    <a:pt x="487" y="1057"/>
                    <a:pt x="487" y="1013"/>
                    <a:pt x="500" y="970"/>
                  </a:cubicBezTo>
                  <a:cubicBezTo>
                    <a:pt x="505" y="957"/>
                    <a:pt x="509" y="948"/>
                    <a:pt x="509" y="939"/>
                  </a:cubicBezTo>
                  <a:cubicBezTo>
                    <a:pt x="526" y="905"/>
                    <a:pt x="544" y="861"/>
                    <a:pt x="552" y="818"/>
                  </a:cubicBezTo>
                  <a:cubicBezTo>
                    <a:pt x="574" y="757"/>
                    <a:pt x="596" y="696"/>
                    <a:pt x="618" y="644"/>
                  </a:cubicBezTo>
                  <a:cubicBezTo>
                    <a:pt x="618" y="644"/>
                    <a:pt x="618" y="635"/>
                    <a:pt x="626" y="635"/>
                  </a:cubicBezTo>
                  <a:cubicBezTo>
                    <a:pt x="631" y="627"/>
                    <a:pt x="631" y="622"/>
                    <a:pt x="635" y="609"/>
                  </a:cubicBezTo>
                  <a:cubicBezTo>
                    <a:pt x="639" y="588"/>
                    <a:pt x="652" y="566"/>
                    <a:pt x="657" y="549"/>
                  </a:cubicBezTo>
                  <a:lnTo>
                    <a:pt x="756" y="288"/>
                  </a:lnTo>
                  <a:cubicBezTo>
                    <a:pt x="769" y="260"/>
                    <a:pt x="796" y="209"/>
                    <a:pt x="834" y="209"/>
                  </a:cubicBezTo>
                  <a:close/>
                  <a:moveTo>
                    <a:pt x="1076" y="352"/>
                  </a:moveTo>
                  <a:cubicBezTo>
                    <a:pt x="1079" y="352"/>
                    <a:pt x="1083" y="353"/>
                    <a:pt x="1086" y="353"/>
                  </a:cubicBezTo>
                  <a:cubicBezTo>
                    <a:pt x="1130" y="366"/>
                    <a:pt x="1095" y="440"/>
                    <a:pt x="1091" y="470"/>
                  </a:cubicBezTo>
                  <a:cubicBezTo>
                    <a:pt x="1039" y="640"/>
                    <a:pt x="961" y="818"/>
                    <a:pt x="887" y="983"/>
                  </a:cubicBezTo>
                  <a:cubicBezTo>
                    <a:pt x="869" y="1026"/>
                    <a:pt x="848" y="1065"/>
                    <a:pt x="826" y="1109"/>
                  </a:cubicBezTo>
                  <a:cubicBezTo>
                    <a:pt x="814" y="1125"/>
                    <a:pt x="793" y="1201"/>
                    <a:pt x="765" y="1201"/>
                  </a:cubicBezTo>
                  <a:cubicBezTo>
                    <a:pt x="764" y="1201"/>
                    <a:pt x="762" y="1200"/>
                    <a:pt x="761" y="1200"/>
                  </a:cubicBezTo>
                  <a:cubicBezTo>
                    <a:pt x="735" y="1200"/>
                    <a:pt x="735" y="1156"/>
                    <a:pt x="743" y="1113"/>
                  </a:cubicBezTo>
                  <a:cubicBezTo>
                    <a:pt x="748" y="1104"/>
                    <a:pt x="756" y="1091"/>
                    <a:pt x="756" y="1087"/>
                  </a:cubicBezTo>
                  <a:cubicBezTo>
                    <a:pt x="769" y="1048"/>
                    <a:pt x="787" y="1005"/>
                    <a:pt x="800" y="961"/>
                  </a:cubicBezTo>
                  <a:cubicBezTo>
                    <a:pt x="830" y="870"/>
                    <a:pt x="865" y="783"/>
                    <a:pt x="900" y="692"/>
                  </a:cubicBezTo>
                  <a:lnTo>
                    <a:pt x="1000" y="431"/>
                  </a:lnTo>
                  <a:cubicBezTo>
                    <a:pt x="1016" y="399"/>
                    <a:pt x="1035" y="352"/>
                    <a:pt x="1076" y="352"/>
                  </a:cubicBezTo>
                  <a:close/>
                  <a:moveTo>
                    <a:pt x="606" y="0"/>
                  </a:moveTo>
                  <a:cubicBezTo>
                    <a:pt x="571" y="0"/>
                    <a:pt x="536" y="18"/>
                    <a:pt x="513" y="45"/>
                  </a:cubicBezTo>
                  <a:cubicBezTo>
                    <a:pt x="505" y="54"/>
                    <a:pt x="500" y="71"/>
                    <a:pt x="487" y="88"/>
                  </a:cubicBezTo>
                  <a:cubicBezTo>
                    <a:pt x="483" y="84"/>
                    <a:pt x="479" y="84"/>
                    <a:pt x="470" y="75"/>
                  </a:cubicBezTo>
                  <a:cubicBezTo>
                    <a:pt x="448" y="67"/>
                    <a:pt x="435" y="49"/>
                    <a:pt x="413" y="41"/>
                  </a:cubicBezTo>
                  <a:cubicBezTo>
                    <a:pt x="412" y="40"/>
                    <a:pt x="410" y="39"/>
                    <a:pt x="409" y="39"/>
                  </a:cubicBezTo>
                  <a:cubicBezTo>
                    <a:pt x="395" y="39"/>
                    <a:pt x="376" y="66"/>
                    <a:pt x="357" y="97"/>
                  </a:cubicBezTo>
                  <a:cubicBezTo>
                    <a:pt x="353" y="106"/>
                    <a:pt x="348" y="114"/>
                    <a:pt x="340" y="119"/>
                  </a:cubicBezTo>
                  <a:cubicBezTo>
                    <a:pt x="314" y="162"/>
                    <a:pt x="288" y="206"/>
                    <a:pt x="270" y="236"/>
                  </a:cubicBezTo>
                  <a:cubicBezTo>
                    <a:pt x="270" y="240"/>
                    <a:pt x="266" y="240"/>
                    <a:pt x="266" y="245"/>
                  </a:cubicBezTo>
                  <a:cubicBezTo>
                    <a:pt x="231" y="301"/>
                    <a:pt x="201" y="358"/>
                    <a:pt x="166" y="414"/>
                  </a:cubicBezTo>
                  <a:cubicBezTo>
                    <a:pt x="131" y="462"/>
                    <a:pt x="96" y="523"/>
                    <a:pt x="62" y="583"/>
                  </a:cubicBezTo>
                  <a:cubicBezTo>
                    <a:pt x="53" y="592"/>
                    <a:pt x="49" y="605"/>
                    <a:pt x="40" y="622"/>
                  </a:cubicBezTo>
                  <a:cubicBezTo>
                    <a:pt x="31" y="627"/>
                    <a:pt x="27" y="635"/>
                    <a:pt x="27" y="644"/>
                  </a:cubicBezTo>
                  <a:lnTo>
                    <a:pt x="10" y="675"/>
                  </a:lnTo>
                  <a:cubicBezTo>
                    <a:pt x="5" y="692"/>
                    <a:pt x="1" y="709"/>
                    <a:pt x="1" y="722"/>
                  </a:cubicBezTo>
                  <a:lnTo>
                    <a:pt x="1" y="731"/>
                  </a:lnTo>
                  <a:cubicBezTo>
                    <a:pt x="1" y="735"/>
                    <a:pt x="1" y="735"/>
                    <a:pt x="5" y="740"/>
                  </a:cubicBezTo>
                  <a:cubicBezTo>
                    <a:pt x="44" y="800"/>
                    <a:pt x="127" y="848"/>
                    <a:pt x="183" y="883"/>
                  </a:cubicBezTo>
                  <a:cubicBezTo>
                    <a:pt x="183" y="942"/>
                    <a:pt x="202" y="997"/>
                    <a:pt x="260" y="997"/>
                  </a:cubicBezTo>
                  <a:cubicBezTo>
                    <a:pt x="271" y="997"/>
                    <a:pt x="283" y="995"/>
                    <a:pt x="296" y="991"/>
                  </a:cubicBezTo>
                  <a:cubicBezTo>
                    <a:pt x="309" y="991"/>
                    <a:pt x="318" y="983"/>
                    <a:pt x="327" y="978"/>
                  </a:cubicBezTo>
                  <a:lnTo>
                    <a:pt x="327" y="983"/>
                  </a:lnTo>
                  <a:cubicBezTo>
                    <a:pt x="331" y="991"/>
                    <a:pt x="335" y="996"/>
                    <a:pt x="348" y="1000"/>
                  </a:cubicBezTo>
                  <a:cubicBezTo>
                    <a:pt x="348" y="1000"/>
                    <a:pt x="353" y="1000"/>
                    <a:pt x="353" y="1005"/>
                  </a:cubicBezTo>
                  <a:cubicBezTo>
                    <a:pt x="357" y="1005"/>
                    <a:pt x="357" y="1013"/>
                    <a:pt x="361" y="1013"/>
                  </a:cubicBezTo>
                  <a:cubicBezTo>
                    <a:pt x="370" y="1013"/>
                    <a:pt x="370" y="1018"/>
                    <a:pt x="374" y="1018"/>
                  </a:cubicBezTo>
                  <a:lnTo>
                    <a:pt x="387" y="1018"/>
                  </a:lnTo>
                  <a:cubicBezTo>
                    <a:pt x="396" y="1022"/>
                    <a:pt x="413" y="1022"/>
                    <a:pt x="422" y="1026"/>
                  </a:cubicBezTo>
                  <a:lnTo>
                    <a:pt x="426" y="1026"/>
                  </a:lnTo>
                  <a:cubicBezTo>
                    <a:pt x="426" y="1089"/>
                    <a:pt x="449" y="1139"/>
                    <a:pt x="509" y="1139"/>
                  </a:cubicBezTo>
                  <a:cubicBezTo>
                    <a:pt x="519" y="1139"/>
                    <a:pt x="531" y="1138"/>
                    <a:pt x="544" y="1135"/>
                  </a:cubicBezTo>
                  <a:cubicBezTo>
                    <a:pt x="557" y="1130"/>
                    <a:pt x="574" y="1126"/>
                    <a:pt x="587" y="1113"/>
                  </a:cubicBezTo>
                  <a:cubicBezTo>
                    <a:pt x="591" y="1113"/>
                    <a:pt x="591" y="1117"/>
                    <a:pt x="596" y="1126"/>
                  </a:cubicBezTo>
                  <a:cubicBezTo>
                    <a:pt x="600" y="1130"/>
                    <a:pt x="613" y="1135"/>
                    <a:pt x="618" y="1139"/>
                  </a:cubicBezTo>
                  <a:cubicBezTo>
                    <a:pt x="631" y="1148"/>
                    <a:pt x="639" y="1156"/>
                    <a:pt x="657" y="1161"/>
                  </a:cubicBezTo>
                  <a:cubicBezTo>
                    <a:pt x="657" y="1161"/>
                    <a:pt x="661" y="1161"/>
                    <a:pt x="661" y="1170"/>
                  </a:cubicBezTo>
                  <a:cubicBezTo>
                    <a:pt x="665" y="1170"/>
                    <a:pt x="665" y="1170"/>
                    <a:pt x="674" y="1174"/>
                  </a:cubicBezTo>
                  <a:cubicBezTo>
                    <a:pt x="670" y="1237"/>
                    <a:pt x="692" y="1291"/>
                    <a:pt x="754" y="1291"/>
                  </a:cubicBezTo>
                  <a:cubicBezTo>
                    <a:pt x="764" y="1291"/>
                    <a:pt x="775" y="1290"/>
                    <a:pt x="787" y="1287"/>
                  </a:cubicBezTo>
                  <a:lnTo>
                    <a:pt x="817" y="1269"/>
                  </a:lnTo>
                  <a:cubicBezTo>
                    <a:pt x="848" y="1287"/>
                    <a:pt x="874" y="1304"/>
                    <a:pt x="904" y="1308"/>
                  </a:cubicBezTo>
                  <a:cubicBezTo>
                    <a:pt x="921" y="1308"/>
                    <a:pt x="934" y="1300"/>
                    <a:pt x="939" y="1287"/>
                  </a:cubicBezTo>
                  <a:cubicBezTo>
                    <a:pt x="956" y="1269"/>
                    <a:pt x="965" y="1256"/>
                    <a:pt x="978" y="1239"/>
                  </a:cubicBezTo>
                  <a:cubicBezTo>
                    <a:pt x="1000" y="1200"/>
                    <a:pt x="1021" y="1170"/>
                    <a:pt x="1043" y="1135"/>
                  </a:cubicBezTo>
                  <a:cubicBezTo>
                    <a:pt x="1086" y="1065"/>
                    <a:pt x="1121" y="1000"/>
                    <a:pt x="1160" y="931"/>
                  </a:cubicBezTo>
                  <a:cubicBezTo>
                    <a:pt x="1199" y="866"/>
                    <a:pt x="1243" y="800"/>
                    <a:pt x="1273" y="727"/>
                  </a:cubicBezTo>
                  <a:cubicBezTo>
                    <a:pt x="1291" y="696"/>
                    <a:pt x="1304" y="661"/>
                    <a:pt x="1295" y="631"/>
                  </a:cubicBezTo>
                  <a:cubicBezTo>
                    <a:pt x="1308" y="618"/>
                    <a:pt x="1312" y="596"/>
                    <a:pt x="1304" y="583"/>
                  </a:cubicBezTo>
                  <a:cubicBezTo>
                    <a:pt x="1286" y="544"/>
                    <a:pt x="1238" y="527"/>
                    <a:pt x="1199" y="505"/>
                  </a:cubicBezTo>
                  <a:lnTo>
                    <a:pt x="1165" y="488"/>
                  </a:lnTo>
                  <a:cubicBezTo>
                    <a:pt x="1182" y="436"/>
                    <a:pt x="1195" y="375"/>
                    <a:pt x="1156" y="332"/>
                  </a:cubicBezTo>
                  <a:cubicBezTo>
                    <a:pt x="1135" y="309"/>
                    <a:pt x="1108" y="298"/>
                    <a:pt x="1081" y="298"/>
                  </a:cubicBezTo>
                  <a:cubicBezTo>
                    <a:pt x="1047" y="298"/>
                    <a:pt x="1013" y="315"/>
                    <a:pt x="991" y="345"/>
                  </a:cubicBezTo>
                  <a:cubicBezTo>
                    <a:pt x="987" y="353"/>
                    <a:pt x="982" y="366"/>
                    <a:pt x="978" y="371"/>
                  </a:cubicBezTo>
                  <a:cubicBezTo>
                    <a:pt x="961" y="358"/>
                    <a:pt x="943" y="353"/>
                    <a:pt x="926" y="345"/>
                  </a:cubicBezTo>
                  <a:cubicBezTo>
                    <a:pt x="948" y="288"/>
                    <a:pt x="956" y="227"/>
                    <a:pt x="917" y="180"/>
                  </a:cubicBezTo>
                  <a:cubicBezTo>
                    <a:pt x="896" y="157"/>
                    <a:pt x="869" y="146"/>
                    <a:pt x="843" y="146"/>
                  </a:cubicBezTo>
                  <a:cubicBezTo>
                    <a:pt x="808" y="146"/>
                    <a:pt x="774" y="163"/>
                    <a:pt x="752" y="193"/>
                  </a:cubicBezTo>
                  <a:cubicBezTo>
                    <a:pt x="743" y="201"/>
                    <a:pt x="739" y="214"/>
                    <a:pt x="730" y="227"/>
                  </a:cubicBezTo>
                  <a:cubicBezTo>
                    <a:pt x="717" y="219"/>
                    <a:pt x="700" y="214"/>
                    <a:pt x="683" y="201"/>
                  </a:cubicBezTo>
                  <a:cubicBezTo>
                    <a:pt x="704" y="149"/>
                    <a:pt x="717" y="84"/>
                    <a:pt x="678" y="32"/>
                  </a:cubicBezTo>
                  <a:cubicBezTo>
                    <a:pt x="658" y="10"/>
                    <a:pt x="632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3;p32">
              <a:extLst>
                <a:ext uri="{FF2B5EF4-FFF2-40B4-BE49-F238E27FC236}">
                  <a16:creationId xmlns:a16="http://schemas.microsoft.com/office/drawing/2014/main" id="{02F2FA69-1DB0-64F9-C87A-85F39A527D8E}"/>
                </a:ext>
              </a:extLst>
            </p:cNvPr>
            <p:cNvSpPr/>
            <p:nvPr/>
          </p:nvSpPr>
          <p:spPr>
            <a:xfrm>
              <a:off x="2050124" y="910474"/>
              <a:ext cx="36844" cy="35613"/>
            </a:xfrm>
            <a:custGeom>
              <a:avLst/>
              <a:gdLst/>
              <a:ahLst/>
              <a:cxnLst/>
              <a:rect l="l" t="t" r="r" b="b"/>
              <a:pathLst>
                <a:path w="1347" h="1302" extrusionOk="0">
                  <a:moveTo>
                    <a:pt x="710" y="116"/>
                  </a:moveTo>
                  <a:cubicBezTo>
                    <a:pt x="939" y="116"/>
                    <a:pt x="1128" y="318"/>
                    <a:pt x="1190" y="531"/>
                  </a:cubicBezTo>
                  <a:cubicBezTo>
                    <a:pt x="1242" y="757"/>
                    <a:pt x="1151" y="996"/>
                    <a:pt x="964" y="1113"/>
                  </a:cubicBezTo>
                  <a:cubicBezTo>
                    <a:pt x="887" y="1163"/>
                    <a:pt x="795" y="1190"/>
                    <a:pt x="702" y="1190"/>
                  </a:cubicBezTo>
                  <a:cubicBezTo>
                    <a:pt x="673" y="1190"/>
                    <a:pt x="645" y="1187"/>
                    <a:pt x="617" y="1182"/>
                  </a:cubicBezTo>
                  <a:cubicBezTo>
                    <a:pt x="569" y="1174"/>
                    <a:pt x="430" y="1109"/>
                    <a:pt x="417" y="1104"/>
                  </a:cubicBezTo>
                  <a:cubicBezTo>
                    <a:pt x="378" y="1074"/>
                    <a:pt x="104" y="900"/>
                    <a:pt x="169" y="566"/>
                  </a:cubicBezTo>
                  <a:cubicBezTo>
                    <a:pt x="213" y="327"/>
                    <a:pt x="421" y="140"/>
                    <a:pt x="669" y="119"/>
                  </a:cubicBezTo>
                  <a:cubicBezTo>
                    <a:pt x="683" y="117"/>
                    <a:pt x="696" y="116"/>
                    <a:pt x="710" y="116"/>
                  </a:cubicBezTo>
                  <a:close/>
                  <a:moveTo>
                    <a:pt x="708" y="0"/>
                  </a:moveTo>
                  <a:cubicBezTo>
                    <a:pt x="422" y="0"/>
                    <a:pt x="166" y="208"/>
                    <a:pt x="78" y="479"/>
                  </a:cubicBezTo>
                  <a:cubicBezTo>
                    <a:pt x="0" y="726"/>
                    <a:pt x="78" y="1096"/>
                    <a:pt x="347" y="1195"/>
                  </a:cubicBezTo>
                  <a:cubicBezTo>
                    <a:pt x="413" y="1243"/>
                    <a:pt x="499" y="1269"/>
                    <a:pt x="560" y="1287"/>
                  </a:cubicBezTo>
                  <a:cubicBezTo>
                    <a:pt x="606" y="1296"/>
                    <a:pt x="655" y="1302"/>
                    <a:pt x="705" y="1302"/>
                  </a:cubicBezTo>
                  <a:cubicBezTo>
                    <a:pt x="786" y="1302"/>
                    <a:pt x="869" y="1287"/>
                    <a:pt x="942" y="1252"/>
                  </a:cubicBezTo>
                  <a:cubicBezTo>
                    <a:pt x="1194" y="1139"/>
                    <a:pt x="1346" y="857"/>
                    <a:pt x="1311" y="588"/>
                  </a:cubicBezTo>
                  <a:cubicBezTo>
                    <a:pt x="1277" y="301"/>
                    <a:pt x="1042" y="19"/>
                    <a:pt x="743" y="1"/>
                  </a:cubicBezTo>
                  <a:cubicBezTo>
                    <a:pt x="731" y="1"/>
                    <a:pt x="720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4;p32">
              <a:extLst>
                <a:ext uri="{FF2B5EF4-FFF2-40B4-BE49-F238E27FC236}">
                  <a16:creationId xmlns:a16="http://schemas.microsoft.com/office/drawing/2014/main" id="{13B5880B-2DC5-FC1E-9735-3C19AFE77AA6}"/>
                </a:ext>
              </a:extLst>
            </p:cNvPr>
            <p:cNvSpPr/>
            <p:nvPr/>
          </p:nvSpPr>
          <p:spPr>
            <a:xfrm>
              <a:off x="2361150" y="714055"/>
              <a:ext cx="52872" cy="41631"/>
            </a:xfrm>
            <a:custGeom>
              <a:avLst/>
              <a:gdLst/>
              <a:ahLst/>
              <a:cxnLst/>
              <a:rect l="l" t="t" r="r" b="b"/>
              <a:pathLst>
                <a:path w="1933" h="1522" extrusionOk="0">
                  <a:moveTo>
                    <a:pt x="1896" y="0"/>
                  </a:moveTo>
                  <a:cubicBezTo>
                    <a:pt x="1862" y="0"/>
                    <a:pt x="1712" y="712"/>
                    <a:pt x="1525" y="895"/>
                  </a:cubicBezTo>
                  <a:cubicBezTo>
                    <a:pt x="1333" y="1091"/>
                    <a:pt x="1294" y="1164"/>
                    <a:pt x="1116" y="1169"/>
                  </a:cubicBezTo>
                  <a:cubicBezTo>
                    <a:pt x="1115" y="1169"/>
                    <a:pt x="1114" y="1169"/>
                    <a:pt x="1113" y="1169"/>
                  </a:cubicBezTo>
                  <a:cubicBezTo>
                    <a:pt x="928" y="1169"/>
                    <a:pt x="1" y="782"/>
                    <a:pt x="1" y="782"/>
                  </a:cubicBezTo>
                  <a:lnTo>
                    <a:pt x="1" y="782"/>
                  </a:lnTo>
                  <a:cubicBezTo>
                    <a:pt x="1" y="782"/>
                    <a:pt x="996" y="1522"/>
                    <a:pt x="1146" y="1522"/>
                  </a:cubicBezTo>
                  <a:cubicBezTo>
                    <a:pt x="1150" y="1522"/>
                    <a:pt x="1153" y="1521"/>
                    <a:pt x="1155" y="1521"/>
                  </a:cubicBezTo>
                  <a:cubicBezTo>
                    <a:pt x="1264" y="1481"/>
                    <a:pt x="1555" y="1321"/>
                    <a:pt x="1742" y="982"/>
                  </a:cubicBezTo>
                  <a:cubicBezTo>
                    <a:pt x="1924" y="648"/>
                    <a:pt x="1933" y="27"/>
                    <a:pt x="1898" y="1"/>
                  </a:cubicBezTo>
                  <a:cubicBezTo>
                    <a:pt x="1897" y="0"/>
                    <a:pt x="1897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5;p32">
              <a:extLst>
                <a:ext uri="{FF2B5EF4-FFF2-40B4-BE49-F238E27FC236}">
                  <a16:creationId xmlns:a16="http://schemas.microsoft.com/office/drawing/2014/main" id="{4AE8B06B-3BD6-FC13-137C-B8D0DB1E3585}"/>
                </a:ext>
              </a:extLst>
            </p:cNvPr>
            <p:cNvSpPr/>
            <p:nvPr/>
          </p:nvSpPr>
          <p:spPr>
            <a:xfrm>
              <a:off x="2342851" y="676172"/>
              <a:ext cx="25110" cy="24262"/>
            </a:xfrm>
            <a:custGeom>
              <a:avLst/>
              <a:gdLst/>
              <a:ahLst/>
              <a:cxnLst/>
              <a:rect l="l" t="t" r="r" b="b"/>
              <a:pathLst>
                <a:path w="918" h="887" extrusionOk="0">
                  <a:moveTo>
                    <a:pt x="917" y="1"/>
                  </a:moveTo>
                  <a:lnTo>
                    <a:pt x="917" y="1"/>
                  </a:lnTo>
                  <a:cubicBezTo>
                    <a:pt x="917" y="1"/>
                    <a:pt x="244" y="656"/>
                    <a:pt x="179" y="700"/>
                  </a:cubicBezTo>
                  <a:cubicBezTo>
                    <a:pt x="118" y="748"/>
                    <a:pt x="1" y="887"/>
                    <a:pt x="1" y="887"/>
                  </a:cubicBezTo>
                  <a:cubicBezTo>
                    <a:pt x="6" y="885"/>
                    <a:pt x="16" y="885"/>
                    <a:pt x="31" y="885"/>
                  </a:cubicBezTo>
                  <a:cubicBezTo>
                    <a:pt x="51" y="885"/>
                    <a:pt x="77" y="885"/>
                    <a:pt x="107" y="885"/>
                  </a:cubicBezTo>
                  <a:cubicBezTo>
                    <a:pt x="196" y="885"/>
                    <a:pt x="311" y="879"/>
                    <a:pt x="344" y="830"/>
                  </a:cubicBezTo>
                  <a:cubicBezTo>
                    <a:pt x="392" y="756"/>
                    <a:pt x="917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6;p32">
              <a:extLst>
                <a:ext uri="{FF2B5EF4-FFF2-40B4-BE49-F238E27FC236}">
                  <a16:creationId xmlns:a16="http://schemas.microsoft.com/office/drawing/2014/main" id="{A4F83E43-3EC8-02B3-D6FB-69F4DBC42505}"/>
                </a:ext>
              </a:extLst>
            </p:cNvPr>
            <p:cNvSpPr/>
            <p:nvPr/>
          </p:nvSpPr>
          <p:spPr>
            <a:xfrm>
              <a:off x="2303682" y="746851"/>
              <a:ext cx="24015" cy="14278"/>
            </a:xfrm>
            <a:custGeom>
              <a:avLst/>
              <a:gdLst/>
              <a:ahLst/>
              <a:cxnLst/>
              <a:rect l="l" t="t" r="r" b="b"/>
              <a:pathLst>
                <a:path w="878" h="522" extrusionOk="0">
                  <a:moveTo>
                    <a:pt x="0" y="0"/>
                  </a:moveTo>
                  <a:cubicBezTo>
                    <a:pt x="0" y="0"/>
                    <a:pt x="148" y="256"/>
                    <a:pt x="300" y="335"/>
                  </a:cubicBezTo>
                  <a:cubicBezTo>
                    <a:pt x="460" y="413"/>
                    <a:pt x="877" y="521"/>
                    <a:pt x="877" y="5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7;p32">
              <a:extLst>
                <a:ext uri="{FF2B5EF4-FFF2-40B4-BE49-F238E27FC236}">
                  <a16:creationId xmlns:a16="http://schemas.microsoft.com/office/drawing/2014/main" id="{4269511B-5EDF-1064-7A51-5075E899B4E1}"/>
                </a:ext>
              </a:extLst>
            </p:cNvPr>
            <p:cNvSpPr/>
            <p:nvPr/>
          </p:nvSpPr>
          <p:spPr>
            <a:xfrm>
              <a:off x="2043587" y="671960"/>
              <a:ext cx="1100008" cy="1152197"/>
            </a:xfrm>
            <a:custGeom>
              <a:avLst/>
              <a:gdLst/>
              <a:ahLst/>
              <a:cxnLst/>
              <a:rect l="l" t="t" r="r" b="b"/>
              <a:pathLst>
                <a:path w="40216" h="42124" extrusionOk="0">
                  <a:moveTo>
                    <a:pt x="11819" y="64"/>
                  </a:moveTo>
                  <a:cubicBezTo>
                    <a:pt x="11875" y="64"/>
                    <a:pt x="11927" y="77"/>
                    <a:pt x="11984" y="77"/>
                  </a:cubicBezTo>
                  <a:cubicBezTo>
                    <a:pt x="11789" y="446"/>
                    <a:pt x="11502" y="763"/>
                    <a:pt x="11320" y="1145"/>
                  </a:cubicBezTo>
                  <a:lnTo>
                    <a:pt x="11315" y="1145"/>
                  </a:lnTo>
                  <a:cubicBezTo>
                    <a:pt x="11289" y="1140"/>
                    <a:pt x="11262" y="1138"/>
                    <a:pt x="11235" y="1138"/>
                  </a:cubicBezTo>
                  <a:cubicBezTo>
                    <a:pt x="11161" y="1138"/>
                    <a:pt x="11084" y="1152"/>
                    <a:pt x="11007" y="1152"/>
                  </a:cubicBezTo>
                  <a:cubicBezTo>
                    <a:pt x="10988" y="1152"/>
                    <a:pt x="10969" y="1151"/>
                    <a:pt x="10951" y="1149"/>
                  </a:cubicBezTo>
                  <a:cubicBezTo>
                    <a:pt x="10894" y="1145"/>
                    <a:pt x="10833" y="1123"/>
                    <a:pt x="10773" y="1119"/>
                  </a:cubicBezTo>
                  <a:lnTo>
                    <a:pt x="10725" y="1119"/>
                  </a:lnTo>
                  <a:cubicBezTo>
                    <a:pt x="10638" y="1067"/>
                    <a:pt x="10551" y="1014"/>
                    <a:pt x="10464" y="962"/>
                  </a:cubicBezTo>
                  <a:cubicBezTo>
                    <a:pt x="10417" y="932"/>
                    <a:pt x="10360" y="902"/>
                    <a:pt x="10308" y="871"/>
                  </a:cubicBezTo>
                  <a:cubicBezTo>
                    <a:pt x="10612" y="737"/>
                    <a:pt x="10872" y="498"/>
                    <a:pt x="11146" y="320"/>
                  </a:cubicBezTo>
                  <a:cubicBezTo>
                    <a:pt x="11285" y="233"/>
                    <a:pt x="11428" y="150"/>
                    <a:pt x="11589" y="107"/>
                  </a:cubicBezTo>
                  <a:cubicBezTo>
                    <a:pt x="11663" y="85"/>
                    <a:pt x="11745" y="68"/>
                    <a:pt x="11819" y="64"/>
                  </a:cubicBezTo>
                  <a:close/>
                  <a:moveTo>
                    <a:pt x="10279" y="1522"/>
                  </a:moveTo>
                  <a:cubicBezTo>
                    <a:pt x="10281" y="1522"/>
                    <a:pt x="10284" y="1522"/>
                    <a:pt x="10286" y="1522"/>
                  </a:cubicBezTo>
                  <a:cubicBezTo>
                    <a:pt x="10317" y="1522"/>
                    <a:pt x="10364" y="1562"/>
                    <a:pt x="10395" y="1579"/>
                  </a:cubicBezTo>
                  <a:cubicBezTo>
                    <a:pt x="10516" y="1644"/>
                    <a:pt x="10642" y="1718"/>
                    <a:pt x="10764" y="1796"/>
                  </a:cubicBezTo>
                  <a:cubicBezTo>
                    <a:pt x="10881" y="1865"/>
                    <a:pt x="10994" y="1939"/>
                    <a:pt x="11111" y="2017"/>
                  </a:cubicBezTo>
                  <a:cubicBezTo>
                    <a:pt x="11168" y="2057"/>
                    <a:pt x="11250" y="2091"/>
                    <a:pt x="11294" y="2152"/>
                  </a:cubicBezTo>
                  <a:cubicBezTo>
                    <a:pt x="11359" y="2243"/>
                    <a:pt x="11272" y="2339"/>
                    <a:pt x="11241" y="2417"/>
                  </a:cubicBezTo>
                  <a:cubicBezTo>
                    <a:pt x="11185" y="2543"/>
                    <a:pt x="11046" y="2799"/>
                    <a:pt x="11037" y="2808"/>
                  </a:cubicBezTo>
                  <a:cubicBezTo>
                    <a:pt x="11016" y="2838"/>
                    <a:pt x="11003" y="2868"/>
                    <a:pt x="10985" y="2890"/>
                  </a:cubicBezTo>
                  <a:cubicBezTo>
                    <a:pt x="10942" y="2951"/>
                    <a:pt x="10903" y="3016"/>
                    <a:pt x="10859" y="3081"/>
                  </a:cubicBezTo>
                  <a:cubicBezTo>
                    <a:pt x="10833" y="3112"/>
                    <a:pt x="10807" y="3155"/>
                    <a:pt x="10755" y="3164"/>
                  </a:cubicBezTo>
                  <a:cubicBezTo>
                    <a:pt x="10752" y="3164"/>
                    <a:pt x="10748" y="3164"/>
                    <a:pt x="10745" y="3164"/>
                  </a:cubicBezTo>
                  <a:cubicBezTo>
                    <a:pt x="10701" y="3164"/>
                    <a:pt x="10661" y="3140"/>
                    <a:pt x="10625" y="3120"/>
                  </a:cubicBezTo>
                  <a:cubicBezTo>
                    <a:pt x="10547" y="3077"/>
                    <a:pt x="10469" y="3025"/>
                    <a:pt x="10386" y="2981"/>
                  </a:cubicBezTo>
                  <a:cubicBezTo>
                    <a:pt x="10234" y="2895"/>
                    <a:pt x="10078" y="2808"/>
                    <a:pt x="9922" y="2721"/>
                  </a:cubicBezTo>
                  <a:cubicBezTo>
                    <a:pt x="9852" y="2686"/>
                    <a:pt x="9770" y="2643"/>
                    <a:pt x="9713" y="2586"/>
                  </a:cubicBezTo>
                  <a:cubicBezTo>
                    <a:pt x="9678" y="2547"/>
                    <a:pt x="9678" y="2512"/>
                    <a:pt x="9691" y="2473"/>
                  </a:cubicBezTo>
                  <a:cubicBezTo>
                    <a:pt x="9770" y="2373"/>
                    <a:pt x="9830" y="2256"/>
                    <a:pt x="9882" y="2148"/>
                  </a:cubicBezTo>
                  <a:cubicBezTo>
                    <a:pt x="9939" y="2017"/>
                    <a:pt x="10013" y="1900"/>
                    <a:pt x="10091" y="1774"/>
                  </a:cubicBezTo>
                  <a:cubicBezTo>
                    <a:pt x="10126" y="1714"/>
                    <a:pt x="10160" y="1653"/>
                    <a:pt x="10199" y="1592"/>
                  </a:cubicBezTo>
                  <a:cubicBezTo>
                    <a:pt x="10220" y="1563"/>
                    <a:pt x="10233" y="1522"/>
                    <a:pt x="10279" y="1522"/>
                  </a:cubicBezTo>
                  <a:close/>
                  <a:moveTo>
                    <a:pt x="10178" y="906"/>
                  </a:moveTo>
                  <a:cubicBezTo>
                    <a:pt x="10256" y="971"/>
                    <a:pt x="10351" y="1019"/>
                    <a:pt x="10438" y="1071"/>
                  </a:cubicBezTo>
                  <a:cubicBezTo>
                    <a:pt x="10551" y="1136"/>
                    <a:pt x="10660" y="1210"/>
                    <a:pt x="10773" y="1275"/>
                  </a:cubicBezTo>
                  <a:cubicBezTo>
                    <a:pt x="10994" y="1410"/>
                    <a:pt x="11220" y="1544"/>
                    <a:pt x="11441" y="1674"/>
                  </a:cubicBezTo>
                  <a:cubicBezTo>
                    <a:pt x="11658" y="1805"/>
                    <a:pt x="11871" y="1957"/>
                    <a:pt x="12097" y="2065"/>
                  </a:cubicBezTo>
                  <a:cubicBezTo>
                    <a:pt x="12211" y="2120"/>
                    <a:pt x="12333" y="2148"/>
                    <a:pt x="12455" y="2148"/>
                  </a:cubicBezTo>
                  <a:cubicBezTo>
                    <a:pt x="12537" y="2148"/>
                    <a:pt x="12620" y="2135"/>
                    <a:pt x="12700" y="2109"/>
                  </a:cubicBezTo>
                  <a:lnTo>
                    <a:pt x="12705" y="2109"/>
                  </a:lnTo>
                  <a:cubicBezTo>
                    <a:pt x="12774" y="2087"/>
                    <a:pt x="12852" y="1991"/>
                    <a:pt x="12883" y="1948"/>
                  </a:cubicBezTo>
                  <a:cubicBezTo>
                    <a:pt x="12965" y="1848"/>
                    <a:pt x="13039" y="1740"/>
                    <a:pt x="13117" y="1635"/>
                  </a:cubicBezTo>
                  <a:cubicBezTo>
                    <a:pt x="13243" y="1457"/>
                    <a:pt x="13352" y="1275"/>
                    <a:pt x="13447" y="1080"/>
                  </a:cubicBezTo>
                  <a:cubicBezTo>
                    <a:pt x="13616" y="1522"/>
                    <a:pt x="13656" y="2048"/>
                    <a:pt x="13452" y="2491"/>
                  </a:cubicBezTo>
                  <a:cubicBezTo>
                    <a:pt x="13300" y="2821"/>
                    <a:pt x="13048" y="3081"/>
                    <a:pt x="12722" y="3216"/>
                  </a:cubicBezTo>
                  <a:cubicBezTo>
                    <a:pt x="12279" y="2912"/>
                    <a:pt x="11815" y="2638"/>
                    <a:pt x="11359" y="2352"/>
                  </a:cubicBezTo>
                  <a:cubicBezTo>
                    <a:pt x="11376" y="2295"/>
                    <a:pt x="11385" y="2230"/>
                    <a:pt x="11376" y="2174"/>
                  </a:cubicBezTo>
                  <a:cubicBezTo>
                    <a:pt x="11359" y="2083"/>
                    <a:pt x="11276" y="2017"/>
                    <a:pt x="11202" y="1970"/>
                  </a:cubicBezTo>
                  <a:cubicBezTo>
                    <a:pt x="10977" y="1818"/>
                    <a:pt x="10755" y="1666"/>
                    <a:pt x="10516" y="1540"/>
                  </a:cubicBezTo>
                  <a:cubicBezTo>
                    <a:pt x="10453" y="1506"/>
                    <a:pt x="10354" y="1434"/>
                    <a:pt x="10269" y="1434"/>
                  </a:cubicBezTo>
                  <a:cubicBezTo>
                    <a:pt x="10256" y="1434"/>
                    <a:pt x="10242" y="1436"/>
                    <a:pt x="10230" y="1440"/>
                  </a:cubicBezTo>
                  <a:cubicBezTo>
                    <a:pt x="10165" y="1462"/>
                    <a:pt x="10121" y="1540"/>
                    <a:pt x="10082" y="1609"/>
                  </a:cubicBezTo>
                  <a:cubicBezTo>
                    <a:pt x="10043" y="1588"/>
                    <a:pt x="10008" y="1570"/>
                    <a:pt x="9969" y="1557"/>
                  </a:cubicBezTo>
                  <a:cubicBezTo>
                    <a:pt x="10056" y="1344"/>
                    <a:pt x="10126" y="1127"/>
                    <a:pt x="10178" y="906"/>
                  </a:cubicBezTo>
                  <a:close/>
                  <a:moveTo>
                    <a:pt x="8822" y="3698"/>
                  </a:moveTo>
                  <a:cubicBezTo>
                    <a:pt x="8826" y="3702"/>
                    <a:pt x="8833" y="3703"/>
                    <a:pt x="8836" y="3706"/>
                  </a:cubicBezTo>
                  <a:cubicBezTo>
                    <a:pt x="8836" y="3711"/>
                    <a:pt x="8840" y="3711"/>
                    <a:pt x="8840" y="3715"/>
                  </a:cubicBezTo>
                  <a:cubicBezTo>
                    <a:pt x="8837" y="3708"/>
                    <a:pt x="8827" y="3704"/>
                    <a:pt x="8822" y="3698"/>
                  </a:cubicBezTo>
                  <a:close/>
                  <a:moveTo>
                    <a:pt x="8645" y="3750"/>
                  </a:moveTo>
                  <a:cubicBezTo>
                    <a:pt x="8780" y="3750"/>
                    <a:pt x="8888" y="3858"/>
                    <a:pt x="8866" y="3993"/>
                  </a:cubicBezTo>
                  <a:cubicBezTo>
                    <a:pt x="8858" y="4015"/>
                    <a:pt x="8840" y="4032"/>
                    <a:pt x="8832" y="4049"/>
                  </a:cubicBezTo>
                  <a:cubicBezTo>
                    <a:pt x="8745" y="4145"/>
                    <a:pt x="8636" y="4223"/>
                    <a:pt x="8532" y="4297"/>
                  </a:cubicBezTo>
                  <a:cubicBezTo>
                    <a:pt x="8324" y="4453"/>
                    <a:pt x="8107" y="4601"/>
                    <a:pt x="7890" y="4740"/>
                  </a:cubicBezTo>
                  <a:cubicBezTo>
                    <a:pt x="7876" y="4718"/>
                    <a:pt x="7863" y="4692"/>
                    <a:pt x="7846" y="4670"/>
                  </a:cubicBezTo>
                  <a:cubicBezTo>
                    <a:pt x="7781" y="4566"/>
                    <a:pt x="7711" y="4471"/>
                    <a:pt x="7642" y="4371"/>
                  </a:cubicBezTo>
                  <a:cubicBezTo>
                    <a:pt x="7751" y="4310"/>
                    <a:pt x="7846" y="4223"/>
                    <a:pt x="7950" y="4145"/>
                  </a:cubicBezTo>
                  <a:cubicBezTo>
                    <a:pt x="8063" y="4062"/>
                    <a:pt x="8180" y="3989"/>
                    <a:pt x="8298" y="3911"/>
                  </a:cubicBezTo>
                  <a:cubicBezTo>
                    <a:pt x="8398" y="3854"/>
                    <a:pt x="8528" y="3750"/>
                    <a:pt x="8645" y="3750"/>
                  </a:cubicBezTo>
                  <a:close/>
                  <a:moveTo>
                    <a:pt x="9939" y="1644"/>
                  </a:moveTo>
                  <a:lnTo>
                    <a:pt x="10034" y="1709"/>
                  </a:lnTo>
                  <a:cubicBezTo>
                    <a:pt x="9965" y="1826"/>
                    <a:pt x="9887" y="1952"/>
                    <a:pt x="9813" y="2070"/>
                  </a:cubicBezTo>
                  <a:cubicBezTo>
                    <a:pt x="9748" y="2174"/>
                    <a:pt x="9570" y="2504"/>
                    <a:pt x="9579" y="2560"/>
                  </a:cubicBezTo>
                  <a:cubicBezTo>
                    <a:pt x="9592" y="2643"/>
                    <a:pt x="9683" y="2695"/>
                    <a:pt x="9748" y="2738"/>
                  </a:cubicBezTo>
                  <a:cubicBezTo>
                    <a:pt x="9939" y="2868"/>
                    <a:pt x="10143" y="2977"/>
                    <a:pt x="10343" y="3090"/>
                  </a:cubicBezTo>
                  <a:cubicBezTo>
                    <a:pt x="10443" y="3146"/>
                    <a:pt x="10538" y="3211"/>
                    <a:pt x="10642" y="3255"/>
                  </a:cubicBezTo>
                  <a:cubicBezTo>
                    <a:pt x="10676" y="3267"/>
                    <a:pt x="10709" y="3274"/>
                    <a:pt x="10742" y="3274"/>
                  </a:cubicBezTo>
                  <a:cubicBezTo>
                    <a:pt x="10790" y="3274"/>
                    <a:pt x="10836" y="3260"/>
                    <a:pt x="10877" y="3229"/>
                  </a:cubicBezTo>
                  <a:cubicBezTo>
                    <a:pt x="10925" y="3190"/>
                    <a:pt x="10964" y="3129"/>
                    <a:pt x="10998" y="3077"/>
                  </a:cubicBezTo>
                  <a:cubicBezTo>
                    <a:pt x="11007" y="3064"/>
                    <a:pt x="11011" y="3060"/>
                    <a:pt x="11024" y="3046"/>
                  </a:cubicBezTo>
                  <a:cubicBezTo>
                    <a:pt x="11068" y="2990"/>
                    <a:pt x="11103" y="2929"/>
                    <a:pt x="11142" y="2864"/>
                  </a:cubicBezTo>
                  <a:cubicBezTo>
                    <a:pt x="11207" y="2751"/>
                    <a:pt x="11254" y="2630"/>
                    <a:pt x="11311" y="2512"/>
                  </a:cubicBezTo>
                  <a:cubicBezTo>
                    <a:pt x="11315" y="2499"/>
                    <a:pt x="11320" y="2482"/>
                    <a:pt x="11324" y="2473"/>
                  </a:cubicBezTo>
                  <a:cubicBezTo>
                    <a:pt x="11754" y="2734"/>
                    <a:pt x="12179" y="3016"/>
                    <a:pt x="12614" y="3264"/>
                  </a:cubicBezTo>
                  <a:cubicBezTo>
                    <a:pt x="12553" y="3281"/>
                    <a:pt x="12488" y="3298"/>
                    <a:pt x="12422" y="3307"/>
                  </a:cubicBezTo>
                  <a:cubicBezTo>
                    <a:pt x="12292" y="3327"/>
                    <a:pt x="12160" y="3332"/>
                    <a:pt x="12026" y="3332"/>
                  </a:cubicBezTo>
                  <a:cubicBezTo>
                    <a:pt x="11893" y="3332"/>
                    <a:pt x="11758" y="3327"/>
                    <a:pt x="11624" y="3324"/>
                  </a:cubicBezTo>
                  <a:cubicBezTo>
                    <a:pt x="11598" y="3324"/>
                    <a:pt x="11573" y="3324"/>
                    <a:pt x="11548" y="3324"/>
                  </a:cubicBezTo>
                  <a:cubicBezTo>
                    <a:pt x="11318" y="3324"/>
                    <a:pt x="11091" y="3342"/>
                    <a:pt x="10864" y="3385"/>
                  </a:cubicBezTo>
                  <a:cubicBezTo>
                    <a:pt x="10364" y="3485"/>
                    <a:pt x="9887" y="3693"/>
                    <a:pt x="9453" y="3958"/>
                  </a:cubicBezTo>
                  <a:cubicBezTo>
                    <a:pt x="8953" y="4262"/>
                    <a:pt x="8493" y="4631"/>
                    <a:pt x="8059" y="5018"/>
                  </a:cubicBezTo>
                  <a:cubicBezTo>
                    <a:pt x="8028" y="4957"/>
                    <a:pt x="7989" y="4900"/>
                    <a:pt x="7950" y="4840"/>
                  </a:cubicBezTo>
                  <a:cubicBezTo>
                    <a:pt x="8154" y="4709"/>
                    <a:pt x="8354" y="4566"/>
                    <a:pt x="8541" y="4414"/>
                  </a:cubicBezTo>
                  <a:cubicBezTo>
                    <a:pt x="8641" y="4340"/>
                    <a:pt x="8736" y="4271"/>
                    <a:pt x="8823" y="4188"/>
                  </a:cubicBezTo>
                  <a:cubicBezTo>
                    <a:pt x="8901" y="4123"/>
                    <a:pt x="8966" y="4041"/>
                    <a:pt x="8992" y="3945"/>
                  </a:cubicBezTo>
                  <a:cubicBezTo>
                    <a:pt x="9040" y="3763"/>
                    <a:pt x="8914" y="3602"/>
                    <a:pt x="8736" y="3568"/>
                  </a:cubicBezTo>
                  <a:cubicBezTo>
                    <a:pt x="8716" y="3565"/>
                    <a:pt x="8695" y="3563"/>
                    <a:pt x="8675" y="3563"/>
                  </a:cubicBezTo>
                  <a:cubicBezTo>
                    <a:pt x="8481" y="3563"/>
                    <a:pt x="8298" y="3686"/>
                    <a:pt x="8137" y="3785"/>
                  </a:cubicBezTo>
                  <a:cubicBezTo>
                    <a:pt x="8020" y="3858"/>
                    <a:pt x="7907" y="3932"/>
                    <a:pt x="7798" y="4010"/>
                  </a:cubicBezTo>
                  <a:cubicBezTo>
                    <a:pt x="7711" y="4067"/>
                    <a:pt x="7599" y="4141"/>
                    <a:pt x="7525" y="4227"/>
                  </a:cubicBezTo>
                  <a:cubicBezTo>
                    <a:pt x="7499" y="4188"/>
                    <a:pt x="7473" y="4154"/>
                    <a:pt x="7442" y="4119"/>
                  </a:cubicBezTo>
                  <a:cubicBezTo>
                    <a:pt x="7711" y="3950"/>
                    <a:pt x="7968" y="3767"/>
                    <a:pt x="8228" y="3594"/>
                  </a:cubicBezTo>
                  <a:cubicBezTo>
                    <a:pt x="8471" y="3424"/>
                    <a:pt x="8710" y="3255"/>
                    <a:pt x="8932" y="3055"/>
                  </a:cubicBezTo>
                  <a:cubicBezTo>
                    <a:pt x="9335" y="2677"/>
                    <a:pt x="9665" y="2230"/>
                    <a:pt x="9900" y="1731"/>
                  </a:cubicBezTo>
                  <a:cubicBezTo>
                    <a:pt x="9908" y="1701"/>
                    <a:pt x="9926" y="1670"/>
                    <a:pt x="9939" y="1644"/>
                  </a:cubicBezTo>
                  <a:close/>
                  <a:moveTo>
                    <a:pt x="5760" y="3699"/>
                  </a:moveTo>
                  <a:cubicBezTo>
                    <a:pt x="5837" y="3699"/>
                    <a:pt x="5908" y="3763"/>
                    <a:pt x="5966" y="3811"/>
                  </a:cubicBezTo>
                  <a:cubicBezTo>
                    <a:pt x="6040" y="3871"/>
                    <a:pt x="6109" y="3945"/>
                    <a:pt x="6192" y="4006"/>
                  </a:cubicBezTo>
                  <a:cubicBezTo>
                    <a:pt x="6083" y="4032"/>
                    <a:pt x="5975" y="4062"/>
                    <a:pt x="5866" y="4084"/>
                  </a:cubicBezTo>
                  <a:cubicBezTo>
                    <a:pt x="5805" y="4102"/>
                    <a:pt x="5740" y="4119"/>
                    <a:pt x="5684" y="4123"/>
                  </a:cubicBezTo>
                  <a:cubicBezTo>
                    <a:pt x="5673" y="4124"/>
                    <a:pt x="5661" y="4124"/>
                    <a:pt x="5649" y="4124"/>
                  </a:cubicBezTo>
                  <a:cubicBezTo>
                    <a:pt x="5641" y="4124"/>
                    <a:pt x="5634" y="4124"/>
                    <a:pt x="5626" y="4124"/>
                  </a:cubicBezTo>
                  <a:cubicBezTo>
                    <a:pt x="5587" y="4124"/>
                    <a:pt x="5549" y="4126"/>
                    <a:pt x="5523" y="4149"/>
                  </a:cubicBezTo>
                  <a:cubicBezTo>
                    <a:pt x="5516" y="4147"/>
                    <a:pt x="5509" y="4145"/>
                    <a:pt x="5502" y="4145"/>
                  </a:cubicBezTo>
                  <a:cubicBezTo>
                    <a:pt x="5486" y="4145"/>
                    <a:pt x="5470" y="4152"/>
                    <a:pt x="5458" y="4167"/>
                  </a:cubicBezTo>
                  <a:cubicBezTo>
                    <a:pt x="5384" y="4301"/>
                    <a:pt x="5410" y="4497"/>
                    <a:pt x="5449" y="4640"/>
                  </a:cubicBezTo>
                  <a:cubicBezTo>
                    <a:pt x="5493" y="4796"/>
                    <a:pt x="5571" y="4948"/>
                    <a:pt x="5693" y="5061"/>
                  </a:cubicBezTo>
                  <a:cubicBezTo>
                    <a:pt x="5897" y="5270"/>
                    <a:pt x="6205" y="5361"/>
                    <a:pt x="6500" y="5400"/>
                  </a:cubicBezTo>
                  <a:cubicBezTo>
                    <a:pt x="6365" y="5491"/>
                    <a:pt x="6209" y="5556"/>
                    <a:pt x="6044" y="5582"/>
                  </a:cubicBezTo>
                  <a:cubicBezTo>
                    <a:pt x="6012" y="5587"/>
                    <a:pt x="5978" y="5590"/>
                    <a:pt x="5944" y="5590"/>
                  </a:cubicBezTo>
                  <a:cubicBezTo>
                    <a:pt x="5883" y="5590"/>
                    <a:pt x="5821" y="5580"/>
                    <a:pt x="5771" y="5552"/>
                  </a:cubicBezTo>
                  <a:lnTo>
                    <a:pt x="5771" y="5547"/>
                  </a:lnTo>
                  <a:cubicBezTo>
                    <a:pt x="5627" y="5165"/>
                    <a:pt x="5480" y="4788"/>
                    <a:pt x="5323" y="4414"/>
                  </a:cubicBezTo>
                  <a:cubicBezTo>
                    <a:pt x="5284" y="4332"/>
                    <a:pt x="5254" y="4249"/>
                    <a:pt x="5215" y="4162"/>
                  </a:cubicBezTo>
                  <a:cubicBezTo>
                    <a:pt x="5302" y="4106"/>
                    <a:pt x="5371" y="4015"/>
                    <a:pt x="5449" y="3941"/>
                  </a:cubicBezTo>
                  <a:cubicBezTo>
                    <a:pt x="5493" y="3898"/>
                    <a:pt x="5532" y="3858"/>
                    <a:pt x="5575" y="3819"/>
                  </a:cubicBezTo>
                  <a:cubicBezTo>
                    <a:pt x="5610" y="3780"/>
                    <a:pt x="5649" y="3746"/>
                    <a:pt x="5697" y="3715"/>
                  </a:cubicBezTo>
                  <a:cubicBezTo>
                    <a:pt x="5718" y="3704"/>
                    <a:pt x="5740" y="3699"/>
                    <a:pt x="5760" y="3699"/>
                  </a:cubicBezTo>
                  <a:close/>
                  <a:moveTo>
                    <a:pt x="4879" y="4125"/>
                  </a:moveTo>
                  <a:cubicBezTo>
                    <a:pt x="4935" y="4125"/>
                    <a:pt x="4991" y="4130"/>
                    <a:pt x="5046" y="4141"/>
                  </a:cubicBezTo>
                  <a:cubicBezTo>
                    <a:pt x="5276" y="4657"/>
                    <a:pt x="5488" y="5183"/>
                    <a:pt x="5671" y="5712"/>
                  </a:cubicBezTo>
                  <a:cubicBezTo>
                    <a:pt x="5714" y="5834"/>
                    <a:pt x="5775" y="5969"/>
                    <a:pt x="5792" y="6095"/>
                  </a:cubicBezTo>
                  <a:cubicBezTo>
                    <a:pt x="5805" y="6220"/>
                    <a:pt x="5719" y="6364"/>
                    <a:pt x="5653" y="6464"/>
                  </a:cubicBezTo>
                  <a:cubicBezTo>
                    <a:pt x="5597" y="6559"/>
                    <a:pt x="5514" y="6642"/>
                    <a:pt x="5402" y="6659"/>
                  </a:cubicBezTo>
                  <a:cubicBezTo>
                    <a:pt x="5382" y="6662"/>
                    <a:pt x="5362" y="6664"/>
                    <a:pt x="5343" y="6664"/>
                  </a:cubicBezTo>
                  <a:cubicBezTo>
                    <a:pt x="5238" y="6664"/>
                    <a:pt x="5136" y="6620"/>
                    <a:pt x="5037" y="6598"/>
                  </a:cubicBezTo>
                  <a:cubicBezTo>
                    <a:pt x="4998" y="6394"/>
                    <a:pt x="4889" y="6203"/>
                    <a:pt x="4785" y="6016"/>
                  </a:cubicBezTo>
                  <a:cubicBezTo>
                    <a:pt x="4603" y="5699"/>
                    <a:pt x="4412" y="5382"/>
                    <a:pt x="4199" y="5083"/>
                  </a:cubicBezTo>
                  <a:cubicBezTo>
                    <a:pt x="4142" y="4996"/>
                    <a:pt x="4077" y="4896"/>
                    <a:pt x="3995" y="4814"/>
                  </a:cubicBezTo>
                  <a:cubicBezTo>
                    <a:pt x="4069" y="4618"/>
                    <a:pt x="4186" y="4423"/>
                    <a:pt x="4368" y="4288"/>
                  </a:cubicBezTo>
                  <a:cubicBezTo>
                    <a:pt x="4517" y="4179"/>
                    <a:pt x="4699" y="4125"/>
                    <a:pt x="4879" y="4125"/>
                  </a:cubicBezTo>
                  <a:close/>
                  <a:moveTo>
                    <a:pt x="4271" y="7621"/>
                  </a:moveTo>
                  <a:lnTo>
                    <a:pt x="4271" y="7621"/>
                  </a:lnTo>
                  <a:cubicBezTo>
                    <a:pt x="4257" y="7633"/>
                    <a:pt x="4246" y="7649"/>
                    <a:pt x="4229" y="7662"/>
                  </a:cubicBezTo>
                  <a:cubicBezTo>
                    <a:pt x="4234" y="7658"/>
                    <a:pt x="4234" y="7645"/>
                    <a:pt x="4238" y="7640"/>
                  </a:cubicBezTo>
                  <a:cubicBezTo>
                    <a:pt x="4242" y="7640"/>
                    <a:pt x="4242" y="7636"/>
                    <a:pt x="4251" y="7636"/>
                  </a:cubicBezTo>
                  <a:lnTo>
                    <a:pt x="4271" y="7621"/>
                  </a:lnTo>
                  <a:close/>
                  <a:moveTo>
                    <a:pt x="2733" y="5677"/>
                  </a:moveTo>
                  <a:cubicBezTo>
                    <a:pt x="2741" y="5677"/>
                    <a:pt x="2749" y="5682"/>
                    <a:pt x="2766" y="5686"/>
                  </a:cubicBezTo>
                  <a:cubicBezTo>
                    <a:pt x="2844" y="5712"/>
                    <a:pt x="2918" y="5778"/>
                    <a:pt x="2987" y="5821"/>
                  </a:cubicBezTo>
                  <a:cubicBezTo>
                    <a:pt x="3061" y="5873"/>
                    <a:pt x="3131" y="5921"/>
                    <a:pt x="3196" y="5973"/>
                  </a:cubicBezTo>
                  <a:cubicBezTo>
                    <a:pt x="3465" y="6190"/>
                    <a:pt x="3713" y="6442"/>
                    <a:pt x="3908" y="6728"/>
                  </a:cubicBezTo>
                  <a:cubicBezTo>
                    <a:pt x="3999" y="6863"/>
                    <a:pt x="4103" y="7024"/>
                    <a:pt x="4151" y="7180"/>
                  </a:cubicBezTo>
                  <a:cubicBezTo>
                    <a:pt x="4182" y="7275"/>
                    <a:pt x="4173" y="7371"/>
                    <a:pt x="4138" y="7462"/>
                  </a:cubicBezTo>
                  <a:cubicBezTo>
                    <a:pt x="4112" y="7545"/>
                    <a:pt x="4073" y="7666"/>
                    <a:pt x="4003" y="7727"/>
                  </a:cubicBezTo>
                  <a:cubicBezTo>
                    <a:pt x="3976" y="7753"/>
                    <a:pt x="3940" y="7762"/>
                    <a:pt x="3901" y="7762"/>
                  </a:cubicBezTo>
                  <a:cubicBezTo>
                    <a:pt x="3834" y="7762"/>
                    <a:pt x="3757" y="7735"/>
                    <a:pt x="3700" y="7718"/>
                  </a:cubicBezTo>
                  <a:cubicBezTo>
                    <a:pt x="3595" y="7684"/>
                    <a:pt x="3495" y="7645"/>
                    <a:pt x="3396" y="7601"/>
                  </a:cubicBezTo>
                  <a:cubicBezTo>
                    <a:pt x="3192" y="7514"/>
                    <a:pt x="3001" y="7401"/>
                    <a:pt x="2805" y="7302"/>
                  </a:cubicBezTo>
                  <a:cubicBezTo>
                    <a:pt x="2795" y="7296"/>
                    <a:pt x="2785" y="7294"/>
                    <a:pt x="2776" y="7294"/>
                  </a:cubicBezTo>
                  <a:cubicBezTo>
                    <a:pt x="2770" y="7294"/>
                    <a:pt x="2765" y="7295"/>
                    <a:pt x="2762" y="7297"/>
                  </a:cubicBezTo>
                  <a:cubicBezTo>
                    <a:pt x="2731" y="7093"/>
                    <a:pt x="2658" y="6885"/>
                    <a:pt x="2605" y="6681"/>
                  </a:cubicBezTo>
                  <a:lnTo>
                    <a:pt x="2523" y="6385"/>
                  </a:lnTo>
                  <a:cubicBezTo>
                    <a:pt x="2493" y="6312"/>
                    <a:pt x="2440" y="6203"/>
                    <a:pt x="2440" y="6103"/>
                  </a:cubicBezTo>
                  <a:cubicBezTo>
                    <a:pt x="2440" y="6025"/>
                    <a:pt x="2536" y="5938"/>
                    <a:pt x="2579" y="5873"/>
                  </a:cubicBezTo>
                  <a:lnTo>
                    <a:pt x="2662" y="5751"/>
                  </a:lnTo>
                  <a:cubicBezTo>
                    <a:pt x="2675" y="5734"/>
                    <a:pt x="2688" y="5712"/>
                    <a:pt x="2701" y="5699"/>
                  </a:cubicBezTo>
                  <a:cubicBezTo>
                    <a:pt x="2718" y="5682"/>
                    <a:pt x="2726" y="5677"/>
                    <a:pt x="2733" y="5677"/>
                  </a:cubicBezTo>
                  <a:close/>
                  <a:moveTo>
                    <a:pt x="1329" y="8443"/>
                  </a:moveTo>
                  <a:cubicBezTo>
                    <a:pt x="1329" y="8448"/>
                    <a:pt x="1325" y="8448"/>
                    <a:pt x="1325" y="8452"/>
                  </a:cubicBezTo>
                  <a:lnTo>
                    <a:pt x="1320" y="8448"/>
                  </a:lnTo>
                  <a:cubicBezTo>
                    <a:pt x="1325" y="8448"/>
                    <a:pt x="1329" y="8443"/>
                    <a:pt x="1329" y="8443"/>
                  </a:cubicBezTo>
                  <a:close/>
                  <a:moveTo>
                    <a:pt x="2762" y="7653"/>
                  </a:moveTo>
                  <a:cubicBezTo>
                    <a:pt x="2822" y="7653"/>
                    <a:pt x="2870" y="7666"/>
                    <a:pt x="2918" y="7688"/>
                  </a:cubicBezTo>
                  <a:cubicBezTo>
                    <a:pt x="2948" y="7705"/>
                    <a:pt x="2979" y="7723"/>
                    <a:pt x="3001" y="7731"/>
                  </a:cubicBezTo>
                  <a:cubicBezTo>
                    <a:pt x="3014" y="7744"/>
                    <a:pt x="3027" y="7749"/>
                    <a:pt x="3040" y="7762"/>
                  </a:cubicBezTo>
                  <a:cubicBezTo>
                    <a:pt x="3126" y="7814"/>
                    <a:pt x="3231" y="7857"/>
                    <a:pt x="3326" y="7883"/>
                  </a:cubicBezTo>
                  <a:cubicBezTo>
                    <a:pt x="3365" y="7896"/>
                    <a:pt x="3409" y="7901"/>
                    <a:pt x="3448" y="7914"/>
                  </a:cubicBezTo>
                  <a:cubicBezTo>
                    <a:pt x="3456" y="7922"/>
                    <a:pt x="3469" y="7927"/>
                    <a:pt x="3474" y="7940"/>
                  </a:cubicBezTo>
                  <a:lnTo>
                    <a:pt x="3478" y="7944"/>
                  </a:lnTo>
                  <a:cubicBezTo>
                    <a:pt x="3491" y="7962"/>
                    <a:pt x="3504" y="7966"/>
                    <a:pt x="3522" y="7966"/>
                  </a:cubicBezTo>
                  <a:cubicBezTo>
                    <a:pt x="3526" y="7966"/>
                    <a:pt x="3526" y="7966"/>
                    <a:pt x="3530" y="7970"/>
                  </a:cubicBezTo>
                  <a:lnTo>
                    <a:pt x="3530" y="7983"/>
                  </a:lnTo>
                  <a:cubicBezTo>
                    <a:pt x="2996" y="8439"/>
                    <a:pt x="2440" y="8878"/>
                    <a:pt x="1889" y="9325"/>
                  </a:cubicBezTo>
                  <a:cubicBezTo>
                    <a:pt x="1898" y="9238"/>
                    <a:pt x="1876" y="9151"/>
                    <a:pt x="1854" y="9064"/>
                  </a:cubicBezTo>
                  <a:cubicBezTo>
                    <a:pt x="1828" y="8960"/>
                    <a:pt x="1798" y="8856"/>
                    <a:pt x="1746" y="8765"/>
                  </a:cubicBezTo>
                  <a:cubicBezTo>
                    <a:pt x="1672" y="8621"/>
                    <a:pt x="1546" y="8539"/>
                    <a:pt x="1411" y="8483"/>
                  </a:cubicBezTo>
                  <a:cubicBezTo>
                    <a:pt x="1520" y="8443"/>
                    <a:pt x="1624" y="8348"/>
                    <a:pt x="1711" y="8287"/>
                  </a:cubicBezTo>
                  <a:cubicBezTo>
                    <a:pt x="1833" y="8200"/>
                    <a:pt x="1963" y="8105"/>
                    <a:pt x="2093" y="8022"/>
                  </a:cubicBezTo>
                  <a:cubicBezTo>
                    <a:pt x="2223" y="7935"/>
                    <a:pt x="2349" y="7849"/>
                    <a:pt x="2479" y="7762"/>
                  </a:cubicBezTo>
                  <a:cubicBezTo>
                    <a:pt x="2510" y="7740"/>
                    <a:pt x="2549" y="7718"/>
                    <a:pt x="2584" y="7688"/>
                  </a:cubicBezTo>
                  <a:cubicBezTo>
                    <a:pt x="2597" y="7684"/>
                    <a:pt x="2610" y="7679"/>
                    <a:pt x="2627" y="7679"/>
                  </a:cubicBezTo>
                  <a:cubicBezTo>
                    <a:pt x="2671" y="7666"/>
                    <a:pt x="2714" y="7653"/>
                    <a:pt x="2762" y="7653"/>
                  </a:cubicBezTo>
                  <a:close/>
                  <a:moveTo>
                    <a:pt x="2658" y="7293"/>
                  </a:moveTo>
                  <a:cubicBezTo>
                    <a:pt x="2662" y="7310"/>
                    <a:pt x="2671" y="7332"/>
                    <a:pt x="2679" y="7349"/>
                  </a:cubicBezTo>
                  <a:cubicBezTo>
                    <a:pt x="2688" y="7358"/>
                    <a:pt x="2697" y="7371"/>
                    <a:pt x="2701" y="7371"/>
                  </a:cubicBezTo>
                  <a:cubicBezTo>
                    <a:pt x="2701" y="7380"/>
                    <a:pt x="2701" y="7397"/>
                    <a:pt x="2710" y="7406"/>
                  </a:cubicBezTo>
                  <a:cubicBezTo>
                    <a:pt x="2210" y="7753"/>
                    <a:pt x="1698" y="8079"/>
                    <a:pt x="1199" y="8422"/>
                  </a:cubicBezTo>
                  <a:cubicBezTo>
                    <a:pt x="1173" y="8439"/>
                    <a:pt x="1177" y="8470"/>
                    <a:pt x="1194" y="8487"/>
                  </a:cubicBezTo>
                  <a:cubicBezTo>
                    <a:pt x="1199" y="8504"/>
                    <a:pt x="1203" y="8513"/>
                    <a:pt x="1225" y="8526"/>
                  </a:cubicBezTo>
                  <a:cubicBezTo>
                    <a:pt x="1398" y="8587"/>
                    <a:pt x="1568" y="8661"/>
                    <a:pt x="1659" y="8834"/>
                  </a:cubicBezTo>
                  <a:cubicBezTo>
                    <a:pt x="1702" y="8917"/>
                    <a:pt x="1733" y="9004"/>
                    <a:pt x="1754" y="9090"/>
                  </a:cubicBezTo>
                  <a:cubicBezTo>
                    <a:pt x="1780" y="9186"/>
                    <a:pt x="1806" y="9294"/>
                    <a:pt x="1789" y="9399"/>
                  </a:cubicBezTo>
                  <a:cubicBezTo>
                    <a:pt x="1785" y="9416"/>
                    <a:pt x="1789" y="9425"/>
                    <a:pt x="1798" y="9438"/>
                  </a:cubicBezTo>
                  <a:cubicBezTo>
                    <a:pt x="1798" y="9461"/>
                    <a:pt x="1816" y="9490"/>
                    <a:pt x="1840" y="9490"/>
                  </a:cubicBezTo>
                  <a:cubicBezTo>
                    <a:pt x="1847" y="9490"/>
                    <a:pt x="1855" y="9487"/>
                    <a:pt x="1863" y="9481"/>
                  </a:cubicBezTo>
                  <a:cubicBezTo>
                    <a:pt x="2527" y="8986"/>
                    <a:pt x="3170" y="8452"/>
                    <a:pt x="3799" y="7918"/>
                  </a:cubicBezTo>
                  <a:cubicBezTo>
                    <a:pt x="3843" y="7927"/>
                    <a:pt x="3891" y="7931"/>
                    <a:pt x="3938" y="7931"/>
                  </a:cubicBezTo>
                  <a:cubicBezTo>
                    <a:pt x="3760" y="8061"/>
                    <a:pt x="3600" y="8209"/>
                    <a:pt x="3439" y="8365"/>
                  </a:cubicBezTo>
                  <a:cubicBezTo>
                    <a:pt x="3192" y="8613"/>
                    <a:pt x="2918" y="8830"/>
                    <a:pt x="2649" y="9051"/>
                  </a:cubicBezTo>
                  <a:cubicBezTo>
                    <a:pt x="2362" y="9260"/>
                    <a:pt x="2089" y="9477"/>
                    <a:pt x="1820" y="9694"/>
                  </a:cubicBezTo>
                  <a:cubicBezTo>
                    <a:pt x="1576" y="9881"/>
                    <a:pt x="1320" y="10093"/>
                    <a:pt x="1003" y="10141"/>
                  </a:cubicBezTo>
                  <a:cubicBezTo>
                    <a:pt x="963" y="10148"/>
                    <a:pt x="922" y="10151"/>
                    <a:pt x="882" y="10151"/>
                  </a:cubicBezTo>
                  <a:cubicBezTo>
                    <a:pt x="604" y="10151"/>
                    <a:pt x="343" y="9999"/>
                    <a:pt x="191" y="9763"/>
                  </a:cubicBezTo>
                  <a:cubicBezTo>
                    <a:pt x="183" y="9750"/>
                    <a:pt x="178" y="9746"/>
                    <a:pt x="174" y="9746"/>
                  </a:cubicBezTo>
                  <a:cubicBezTo>
                    <a:pt x="148" y="9655"/>
                    <a:pt x="113" y="9568"/>
                    <a:pt x="109" y="9468"/>
                  </a:cubicBezTo>
                  <a:cubicBezTo>
                    <a:pt x="96" y="9338"/>
                    <a:pt x="117" y="9208"/>
                    <a:pt x="174" y="9090"/>
                  </a:cubicBezTo>
                  <a:cubicBezTo>
                    <a:pt x="278" y="8860"/>
                    <a:pt x="478" y="8704"/>
                    <a:pt x="678" y="8569"/>
                  </a:cubicBezTo>
                  <a:cubicBezTo>
                    <a:pt x="1160" y="8244"/>
                    <a:pt x="1655" y="7940"/>
                    <a:pt x="2145" y="7623"/>
                  </a:cubicBezTo>
                  <a:cubicBezTo>
                    <a:pt x="2284" y="7532"/>
                    <a:pt x="2419" y="7445"/>
                    <a:pt x="2562" y="7358"/>
                  </a:cubicBezTo>
                  <a:lnTo>
                    <a:pt x="2658" y="7293"/>
                  </a:lnTo>
                  <a:close/>
                  <a:moveTo>
                    <a:pt x="29152" y="10975"/>
                  </a:moveTo>
                  <a:cubicBezTo>
                    <a:pt x="29330" y="11040"/>
                    <a:pt x="29504" y="11114"/>
                    <a:pt x="29660" y="11222"/>
                  </a:cubicBezTo>
                  <a:cubicBezTo>
                    <a:pt x="29760" y="11292"/>
                    <a:pt x="29851" y="11374"/>
                    <a:pt x="29933" y="11461"/>
                  </a:cubicBezTo>
                  <a:cubicBezTo>
                    <a:pt x="29551" y="11384"/>
                    <a:pt x="29161" y="11345"/>
                    <a:pt x="28772" y="11345"/>
                  </a:cubicBezTo>
                  <a:cubicBezTo>
                    <a:pt x="27935" y="11345"/>
                    <a:pt x="27101" y="11525"/>
                    <a:pt x="26351" y="11895"/>
                  </a:cubicBezTo>
                  <a:cubicBezTo>
                    <a:pt x="26772" y="11544"/>
                    <a:pt x="27294" y="11331"/>
                    <a:pt x="27832" y="11205"/>
                  </a:cubicBezTo>
                  <a:cubicBezTo>
                    <a:pt x="28275" y="11105"/>
                    <a:pt x="28705" y="11023"/>
                    <a:pt x="29152" y="10975"/>
                  </a:cubicBezTo>
                  <a:close/>
                  <a:moveTo>
                    <a:pt x="28462" y="12040"/>
                  </a:moveTo>
                  <a:cubicBezTo>
                    <a:pt x="28581" y="12040"/>
                    <a:pt x="28699" y="12047"/>
                    <a:pt x="28818" y="12060"/>
                  </a:cubicBezTo>
                  <a:cubicBezTo>
                    <a:pt x="29273" y="12112"/>
                    <a:pt x="29738" y="12269"/>
                    <a:pt x="30055" y="12603"/>
                  </a:cubicBezTo>
                  <a:cubicBezTo>
                    <a:pt x="29985" y="12622"/>
                    <a:pt x="29915" y="12629"/>
                    <a:pt x="29846" y="12629"/>
                  </a:cubicBezTo>
                  <a:cubicBezTo>
                    <a:pt x="29658" y="12629"/>
                    <a:pt x="29472" y="12575"/>
                    <a:pt x="29282" y="12547"/>
                  </a:cubicBezTo>
                  <a:cubicBezTo>
                    <a:pt x="28973" y="12498"/>
                    <a:pt x="28659" y="12474"/>
                    <a:pt x="28345" y="12474"/>
                  </a:cubicBezTo>
                  <a:cubicBezTo>
                    <a:pt x="27672" y="12474"/>
                    <a:pt x="26997" y="12583"/>
                    <a:pt x="26364" y="12790"/>
                  </a:cubicBezTo>
                  <a:cubicBezTo>
                    <a:pt x="26946" y="12310"/>
                    <a:pt x="27706" y="12040"/>
                    <a:pt x="28462" y="12040"/>
                  </a:cubicBezTo>
                  <a:close/>
                  <a:moveTo>
                    <a:pt x="27655" y="10727"/>
                  </a:moveTo>
                  <a:cubicBezTo>
                    <a:pt x="27673" y="10727"/>
                    <a:pt x="27692" y="10727"/>
                    <a:pt x="27710" y="10727"/>
                  </a:cubicBezTo>
                  <a:cubicBezTo>
                    <a:pt x="28010" y="10736"/>
                    <a:pt x="28305" y="10766"/>
                    <a:pt x="28596" y="10818"/>
                  </a:cubicBezTo>
                  <a:cubicBezTo>
                    <a:pt x="28366" y="10840"/>
                    <a:pt x="28145" y="10866"/>
                    <a:pt x="27923" y="10892"/>
                  </a:cubicBezTo>
                  <a:cubicBezTo>
                    <a:pt x="27294" y="10957"/>
                    <a:pt x="26651" y="11023"/>
                    <a:pt x="26052" y="11214"/>
                  </a:cubicBezTo>
                  <a:cubicBezTo>
                    <a:pt x="25448" y="11400"/>
                    <a:pt x="24879" y="11696"/>
                    <a:pt x="24502" y="12204"/>
                  </a:cubicBezTo>
                  <a:cubicBezTo>
                    <a:pt x="24567" y="12021"/>
                    <a:pt x="24641" y="11843"/>
                    <a:pt x="24710" y="11656"/>
                  </a:cubicBezTo>
                  <a:lnTo>
                    <a:pt x="24710" y="11656"/>
                  </a:lnTo>
                  <a:cubicBezTo>
                    <a:pt x="24280" y="12008"/>
                    <a:pt x="23968" y="12499"/>
                    <a:pt x="23824" y="13033"/>
                  </a:cubicBezTo>
                  <a:cubicBezTo>
                    <a:pt x="23816" y="12972"/>
                    <a:pt x="23811" y="12911"/>
                    <a:pt x="23816" y="12850"/>
                  </a:cubicBezTo>
                  <a:cubicBezTo>
                    <a:pt x="23824" y="12725"/>
                    <a:pt x="23842" y="12607"/>
                    <a:pt x="23868" y="12486"/>
                  </a:cubicBezTo>
                  <a:cubicBezTo>
                    <a:pt x="23924" y="12256"/>
                    <a:pt x="24020" y="12030"/>
                    <a:pt x="24150" y="11830"/>
                  </a:cubicBezTo>
                  <a:cubicBezTo>
                    <a:pt x="24380" y="11496"/>
                    <a:pt x="24706" y="11235"/>
                    <a:pt x="25079" y="11083"/>
                  </a:cubicBezTo>
                  <a:lnTo>
                    <a:pt x="25079" y="11083"/>
                  </a:lnTo>
                  <a:lnTo>
                    <a:pt x="25049" y="11326"/>
                  </a:lnTo>
                  <a:cubicBezTo>
                    <a:pt x="25041" y="11369"/>
                    <a:pt x="25071" y="11391"/>
                    <a:pt x="25104" y="11391"/>
                  </a:cubicBezTo>
                  <a:cubicBezTo>
                    <a:pt x="25125" y="11391"/>
                    <a:pt x="25147" y="11382"/>
                    <a:pt x="25162" y="11366"/>
                  </a:cubicBezTo>
                  <a:cubicBezTo>
                    <a:pt x="25544" y="11157"/>
                    <a:pt x="25952" y="10983"/>
                    <a:pt x="26377" y="10879"/>
                  </a:cubicBezTo>
                  <a:cubicBezTo>
                    <a:pt x="26794" y="10775"/>
                    <a:pt x="27226" y="10727"/>
                    <a:pt x="27655" y="10727"/>
                  </a:cubicBezTo>
                  <a:close/>
                  <a:moveTo>
                    <a:pt x="31826" y="16302"/>
                  </a:moveTo>
                  <a:lnTo>
                    <a:pt x="31826" y="16302"/>
                  </a:lnTo>
                  <a:cubicBezTo>
                    <a:pt x="31822" y="16554"/>
                    <a:pt x="31805" y="16802"/>
                    <a:pt x="31761" y="17045"/>
                  </a:cubicBezTo>
                  <a:cubicBezTo>
                    <a:pt x="31748" y="17127"/>
                    <a:pt x="31727" y="17205"/>
                    <a:pt x="31705" y="17279"/>
                  </a:cubicBezTo>
                  <a:cubicBezTo>
                    <a:pt x="31744" y="17106"/>
                    <a:pt x="31766" y="16923"/>
                    <a:pt x="31783" y="16741"/>
                  </a:cubicBezTo>
                  <a:cubicBezTo>
                    <a:pt x="31800" y="16598"/>
                    <a:pt x="31813" y="16450"/>
                    <a:pt x="31826" y="16302"/>
                  </a:cubicBezTo>
                  <a:close/>
                  <a:moveTo>
                    <a:pt x="28327" y="18399"/>
                  </a:moveTo>
                  <a:cubicBezTo>
                    <a:pt x="28366" y="18478"/>
                    <a:pt x="28401" y="18560"/>
                    <a:pt x="28440" y="18643"/>
                  </a:cubicBezTo>
                  <a:lnTo>
                    <a:pt x="28896" y="19715"/>
                  </a:lnTo>
                  <a:cubicBezTo>
                    <a:pt x="28907" y="19744"/>
                    <a:pt x="28930" y="19755"/>
                    <a:pt x="28953" y="19755"/>
                  </a:cubicBezTo>
                  <a:cubicBezTo>
                    <a:pt x="28957" y="19755"/>
                    <a:pt x="28961" y="19755"/>
                    <a:pt x="28965" y="19754"/>
                  </a:cubicBezTo>
                  <a:cubicBezTo>
                    <a:pt x="28976" y="19757"/>
                    <a:pt x="28988" y="19761"/>
                    <a:pt x="28999" y="19761"/>
                  </a:cubicBezTo>
                  <a:cubicBezTo>
                    <a:pt x="29006" y="19761"/>
                    <a:pt x="29012" y="19759"/>
                    <a:pt x="29017" y="19754"/>
                  </a:cubicBezTo>
                  <a:cubicBezTo>
                    <a:pt x="29169" y="19663"/>
                    <a:pt x="29330" y="19572"/>
                    <a:pt x="29482" y="19476"/>
                  </a:cubicBezTo>
                  <a:cubicBezTo>
                    <a:pt x="29525" y="19537"/>
                    <a:pt x="29599" y="19576"/>
                    <a:pt x="29656" y="19620"/>
                  </a:cubicBezTo>
                  <a:cubicBezTo>
                    <a:pt x="29747" y="19689"/>
                    <a:pt x="29838" y="19771"/>
                    <a:pt x="29925" y="19854"/>
                  </a:cubicBezTo>
                  <a:cubicBezTo>
                    <a:pt x="30003" y="19923"/>
                    <a:pt x="30085" y="19997"/>
                    <a:pt x="30155" y="20080"/>
                  </a:cubicBezTo>
                  <a:cubicBezTo>
                    <a:pt x="30185" y="20119"/>
                    <a:pt x="30220" y="20158"/>
                    <a:pt x="30242" y="20201"/>
                  </a:cubicBezTo>
                  <a:cubicBezTo>
                    <a:pt x="30263" y="20236"/>
                    <a:pt x="30272" y="20275"/>
                    <a:pt x="30289" y="20319"/>
                  </a:cubicBezTo>
                  <a:lnTo>
                    <a:pt x="30289" y="20358"/>
                  </a:lnTo>
                  <a:cubicBezTo>
                    <a:pt x="30003" y="20193"/>
                    <a:pt x="29729" y="19993"/>
                    <a:pt x="29486" y="19758"/>
                  </a:cubicBezTo>
                  <a:cubicBezTo>
                    <a:pt x="29291" y="19945"/>
                    <a:pt x="29052" y="20058"/>
                    <a:pt x="28787" y="20097"/>
                  </a:cubicBezTo>
                  <a:lnTo>
                    <a:pt x="28331" y="18599"/>
                  </a:lnTo>
                  <a:cubicBezTo>
                    <a:pt x="28310" y="18551"/>
                    <a:pt x="28292" y="18491"/>
                    <a:pt x="28310" y="18434"/>
                  </a:cubicBezTo>
                  <a:cubicBezTo>
                    <a:pt x="28314" y="18425"/>
                    <a:pt x="28318" y="18412"/>
                    <a:pt x="28327" y="18399"/>
                  </a:cubicBezTo>
                  <a:close/>
                  <a:moveTo>
                    <a:pt x="23855" y="13263"/>
                  </a:moveTo>
                  <a:cubicBezTo>
                    <a:pt x="23994" y="13332"/>
                    <a:pt x="24150" y="13376"/>
                    <a:pt x="24293" y="13454"/>
                  </a:cubicBezTo>
                  <a:cubicBezTo>
                    <a:pt x="24450" y="13541"/>
                    <a:pt x="24602" y="13636"/>
                    <a:pt x="24749" y="13745"/>
                  </a:cubicBezTo>
                  <a:cubicBezTo>
                    <a:pt x="25031" y="13953"/>
                    <a:pt x="25331" y="14170"/>
                    <a:pt x="25578" y="14418"/>
                  </a:cubicBezTo>
                  <a:cubicBezTo>
                    <a:pt x="25843" y="14691"/>
                    <a:pt x="25930" y="15026"/>
                    <a:pt x="25969" y="15395"/>
                  </a:cubicBezTo>
                  <a:cubicBezTo>
                    <a:pt x="25991" y="15599"/>
                    <a:pt x="25987" y="15799"/>
                    <a:pt x="25969" y="15998"/>
                  </a:cubicBezTo>
                  <a:cubicBezTo>
                    <a:pt x="25952" y="16198"/>
                    <a:pt x="25908" y="16393"/>
                    <a:pt x="25895" y="16598"/>
                  </a:cubicBezTo>
                  <a:cubicBezTo>
                    <a:pt x="25882" y="16763"/>
                    <a:pt x="25895" y="16949"/>
                    <a:pt x="25961" y="17106"/>
                  </a:cubicBezTo>
                  <a:cubicBezTo>
                    <a:pt x="25995" y="17210"/>
                    <a:pt x="26082" y="17379"/>
                    <a:pt x="26208" y="17392"/>
                  </a:cubicBezTo>
                  <a:cubicBezTo>
                    <a:pt x="26217" y="17412"/>
                    <a:pt x="26233" y="17425"/>
                    <a:pt x="26250" y="17425"/>
                  </a:cubicBezTo>
                  <a:cubicBezTo>
                    <a:pt x="26259" y="17425"/>
                    <a:pt x="26269" y="17421"/>
                    <a:pt x="26278" y="17414"/>
                  </a:cubicBezTo>
                  <a:cubicBezTo>
                    <a:pt x="26399" y="17314"/>
                    <a:pt x="26490" y="17171"/>
                    <a:pt x="26581" y="17045"/>
                  </a:cubicBezTo>
                  <a:cubicBezTo>
                    <a:pt x="26673" y="16910"/>
                    <a:pt x="26759" y="16771"/>
                    <a:pt x="26842" y="16624"/>
                  </a:cubicBezTo>
                  <a:cubicBezTo>
                    <a:pt x="26920" y="16480"/>
                    <a:pt x="26990" y="16359"/>
                    <a:pt x="27129" y="16272"/>
                  </a:cubicBezTo>
                  <a:cubicBezTo>
                    <a:pt x="27276" y="16185"/>
                    <a:pt x="27428" y="16107"/>
                    <a:pt x="27580" y="16024"/>
                  </a:cubicBezTo>
                  <a:cubicBezTo>
                    <a:pt x="27736" y="15938"/>
                    <a:pt x="27897" y="15851"/>
                    <a:pt x="28053" y="15773"/>
                  </a:cubicBezTo>
                  <a:cubicBezTo>
                    <a:pt x="28097" y="15747"/>
                    <a:pt x="28175" y="15688"/>
                    <a:pt x="28237" y="15688"/>
                  </a:cubicBezTo>
                  <a:cubicBezTo>
                    <a:pt x="28249" y="15688"/>
                    <a:pt x="28260" y="15690"/>
                    <a:pt x="28270" y="15694"/>
                  </a:cubicBezTo>
                  <a:cubicBezTo>
                    <a:pt x="28331" y="15729"/>
                    <a:pt x="28366" y="15838"/>
                    <a:pt x="28401" y="15890"/>
                  </a:cubicBezTo>
                  <a:cubicBezTo>
                    <a:pt x="28475" y="16042"/>
                    <a:pt x="28548" y="16194"/>
                    <a:pt x="28613" y="16346"/>
                  </a:cubicBezTo>
                  <a:cubicBezTo>
                    <a:pt x="28640" y="16415"/>
                    <a:pt x="28679" y="16493"/>
                    <a:pt x="28670" y="16576"/>
                  </a:cubicBezTo>
                  <a:cubicBezTo>
                    <a:pt x="28666" y="16667"/>
                    <a:pt x="28613" y="16736"/>
                    <a:pt x="28561" y="16815"/>
                  </a:cubicBezTo>
                  <a:cubicBezTo>
                    <a:pt x="28357" y="17127"/>
                    <a:pt x="28162" y="17444"/>
                    <a:pt x="27953" y="17757"/>
                  </a:cubicBezTo>
                  <a:cubicBezTo>
                    <a:pt x="27927" y="17774"/>
                    <a:pt x="27901" y="17796"/>
                    <a:pt x="27867" y="17813"/>
                  </a:cubicBezTo>
                  <a:cubicBezTo>
                    <a:pt x="27676" y="17926"/>
                    <a:pt x="27467" y="18009"/>
                    <a:pt x="27246" y="18056"/>
                  </a:cubicBezTo>
                  <a:cubicBezTo>
                    <a:pt x="26961" y="18116"/>
                    <a:pt x="26683" y="18141"/>
                    <a:pt x="26395" y="18141"/>
                  </a:cubicBezTo>
                  <a:cubicBezTo>
                    <a:pt x="26349" y="18141"/>
                    <a:pt x="26302" y="18140"/>
                    <a:pt x="26256" y="18139"/>
                  </a:cubicBezTo>
                  <a:lnTo>
                    <a:pt x="26256" y="18139"/>
                  </a:lnTo>
                  <a:cubicBezTo>
                    <a:pt x="26551" y="18321"/>
                    <a:pt x="26768" y="18603"/>
                    <a:pt x="26820" y="18951"/>
                  </a:cubicBezTo>
                  <a:cubicBezTo>
                    <a:pt x="26356" y="19337"/>
                    <a:pt x="25756" y="19533"/>
                    <a:pt x="25166" y="19646"/>
                  </a:cubicBezTo>
                  <a:cubicBezTo>
                    <a:pt x="24575" y="19767"/>
                    <a:pt x="23968" y="19815"/>
                    <a:pt x="23373" y="19949"/>
                  </a:cubicBezTo>
                  <a:cubicBezTo>
                    <a:pt x="22952" y="20049"/>
                    <a:pt x="22535" y="20188"/>
                    <a:pt x="22140" y="20375"/>
                  </a:cubicBezTo>
                  <a:cubicBezTo>
                    <a:pt x="22035" y="20345"/>
                    <a:pt x="21931" y="20314"/>
                    <a:pt x="21836" y="20275"/>
                  </a:cubicBezTo>
                  <a:cubicBezTo>
                    <a:pt x="21684" y="20223"/>
                    <a:pt x="21580" y="20171"/>
                    <a:pt x="21501" y="20071"/>
                  </a:cubicBezTo>
                  <a:cubicBezTo>
                    <a:pt x="21497" y="20041"/>
                    <a:pt x="21497" y="20015"/>
                    <a:pt x="21501" y="19984"/>
                  </a:cubicBezTo>
                  <a:cubicBezTo>
                    <a:pt x="21514" y="19923"/>
                    <a:pt x="21532" y="19863"/>
                    <a:pt x="21554" y="19811"/>
                  </a:cubicBezTo>
                  <a:cubicBezTo>
                    <a:pt x="21597" y="19689"/>
                    <a:pt x="21649" y="19572"/>
                    <a:pt x="21688" y="19446"/>
                  </a:cubicBezTo>
                  <a:cubicBezTo>
                    <a:pt x="21727" y="19324"/>
                    <a:pt x="21753" y="19203"/>
                    <a:pt x="21771" y="19077"/>
                  </a:cubicBezTo>
                  <a:cubicBezTo>
                    <a:pt x="21779" y="19016"/>
                    <a:pt x="21784" y="18951"/>
                    <a:pt x="21784" y="18890"/>
                  </a:cubicBezTo>
                  <a:cubicBezTo>
                    <a:pt x="21792" y="18842"/>
                    <a:pt x="21797" y="18790"/>
                    <a:pt x="21775" y="18747"/>
                  </a:cubicBezTo>
                  <a:cubicBezTo>
                    <a:pt x="21771" y="18703"/>
                    <a:pt x="21753" y="18664"/>
                    <a:pt x="21736" y="18621"/>
                  </a:cubicBezTo>
                  <a:cubicBezTo>
                    <a:pt x="21714" y="18556"/>
                    <a:pt x="21688" y="18495"/>
                    <a:pt x="21653" y="18434"/>
                  </a:cubicBezTo>
                  <a:cubicBezTo>
                    <a:pt x="21640" y="18408"/>
                    <a:pt x="21627" y="18382"/>
                    <a:pt x="21610" y="18356"/>
                  </a:cubicBezTo>
                  <a:cubicBezTo>
                    <a:pt x="21606" y="18347"/>
                    <a:pt x="21606" y="18343"/>
                    <a:pt x="21601" y="18334"/>
                  </a:cubicBezTo>
                  <a:lnTo>
                    <a:pt x="21601" y="18326"/>
                  </a:lnTo>
                  <a:lnTo>
                    <a:pt x="21606" y="18321"/>
                  </a:lnTo>
                  <a:lnTo>
                    <a:pt x="21623" y="18304"/>
                  </a:lnTo>
                  <a:cubicBezTo>
                    <a:pt x="21645" y="18282"/>
                    <a:pt x="21671" y="18269"/>
                    <a:pt x="21692" y="18247"/>
                  </a:cubicBezTo>
                  <a:cubicBezTo>
                    <a:pt x="21714" y="18226"/>
                    <a:pt x="21736" y="18208"/>
                    <a:pt x="21740" y="18182"/>
                  </a:cubicBezTo>
                  <a:lnTo>
                    <a:pt x="21740" y="18165"/>
                  </a:lnTo>
                  <a:lnTo>
                    <a:pt x="21740" y="18161"/>
                  </a:lnTo>
                  <a:cubicBezTo>
                    <a:pt x="21797" y="18161"/>
                    <a:pt x="21849" y="18152"/>
                    <a:pt x="21901" y="18152"/>
                  </a:cubicBezTo>
                  <a:cubicBezTo>
                    <a:pt x="22001" y="18148"/>
                    <a:pt x="22105" y="18148"/>
                    <a:pt x="22196" y="18104"/>
                  </a:cubicBezTo>
                  <a:cubicBezTo>
                    <a:pt x="22109" y="18052"/>
                    <a:pt x="22009" y="18043"/>
                    <a:pt x="21910" y="18030"/>
                  </a:cubicBezTo>
                  <a:cubicBezTo>
                    <a:pt x="21818" y="18013"/>
                    <a:pt x="21732" y="17987"/>
                    <a:pt x="21649" y="17952"/>
                  </a:cubicBezTo>
                  <a:cubicBezTo>
                    <a:pt x="21645" y="17944"/>
                    <a:pt x="21640" y="17926"/>
                    <a:pt x="21632" y="17909"/>
                  </a:cubicBezTo>
                  <a:cubicBezTo>
                    <a:pt x="21645" y="17900"/>
                    <a:pt x="21653" y="17891"/>
                    <a:pt x="21666" y="17883"/>
                  </a:cubicBezTo>
                  <a:cubicBezTo>
                    <a:pt x="21692" y="17848"/>
                    <a:pt x="21719" y="17818"/>
                    <a:pt x="21740" y="17783"/>
                  </a:cubicBezTo>
                  <a:cubicBezTo>
                    <a:pt x="21792" y="17718"/>
                    <a:pt x="21836" y="17644"/>
                    <a:pt x="21879" y="17574"/>
                  </a:cubicBezTo>
                  <a:cubicBezTo>
                    <a:pt x="21957" y="17431"/>
                    <a:pt x="22044" y="17275"/>
                    <a:pt x="22083" y="17119"/>
                  </a:cubicBezTo>
                  <a:cubicBezTo>
                    <a:pt x="22096" y="17084"/>
                    <a:pt x="22079" y="17058"/>
                    <a:pt x="22062" y="17040"/>
                  </a:cubicBezTo>
                  <a:cubicBezTo>
                    <a:pt x="22044" y="17014"/>
                    <a:pt x="22014" y="16993"/>
                    <a:pt x="21992" y="16971"/>
                  </a:cubicBezTo>
                  <a:cubicBezTo>
                    <a:pt x="21966" y="16949"/>
                    <a:pt x="21936" y="16932"/>
                    <a:pt x="21910" y="16910"/>
                  </a:cubicBezTo>
                  <a:cubicBezTo>
                    <a:pt x="21849" y="16871"/>
                    <a:pt x="21797" y="16836"/>
                    <a:pt x="21736" y="16797"/>
                  </a:cubicBezTo>
                  <a:cubicBezTo>
                    <a:pt x="21688" y="16763"/>
                    <a:pt x="21640" y="16736"/>
                    <a:pt x="21601" y="16693"/>
                  </a:cubicBezTo>
                  <a:cubicBezTo>
                    <a:pt x="21584" y="16676"/>
                    <a:pt x="21575" y="16654"/>
                    <a:pt x="21562" y="16628"/>
                  </a:cubicBezTo>
                  <a:cubicBezTo>
                    <a:pt x="21558" y="16619"/>
                    <a:pt x="21558" y="16606"/>
                    <a:pt x="21554" y="16589"/>
                  </a:cubicBezTo>
                  <a:cubicBezTo>
                    <a:pt x="21554" y="16580"/>
                    <a:pt x="21545" y="16576"/>
                    <a:pt x="21545" y="16563"/>
                  </a:cubicBezTo>
                  <a:cubicBezTo>
                    <a:pt x="21749" y="16276"/>
                    <a:pt x="21992" y="16024"/>
                    <a:pt x="22253" y="15781"/>
                  </a:cubicBezTo>
                  <a:cubicBezTo>
                    <a:pt x="22517" y="15534"/>
                    <a:pt x="22800" y="15295"/>
                    <a:pt x="23099" y="15087"/>
                  </a:cubicBezTo>
                  <a:lnTo>
                    <a:pt x="23117" y="15069"/>
                  </a:lnTo>
                  <a:cubicBezTo>
                    <a:pt x="23212" y="15126"/>
                    <a:pt x="23264" y="15234"/>
                    <a:pt x="23321" y="15330"/>
                  </a:cubicBezTo>
                  <a:cubicBezTo>
                    <a:pt x="23334" y="15351"/>
                    <a:pt x="23342" y="15382"/>
                    <a:pt x="23338" y="15408"/>
                  </a:cubicBezTo>
                  <a:cubicBezTo>
                    <a:pt x="23334" y="15425"/>
                    <a:pt x="23321" y="15438"/>
                    <a:pt x="23303" y="15451"/>
                  </a:cubicBezTo>
                  <a:cubicBezTo>
                    <a:pt x="22930" y="15794"/>
                    <a:pt x="22561" y="16163"/>
                    <a:pt x="22192" y="16502"/>
                  </a:cubicBezTo>
                  <a:cubicBezTo>
                    <a:pt x="22270" y="16519"/>
                    <a:pt x="22348" y="16545"/>
                    <a:pt x="22426" y="16576"/>
                  </a:cubicBezTo>
                  <a:cubicBezTo>
                    <a:pt x="22556" y="16619"/>
                    <a:pt x="22682" y="16676"/>
                    <a:pt x="22782" y="16771"/>
                  </a:cubicBezTo>
                  <a:cubicBezTo>
                    <a:pt x="22808" y="16793"/>
                    <a:pt x="22830" y="16823"/>
                    <a:pt x="22839" y="16858"/>
                  </a:cubicBezTo>
                  <a:cubicBezTo>
                    <a:pt x="22839" y="16884"/>
                    <a:pt x="22826" y="16906"/>
                    <a:pt x="22821" y="16928"/>
                  </a:cubicBezTo>
                  <a:cubicBezTo>
                    <a:pt x="22778" y="17023"/>
                    <a:pt x="22735" y="17127"/>
                    <a:pt x="22695" y="17227"/>
                  </a:cubicBezTo>
                  <a:cubicBezTo>
                    <a:pt x="22930" y="17149"/>
                    <a:pt x="23091" y="16915"/>
                    <a:pt x="23195" y="16693"/>
                  </a:cubicBezTo>
                  <a:cubicBezTo>
                    <a:pt x="23212" y="16663"/>
                    <a:pt x="23225" y="16628"/>
                    <a:pt x="23212" y="16589"/>
                  </a:cubicBezTo>
                  <a:cubicBezTo>
                    <a:pt x="23195" y="16545"/>
                    <a:pt x="23147" y="16532"/>
                    <a:pt x="23104" y="16515"/>
                  </a:cubicBezTo>
                  <a:cubicBezTo>
                    <a:pt x="22947" y="16467"/>
                    <a:pt x="22778" y="16433"/>
                    <a:pt x="22622" y="16380"/>
                  </a:cubicBezTo>
                  <a:cubicBezTo>
                    <a:pt x="22982" y="16233"/>
                    <a:pt x="23264" y="15938"/>
                    <a:pt x="23542" y="15655"/>
                  </a:cubicBezTo>
                  <a:cubicBezTo>
                    <a:pt x="23603" y="15590"/>
                    <a:pt x="23668" y="15538"/>
                    <a:pt x="23694" y="15456"/>
                  </a:cubicBezTo>
                  <a:cubicBezTo>
                    <a:pt x="23720" y="15516"/>
                    <a:pt x="23764" y="15569"/>
                    <a:pt x="23824" y="15603"/>
                  </a:cubicBezTo>
                  <a:cubicBezTo>
                    <a:pt x="23990" y="15455"/>
                    <a:pt x="24205" y="15369"/>
                    <a:pt x="24429" y="15369"/>
                  </a:cubicBezTo>
                  <a:cubicBezTo>
                    <a:pt x="24434" y="15369"/>
                    <a:pt x="24440" y="15369"/>
                    <a:pt x="24445" y="15369"/>
                  </a:cubicBezTo>
                  <a:cubicBezTo>
                    <a:pt x="24634" y="15372"/>
                    <a:pt x="24819" y="15433"/>
                    <a:pt x="25006" y="15433"/>
                  </a:cubicBezTo>
                  <a:cubicBezTo>
                    <a:pt x="25043" y="15433"/>
                    <a:pt x="25081" y="15431"/>
                    <a:pt x="25118" y="15425"/>
                  </a:cubicBezTo>
                  <a:cubicBezTo>
                    <a:pt x="24927" y="15212"/>
                    <a:pt x="24645" y="15087"/>
                    <a:pt x="24363" y="15078"/>
                  </a:cubicBezTo>
                  <a:cubicBezTo>
                    <a:pt x="24340" y="15078"/>
                    <a:pt x="24316" y="15078"/>
                    <a:pt x="24293" y="15078"/>
                  </a:cubicBezTo>
                  <a:cubicBezTo>
                    <a:pt x="24246" y="15078"/>
                    <a:pt x="24199" y="15076"/>
                    <a:pt x="24150" y="15065"/>
                  </a:cubicBezTo>
                  <a:cubicBezTo>
                    <a:pt x="24081" y="15047"/>
                    <a:pt x="24015" y="15000"/>
                    <a:pt x="23989" y="14935"/>
                  </a:cubicBezTo>
                  <a:cubicBezTo>
                    <a:pt x="24058" y="14926"/>
                    <a:pt x="24127" y="14922"/>
                    <a:pt x="24197" y="14922"/>
                  </a:cubicBezTo>
                  <a:cubicBezTo>
                    <a:pt x="24627" y="14922"/>
                    <a:pt x="25070" y="15081"/>
                    <a:pt x="25387" y="15369"/>
                  </a:cubicBezTo>
                  <a:cubicBezTo>
                    <a:pt x="25248" y="15130"/>
                    <a:pt x="25062" y="14917"/>
                    <a:pt x="24845" y="14744"/>
                  </a:cubicBezTo>
                  <a:cubicBezTo>
                    <a:pt x="24762" y="14678"/>
                    <a:pt x="24684" y="14626"/>
                    <a:pt x="24584" y="14600"/>
                  </a:cubicBezTo>
                  <a:cubicBezTo>
                    <a:pt x="24535" y="14586"/>
                    <a:pt x="24485" y="14580"/>
                    <a:pt x="24434" y="14580"/>
                  </a:cubicBezTo>
                  <a:cubicBezTo>
                    <a:pt x="24268" y="14580"/>
                    <a:pt x="24098" y="14642"/>
                    <a:pt x="23929" y="14665"/>
                  </a:cubicBezTo>
                  <a:cubicBezTo>
                    <a:pt x="23907" y="14667"/>
                    <a:pt x="23885" y="14669"/>
                    <a:pt x="23862" y="14669"/>
                  </a:cubicBezTo>
                  <a:cubicBezTo>
                    <a:pt x="23829" y="14669"/>
                    <a:pt x="23796" y="14665"/>
                    <a:pt x="23768" y="14652"/>
                  </a:cubicBezTo>
                  <a:cubicBezTo>
                    <a:pt x="23737" y="14644"/>
                    <a:pt x="23711" y="14626"/>
                    <a:pt x="23685" y="14605"/>
                  </a:cubicBezTo>
                  <a:cubicBezTo>
                    <a:pt x="23603" y="14544"/>
                    <a:pt x="23516" y="14483"/>
                    <a:pt x="23451" y="14409"/>
                  </a:cubicBezTo>
                  <a:lnTo>
                    <a:pt x="23451" y="14409"/>
                  </a:lnTo>
                  <a:cubicBezTo>
                    <a:pt x="23447" y="14561"/>
                    <a:pt x="23468" y="14718"/>
                    <a:pt x="23520" y="14865"/>
                  </a:cubicBezTo>
                  <a:cubicBezTo>
                    <a:pt x="23533" y="14887"/>
                    <a:pt x="23533" y="14926"/>
                    <a:pt x="23512" y="14930"/>
                  </a:cubicBezTo>
                  <a:lnTo>
                    <a:pt x="23494" y="14930"/>
                  </a:lnTo>
                  <a:cubicBezTo>
                    <a:pt x="23473" y="14930"/>
                    <a:pt x="23455" y="14926"/>
                    <a:pt x="23434" y="14926"/>
                  </a:cubicBezTo>
                  <a:cubicBezTo>
                    <a:pt x="23408" y="14926"/>
                    <a:pt x="23381" y="14917"/>
                    <a:pt x="23355" y="14909"/>
                  </a:cubicBezTo>
                  <a:cubicBezTo>
                    <a:pt x="23321" y="14896"/>
                    <a:pt x="23290" y="14869"/>
                    <a:pt x="23260" y="14843"/>
                  </a:cubicBezTo>
                  <a:cubicBezTo>
                    <a:pt x="23212" y="14804"/>
                    <a:pt x="23164" y="14765"/>
                    <a:pt x="23108" y="14739"/>
                  </a:cubicBezTo>
                  <a:lnTo>
                    <a:pt x="23108" y="14731"/>
                  </a:lnTo>
                  <a:cubicBezTo>
                    <a:pt x="23104" y="14674"/>
                    <a:pt x="23095" y="14613"/>
                    <a:pt x="23082" y="14561"/>
                  </a:cubicBezTo>
                  <a:cubicBezTo>
                    <a:pt x="23078" y="14535"/>
                    <a:pt x="23073" y="14505"/>
                    <a:pt x="23064" y="14483"/>
                  </a:cubicBezTo>
                  <a:cubicBezTo>
                    <a:pt x="23056" y="14453"/>
                    <a:pt x="23051" y="14418"/>
                    <a:pt x="23030" y="14396"/>
                  </a:cubicBezTo>
                  <a:cubicBezTo>
                    <a:pt x="23151" y="14179"/>
                    <a:pt x="23290" y="13975"/>
                    <a:pt x="23434" y="13775"/>
                  </a:cubicBezTo>
                  <a:cubicBezTo>
                    <a:pt x="23512" y="13671"/>
                    <a:pt x="23586" y="13567"/>
                    <a:pt x="23668" y="13476"/>
                  </a:cubicBezTo>
                  <a:cubicBezTo>
                    <a:pt x="23711" y="13419"/>
                    <a:pt x="23755" y="13372"/>
                    <a:pt x="23798" y="13324"/>
                  </a:cubicBezTo>
                  <a:cubicBezTo>
                    <a:pt x="23816" y="13306"/>
                    <a:pt x="23837" y="13285"/>
                    <a:pt x="23855" y="13263"/>
                  </a:cubicBezTo>
                  <a:close/>
                  <a:moveTo>
                    <a:pt x="30480" y="21517"/>
                  </a:moveTo>
                  <a:lnTo>
                    <a:pt x="30480" y="21517"/>
                  </a:lnTo>
                  <a:cubicBezTo>
                    <a:pt x="30520" y="21712"/>
                    <a:pt x="30554" y="21921"/>
                    <a:pt x="30598" y="22125"/>
                  </a:cubicBezTo>
                  <a:cubicBezTo>
                    <a:pt x="30611" y="22181"/>
                    <a:pt x="30628" y="22242"/>
                    <a:pt x="30637" y="22298"/>
                  </a:cubicBezTo>
                  <a:cubicBezTo>
                    <a:pt x="30615" y="22233"/>
                    <a:pt x="30598" y="22168"/>
                    <a:pt x="30585" y="22103"/>
                  </a:cubicBezTo>
                  <a:cubicBezTo>
                    <a:pt x="30541" y="21908"/>
                    <a:pt x="30507" y="21712"/>
                    <a:pt x="30480" y="21517"/>
                  </a:cubicBezTo>
                  <a:close/>
                  <a:moveTo>
                    <a:pt x="7043" y="3867"/>
                  </a:moveTo>
                  <a:cubicBezTo>
                    <a:pt x="7438" y="4379"/>
                    <a:pt x="7824" y="4896"/>
                    <a:pt x="8128" y="5474"/>
                  </a:cubicBezTo>
                  <a:cubicBezTo>
                    <a:pt x="8206" y="5621"/>
                    <a:pt x="8280" y="5773"/>
                    <a:pt x="8337" y="5925"/>
                  </a:cubicBezTo>
                  <a:cubicBezTo>
                    <a:pt x="8406" y="6103"/>
                    <a:pt x="8371" y="6273"/>
                    <a:pt x="8315" y="6451"/>
                  </a:cubicBezTo>
                  <a:cubicBezTo>
                    <a:pt x="8189" y="6794"/>
                    <a:pt x="8041" y="7137"/>
                    <a:pt x="7894" y="7467"/>
                  </a:cubicBezTo>
                  <a:lnTo>
                    <a:pt x="7668" y="7970"/>
                  </a:lnTo>
                  <a:cubicBezTo>
                    <a:pt x="7542" y="8161"/>
                    <a:pt x="7408" y="8339"/>
                    <a:pt x="7221" y="8465"/>
                  </a:cubicBezTo>
                  <a:cubicBezTo>
                    <a:pt x="7041" y="8592"/>
                    <a:pt x="6813" y="8662"/>
                    <a:pt x="6590" y="8662"/>
                  </a:cubicBezTo>
                  <a:cubicBezTo>
                    <a:pt x="6554" y="8662"/>
                    <a:pt x="6518" y="8660"/>
                    <a:pt x="6483" y="8656"/>
                  </a:cubicBezTo>
                  <a:lnTo>
                    <a:pt x="6483" y="8656"/>
                  </a:lnTo>
                  <a:cubicBezTo>
                    <a:pt x="6539" y="8730"/>
                    <a:pt x="6539" y="8834"/>
                    <a:pt x="6513" y="8917"/>
                  </a:cubicBezTo>
                  <a:cubicBezTo>
                    <a:pt x="6478" y="9004"/>
                    <a:pt x="6426" y="9077"/>
                    <a:pt x="6361" y="9143"/>
                  </a:cubicBezTo>
                  <a:cubicBezTo>
                    <a:pt x="6231" y="9290"/>
                    <a:pt x="6088" y="9425"/>
                    <a:pt x="5936" y="9546"/>
                  </a:cubicBezTo>
                  <a:cubicBezTo>
                    <a:pt x="6452" y="10740"/>
                    <a:pt x="7108" y="11891"/>
                    <a:pt x="7820" y="12981"/>
                  </a:cubicBezTo>
                  <a:cubicBezTo>
                    <a:pt x="7212" y="11887"/>
                    <a:pt x="6891" y="10658"/>
                    <a:pt x="6339" y="9533"/>
                  </a:cubicBezTo>
                  <a:cubicBezTo>
                    <a:pt x="6491" y="9403"/>
                    <a:pt x="6613" y="9247"/>
                    <a:pt x="6765" y="9112"/>
                  </a:cubicBezTo>
                  <a:cubicBezTo>
                    <a:pt x="6839" y="9047"/>
                    <a:pt x="6917" y="8960"/>
                    <a:pt x="6887" y="8865"/>
                  </a:cubicBezTo>
                  <a:cubicBezTo>
                    <a:pt x="7017" y="8808"/>
                    <a:pt x="7230" y="8721"/>
                    <a:pt x="7368" y="8621"/>
                  </a:cubicBezTo>
                  <a:cubicBezTo>
                    <a:pt x="7408" y="8747"/>
                    <a:pt x="7473" y="8865"/>
                    <a:pt x="7533" y="8982"/>
                  </a:cubicBezTo>
                  <a:cubicBezTo>
                    <a:pt x="7599" y="9108"/>
                    <a:pt x="7664" y="9229"/>
                    <a:pt x="7729" y="9351"/>
                  </a:cubicBezTo>
                  <a:cubicBezTo>
                    <a:pt x="7863" y="9598"/>
                    <a:pt x="8011" y="9850"/>
                    <a:pt x="8150" y="10093"/>
                  </a:cubicBezTo>
                  <a:cubicBezTo>
                    <a:pt x="8437" y="10588"/>
                    <a:pt x="8736" y="11070"/>
                    <a:pt x="9053" y="11552"/>
                  </a:cubicBezTo>
                  <a:cubicBezTo>
                    <a:pt x="9670" y="12507"/>
                    <a:pt x="10334" y="13441"/>
                    <a:pt x="11033" y="14340"/>
                  </a:cubicBezTo>
                  <a:cubicBezTo>
                    <a:pt x="11428" y="14848"/>
                    <a:pt x="11836" y="15360"/>
                    <a:pt x="12270" y="15829"/>
                  </a:cubicBezTo>
                  <a:cubicBezTo>
                    <a:pt x="12275" y="15838"/>
                    <a:pt x="12279" y="15842"/>
                    <a:pt x="12292" y="15846"/>
                  </a:cubicBezTo>
                  <a:cubicBezTo>
                    <a:pt x="12331" y="15990"/>
                    <a:pt x="12379" y="16124"/>
                    <a:pt x="12409" y="16263"/>
                  </a:cubicBezTo>
                  <a:cubicBezTo>
                    <a:pt x="12462" y="16454"/>
                    <a:pt x="12496" y="16645"/>
                    <a:pt x="12527" y="16836"/>
                  </a:cubicBezTo>
                  <a:cubicBezTo>
                    <a:pt x="12531" y="16867"/>
                    <a:pt x="12548" y="16884"/>
                    <a:pt x="12574" y="16888"/>
                  </a:cubicBezTo>
                  <a:cubicBezTo>
                    <a:pt x="12579" y="16901"/>
                    <a:pt x="12583" y="16910"/>
                    <a:pt x="12600" y="16923"/>
                  </a:cubicBezTo>
                  <a:cubicBezTo>
                    <a:pt x="13273" y="17340"/>
                    <a:pt x="13925" y="17783"/>
                    <a:pt x="14559" y="18260"/>
                  </a:cubicBezTo>
                  <a:cubicBezTo>
                    <a:pt x="14537" y="18300"/>
                    <a:pt x="14515" y="18343"/>
                    <a:pt x="14502" y="18382"/>
                  </a:cubicBezTo>
                  <a:cubicBezTo>
                    <a:pt x="14450" y="18478"/>
                    <a:pt x="14402" y="18573"/>
                    <a:pt x="14355" y="18669"/>
                  </a:cubicBezTo>
                  <a:cubicBezTo>
                    <a:pt x="14263" y="18842"/>
                    <a:pt x="14168" y="19020"/>
                    <a:pt x="14072" y="19190"/>
                  </a:cubicBezTo>
                  <a:cubicBezTo>
                    <a:pt x="13881" y="19537"/>
                    <a:pt x="13677" y="19876"/>
                    <a:pt x="13465" y="20210"/>
                  </a:cubicBezTo>
                  <a:cubicBezTo>
                    <a:pt x="13039" y="20879"/>
                    <a:pt x="12570" y="21513"/>
                    <a:pt x="12053" y="22116"/>
                  </a:cubicBezTo>
                  <a:cubicBezTo>
                    <a:pt x="11758" y="22455"/>
                    <a:pt x="11454" y="22789"/>
                    <a:pt x="11142" y="23115"/>
                  </a:cubicBezTo>
                  <a:cubicBezTo>
                    <a:pt x="10868" y="22763"/>
                    <a:pt x="10586" y="22416"/>
                    <a:pt x="10299" y="22073"/>
                  </a:cubicBezTo>
                  <a:cubicBezTo>
                    <a:pt x="10212" y="21960"/>
                    <a:pt x="10100" y="21821"/>
                    <a:pt x="9982" y="21691"/>
                  </a:cubicBezTo>
                  <a:cubicBezTo>
                    <a:pt x="9622" y="21083"/>
                    <a:pt x="9270" y="20471"/>
                    <a:pt x="8910" y="19863"/>
                  </a:cubicBezTo>
                  <a:cubicBezTo>
                    <a:pt x="8879" y="19811"/>
                    <a:pt x="8845" y="19745"/>
                    <a:pt x="8845" y="19680"/>
                  </a:cubicBezTo>
                  <a:cubicBezTo>
                    <a:pt x="8853" y="19528"/>
                    <a:pt x="9053" y="19420"/>
                    <a:pt x="9031" y="19268"/>
                  </a:cubicBezTo>
                  <a:lnTo>
                    <a:pt x="9031" y="19268"/>
                  </a:lnTo>
                  <a:cubicBezTo>
                    <a:pt x="8988" y="19299"/>
                    <a:pt x="8936" y="19313"/>
                    <a:pt x="8884" y="19313"/>
                  </a:cubicBezTo>
                  <a:cubicBezTo>
                    <a:pt x="8805" y="19313"/>
                    <a:pt x="8723" y="19282"/>
                    <a:pt x="8658" y="19233"/>
                  </a:cubicBezTo>
                  <a:cubicBezTo>
                    <a:pt x="8554" y="19151"/>
                    <a:pt x="8489" y="19029"/>
                    <a:pt x="8428" y="18907"/>
                  </a:cubicBezTo>
                  <a:cubicBezTo>
                    <a:pt x="7412" y="16928"/>
                    <a:pt x="6383" y="14930"/>
                    <a:pt x="5449" y="12907"/>
                  </a:cubicBezTo>
                  <a:cubicBezTo>
                    <a:pt x="5354" y="12677"/>
                    <a:pt x="5271" y="12451"/>
                    <a:pt x="5180" y="12221"/>
                  </a:cubicBezTo>
                  <a:cubicBezTo>
                    <a:pt x="4911" y="11526"/>
                    <a:pt x="4646" y="10827"/>
                    <a:pt x="4355" y="10132"/>
                  </a:cubicBezTo>
                  <a:cubicBezTo>
                    <a:pt x="4633" y="10085"/>
                    <a:pt x="4911" y="10028"/>
                    <a:pt x="5150" y="9894"/>
                  </a:cubicBezTo>
                  <a:cubicBezTo>
                    <a:pt x="5128" y="9850"/>
                    <a:pt x="5067" y="9837"/>
                    <a:pt x="5015" y="9829"/>
                  </a:cubicBezTo>
                  <a:cubicBezTo>
                    <a:pt x="4785" y="9802"/>
                    <a:pt x="4551" y="9768"/>
                    <a:pt x="4329" y="9698"/>
                  </a:cubicBezTo>
                  <a:cubicBezTo>
                    <a:pt x="4234" y="9664"/>
                    <a:pt x="4134" y="9629"/>
                    <a:pt x="4043" y="9585"/>
                  </a:cubicBezTo>
                  <a:cubicBezTo>
                    <a:pt x="4003" y="9564"/>
                    <a:pt x="3830" y="9420"/>
                    <a:pt x="3786" y="9420"/>
                  </a:cubicBezTo>
                  <a:cubicBezTo>
                    <a:pt x="3769" y="9399"/>
                    <a:pt x="3747" y="9381"/>
                    <a:pt x="3734" y="9360"/>
                  </a:cubicBezTo>
                  <a:cubicBezTo>
                    <a:pt x="3726" y="9351"/>
                    <a:pt x="3717" y="9351"/>
                    <a:pt x="3704" y="9347"/>
                  </a:cubicBezTo>
                  <a:cubicBezTo>
                    <a:pt x="3669" y="9247"/>
                    <a:pt x="3626" y="9151"/>
                    <a:pt x="3574" y="9051"/>
                  </a:cubicBezTo>
                  <a:cubicBezTo>
                    <a:pt x="3591" y="8773"/>
                    <a:pt x="3726" y="8509"/>
                    <a:pt x="3912" y="8296"/>
                  </a:cubicBezTo>
                  <a:cubicBezTo>
                    <a:pt x="4060" y="8122"/>
                    <a:pt x="4234" y="7983"/>
                    <a:pt x="4412" y="7849"/>
                  </a:cubicBezTo>
                  <a:cubicBezTo>
                    <a:pt x="4438" y="7827"/>
                    <a:pt x="4494" y="7797"/>
                    <a:pt x="4546" y="7766"/>
                  </a:cubicBezTo>
                  <a:lnTo>
                    <a:pt x="4568" y="7766"/>
                  </a:lnTo>
                  <a:cubicBezTo>
                    <a:pt x="4629" y="7766"/>
                    <a:pt x="4694" y="7766"/>
                    <a:pt x="4746" y="7783"/>
                  </a:cubicBezTo>
                  <a:cubicBezTo>
                    <a:pt x="4889" y="7818"/>
                    <a:pt x="4980" y="7957"/>
                    <a:pt x="5059" y="8079"/>
                  </a:cubicBezTo>
                  <a:cubicBezTo>
                    <a:pt x="5124" y="8196"/>
                    <a:pt x="5176" y="8309"/>
                    <a:pt x="5219" y="8426"/>
                  </a:cubicBezTo>
                  <a:cubicBezTo>
                    <a:pt x="5271" y="8556"/>
                    <a:pt x="5315" y="8695"/>
                    <a:pt x="5397" y="8804"/>
                  </a:cubicBezTo>
                  <a:cubicBezTo>
                    <a:pt x="5315" y="8491"/>
                    <a:pt x="5245" y="8161"/>
                    <a:pt x="5189" y="7849"/>
                  </a:cubicBezTo>
                  <a:cubicBezTo>
                    <a:pt x="5158" y="7710"/>
                    <a:pt x="5263" y="7588"/>
                    <a:pt x="5345" y="7480"/>
                  </a:cubicBezTo>
                  <a:cubicBezTo>
                    <a:pt x="5584" y="7176"/>
                    <a:pt x="5823" y="6872"/>
                    <a:pt x="6109" y="6611"/>
                  </a:cubicBezTo>
                  <a:cubicBezTo>
                    <a:pt x="6396" y="6351"/>
                    <a:pt x="6739" y="6138"/>
                    <a:pt x="7112" y="6055"/>
                  </a:cubicBezTo>
                  <a:cubicBezTo>
                    <a:pt x="7038" y="5795"/>
                    <a:pt x="6973" y="5534"/>
                    <a:pt x="6895" y="5274"/>
                  </a:cubicBezTo>
                  <a:cubicBezTo>
                    <a:pt x="6887" y="5278"/>
                    <a:pt x="6874" y="5278"/>
                    <a:pt x="6860" y="5287"/>
                  </a:cubicBezTo>
                  <a:cubicBezTo>
                    <a:pt x="6847" y="5274"/>
                    <a:pt x="6830" y="5270"/>
                    <a:pt x="6817" y="5270"/>
                  </a:cubicBezTo>
                  <a:cubicBezTo>
                    <a:pt x="6626" y="5270"/>
                    <a:pt x="6439" y="5243"/>
                    <a:pt x="6257" y="5200"/>
                  </a:cubicBezTo>
                  <a:cubicBezTo>
                    <a:pt x="6088" y="5152"/>
                    <a:pt x="5918" y="5096"/>
                    <a:pt x="5797" y="4970"/>
                  </a:cubicBezTo>
                  <a:cubicBezTo>
                    <a:pt x="5693" y="4874"/>
                    <a:pt x="5610" y="4749"/>
                    <a:pt x="5567" y="4605"/>
                  </a:cubicBezTo>
                  <a:cubicBezTo>
                    <a:pt x="5545" y="4536"/>
                    <a:pt x="5536" y="4466"/>
                    <a:pt x="5528" y="4397"/>
                  </a:cubicBezTo>
                  <a:cubicBezTo>
                    <a:pt x="5528" y="4340"/>
                    <a:pt x="5536" y="4288"/>
                    <a:pt x="5536" y="4236"/>
                  </a:cubicBezTo>
                  <a:cubicBezTo>
                    <a:pt x="5565" y="4252"/>
                    <a:pt x="5606" y="4257"/>
                    <a:pt x="5649" y="4257"/>
                  </a:cubicBezTo>
                  <a:cubicBezTo>
                    <a:pt x="5716" y="4257"/>
                    <a:pt x="5788" y="4244"/>
                    <a:pt x="5827" y="4236"/>
                  </a:cubicBezTo>
                  <a:cubicBezTo>
                    <a:pt x="5970" y="4210"/>
                    <a:pt x="6109" y="4180"/>
                    <a:pt x="6253" y="4141"/>
                  </a:cubicBezTo>
                  <a:cubicBezTo>
                    <a:pt x="6517" y="4067"/>
                    <a:pt x="6787" y="3980"/>
                    <a:pt x="7043" y="3867"/>
                  </a:cubicBezTo>
                  <a:close/>
                  <a:moveTo>
                    <a:pt x="23538" y="20518"/>
                  </a:moveTo>
                  <a:lnTo>
                    <a:pt x="23538" y="20518"/>
                  </a:lnTo>
                  <a:cubicBezTo>
                    <a:pt x="23650" y="20535"/>
                    <a:pt x="23766" y="20537"/>
                    <a:pt x="23882" y="20537"/>
                  </a:cubicBezTo>
                  <a:cubicBezTo>
                    <a:pt x="23916" y="20537"/>
                    <a:pt x="23950" y="20537"/>
                    <a:pt x="23984" y="20537"/>
                  </a:cubicBezTo>
                  <a:cubicBezTo>
                    <a:pt x="24040" y="20537"/>
                    <a:pt x="24095" y="20538"/>
                    <a:pt x="24150" y="20540"/>
                  </a:cubicBezTo>
                  <a:cubicBezTo>
                    <a:pt x="24358" y="20553"/>
                    <a:pt x="24562" y="20596"/>
                    <a:pt x="24767" y="20622"/>
                  </a:cubicBezTo>
                  <a:cubicBezTo>
                    <a:pt x="25075" y="20670"/>
                    <a:pt x="25453" y="20770"/>
                    <a:pt x="25770" y="20774"/>
                  </a:cubicBezTo>
                  <a:cubicBezTo>
                    <a:pt x="25887" y="21104"/>
                    <a:pt x="25887" y="21469"/>
                    <a:pt x="25874" y="21816"/>
                  </a:cubicBezTo>
                  <a:cubicBezTo>
                    <a:pt x="25856" y="22120"/>
                    <a:pt x="25835" y="22429"/>
                    <a:pt x="25748" y="22724"/>
                  </a:cubicBezTo>
                  <a:cubicBezTo>
                    <a:pt x="25670" y="22984"/>
                    <a:pt x="25531" y="23232"/>
                    <a:pt x="25331" y="23414"/>
                  </a:cubicBezTo>
                  <a:cubicBezTo>
                    <a:pt x="25075" y="23267"/>
                    <a:pt x="24832" y="23110"/>
                    <a:pt x="24636" y="22885"/>
                  </a:cubicBezTo>
                  <a:cubicBezTo>
                    <a:pt x="24441" y="22668"/>
                    <a:pt x="24298" y="22420"/>
                    <a:pt x="24141" y="22181"/>
                  </a:cubicBezTo>
                  <a:cubicBezTo>
                    <a:pt x="24163" y="22060"/>
                    <a:pt x="24128" y="21947"/>
                    <a:pt x="24076" y="21843"/>
                  </a:cubicBezTo>
                  <a:lnTo>
                    <a:pt x="24076" y="21843"/>
                  </a:lnTo>
                  <a:lnTo>
                    <a:pt x="24124" y="21877"/>
                  </a:lnTo>
                  <a:cubicBezTo>
                    <a:pt x="24141" y="21886"/>
                    <a:pt x="24159" y="21899"/>
                    <a:pt x="24172" y="21899"/>
                  </a:cubicBezTo>
                  <a:cubicBezTo>
                    <a:pt x="24193" y="21899"/>
                    <a:pt x="24211" y="21886"/>
                    <a:pt x="24228" y="21882"/>
                  </a:cubicBezTo>
                  <a:cubicBezTo>
                    <a:pt x="24358" y="21812"/>
                    <a:pt x="24510" y="21777"/>
                    <a:pt x="24645" y="21725"/>
                  </a:cubicBezTo>
                  <a:cubicBezTo>
                    <a:pt x="24780" y="21669"/>
                    <a:pt x="24923" y="21578"/>
                    <a:pt x="24971" y="21439"/>
                  </a:cubicBezTo>
                  <a:lnTo>
                    <a:pt x="24971" y="21395"/>
                  </a:lnTo>
                  <a:cubicBezTo>
                    <a:pt x="24964" y="21364"/>
                    <a:pt x="24928" y="21355"/>
                    <a:pt x="24897" y="21355"/>
                  </a:cubicBezTo>
                  <a:cubicBezTo>
                    <a:pt x="24889" y="21355"/>
                    <a:pt x="24882" y="21355"/>
                    <a:pt x="24875" y="21356"/>
                  </a:cubicBezTo>
                  <a:cubicBezTo>
                    <a:pt x="24701" y="21365"/>
                    <a:pt x="24528" y="21378"/>
                    <a:pt x="24354" y="21395"/>
                  </a:cubicBezTo>
                  <a:cubicBezTo>
                    <a:pt x="24279" y="21398"/>
                    <a:pt x="24204" y="21403"/>
                    <a:pt x="24127" y="21403"/>
                  </a:cubicBezTo>
                  <a:cubicBezTo>
                    <a:pt x="24092" y="21403"/>
                    <a:pt x="24056" y="21402"/>
                    <a:pt x="24020" y="21400"/>
                  </a:cubicBezTo>
                  <a:cubicBezTo>
                    <a:pt x="23933" y="21395"/>
                    <a:pt x="23737" y="21287"/>
                    <a:pt x="23625" y="21256"/>
                  </a:cubicBezTo>
                  <a:cubicBezTo>
                    <a:pt x="23599" y="21200"/>
                    <a:pt x="23581" y="21135"/>
                    <a:pt x="23577" y="21057"/>
                  </a:cubicBezTo>
                  <a:cubicBezTo>
                    <a:pt x="23564" y="20883"/>
                    <a:pt x="23586" y="20688"/>
                    <a:pt x="23538" y="20518"/>
                  </a:cubicBezTo>
                  <a:close/>
                  <a:moveTo>
                    <a:pt x="14715" y="18373"/>
                  </a:moveTo>
                  <a:cubicBezTo>
                    <a:pt x="14793" y="18434"/>
                    <a:pt x="14871" y="18495"/>
                    <a:pt x="14954" y="18560"/>
                  </a:cubicBezTo>
                  <a:cubicBezTo>
                    <a:pt x="14780" y="18894"/>
                    <a:pt x="14615" y="19237"/>
                    <a:pt x="14441" y="19576"/>
                  </a:cubicBezTo>
                  <a:cubicBezTo>
                    <a:pt x="14250" y="19936"/>
                    <a:pt x="14051" y="20292"/>
                    <a:pt x="13838" y="20644"/>
                  </a:cubicBezTo>
                  <a:cubicBezTo>
                    <a:pt x="13417" y="21335"/>
                    <a:pt x="12943" y="21990"/>
                    <a:pt x="12392" y="22576"/>
                  </a:cubicBezTo>
                  <a:cubicBezTo>
                    <a:pt x="12231" y="22737"/>
                    <a:pt x="12075" y="22902"/>
                    <a:pt x="11906" y="23054"/>
                  </a:cubicBezTo>
                  <a:cubicBezTo>
                    <a:pt x="11828" y="23123"/>
                    <a:pt x="11745" y="23202"/>
                    <a:pt x="11663" y="23271"/>
                  </a:cubicBezTo>
                  <a:cubicBezTo>
                    <a:pt x="11580" y="23341"/>
                    <a:pt x="11502" y="23401"/>
                    <a:pt x="11428" y="23484"/>
                  </a:cubicBezTo>
                  <a:cubicBezTo>
                    <a:pt x="11363" y="23401"/>
                    <a:pt x="11311" y="23319"/>
                    <a:pt x="11250" y="23245"/>
                  </a:cubicBezTo>
                  <a:cubicBezTo>
                    <a:pt x="12392" y="22120"/>
                    <a:pt x="13373" y="20822"/>
                    <a:pt x="14159" y="19437"/>
                  </a:cubicBezTo>
                  <a:cubicBezTo>
                    <a:pt x="14272" y="19237"/>
                    <a:pt x="14381" y="19038"/>
                    <a:pt x="14485" y="18838"/>
                  </a:cubicBezTo>
                  <a:cubicBezTo>
                    <a:pt x="14533" y="18738"/>
                    <a:pt x="14589" y="18634"/>
                    <a:pt x="14637" y="18538"/>
                  </a:cubicBezTo>
                  <a:cubicBezTo>
                    <a:pt x="14663" y="18482"/>
                    <a:pt x="14689" y="18430"/>
                    <a:pt x="14715" y="18373"/>
                  </a:cubicBezTo>
                  <a:close/>
                  <a:moveTo>
                    <a:pt x="26994" y="20636"/>
                  </a:moveTo>
                  <a:lnTo>
                    <a:pt x="26994" y="20636"/>
                  </a:lnTo>
                  <a:cubicBezTo>
                    <a:pt x="27168" y="21295"/>
                    <a:pt x="27220" y="21973"/>
                    <a:pt x="27246" y="22659"/>
                  </a:cubicBezTo>
                  <a:cubicBezTo>
                    <a:pt x="27267" y="23106"/>
                    <a:pt x="27250" y="23614"/>
                    <a:pt x="27050" y="24013"/>
                  </a:cubicBezTo>
                  <a:cubicBezTo>
                    <a:pt x="26898" y="22898"/>
                    <a:pt x="26746" y="21743"/>
                    <a:pt x="26994" y="20636"/>
                  </a:cubicBezTo>
                  <a:close/>
                  <a:moveTo>
                    <a:pt x="23924" y="22294"/>
                  </a:moveTo>
                  <a:cubicBezTo>
                    <a:pt x="23863" y="22390"/>
                    <a:pt x="23820" y="22494"/>
                    <a:pt x="23768" y="22594"/>
                  </a:cubicBezTo>
                  <a:cubicBezTo>
                    <a:pt x="23685" y="22741"/>
                    <a:pt x="23590" y="22880"/>
                    <a:pt x="23507" y="23019"/>
                  </a:cubicBezTo>
                  <a:cubicBezTo>
                    <a:pt x="23334" y="23306"/>
                    <a:pt x="23151" y="23579"/>
                    <a:pt x="22965" y="23853"/>
                  </a:cubicBezTo>
                  <a:cubicBezTo>
                    <a:pt x="22860" y="24005"/>
                    <a:pt x="22752" y="24148"/>
                    <a:pt x="22648" y="24300"/>
                  </a:cubicBezTo>
                  <a:cubicBezTo>
                    <a:pt x="23051" y="23618"/>
                    <a:pt x="23464" y="22945"/>
                    <a:pt x="23902" y="22294"/>
                  </a:cubicBezTo>
                  <a:close/>
                  <a:moveTo>
                    <a:pt x="21480" y="26328"/>
                  </a:moveTo>
                  <a:lnTo>
                    <a:pt x="21480" y="26328"/>
                  </a:lnTo>
                  <a:cubicBezTo>
                    <a:pt x="21458" y="26375"/>
                    <a:pt x="21445" y="26423"/>
                    <a:pt x="21428" y="26467"/>
                  </a:cubicBezTo>
                  <a:lnTo>
                    <a:pt x="21410" y="26454"/>
                  </a:lnTo>
                  <a:cubicBezTo>
                    <a:pt x="21432" y="26410"/>
                    <a:pt x="21458" y="26371"/>
                    <a:pt x="21480" y="26328"/>
                  </a:cubicBezTo>
                  <a:close/>
                  <a:moveTo>
                    <a:pt x="15045" y="18625"/>
                  </a:moveTo>
                  <a:cubicBezTo>
                    <a:pt x="15709" y="19151"/>
                    <a:pt x="16352" y="19715"/>
                    <a:pt x="16960" y="20314"/>
                  </a:cubicBezTo>
                  <a:cubicBezTo>
                    <a:pt x="17329" y="20675"/>
                    <a:pt x="17681" y="21057"/>
                    <a:pt x="18028" y="21439"/>
                  </a:cubicBezTo>
                  <a:cubicBezTo>
                    <a:pt x="18048" y="21461"/>
                    <a:pt x="18073" y="21470"/>
                    <a:pt x="18097" y="21470"/>
                  </a:cubicBezTo>
                  <a:cubicBezTo>
                    <a:pt x="18126" y="21470"/>
                    <a:pt x="18154" y="21457"/>
                    <a:pt x="18176" y="21439"/>
                  </a:cubicBezTo>
                  <a:cubicBezTo>
                    <a:pt x="18306" y="21447"/>
                    <a:pt x="18440" y="21443"/>
                    <a:pt x="18571" y="21447"/>
                  </a:cubicBezTo>
                  <a:cubicBezTo>
                    <a:pt x="18736" y="21452"/>
                    <a:pt x="18896" y="21460"/>
                    <a:pt x="19053" y="21469"/>
                  </a:cubicBezTo>
                  <a:cubicBezTo>
                    <a:pt x="19370" y="21487"/>
                    <a:pt x="19691" y="21517"/>
                    <a:pt x="20003" y="21569"/>
                  </a:cubicBezTo>
                  <a:cubicBezTo>
                    <a:pt x="20646" y="21660"/>
                    <a:pt x="21276" y="21795"/>
                    <a:pt x="21888" y="21990"/>
                  </a:cubicBezTo>
                  <a:cubicBezTo>
                    <a:pt x="22062" y="22042"/>
                    <a:pt x="22235" y="22103"/>
                    <a:pt x="22409" y="22168"/>
                  </a:cubicBezTo>
                  <a:cubicBezTo>
                    <a:pt x="22491" y="22203"/>
                    <a:pt x="22578" y="22233"/>
                    <a:pt x="22656" y="22268"/>
                  </a:cubicBezTo>
                  <a:cubicBezTo>
                    <a:pt x="22700" y="22281"/>
                    <a:pt x="22743" y="22303"/>
                    <a:pt x="22787" y="22316"/>
                  </a:cubicBezTo>
                  <a:cubicBezTo>
                    <a:pt x="22678" y="22398"/>
                    <a:pt x="22583" y="22489"/>
                    <a:pt x="22478" y="22576"/>
                  </a:cubicBezTo>
                  <a:cubicBezTo>
                    <a:pt x="22352" y="22681"/>
                    <a:pt x="22231" y="22789"/>
                    <a:pt x="22105" y="22889"/>
                  </a:cubicBezTo>
                  <a:cubicBezTo>
                    <a:pt x="21844" y="23106"/>
                    <a:pt x="21588" y="23332"/>
                    <a:pt x="21332" y="23549"/>
                  </a:cubicBezTo>
                  <a:cubicBezTo>
                    <a:pt x="21193" y="23666"/>
                    <a:pt x="21050" y="23792"/>
                    <a:pt x="20911" y="23918"/>
                  </a:cubicBezTo>
                  <a:cubicBezTo>
                    <a:pt x="20781" y="23597"/>
                    <a:pt x="20516" y="23215"/>
                    <a:pt x="20333" y="22945"/>
                  </a:cubicBezTo>
                  <a:cubicBezTo>
                    <a:pt x="20112" y="22607"/>
                    <a:pt x="19886" y="22268"/>
                    <a:pt x="19582" y="22008"/>
                  </a:cubicBezTo>
                  <a:lnTo>
                    <a:pt x="19582" y="22008"/>
                  </a:lnTo>
                  <a:cubicBezTo>
                    <a:pt x="19704" y="22116"/>
                    <a:pt x="19769" y="22602"/>
                    <a:pt x="19821" y="22767"/>
                  </a:cubicBezTo>
                  <a:cubicBezTo>
                    <a:pt x="19899" y="23028"/>
                    <a:pt x="19986" y="23293"/>
                    <a:pt x="20069" y="23553"/>
                  </a:cubicBezTo>
                  <a:cubicBezTo>
                    <a:pt x="20112" y="23701"/>
                    <a:pt x="20190" y="24226"/>
                    <a:pt x="20290" y="24448"/>
                  </a:cubicBezTo>
                  <a:cubicBezTo>
                    <a:pt x="20147" y="24574"/>
                    <a:pt x="20003" y="24704"/>
                    <a:pt x="19873" y="24843"/>
                  </a:cubicBezTo>
                  <a:cubicBezTo>
                    <a:pt x="19569" y="24539"/>
                    <a:pt x="19283" y="24213"/>
                    <a:pt x="19044" y="23857"/>
                  </a:cubicBezTo>
                  <a:cubicBezTo>
                    <a:pt x="18697" y="23336"/>
                    <a:pt x="18453" y="22750"/>
                    <a:pt x="18041" y="22281"/>
                  </a:cubicBezTo>
                  <a:lnTo>
                    <a:pt x="18041" y="22281"/>
                  </a:lnTo>
                  <a:cubicBezTo>
                    <a:pt x="18236" y="23162"/>
                    <a:pt x="18371" y="24057"/>
                    <a:pt x="18453" y="24960"/>
                  </a:cubicBezTo>
                  <a:cubicBezTo>
                    <a:pt x="18501" y="25524"/>
                    <a:pt x="18527" y="26093"/>
                    <a:pt x="18397" y="26645"/>
                  </a:cubicBezTo>
                  <a:cubicBezTo>
                    <a:pt x="18388" y="26688"/>
                    <a:pt x="18375" y="26727"/>
                    <a:pt x="18349" y="26762"/>
                  </a:cubicBezTo>
                  <a:cubicBezTo>
                    <a:pt x="18306" y="26805"/>
                    <a:pt x="18236" y="26814"/>
                    <a:pt x="18176" y="26818"/>
                  </a:cubicBezTo>
                  <a:cubicBezTo>
                    <a:pt x="17906" y="26842"/>
                    <a:pt x="17635" y="26854"/>
                    <a:pt x="17364" y="26854"/>
                  </a:cubicBezTo>
                  <a:cubicBezTo>
                    <a:pt x="16162" y="26854"/>
                    <a:pt x="14961" y="26620"/>
                    <a:pt x="13855" y="26163"/>
                  </a:cubicBezTo>
                  <a:lnTo>
                    <a:pt x="13855" y="26163"/>
                  </a:lnTo>
                  <a:cubicBezTo>
                    <a:pt x="14220" y="26966"/>
                    <a:pt x="14659" y="27739"/>
                    <a:pt x="15175" y="28460"/>
                  </a:cubicBezTo>
                  <a:cubicBezTo>
                    <a:pt x="14628" y="27878"/>
                    <a:pt x="14107" y="27292"/>
                    <a:pt x="13634" y="26653"/>
                  </a:cubicBezTo>
                  <a:cubicBezTo>
                    <a:pt x="13065" y="25889"/>
                    <a:pt x="12557" y="25077"/>
                    <a:pt x="12014" y="24296"/>
                  </a:cubicBezTo>
                  <a:cubicBezTo>
                    <a:pt x="11836" y="24035"/>
                    <a:pt x="11645" y="23783"/>
                    <a:pt x="11463" y="23527"/>
                  </a:cubicBezTo>
                  <a:cubicBezTo>
                    <a:pt x="11637" y="23445"/>
                    <a:pt x="11789" y="23293"/>
                    <a:pt x="11927" y="23167"/>
                  </a:cubicBezTo>
                  <a:cubicBezTo>
                    <a:pt x="12079" y="23037"/>
                    <a:pt x="12227" y="22898"/>
                    <a:pt x="12370" y="22750"/>
                  </a:cubicBezTo>
                  <a:cubicBezTo>
                    <a:pt x="12653" y="22463"/>
                    <a:pt x="12913" y="22151"/>
                    <a:pt x="13161" y="21834"/>
                  </a:cubicBezTo>
                  <a:cubicBezTo>
                    <a:pt x="13660" y="21187"/>
                    <a:pt x="14081" y="20488"/>
                    <a:pt x="14468" y="19771"/>
                  </a:cubicBezTo>
                  <a:cubicBezTo>
                    <a:pt x="14667" y="19398"/>
                    <a:pt x="14871" y="19016"/>
                    <a:pt x="15045" y="18625"/>
                  </a:cubicBezTo>
                  <a:close/>
                  <a:moveTo>
                    <a:pt x="24081" y="22420"/>
                  </a:moveTo>
                  <a:cubicBezTo>
                    <a:pt x="24293" y="22850"/>
                    <a:pt x="24615" y="23215"/>
                    <a:pt x="25027" y="23471"/>
                  </a:cubicBezTo>
                  <a:cubicBezTo>
                    <a:pt x="25518" y="23783"/>
                    <a:pt x="26039" y="24079"/>
                    <a:pt x="26590" y="24283"/>
                  </a:cubicBezTo>
                  <a:cubicBezTo>
                    <a:pt x="26872" y="24383"/>
                    <a:pt x="27163" y="24456"/>
                    <a:pt x="27463" y="24482"/>
                  </a:cubicBezTo>
                  <a:cubicBezTo>
                    <a:pt x="27575" y="24492"/>
                    <a:pt x="27687" y="24495"/>
                    <a:pt x="27801" y="24495"/>
                  </a:cubicBezTo>
                  <a:cubicBezTo>
                    <a:pt x="28004" y="24495"/>
                    <a:pt x="28209" y="24483"/>
                    <a:pt x="28409" y="24469"/>
                  </a:cubicBezTo>
                  <a:cubicBezTo>
                    <a:pt x="29030" y="24426"/>
                    <a:pt x="29638" y="24352"/>
                    <a:pt x="30242" y="24192"/>
                  </a:cubicBezTo>
                  <a:cubicBezTo>
                    <a:pt x="30850" y="24031"/>
                    <a:pt x="31431" y="23809"/>
                    <a:pt x="32009" y="23579"/>
                  </a:cubicBezTo>
                  <a:lnTo>
                    <a:pt x="32009" y="23579"/>
                  </a:lnTo>
                  <a:cubicBezTo>
                    <a:pt x="31991" y="23649"/>
                    <a:pt x="31970" y="23723"/>
                    <a:pt x="31957" y="23792"/>
                  </a:cubicBezTo>
                  <a:cubicBezTo>
                    <a:pt x="30928" y="24187"/>
                    <a:pt x="29773" y="24600"/>
                    <a:pt x="28683" y="24682"/>
                  </a:cubicBezTo>
                  <a:cubicBezTo>
                    <a:pt x="28502" y="24696"/>
                    <a:pt x="28320" y="24704"/>
                    <a:pt x="28138" y="24704"/>
                  </a:cubicBezTo>
                  <a:cubicBezTo>
                    <a:pt x="27205" y="24704"/>
                    <a:pt x="26267" y="24511"/>
                    <a:pt x="25457" y="24057"/>
                  </a:cubicBezTo>
                  <a:cubicBezTo>
                    <a:pt x="25166" y="23896"/>
                    <a:pt x="24892" y="23701"/>
                    <a:pt x="24623" y="23510"/>
                  </a:cubicBezTo>
                  <a:lnTo>
                    <a:pt x="24623" y="23510"/>
                  </a:lnTo>
                  <a:cubicBezTo>
                    <a:pt x="25257" y="24309"/>
                    <a:pt x="26312" y="24682"/>
                    <a:pt x="27315" y="24865"/>
                  </a:cubicBezTo>
                  <a:cubicBezTo>
                    <a:pt x="27689" y="24938"/>
                    <a:pt x="28075" y="24990"/>
                    <a:pt x="28453" y="24995"/>
                  </a:cubicBezTo>
                  <a:cubicBezTo>
                    <a:pt x="28480" y="24995"/>
                    <a:pt x="28506" y="24995"/>
                    <a:pt x="28533" y="24995"/>
                  </a:cubicBezTo>
                  <a:cubicBezTo>
                    <a:pt x="29239" y="24995"/>
                    <a:pt x="29933" y="24832"/>
                    <a:pt x="30619" y="24669"/>
                  </a:cubicBezTo>
                  <a:cubicBezTo>
                    <a:pt x="30993" y="24582"/>
                    <a:pt x="31362" y="24495"/>
                    <a:pt x="31740" y="24409"/>
                  </a:cubicBezTo>
                  <a:cubicBezTo>
                    <a:pt x="31766" y="24404"/>
                    <a:pt x="31792" y="24400"/>
                    <a:pt x="31818" y="24383"/>
                  </a:cubicBezTo>
                  <a:lnTo>
                    <a:pt x="31818" y="24383"/>
                  </a:lnTo>
                  <a:cubicBezTo>
                    <a:pt x="31718" y="24851"/>
                    <a:pt x="31622" y="25316"/>
                    <a:pt x="31544" y="25785"/>
                  </a:cubicBezTo>
                  <a:cubicBezTo>
                    <a:pt x="31514" y="25920"/>
                    <a:pt x="31492" y="26059"/>
                    <a:pt x="31470" y="26197"/>
                  </a:cubicBezTo>
                  <a:cubicBezTo>
                    <a:pt x="31331" y="26853"/>
                    <a:pt x="31227" y="27509"/>
                    <a:pt x="31210" y="28173"/>
                  </a:cubicBezTo>
                  <a:cubicBezTo>
                    <a:pt x="31210" y="28182"/>
                    <a:pt x="31206" y="28195"/>
                    <a:pt x="31206" y="28208"/>
                  </a:cubicBezTo>
                  <a:cubicBezTo>
                    <a:pt x="31184" y="28442"/>
                    <a:pt x="31162" y="28677"/>
                    <a:pt x="31149" y="28902"/>
                  </a:cubicBezTo>
                  <a:cubicBezTo>
                    <a:pt x="31140" y="28937"/>
                    <a:pt x="31110" y="29215"/>
                    <a:pt x="31153" y="29311"/>
                  </a:cubicBezTo>
                  <a:cubicBezTo>
                    <a:pt x="31149" y="29319"/>
                    <a:pt x="31140" y="29319"/>
                    <a:pt x="31132" y="29324"/>
                  </a:cubicBezTo>
                  <a:lnTo>
                    <a:pt x="31119" y="29324"/>
                  </a:lnTo>
                  <a:cubicBezTo>
                    <a:pt x="31110" y="29319"/>
                    <a:pt x="31097" y="29311"/>
                    <a:pt x="31080" y="29311"/>
                  </a:cubicBezTo>
                  <a:cubicBezTo>
                    <a:pt x="30420" y="29306"/>
                    <a:pt x="29768" y="29319"/>
                    <a:pt x="29104" y="29259"/>
                  </a:cubicBezTo>
                  <a:cubicBezTo>
                    <a:pt x="28448" y="29198"/>
                    <a:pt x="27797" y="29107"/>
                    <a:pt x="27159" y="28959"/>
                  </a:cubicBezTo>
                  <a:cubicBezTo>
                    <a:pt x="25869" y="28677"/>
                    <a:pt x="24628" y="28221"/>
                    <a:pt x="23455" y="27622"/>
                  </a:cubicBezTo>
                  <a:lnTo>
                    <a:pt x="23455" y="27622"/>
                  </a:lnTo>
                  <a:cubicBezTo>
                    <a:pt x="23499" y="27639"/>
                    <a:pt x="23546" y="27661"/>
                    <a:pt x="23586" y="27682"/>
                  </a:cubicBezTo>
                  <a:cubicBezTo>
                    <a:pt x="23633" y="27704"/>
                    <a:pt x="23690" y="27730"/>
                    <a:pt x="23751" y="27739"/>
                  </a:cubicBezTo>
                  <a:cubicBezTo>
                    <a:pt x="23757" y="27739"/>
                    <a:pt x="23763" y="27740"/>
                    <a:pt x="23769" y="27740"/>
                  </a:cubicBezTo>
                  <a:cubicBezTo>
                    <a:pt x="23820" y="27740"/>
                    <a:pt x="23874" y="27725"/>
                    <a:pt x="23929" y="27717"/>
                  </a:cubicBezTo>
                  <a:cubicBezTo>
                    <a:pt x="24324" y="27613"/>
                    <a:pt x="24719" y="27513"/>
                    <a:pt x="25118" y="27413"/>
                  </a:cubicBezTo>
                  <a:cubicBezTo>
                    <a:pt x="25969" y="27196"/>
                    <a:pt x="26825" y="26970"/>
                    <a:pt x="27602" y="26567"/>
                  </a:cubicBezTo>
                  <a:lnTo>
                    <a:pt x="27602" y="26567"/>
                  </a:lnTo>
                  <a:lnTo>
                    <a:pt x="25435" y="26827"/>
                  </a:lnTo>
                  <a:cubicBezTo>
                    <a:pt x="25394" y="26824"/>
                    <a:pt x="25352" y="26823"/>
                    <a:pt x="25310" y="26823"/>
                  </a:cubicBezTo>
                  <a:cubicBezTo>
                    <a:pt x="24891" y="26823"/>
                    <a:pt x="24417" y="26949"/>
                    <a:pt x="24011" y="27001"/>
                  </a:cubicBezTo>
                  <a:cubicBezTo>
                    <a:pt x="23542" y="27053"/>
                    <a:pt x="23078" y="27096"/>
                    <a:pt x="22613" y="27166"/>
                  </a:cubicBezTo>
                  <a:cubicBezTo>
                    <a:pt x="22565" y="27140"/>
                    <a:pt x="22517" y="27114"/>
                    <a:pt x="22470" y="27079"/>
                  </a:cubicBezTo>
                  <a:cubicBezTo>
                    <a:pt x="22170" y="26905"/>
                    <a:pt x="21888" y="26705"/>
                    <a:pt x="21588" y="26532"/>
                  </a:cubicBezTo>
                  <a:cubicBezTo>
                    <a:pt x="22035" y="25299"/>
                    <a:pt x="22913" y="24296"/>
                    <a:pt x="23625" y="23215"/>
                  </a:cubicBezTo>
                  <a:cubicBezTo>
                    <a:pt x="23729" y="23058"/>
                    <a:pt x="23824" y="22902"/>
                    <a:pt x="23911" y="22733"/>
                  </a:cubicBezTo>
                  <a:cubicBezTo>
                    <a:pt x="23968" y="22637"/>
                    <a:pt x="24033" y="22529"/>
                    <a:pt x="24081" y="22420"/>
                  </a:cubicBezTo>
                  <a:close/>
                  <a:moveTo>
                    <a:pt x="33687" y="24683"/>
                  </a:moveTo>
                  <a:cubicBezTo>
                    <a:pt x="33715" y="24683"/>
                    <a:pt x="33742" y="24694"/>
                    <a:pt x="33754" y="24726"/>
                  </a:cubicBezTo>
                  <a:cubicBezTo>
                    <a:pt x="33841" y="24943"/>
                    <a:pt x="33885" y="25151"/>
                    <a:pt x="33898" y="25381"/>
                  </a:cubicBezTo>
                  <a:cubicBezTo>
                    <a:pt x="33915" y="25616"/>
                    <a:pt x="33893" y="25846"/>
                    <a:pt x="33876" y="26076"/>
                  </a:cubicBezTo>
                  <a:cubicBezTo>
                    <a:pt x="33845" y="26571"/>
                    <a:pt x="33806" y="27066"/>
                    <a:pt x="33767" y="27565"/>
                  </a:cubicBezTo>
                  <a:cubicBezTo>
                    <a:pt x="33650" y="29319"/>
                    <a:pt x="33546" y="31082"/>
                    <a:pt x="33529" y="32841"/>
                  </a:cubicBezTo>
                  <a:cubicBezTo>
                    <a:pt x="33520" y="33713"/>
                    <a:pt x="33520" y="34586"/>
                    <a:pt x="33524" y="35463"/>
                  </a:cubicBezTo>
                  <a:cubicBezTo>
                    <a:pt x="33529" y="35906"/>
                    <a:pt x="33537" y="36344"/>
                    <a:pt x="33546" y="36792"/>
                  </a:cubicBezTo>
                  <a:cubicBezTo>
                    <a:pt x="33546" y="36887"/>
                    <a:pt x="33550" y="36991"/>
                    <a:pt x="33559" y="37091"/>
                  </a:cubicBezTo>
                  <a:cubicBezTo>
                    <a:pt x="33433" y="37126"/>
                    <a:pt x="33307" y="37169"/>
                    <a:pt x="33190" y="37226"/>
                  </a:cubicBezTo>
                  <a:cubicBezTo>
                    <a:pt x="33181" y="37209"/>
                    <a:pt x="33181" y="37191"/>
                    <a:pt x="33181" y="37169"/>
                  </a:cubicBezTo>
                  <a:cubicBezTo>
                    <a:pt x="33181" y="36397"/>
                    <a:pt x="33177" y="35615"/>
                    <a:pt x="33181" y="34833"/>
                  </a:cubicBezTo>
                  <a:cubicBezTo>
                    <a:pt x="33194" y="32498"/>
                    <a:pt x="33242" y="30157"/>
                    <a:pt x="33394" y="27830"/>
                  </a:cubicBezTo>
                  <a:cubicBezTo>
                    <a:pt x="33429" y="27335"/>
                    <a:pt x="33463" y="26849"/>
                    <a:pt x="33507" y="26354"/>
                  </a:cubicBezTo>
                  <a:cubicBezTo>
                    <a:pt x="33520" y="26228"/>
                    <a:pt x="33529" y="26102"/>
                    <a:pt x="33546" y="25980"/>
                  </a:cubicBezTo>
                  <a:cubicBezTo>
                    <a:pt x="33568" y="25785"/>
                    <a:pt x="33589" y="25590"/>
                    <a:pt x="33607" y="25394"/>
                  </a:cubicBezTo>
                  <a:cubicBezTo>
                    <a:pt x="33615" y="25294"/>
                    <a:pt x="33624" y="25190"/>
                    <a:pt x="33624" y="25090"/>
                  </a:cubicBezTo>
                  <a:cubicBezTo>
                    <a:pt x="33633" y="24951"/>
                    <a:pt x="33650" y="24817"/>
                    <a:pt x="33659" y="24686"/>
                  </a:cubicBezTo>
                  <a:cubicBezTo>
                    <a:pt x="33668" y="24684"/>
                    <a:pt x="33678" y="24683"/>
                    <a:pt x="33687" y="24683"/>
                  </a:cubicBezTo>
                  <a:close/>
                  <a:moveTo>
                    <a:pt x="18415" y="40699"/>
                  </a:moveTo>
                  <a:cubicBezTo>
                    <a:pt x="18498" y="40699"/>
                    <a:pt x="18640" y="40712"/>
                    <a:pt x="18822" y="40738"/>
                  </a:cubicBezTo>
                  <a:cubicBezTo>
                    <a:pt x="18636" y="40725"/>
                    <a:pt x="18453" y="40717"/>
                    <a:pt x="18267" y="40708"/>
                  </a:cubicBezTo>
                  <a:cubicBezTo>
                    <a:pt x="18267" y="40704"/>
                    <a:pt x="18262" y="40704"/>
                    <a:pt x="18262" y="40704"/>
                  </a:cubicBezTo>
                  <a:cubicBezTo>
                    <a:pt x="18301" y="40704"/>
                    <a:pt x="18340" y="40699"/>
                    <a:pt x="18384" y="40699"/>
                  </a:cubicBezTo>
                  <a:cubicBezTo>
                    <a:pt x="18393" y="40699"/>
                    <a:pt x="18404" y="40699"/>
                    <a:pt x="18415" y="40699"/>
                  </a:cubicBezTo>
                  <a:close/>
                  <a:moveTo>
                    <a:pt x="25288" y="41411"/>
                  </a:moveTo>
                  <a:cubicBezTo>
                    <a:pt x="25474" y="41411"/>
                    <a:pt x="25670" y="41411"/>
                    <a:pt x="25861" y="41416"/>
                  </a:cubicBezTo>
                  <a:cubicBezTo>
                    <a:pt x="26356" y="41424"/>
                    <a:pt x="26851" y="41455"/>
                    <a:pt x="27350" y="41485"/>
                  </a:cubicBezTo>
                  <a:cubicBezTo>
                    <a:pt x="27133" y="41477"/>
                    <a:pt x="26916" y="41464"/>
                    <a:pt x="26690" y="41455"/>
                  </a:cubicBezTo>
                  <a:cubicBezTo>
                    <a:pt x="26399" y="41442"/>
                    <a:pt x="26095" y="41438"/>
                    <a:pt x="25791" y="41433"/>
                  </a:cubicBezTo>
                  <a:cubicBezTo>
                    <a:pt x="25665" y="41424"/>
                    <a:pt x="25535" y="41424"/>
                    <a:pt x="25409" y="41424"/>
                  </a:cubicBezTo>
                  <a:cubicBezTo>
                    <a:pt x="25366" y="41420"/>
                    <a:pt x="25331" y="41416"/>
                    <a:pt x="25288" y="41411"/>
                  </a:cubicBezTo>
                  <a:close/>
                  <a:moveTo>
                    <a:pt x="11888" y="1"/>
                  </a:moveTo>
                  <a:cubicBezTo>
                    <a:pt x="11807" y="1"/>
                    <a:pt x="11721" y="17"/>
                    <a:pt x="11663" y="29"/>
                  </a:cubicBezTo>
                  <a:cubicBezTo>
                    <a:pt x="11493" y="68"/>
                    <a:pt x="11350" y="155"/>
                    <a:pt x="11202" y="242"/>
                  </a:cubicBezTo>
                  <a:cubicBezTo>
                    <a:pt x="11046" y="341"/>
                    <a:pt x="10881" y="433"/>
                    <a:pt x="10729" y="537"/>
                  </a:cubicBezTo>
                  <a:cubicBezTo>
                    <a:pt x="10577" y="637"/>
                    <a:pt x="10408" y="741"/>
                    <a:pt x="10278" y="876"/>
                  </a:cubicBezTo>
                  <a:cubicBezTo>
                    <a:pt x="10252" y="867"/>
                    <a:pt x="10225" y="849"/>
                    <a:pt x="10199" y="841"/>
                  </a:cubicBezTo>
                  <a:cubicBezTo>
                    <a:pt x="10190" y="827"/>
                    <a:pt x="10172" y="819"/>
                    <a:pt x="10156" y="819"/>
                  </a:cubicBezTo>
                  <a:cubicBezTo>
                    <a:pt x="10136" y="819"/>
                    <a:pt x="10117" y="830"/>
                    <a:pt x="10113" y="854"/>
                  </a:cubicBezTo>
                  <a:cubicBezTo>
                    <a:pt x="9987" y="1375"/>
                    <a:pt x="9774" y="1874"/>
                    <a:pt x="9470" y="2321"/>
                  </a:cubicBezTo>
                  <a:cubicBezTo>
                    <a:pt x="9149" y="2782"/>
                    <a:pt x="8745" y="3151"/>
                    <a:pt x="8280" y="3468"/>
                  </a:cubicBezTo>
                  <a:cubicBezTo>
                    <a:pt x="7989" y="3667"/>
                    <a:pt x="7694" y="3858"/>
                    <a:pt x="7408" y="4062"/>
                  </a:cubicBezTo>
                  <a:cubicBezTo>
                    <a:pt x="7325" y="3967"/>
                    <a:pt x="7247" y="3871"/>
                    <a:pt x="7151" y="3785"/>
                  </a:cubicBezTo>
                  <a:cubicBezTo>
                    <a:pt x="7141" y="3758"/>
                    <a:pt x="7114" y="3734"/>
                    <a:pt x="7082" y="3734"/>
                  </a:cubicBezTo>
                  <a:cubicBezTo>
                    <a:pt x="7072" y="3734"/>
                    <a:pt x="7062" y="3736"/>
                    <a:pt x="7052" y="3741"/>
                  </a:cubicBezTo>
                  <a:cubicBezTo>
                    <a:pt x="6834" y="3824"/>
                    <a:pt x="6617" y="3906"/>
                    <a:pt x="6392" y="3976"/>
                  </a:cubicBezTo>
                  <a:cubicBezTo>
                    <a:pt x="6387" y="3971"/>
                    <a:pt x="6387" y="3967"/>
                    <a:pt x="6383" y="3967"/>
                  </a:cubicBezTo>
                  <a:cubicBezTo>
                    <a:pt x="6335" y="3911"/>
                    <a:pt x="6274" y="3871"/>
                    <a:pt x="6214" y="3828"/>
                  </a:cubicBezTo>
                  <a:cubicBezTo>
                    <a:pt x="6161" y="3785"/>
                    <a:pt x="6101" y="3741"/>
                    <a:pt x="6044" y="3693"/>
                  </a:cubicBezTo>
                  <a:cubicBezTo>
                    <a:pt x="5967" y="3634"/>
                    <a:pt x="5878" y="3580"/>
                    <a:pt x="5780" y="3580"/>
                  </a:cubicBezTo>
                  <a:cubicBezTo>
                    <a:pt x="5757" y="3580"/>
                    <a:pt x="5734" y="3583"/>
                    <a:pt x="5710" y="3589"/>
                  </a:cubicBezTo>
                  <a:cubicBezTo>
                    <a:pt x="5597" y="3628"/>
                    <a:pt x="5501" y="3737"/>
                    <a:pt x="5423" y="3819"/>
                  </a:cubicBezTo>
                  <a:cubicBezTo>
                    <a:pt x="5371" y="3867"/>
                    <a:pt x="5328" y="3915"/>
                    <a:pt x="5284" y="3971"/>
                  </a:cubicBezTo>
                  <a:cubicBezTo>
                    <a:pt x="5263" y="3997"/>
                    <a:pt x="5241" y="4023"/>
                    <a:pt x="5228" y="4054"/>
                  </a:cubicBezTo>
                  <a:cubicBezTo>
                    <a:pt x="5215" y="4067"/>
                    <a:pt x="5206" y="4080"/>
                    <a:pt x="5198" y="4097"/>
                  </a:cubicBezTo>
                  <a:cubicBezTo>
                    <a:pt x="5171" y="4054"/>
                    <a:pt x="5150" y="4032"/>
                    <a:pt x="5076" y="4019"/>
                  </a:cubicBezTo>
                  <a:cubicBezTo>
                    <a:pt x="5024" y="4011"/>
                    <a:pt x="4971" y="4007"/>
                    <a:pt x="4918" y="4007"/>
                  </a:cubicBezTo>
                  <a:cubicBezTo>
                    <a:pt x="4801" y="4007"/>
                    <a:pt x="4685" y="4027"/>
                    <a:pt x="4577" y="4062"/>
                  </a:cubicBezTo>
                  <a:cubicBezTo>
                    <a:pt x="4255" y="4171"/>
                    <a:pt x="3990" y="4449"/>
                    <a:pt x="3947" y="4783"/>
                  </a:cubicBezTo>
                  <a:cubicBezTo>
                    <a:pt x="3934" y="4779"/>
                    <a:pt x="3925" y="4770"/>
                    <a:pt x="3908" y="4762"/>
                  </a:cubicBezTo>
                  <a:cubicBezTo>
                    <a:pt x="3867" y="4742"/>
                    <a:pt x="3828" y="4734"/>
                    <a:pt x="3789" y="4734"/>
                  </a:cubicBezTo>
                  <a:cubicBezTo>
                    <a:pt x="3687" y="4734"/>
                    <a:pt x="3590" y="4789"/>
                    <a:pt x="3495" y="4840"/>
                  </a:cubicBezTo>
                  <a:cubicBezTo>
                    <a:pt x="3213" y="4992"/>
                    <a:pt x="2840" y="5235"/>
                    <a:pt x="2883" y="5608"/>
                  </a:cubicBezTo>
                  <a:cubicBezTo>
                    <a:pt x="2883" y="5617"/>
                    <a:pt x="2883" y="5617"/>
                    <a:pt x="2887" y="5621"/>
                  </a:cubicBezTo>
                  <a:lnTo>
                    <a:pt x="2887" y="5621"/>
                  </a:lnTo>
                  <a:cubicBezTo>
                    <a:pt x="2913" y="5619"/>
                    <a:pt x="2927" y="5611"/>
                    <a:pt x="2931" y="5595"/>
                  </a:cubicBezTo>
                  <a:cubicBezTo>
                    <a:pt x="3014" y="5313"/>
                    <a:pt x="3196" y="5135"/>
                    <a:pt x="3448" y="4987"/>
                  </a:cubicBezTo>
                  <a:cubicBezTo>
                    <a:pt x="3534" y="4939"/>
                    <a:pt x="3647" y="4855"/>
                    <a:pt x="3751" y="4855"/>
                  </a:cubicBezTo>
                  <a:cubicBezTo>
                    <a:pt x="3778" y="4855"/>
                    <a:pt x="3805" y="4861"/>
                    <a:pt x="3830" y="4874"/>
                  </a:cubicBezTo>
                  <a:cubicBezTo>
                    <a:pt x="3951" y="4940"/>
                    <a:pt x="4025" y="5078"/>
                    <a:pt x="4099" y="5187"/>
                  </a:cubicBezTo>
                  <a:cubicBezTo>
                    <a:pt x="4264" y="5430"/>
                    <a:pt x="4412" y="5699"/>
                    <a:pt x="4559" y="5960"/>
                  </a:cubicBezTo>
                  <a:cubicBezTo>
                    <a:pt x="4690" y="6186"/>
                    <a:pt x="4863" y="6429"/>
                    <a:pt x="4885" y="6702"/>
                  </a:cubicBezTo>
                  <a:cubicBezTo>
                    <a:pt x="4894" y="6828"/>
                    <a:pt x="4868" y="7058"/>
                    <a:pt x="4720" y="7097"/>
                  </a:cubicBezTo>
                  <a:cubicBezTo>
                    <a:pt x="4581" y="7137"/>
                    <a:pt x="4425" y="7102"/>
                    <a:pt x="4281" y="7141"/>
                  </a:cubicBezTo>
                  <a:cubicBezTo>
                    <a:pt x="4255" y="7045"/>
                    <a:pt x="4208" y="6959"/>
                    <a:pt x="4151" y="6863"/>
                  </a:cubicBezTo>
                  <a:cubicBezTo>
                    <a:pt x="3947" y="6516"/>
                    <a:pt x="3674" y="6190"/>
                    <a:pt x="3352" y="5938"/>
                  </a:cubicBezTo>
                  <a:cubicBezTo>
                    <a:pt x="3205" y="5817"/>
                    <a:pt x="3048" y="5712"/>
                    <a:pt x="2879" y="5621"/>
                  </a:cubicBezTo>
                  <a:cubicBezTo>
                    <a:pt x="2882" y="5621"/>
                    <a:pt x="2885" y="5621"/>
                    <a:pt x="2887" y="5621"/>
                  </a:cubicBezTo>
                  <a:lnTo>
                    <a:pt x="2887" y="5621"/>
                  </a:lnTo>
                  <a:cubicBezTo>
                    <a:pt x="2887" y="5621"/>
                    <a:pt x="2888" y="5621"/>
                    <a:pt x="2888" y="5621"/>
                  </a:cubicBezTo>
                  <a:cubicBezTo>
                    <a:pt x="2888" y="5621"/>
                    <a:pt x="2887" y="5621"/>
                    <a:pt x="2887" y="5621"/>
                  </a:cubicBezTo>
                  <a:lnTo>
                    <a:pt x="2887" y="5621"/>
                  </a:lnTo>
                  <a:cubicBezTo>
                    <a:pt x="2887" y="5621"/>
                    <a:pt x="2887" y="5621"/>
                    <a:pt x="2887" y="5621"/>
                  </a:cubicBezTo>
                  <a:lnTo>
                    <a:pt x="2887" y="5621"/>
                  </a:lnTo>
                  <a:cubicBezTo>
                    <a:pt x="2883" y="5617"/>
                    <a:pt x="2875" y="5617"/>
                    <a:pt x="2870" y="5608"/>
                  </a:cubicBezTo>
                  <a:cubicBezTo>
                    <a:pt x="2832" y="5589"/>
                    <a:pt x="2796" y="5568"/>
                    <a:pt x="2758" y="5568"/>
                  </a:cubicBezTo>
                  <a:cubicBezTo>
                    <a:pt x="2735" y="5568"/>
                    <a:pt x="2712" y="5576"/>
                    <a:pt x="2688" y="5595"/>
                  </a:cubicBezTo>
                  <a:cubicBezTo>
                    <a:pt x="2644" y="5626"/>
                    <a:pt x="2614" y="5673"/>
                    <a:pt x="2588" y="5717"/>
                  </a:cubicBezTo>
                  <a:lnTo>
                    <a:pt x="2471" y="5877"/>
                  </a:lnTo>
                  <a:cubicBezTo>
                    <a:pt x="2410" y="5956"/>
                    <a:pt x="2341" y="6034"/>
                    <a:pt x="2349" y="6142"/>
                  </a:cubicBezTo>
                  <a:cubicBezTo>
                    <a:pt x="2362" y="6273"/>
                    <a:pt x="2419" y="6407"/>
                    <a:pt x="2458" y="6533"/>
                  </a:cubicBezTo>
                  <a:cubicBezTo>
                    <a:pt x="2523" y="6750"/>
                    <a:pt x="2571" y="6976"/>
                    <a:pt x="2649" y="7193"/>
                  </a:cubicBezTo>
                  <a:cubicBezTo>
                    <a:pt x="2614" y="7223"/>
                    <a:pt x="2579" y="7245"/>
                    <a:pt x="2545" y="7267"/>
                  </a:cubicBezTo>
                  <a:cubicBezTo>
                    <a:pt x="2410" y="7354"/>
                    <a:pt x="2280" y="7440"/>
                    <a:pt x="2145" y="7527"/>
                  </a:cubicBezTo>
                  <a:cubicBezTo>
                    <a:pt x="1872" y="7701"/>
                    <a:pt x="1602" y="7879"/>
                    <a:pt x="1329" y="8053"/>
                  </a:cubicBezTo>
                  <a:cubicBezTo>
                    <a:pt x="1073" y="8213"/>
                    <a:pt x="812" y="8374"/>
                    <a:pt x="569" y="8552"/>
                  </a:cubicBezTo>
                  <a:cubicBezTo>
                    <a:pt x="369" y="8700"/>
                    <a:pt x="178" y="8873"/>
                    <a:pt x="91" y="9112"/>
                  </a:cubicBezTo>
                  <a:cubicBezTo>
                    <a:pt x="9" y="9329"/>
                    <a:pt x="0" y="9646"/>
                    <a:pt x="148" y="9842"/>
                  </a:cubicBezTo>
                  <a:cubicBezTo>
                    <a:pt x="287" y="10072"/>
                    <a:pt x="530" y="10232"/>
                    <a:pt x="799" y="10271"/>
                  </a:cubicBezTo>
                  <a:cubicBezTo>
                    <a:pt x="839" y="10277"/>
                    <a:pt x="879" y="10280"/>
                    <a:pt x="918" y="10280"/>
                  </a:cubicBezTo>
                  <a:cubicBezTo>
                    <a:pt x="1178" y="10280"/>
                    <a:pt x="1422" y="10162"/>
                    <a:pt x="1637" y="10011"/>
                  </a:cubicBezTo>
                  <a:cubicBezTo>
                    <a:pt x="1932" y="9807"/>
                    <a:pt x="2202" y="9568"/>
                    <a:pt x="2479" y="9338"/>
                  </a:cubicBezTo>
                  <a:cubicBezTo>
                    <a:pt x="2744" y="9121"/>
                    <a:pt x="3022" y="8912"/>
                    <a:pt x="3283" y="8682"/>
                  </a:cubicBezTo>
                  <a:cubicBezTo>
                    <a:pt x="3404" y="8930"/>
                    <a:pt x="3522" y="9186"/>
                    <a:pt x="3669" y="9420"/>
                  </a:cubicBezTo>
                  <a:cubicBezTo>
                    <a:pt x="3669" y="9438"/>
                    <a:pt x="3674" y="9446"/>
                    <a:pt x="3687" y="9464"/>
                  </a:cubicBezTo>
                  <a:cubicBezTo>
                    <a:pt x="3778" y="9564"/>
                    <a:pt x="3865" y="9664"/>
                    <a:pt x="3960" y="9755"/>
                  </a:cubicBezTo>
                  <a:cubicBezTo>
                    <a:pt x="4047" y="9850"/>
                    <a:pt x="4134" y="9941"/>
                    <a:pt x="4234" y="10024"/>
                  </a:cubicBezTo>
                  <a:cubicBezTo>
                    <a:pt x="4229" y="10033"/>
                    <a:pt x="4229" y="10046"/>
                    <a:pt x="4229" y="10059"/>
                  </a:cubicBezTo>
                  <a:cubicBezTo>
                    <a:pt x="4655" y="11405"/>
                    <a:pt x="5198" y="12720"/>
                    <a:pt x="5719" y="14027"/>
                  </a:cubicBezTo>
                  <a:cubicBezTo>
                    <a:pt x="6248" y="15343"/>
                    <a:pt x="6791" y="16645"/>
                    <a:pt x="7342" y="17939"/>
                  </a:cubicBezTo>
                  <a:cubicBezTo>
                    <a:pt x="7408" y="18091"/>
                    <a:pt x="7494" y="18295"/>
                    <a:pt x="7586" y="18512"/>
                  </a:cubicBezTo>
                  <a:cubicBezTo>
                    <a:pt x="7725" y="18990"/>
                    <a:pt x="7881" y="19446"/>
                    <a:pt x="8163" y="19828"/>
                  </a:cubicBezTo>
                  <a:cubicBezTo>
                    <a:pt x="8233" y="19993"/>
                    <a:pt x="8289" y="20097"/>
                    <a:pt x="8298" y="20110"/>
                  </a:cubicBezTo>
                  <a:cubicBezTo>
                    <a:pt x="8302" y="20119"/>
                    <a:pt x="8302" y="20123"/>
                    <a:pt x="8311" y="20128"/>
                  </a:cubicBezTo>
                  <a:cubicBezTo>
                    <a:pt x="8319" y="20149"/>
                    <a:pt x="8337" y="20167"/>
                    <a:pt x="8354" y="20171"/>
                  </a:cubicBezTo>
                  <a:cubicBezTo>
                    <a:pt x="8445" y="20275"/>
                    <a:pt x="8536" y="20371"/>
                    <a:pt x="8628" y="20471"/>
                  </a:cubicBezTo>
                  <a:cubicBezTo>
                    <a:pt x="8780" y="20640"/>
                    <a:pt x="8945" y="20800"/>
                    <a:pt x="9097" y="20970"/>
                  </a:cubicBezTo>
                  <a:cubicBezTo>
                    <a:pt x="9405" y="21308"/>
                    <a:pt x="9709" y="21647"/>
                    <a:pt x="10008" y="21995"/>
                  </a:cubicBezTo>
                  <a:cubicBezTo>
                    <a:pt x="10603" y="22702"/>
                    <a:pt x="11176" y="23432"/>
                    <a:pt x="11706" y="24187"/>
                  </a:cubicBezTo>
                  <a:cubicBezTo>
                    <a:pt x="12253" y="24964"/>
                    <a:pt x="12761" y="25768"/>
                    <a:pt x="13313" y="26545"/>
                  </a:cubicBezTo>
                  <a:cubicBezTo>
                    <a:pt x="13873" y="27326"/>
                    <a:pt x="14507" y="28051"/>
                    <a:pt x="15158" y="28759"/>
                  </a:cubicBezTo>
                  <a:cubicBezTo>
                    <a:pt x="15544" y="29172"/>
                    <a:pt x="15922" y="29584"/>
                    <a:pt x="16308" y="29997"/>
                  </a:cubicBezTo>
                  <a:cubicBezTo>
                    <a:pt x="16504" y="30201"/>
                    <a:pt x="16699" y="30413"/>
                    <a:pt x="16895" y="30618"/>
                  </a:cubicBezTo>
                  <a:lnTo>
                    <a:pt x="17190" y="30930"/>
                  </a:lnTo>
                  <a:cubicBezTo>
                    <a:pt x="17233" y="30978"/>
                    <a:pt x="17277" y="31026"/>
                    <a:pt x="17324" y="31069"/>
                  </a:cubicBezTo>
                  <a:cubicBezTo>
                    <a:pt x="17355" y="31095"/>
                    <a:pt x="17390" y="31117"/>
                    <a:pt x="17429" y="31134"/>
                  </a:cubicBezTo>
                  <a:cubicBezTo>
                    <a:pt x="16960" y="33088"/>
                    <a:pt x="16695" y="35085"/>
                    <a:pt x="16504" y="37083"/>
                  </a:cubicBezTo>
                  <a:cubicBezTo>
                    <a:pt x="16387" y="38329"/>
                    <a:pt x="16278" y="39571"/>
                    <a:pt x="16239" y="40817"/>
                  </a:cubicBezTo>
                  <a:cubicBezTo>
                    <a:pt x="16239" y="40838"/>
                    <a:pt x="16248" y="40856"/>
                    <a:pt x="16261" y="40860"/>
                  </a:cubicBezTo>
                  <a:lnTo>
                    <a:pt x="16261" y="40864"/>
                  </a:lnTo>
                  <a:lnTo>
                    <a:pt x="16269" y="40864"/>
                  </a:lnTo>
                  <a:cubicBezTo>
                    <a:pt x="16278" y="40869"/>
                    <a:pt x="16287" y="40871"/>
                    <a:pt x="16294" y="40871"/>
                  </a:cubicBezTo>
                  <a:cubicBezTo>
                    <a:pt x="16302" y="40871"/>
                    <a:pt x="16308" y="40869"/>
                    <a:pt x="16313" y="40864"/>
                  </a:cubicBezTo>
                  <a:lnTo>
                    <a:pt x="16625" y="40851"/>
                  </a:lnTo>
                  <a:lnTo>
                    <a:pt x="16695" y="40851"/>
                  </a:lnTo>
                  <a:cubicBezTo>
                    <a:pt x="16843" y="40856"/>
                    <a:pt x="16995" y="40860"/>
                    <a:pt x="17138" y="40864"/>
                  </a:cubicBezTo>
                  <a:cubicBezTo>
                    <a:pt x="17450" y="40882"/>
                    <a:pt x="17754" y="40899"/>
                    <a:pt x="18063" y="40921"/>
                  </a:cubicBezTo>
                  <a:cubicBezTo>
                    <a:pt x="18666" y="40960"/>
                    <a:pt x="19265" y="41003"/>
                    <a:pt x="19869" y="41051"/>
                  </a:cubicBezTo>
                  <a:cubicBezTo>
                    <a:pt x="21080" y="41155"/>
                    <a:pt x="22292" y="41286"/>
                    <a:pt x="23499" y="41420"/>
                  </a:cubicBezTo>
                  <a:cubicBezTo>
                    <a:pt x="24015" y="41481"/>
                    <a:pt x="24532" y="41546"/>
                    <a:pt x="25049" y="41603"/>
                  </a:cubicBezTo>
                  <a:cubicBezTo>
                    <a:pt x="25166" y="41624"/>
                    <a:pt x="25292" y="41637"/>
                    <a:pt x="25418" y="41642"/>
                  </a:cubicBezTo>
                  <a:cubicBezTo>
                    <a:pt x="25461" y="41646"/>
                    <a:pt x="25509" y="41655"/>
                    <a:pt x="25552" y="41659"/>
                  </a:cubicBezTo>
                  <a:cubicBezTo>
                    <a:pt x="25570" y="41659"/>
                    <a:pt x="25583" y="41659"/>
                    <a:pt x="25600" y="41655"/>
                  </a:cubicBezTo>
                  <a:cubicBezTo>
                    <a:pt x="25639" y="41655"/>
                    <a:pt x="25678" y="41659"/>
                    <a:pt x="25713" y="41659"/>
                  </a:cubicBezTo>
                  <a:cubicBezTo>
                    <a:pt x="25987" y="41676"/>
                    <a:pt x="26256" y="41689"/>
                    <a:pt x="26529" y="41702"/>
                  </a:cubicBezTo>
                  <a:cubicBezTo>
                    <a:pt x="27072" y="41728"/>
                    <a:pt x="27619" y="41750"/>
                    <a:pt x="28162" y="41785"/>
                  </a:cubicBezTo>
                  <a:cubicBezTo>
                    <a:pt x="28705" y="41815"/>
                    <a:pt x="29247" y="41854"/>
                    <a:pt x="29790" y="41906"/>
                  </a:cubicBezTo>
                  <a:cubicBezTo>
                    <a:pt x="30324" y="41959"/>
                    <a:pt x="30854" y="42028"/>
                    <a:pt x="31379" y="42076"/>
                  </a:cubicBezTo>
                  <a:cubicBezTo>
                    <a:pt x="31675" y="42102"/>
                    <a:pt x="31974" y="42119"/>
                    <a:pt x="32269" y="42124"/>
                  </a:cubicBezTo>
                  <a:cubicBezTo>
                    <a:pt x="32417" y="42124"/>
                    <a:pt x="32565" y="42119"/>
                    <a:pt x="32717" y="42111"/>
                  </a:cubicBezTo>
                  <a:cubicBezTo>
                    <a:pt x="32856" y="42097"/>
                    <a:pt x="33016" y="42097"/>
                    <a:pt x="33151" y="42050"/>
                  </a:cubicBezTo>
                  <a:cubicBezTo>
                    <a:pt x="33203" y="42028"/>
                    <a:pt x="33225" y="41946"/>
                    <a:pt x="33199" y="41898"/>
                  </a:cubicBezTo>
                  <a:cubicBezTo>
                    <a:pt x="33194" y="41885"/>
                    <a:pt x="33181" y="41872"/>
                    <a:pt x="33177" y="41854"/>
                  </a:cubicBezTo>
                  <a:cubicBezTo>
                    <a:pt x="33220" y="40374"/>
                    <a:pt x="33220" y="38884"/>
                    <a:pt x="33216" y="37400"/>
                  </a:cubicBezTo>
                  <a:cubicBezTo>
                    <a:pt x="33463" y="37356"/>
                    <a:pt x="33711" y="37261"/>
                    <a:pt x="33950" y="37191"/>
                  </a:cubicBezTo>
                  <a:cubicBezTo>
                    <a:pt x="34193" y="37117"/>
                    <a:pt x="34436" y="37039"/>
                    <a:pt x="34675" y="36965"/>
                  </a:cubicBezTo>
                  <a:cubicBezTo>
                    <a:pt x="35157" y="36805"/>
                    <a:pt x="35643" y="36644"/>
                    <a:pt x="36121" y="36457"/>
                  </a:cubicBezTo>
                  <a:cubicBezTo>
                    <a:pt x="37063" y="36088"/>
                    <a:pt x="37992" y="35663"/>
                    <a:pt x="38847" y="35111"/>
                  </a:cubicBezTo>
                  <a:cubicBezTo>
                    <a:pt x="39325" y="34807"/>
                    <a:pt x="39781" y="34473"/>
                    <a:pt x="40206" y="34095"/>
                  </a:cubicBezTo>
                  <a:cubicBezTo>
                    <a:pt x="40211" y="34039"/>
                    <a:pt x="40215" y="33991"/>
                    <a:pt x="40202" y="33948"/>
                  </a:cubicBezTo>
                  <a:cubicBezTo>
                    <a:pt x="40146" y="33796"/>
                    <a:pt x="40102" y="33644"/>
                    <a:pt x="40076" y="33488"/>
                  </a:cubicBezTo>
                  <a:cubicBezTo>
                    <a:pt x="40076" y="33474"/>
                    <a:pt x="40072" y="33466"/>
                    <a:pt x="40072" y="33453"/>
                  </a:cubicBezTo>
                  <a:cubicBezTo>
                    <a:pt x="40072" y="33448"/>
                    <a:pt x="40076" y="33435"/>
                    <a:pt x="40072" y="33431"/>
                  </a:cubicBezTo>
                  <a:cubicBezTo>
                    <a:pt x="39968" y="32597"/>
                    <a:pt x="39846" y="31759"/>
                    <a:pt x="39711" y="30926"/>
                  </a:cubicBezTo>
                  <a:cubicBezTo>
                    <a:pt x="39585" y="30131"/>
                    <a:pt x="39447" y="29332"/>
                    <a:pt x="39269" y="28551"/>
                  </a:cubicBezTo>
                  <a:cubicBezTo>
                    <a:pt x="39190" y="28216"/>
                    <a:pt x="39086" y="27882"/>
                    <a:pt x="38930" y="27574"/>
                  </a:cubicBezTo>
                  <a:cubicBezTo>
                    <a:pt x="38761" y="27253"/>
                    <a:pt x="38522" y="26992"/>
                    <a:pt x="38235" y="26775"/>
                  </a:cubicBezTo>
                  <a:cubicBezTo>
                    <a:pt x="37909" y="26536"/>
                    <a:pt x="37562" y="26332"/>
                    <a:pt x="37219" y="26115"/>
                  </a:cubicBezTo>
                  <a:cubicBezTo>
                    <a:pt x="36859" y="25885"/>
                    <a:pt x="36498" y="25655"/>
                    <a:pt x="36134" y="25425"/>
                  </a:cubicBezTo>
                  <a:lnTo>
                    <a:pt x="34931" y="24660"/>
                  </a:lnTo>
                  <a:cubicBezTo>
                    <a:pt x="34805" y="24578"/>
                    <a:pt x="34675" y="24504"/>
                    <a:pt x="34549" y="24426"/>
                  </a:cubicBezTo>
                  <a:cubicBezTo>
                    <a:pt x="34540" y="24417"/>
                    <a:pt x="34523" y="24404"/>
                    <a:pt x="34505" y="24387"/>
                  </a:cubicBezTo>
                  <a:cubicBezTo>
                    <a:pt x="34471" y="24361"/>
                    <a:pt x="34432" y="24339"/>
                    <a:pt x="34393" y="24313"/>
                  </a:cubicBezTo>
                  <a:cubicBezTo>
                    <a:pt x="34310" y="24265"/>
                    <a:pt x="34236" y="24209"/>
                    <a:pt x="34154" y="24157"/>
                  </a:cubicBezTo>
                  <a:cubicBezTo>
                    <a:pt x="34080" y="24100"/>
                    <a:pt x="34006" y="24048"/>
                    <a:pt x="33932" y="23987"/>
                  </a:cubicBezTo>
                  <a:cubicBezTo>
                    <a:pt x="33867" y="23931"/>
                    <a:pt x="33802" y="23853"/>
                    <a:pt x="33715" y="23835"/>
                  </a:cubicBezTo>
                  <a:cubicBezTo>
                    <a:pt x="33705" y="23822"/>
                    <a:pt x="33689" y="23817"/>
                    <a:pt x="33672" y="23817"/>
                  </a:cubicBezTo>
                  <a:cubicBezTo>
                    <a:pt x="33661" y="23817"/>
                    <a:pt x="33649" y="23819"/>
                    <a:pt x="33637" y="23822"/>
                  </a:cubicBezTo>
                  <a:cubicBezTo>
                    <a:pt x="33542" y="23753"/>
                    <a:pt x="33398" y="23727"/>
                    <a:pt x="33285" y="23688"/>
                  </a:cubicBezTo>
                  <a:cubicBezTo>
                    <a:pt x="33155" y="23644"/>
                    <a:pt x="33021" y="23605"/>
                    <a:pt x="32886" y="23571"/>
                  </a:cubicBezTo>
                  <a:cubicBezTo>
                    <a:pt x="32786" y="23540"/>
                    <a:pt x="32691" y="23519"/>
                    <a:pt x="32591" y="23497"/>
                  </a:cubicBezTo>
                  <a:cubicBezTo>
                    <a:pt x="32582" y="23492"/>
                    <a:pt x="32565" y="23488"/>
                    <a:pt x="32552" y="23484"/>
                  </a:cubicBezTo>
                  <a:cubicBezTo>
                    <a:pt x="32456" y="23432"/>
                    <a:pt x="32365" y="23384"/>
                    <a:pt x="32265" y="23341"/>
                  </a:cubicBezTo>
                  <a:cubicBezTo>
                    <a:pt x="32087" y="23249"/>
                    <a:pt x="31900" y="23162"/>
                    <a:pt x="31718" y="23076"/>
                  </a:cubicBezTo>
                  <a:cubicBezTo>
                    <a:pt x="31549" y="22993"/>
                    <a:pt x="31375" y="22911"/>
                    <a:pt x="31214" y="22815"/>
                  </a:cubicBezTo>
                  <a:cubicBezTo>
                    <a:pt x="31084" y="22733"/>
                    <a:pt x="30975" y="22624"/>
                    <a:pt x="30845" y="22542"/>
                  </a:cubicBezTo>
                  <a:cubicBezTo>
                    <a:pt x="30810" y="22385"/>
                    <a:pt x="30763" y="22229"/>
                    <a:pt x="30737" y="22064"/>
                  </a:cubicBezTo>
                  <a:cubicBezTo>
                    <a:pt x="30698" y="21856"/>
                    <a:pt x="30672" y="21643"/>
                    <a:pt x="30637" y="21430"/>
                  </a:cubicBezTo>
                  <a:cubicBezTo>
                    <a:pt x="30598" y="21213"/>
                    <a:pt x="30567" y="20996"/>
                    <a:pt x="30533" y="20783"/>
                  </a:cubicBezTo>
                  <a:cubicBezTo>
                    <a:pt x="30520" y="20675"/>
                    <a:pt x="30498" y="20562"/>
                    <a:pt x="30480" y="20453"/>
                  </a:cubicBezTo>
                  <a:cubicBezTo>
                    <a:pt x="30467" y="20401"/>
                    <a:pt x="30463" y="20345"/>
                    <a:pt x="30446" y="20292"/>
                  </a:cubicBezTo>
                  <a:cubicBezTo>
                    <a:pt x="30441" y="20279"/>
                    <a:pt x="30437" y="20271"/>
                    <a:pt x="30433" y="20262"/>
                  </a:cubicBezTo>
                  <a:cubicBezTo>
                    <a:pt x="30680" y="19784"/>
                    <a:pt x="30932" y="19307"/>
                    <a:pt x="31175" y="18829"/>
                  </a:cubicBezTo>
                  <a:cubicBezTo>
                    <a:pt x="31301" y="18586"/>
                    <a:pt x="31423" y="18347"/>
                    <a:pt x="31549" y="18104"/>
                  </a:cubicBezTo>
                  <a:cubicBezTo>
                    <a:pt x="31670" y="17870"/>
                    <a:pt x="31783" y="17635"/>
                    <a:pt x="31857" y="17383"/>
                  </a:cubicBezTo>
                  <a:cubicBezTo>
                    <a:pt x="32004" y="16884"/>
                    <a:pt x="32018" y="16341"/>
                    <a:pt x="32031" y="15820"/>
                  </a:cubicBezTo>
                  <a:cubicBezTo>
                    <a:pt x="32044" y="15304"/>
                    <a:pt x="32009" y="14778"/>
                    <a:pt x="31887" y="14279"/>
                  </a:cubicBezTo>
                  <a:cubicBezTo>
                    <a:pt x="31653" y="13337"/>
                    <a:pt x="31088" y="12534"/>
                    <a:pt x="30480" y="11795"/>
                  </a:cubicBezTo>
                  <a:cubicBezTo>
                    <a:pt x="30329" y="11613"/>
                    <a:pt x="30177" y="11422"/>
                    <a:pt x="30007" y="11253"/>
                  </a:cubicBezTo>
                  <a:cubicBezTo>
                    <a:pt x="29829" y="11079"/>
                    <a:pt x="29621" y="10949"/>
                    <a:pt x="29395" y="10853"/>
                  </a:cubicBezTo>
                  <a:cubicBezTo>
                    <a:pt x="28965" y="10667"/>
                    <a:pt x="28492" y="10575"/>
                    <a:pt x="28032" y="10545"/>
                  </a:cubicBezTo>
                  <a:cubicBezTo>
                    <a:pt x="27907" y="10535"/>
                    <a:pt x="27782" y="10530"/>
                    <a:pt x="27657" y="10530"/>
                  </a:cubicBezTo>
                  <a:cubicBezTo>
                    <a:pt x="26793" y="10530"/>
                    <a:pt x="25920" y="10765"/>
                    <a:pt x="25192" y="11231"/>
                  </a:cubicBezTo>
                  <a:cubicBezTo>
                    <a:pt x="25205" y="11153"/>
                    <a:pt x="25222" y="11070"/>
                    <a:pt x="25231" y="10983"/>
                  </a:cubicBezTo>
                  <a:cubicBezTo>
                    <a:pt x="25235" y="10947"/>
                    <a:pt x="25201" y="10910"/>
                    <a:pt x="25167" y="10910"/>
                  </a:cubicBezTo>
                  <a:cubicBezTo>
                    <a:pt x="25161" y="10910"/>
                    <a:pt x="25155" y="10911"/>
                    <a:pt x="25149" y="10914"/>
                  </a:cubicBezTo>
                  <a:cubicBezTo>
                    <a:pt x="24701" y="11066"/>
                    <a:pt x="24302" y="11357"/>
                    <a:pt x="24037" y="11761"/>
                  </a:cubicBezTo>
                  <a:cubicBezTo>
                    <a:pt x="23889" y="11978"/>
                    <a:pt x="23790" y="12221"/>
                    <a:pt x="23733" y="12477"/>
                  </a:cubicBezTo>
                  <a:cubicBezTo>
                    <a:pt x="23707" y="12599"/>
                    <a:pt x="23690" y="12729"/>
                    <a:pt x="23685" y="12859"/>
                  </a:cubicBezTo>
                  <a:cubicBezTo>
                    <a:pt x="23681" y="12968"/>
                    <a:pt x="23681" y="13089"/>
                    <a:pt x="23711" y="13198"/>
                  </a:cubicBezTo>
                  <a:cubicBezTo>
                    <a:pt x="23703" y="13207"/>
                    <a:pt x="23694" y="13220"/>
                    <a:pt x="23685" y="13228"/>
                  </a:cubicBezTo>
                  <a:cubicBezTo>
                    <a:pt x="23642" y="13280"/>
                    <a:pt x="23599" y="13328"/>
                    <a:pt x="23559" y="13385"/>
                  </a:cubicBezTo>
                  <a:cubicBezTo>
                    <a:pt x="23473" y="13484"/>
                    <a:pt x="23390" y="13593"/>
                    <a:pt x="23312" y="13701"/>
                  </a:cubicBezTo>
                  <a:cubicBezTo>
                    <a:pt x="23151" y="13919"/>
                    <a:pt x="23012" y="14144"/>
                    <a:pt x="22886" y="14379"/>
                  </a:cubicBezTo>
                  <a:cubicBezTo>
                    <a:pt x="22878" y="14401"/>
                    <a:pt x="22878" y="14422"/>
                    <a:pt x="22891" y="14444"/>
                  </a:cubicBezTo>
                  <a:cubicBezTo>
                    <a:pt x="22886" y="14474"/>
                    <a:pt x="22891" y="14500"/>
                    <a:pt x="22900" y="14531"/>
                  </a:cubicBezTo>
                  <a:cubicBezTo>
                    <a:pt x="22904" y="14566"/>
                    <a:pt x="22908" y="14592"/>
                    <a:pt x="22913" y="14626"/>
                  </a:cubicBezTo>
                  <a:cubicBezTo>
                    <a:pt x="22926" y="14678"/>
                    <a:pt x="22934" y="14739"/>
                    <a:pt x="22947" y="14796"/>
                  </a:cubicBezTo>
                  <a:cubicBezTo>
                    <a:pt x="22956" y="14848"/>
                    <a:pt x="22969" y="14909"/>
                    <a:pt x="22986" y="14961"/>
                  </a:cubicBezTo>
                  <a:cubicBezTo>
                    <a:pt x="22991" y="14974"/>
                    <a:pt x="22991" y="14991"/>
                    <a:pt x="22995" y="15000"/>
                  </a:cubicBezTo>
                  <a:cubicBezTo>
                    <a:pt x="22695" y="15230"/>
                    <a:pt x="22405" y="15473"/>
                    <a:pt x="22127" y="15734"/>
                  </a:cubicBezTo>
                  <a:cubicBezTo>
                    <a:pt x="21992" y="15859"/>
                    <a:pt x="21862" y="15994"/>
                    <a:pt x="21736" y="16129"/>
                  </a:cubicBezTo>
                  <a:cubicBezTo>
                    <a:pt x="21623" y="16255"/>
                    <a:pt x="21480" y="16389"/>
                    <a:pt x="21432" y="16554"/>
                  </a:cubicBezTo>
                  <a:cubicBezTo>
                    <a:pt x="21428" y="16563"/>
                    <a:pt x="21428" y="16580"/>
                    <a:pt x="21432" y="16589"/>
                  </a:cubicBezTo>
                  <a:cubicBezTo>
                    <a:pt x="21415" y="16645"/>
                    <a:pt x="21432" y="16710"/>
                    <a:pt x="21467" y="16758"/>
                  </a:cubicBezTo>
                  <a:cubicBezTo>
                    <a:pt x="21501" y="16819"/>
                    <a:pt x="21562" y="16862"/>
                    <a:pt x="21619" y="16906"/>
                  </a:cubicBezTo>
                  <a:cubicBezTo>
                    <a:pt x="21675" y="16949"/>
                    <a:pt x="21740" y="16988"/>
                    <a:pt x="21801" y="17032"/>
                  </a:cubicBezTo>
                  <a:cubicBezTo>
                    <a:pt x="21836" y="17053"/>
                    <a:pt x="21866" y="17075"/>
                    <a:pt x="21901" y="17088"/>
                  </a:cubicBezTo>
                  <a:cubicBezTo>
                    <a:pt x="21910" y="17097"/>
                    <a:pt x="21927" y="17106"/>
                    <a:pt x="21944" y="17119"/>
                  </a:cubicBezTo>
                  <a:cubicBezTo>
                    <a:pt x="21888" y="17258"/>
                    <a:pt x="21844" y="17401"/>
                    <a:pt x="21775" y="17540"/>
                  </a:cubicBezTo>
                  <a:cubicBezTo>
                    <a:pt x="21736" y="17609"/>
                    <a:pt x="21697" y="17674"/>
                    <a:pt x="21662" y="17748"/>
                  </a:cubicBezTo>
                  <a:cubicBezTo>
                    <a:pt x="21640" y="17779"/>
                    <a:pt x="21619" y="17818"/>
                    <a:pt x="21597" y="17848"/>
                  </a:cubicBezTo>
                  <a:cubicBezTo>
                    <a:pt x="21584" y="17865"/>
                    <a:pt x="21580" y="17883"/>
                    <a:pt x="21575" y="17900"/>
                  </a:cubicBezTo>
                  <a:cubicBezTo>
                    <a:pt x="21562" y="17900"/>
                    <a:pt x="21554" y="17900"/>
                    <a:pt x="21540" y="17904"/>
                  </a:cubicBezTo>
                  <a:cubicBezTo>
                    <a:pt x="21510" y="17922"/>
                    <a:pt x="21497" y="17957"/>
                    <a:pt x="21514" y="17991"/>
                  </a:cubicBezTo>
                  <a:cubicBezTo>
                    <a:pt x="21523" y="18013"/>
                    <a:pt x="21532" y="18039"/>
                    <a:pt x="21540" y="18061"/>
                  </a:cubicBezTo>
                  <a:lnTo>
                    <a:pt x="21575" y="18126"/>
                  </a:lnTo>
                  <a:cubicBezTo>
                    <a:pt x="21584" y="18148"/>
                    <a:pt x="21597" y="18169"/>
                    <a:pt x="21610" y="18191"/>
                  </a:cubicBezTo>
                  <a:cubicBezTo>
                    <a:pt x="21619" y="18195"/>
                    <a:pt x="21623" y="18208"/>
                    <a:pt x="21623" y="18213"/>
                  </a:cubicBezTo>
                  <a:cubicBezTo>
                    <a:pt x="21597" y="18234"/>
                    <a:pt x="21567" y="18260"/>
                    <a:pt x="21540" y="18282"/>
                  </a:cubicBezTo>
                  <a:cubicBezTo>
                    <a:pt x="21514" y="18304"/>
                    <a:pt x="21488" y="18326"/>
                    <a:pt x="21493" y="18365"/>
                  </a:cubicBezTo>
                  <a:cubicBezTo>
                    <a:pt x="21497" y="18399"/>
                    <a:pt x="21519" y="18434"/>
                    <a:pt x="21532" y="18469"/>
                  </a:cubicBezTo>
                  <a:cubicBezTo>
                    <a:pt x="21558" y="18534"/>
                    <a:pt x="21584" y="18603"/>
                    <a:pt x="21610" y="18669"/>
                  </a:cubicBezTo>
                  <a:cubicBezTo>
                    <a:pt x="21632" y="18712"/>
                    <a:pt x="21649" y="18768"/>
                    <a:pt x="21671" y="18812"/>
                  </a:cubicBezTo>
                  <a:cubicBezTo>
                    <a:pt x="21662" y="18842"/>
                    <a:pt x="21662" y="18881"/>
                    <a:pt x="21662" y="18920"/>
                  </a:cubicBezTo>
                  <a:cubicBezTo>
                    <a:pt x="21653" y="18990"/>
                    <a:pt x="21645" y="19059"/>
                    <a:pt x="21632" y="19129"/>
                  </a:cubicBezTo>
                  <a:cubicBezTo>
                    <a:pt x="21610" y="19268"/>
                    <a:pt x="21575" y="19402"/>
                    <a:pt x="21532" y="19537"/>
                  </a:cubicBezTo>
                  <a:cubicBezTo>
                    <a:pt x="21488" y="19667"/>
                    <a:pt x="21415" y="19793"/>
                    <a:pt x="21389" y="19928"/>
                  </a:cubicBezTo>
                  <a:cubicBezTo>
                    <a:pt x="21380" y="19971"/>
                    <a:pt x="21380" y="20028"/>
                    <a:pt x="21384" y="20075"/>
                  </a:cubicBezTo>
                  <a:cubicBezTo>
                    <a:pt x="21380" y="20084"/>
                    <a:pt x="21380" y="20097"/>
                    <a:pt x="21380" y="20106"/>
                  </a:cubicBezTo>
                  <a:cubicBezTo>
                    <a:pt x="21402" y="20249"/>
                    <a:pt x="21523" y="20345"/>
                    <a:pt x="21645" y="20405"/>
                  </a:cubicBezTo>
                  <a:cubicBezTo>
                    <a:pt x="21801" y="20492"/>
                    <a:pt x="21988" y="20557"/>
                    <a:pt x="22166" y="20592"/>
                  </a:cubicBezTo>
                  <a:cubicBezTo>
                    <a:pt x="22266" y="20609"/>
                    <a:pt x="22369" y="20614"/>
                    <a:pt x="22472" y="20614"/>
                  </a:cubicBezTo>
                  <a:cubicBezTo>
                    <a:pt x="22575" y="20614"/>
                    <a:pt x="22678" y="20609"/>
                    <a:pt x="22778" y="20609"/>
                  </a:cubicBezTo>
                  <a:cubicBezTo>
                    <a:pt x="22991" y="20609"/>
                    <a:pt x="23203" y="20605"/>
                    <a:pt x="23412" y="20605"/>
                  </a:cubicBezTo>
                  <a:cubicBezTo>
                    <a:pt x="23403" y="20670"/>
                    <a:pt x="23403" y="20735"/>
                    <a:pt x="23403" y="20800"/>
                  </a:cubicBezTo>
                  <a:cubicBezTo>
                    <a:pt x="23399" y="20892"/>
                    <a:pt x="23399" y="20979"/>
                    <a:pt x="23399" y="21074"/>
                  </a:cubicBezTo>
                  <a:cubicBezTo>
                    <a:pt x="23403" y="21235"/>
                    <a:pt x="23442" y="21378"/>
                    <a:pt x="23538" y="21508"/>
                  </a:cubicBezTo>
                  <a:cubicBezTo>
                    <a:pt x="23620" y="21621"/>
                    <a:pt x="23729" y="21712"/>
                    <a:pt x="23820" y="21821"/>
                  </a:cubicBezTo>
                  <a:cubicBezTo>
                    <a:pt x="23868" y="21882"/>
                    <a:pt x="23911" y="21947"/>
                    <a:pt x="23942" y="22016"/>
                  </a:cubicBezTo>
                  <a:cubicBezTo>
                    <a:pt x="23955" y="22060"/>
                    <a:pt x="23963" y="22099"/>
                    <a:pt x="23972" y="22142"/>
                  </a:cubicBezTo>
                  <a:cubicBezTo>
                    <a:pt x="23902" y="22142"/>
                    <a:pt x="23824" y="22146"/>
                    <a:pt x="23755" y="22151"/>
                  </a:cubicBezTo>
                  <a:cubicBezTo>
                    <a:pt x="23659" y="22160"/>
                    <a:pt x="23559" y="22164"/>
                    <a:pt x="23468" y="22173"/>
                  </a:cubicBezTo>
                  <a:cubicBezTo>
                    <a:pt x="23368" y="22186"/>
                    <a:pt x="23277" y="22194"/>
                    <a:pt x="23182" y="22212"/>
                  </a:cubicBezTo>
                  <a:cubicBezTo>
                    <a:pt x="23108" y="22225"/>
                    <a:pt x="23034" y="22233"/>
                    <a:pt x="22965" y="22259"/>
                  </a:cubicBezTo>
                  <a:cubicBezTo>
                    <a:pt x="22965" y="22259"/>
                    <a:pt x="22965" y="22255"/>
                    <a:pt x="22956" y="22255"/>
                  </a:cubicBezTo>
                  <a:cubicBezTo>
                    <a:pt x="22921" y="22190"/>
                    <a:pt x="22869" y="22168"/>
                    <a:pt x="22800" y="22142"/>
                  </a:cubicBezTo>
                  <a:cubicBezTo>
                    <a:pt x="22717" y="22107"/>
                    <a:pt x="22630" y="22077"/>
                    <a:pt x="22552" y="22042"/>
                  </a:cubicBezTo>
                  <a:cubicBezTo>
                    <a:pt x="22400" y="21990"/>
                    <a:pt x="22248" y="21934"/>
                    <a:pt x="22096" y="21886"/>
                  </a:cubicBezTo>
                  <a:cubicBezTo>
                    <a:pt x="21779" y="21786"/>
                    <a:pt x="21467" y="21695"/>
                    <a:pt x="21145" y="21621"/>
                  </a:cubicBezTo>
                  <a:cubicBezTo>
                    <a:pt x="20498" y="21469"/>
                    <a:pt x="19843" y="21378"/>
                    <a:pt x="19187" y="21343"/>
                  </a:cubicBezTo>
                  <a:cubicBezTo>
                    <a:pt x="19000" y="21335"/>
                    <a:pt x="18818" y="21330"/>
                    <a:pt x="18631" y="21330"/>
                  </a:cubicBezTo>
                  <a:cubicBezTo>
                    <a:pt x="18564" y="21330"/>
                    <a:pt x="18495" y="21328"/>
                    <a:pt x="18427" y="21328"/>
                  </a:cubicBezTo>
                  <a:cubicBezTo>
                    <a:pt x="18341" y="21328"/>
                    <a:pt x="18256" y="21331"/>
                    <a:pt x="18171" y="21343"/>
                  </a:cubicBezTo>
                  <a:cubicBezTo>
                    <a:pt x="16977" y="19945"/>
                    <a:pt x="15566" y="18712"/>
                    <a:pt x="14046" y="17674"/>
                  </a:cubicBezTo>
                  <a:cubicBezTo>
                    <a:pt x="13616" y="17375"/>
                    <a:pt x="13165" y="17110"/>
                    <a:pt x="12709" y="16849"/>
                  </a:cubicBezTo>
                  <a:lnTo>
                    <a:pt x="12705" y="16849"/>
                  </a:lnTo>
                  <a:cubicBezTo>
                    <a:pt x="12674" y="16654"/>
                    <a:pt x="12635" y="16463"/>
                    <a:pt x="12579" y="16276"/>
                  </a:cubicBezTo>
                  <a:cubicBezTo>
                    <a:pt x="12544" y="16133"/>
                    <a:pt x="12501" y="15994"/>
                    <a:pt x="12440" y="15855"/>
                  </a:cubicBezTo>
                  <a:cubicBezTo>
                    <a:pt x="12449" y="15829"/>
                    <a:pt x="12449" y="15799"/>
                    <a:pt x="12427" y="15768"/>
                  </a:cubicBezTo>
                  <a:cubicBezTo>
                    <a:pt x="12071" y="15330"/>
                    <a:pt x="11702" y="14900"/>
                    <a:pt x="11354" y="14457"/>
                  </a:cubicBezTo>
                  <a:cubicBezTo>
                    <a:pt x="11003" y="14005"/>
                    <a:pt x="10655" y="13550"/>
                    <a:pt x="10317" y="13089"/>
                  </a:cubicBezTo>
                  <a:cubicBezTo>
                    <a:pt x="9657" y="12164"/>
                    <a:pt x="9027" y="11222"/>
                    <a:pt x="8445" y="10245"/>
                  </a:cubicBezTo>
                  <a:cubicBezTo>
                    <a:pt x="8280" y="9972"/>
                    <a:pt x="8124" y="9698"/>
                    <a:pt x="7968" y="9420"/>
                  </a:cubicBezTo>
                  <a:cubicBezTo>
                    <a:pt x="7885" y="9277"/>
                    <a:pt x="7803" y="9138"/>
                    <a:pt x="7729" y="8995"/>
                  </a:cubicBezTo>
                  <a:cubicBezTo>
                    <a:pt x="7659" y="8878"/>
                    <a:pt x="7599" y="8747"/>
                    <a:pt x="7507" y="8635"/>
                  </a:cubicBezTo>
                  <a:cubicBezTo>
                    <a:pt x="7868" y="7983"/>
                    <a:pt x="8180" y="7297"/>
                    <a:pt x="8445" y="6598"/>
                  </a:cubicBezTo>
                  <a:cubicBezTo>
                    <a:pt x="8510" y="6429"/>
                    <a:pt x="8563" y="6255"/>
                    <a:pt x="8536" y="6073"/>
                  </a:cubicBezTo>
                  <a:cubicBezTo>
                    <a:pt x="8510" y="5912"/>
                    <a:pt x="8428" y="5765"/>
                    <a:pt x="8358" y="5617"/>
                  </a:cubicBezTo>
                  <a:cubicBezTo>
                    <a:pt x="8276" y="5448"/>
                    <a:pt x="8193" y="5283"/>
                    <a:pt x="8102" y="5122"/>
                  </a:cubicBezTo>
                  <a:cubicBezTo>
                    <a:pt x="8962" y="4449"/>
                    <a:pt x="9817" y="3711"/>
                    <a:pt x="10925" y="3511"/>
                  </a:cubicBezTo>
                  <a:cubicBezTo>
                    <a:pt x="11138" y="3474"/>
                    <a:pt x="11352" y="3466"/>
                    <a:pt x="11567" y="3466"/>
                  </a:cubicBezTo>
                  <a:cubicBezTo>
                    <a:pt x="11632" y="3466"/>
                    <a:pt x="11697" y="3467"/>
                    <a:pt x="11762" y="3468"/>
                  </a:cubicBezTo>
                  <a:cubicBezTo>
                    <a:pt x="11858" y="3471"/>
                    <a:pt x="11953" y="3474"/>
                    <a:pt x="12049" y="3474"/>
                  </a:cubicBezTo>
                  <a:cubicBezTo>
                    <a:pt x="12223" y="3474"/>
                    <a:pt x="12397" y="3464"/>
                    <a:pt x="12566" y="3424"/>
                  </a:cubicBezTo>
                  <a:cubicBezTo>
                    <a:pt x="13000" y="3324"/>
                    <a:pt x="13352" y="3012"/>
                    <a:pt x="13547" y="2621"/>
                  </a:cubicBezTo>
                  <a:cubicBezTo>
                    <a:pt x="13803" y="2104"/>
                    <a:pt x="13760" y="1505"/>
                    <a:pt x="13534" y="993"/>
                  </a:cubicBezTo>
                  <a:cubicBezTo>
                    <a:pt x="13530" y="980"/>
                    <a:pt x="13525" y="975"/>
                    <a:pt x="13525" y="971"/>
                  </a:cubicBezTo>
                  <a:cubicBezTo>
                    <a:pt x="13523" y="947"/>
                    <a:pt x="13503" y="932"/>
                    <a:pt x="13482" y="932"/>
                  </a:cubicBezTo>
                  <a:cubicBezTo>
                    <a:pt x="13469" y="932"/>
                    <a:pt x="13456" y="938"/>
                    <a:pt x="13447" y="954"/>
                  </a:cubicBezTo>
                  <a:cubicBezTo>
                    <a:pt x="13447" y="954"/>
                    <a:pt x="13447" y="958"/>
                    <a:pt x="13443" y="958"/>
                  </a:cubicBezTo>
                  <a:cubicBezTo>
                    <a:pt x="13421" y="971"/>
                    <a:pt x="13412" y="984"/>
                    <a:pt x="13417" y="1014"/>
                  </a:cubicBezTo>
                  <a:cubicBezTo>
                    <a:pt x="13317" y="1201"/>
                    <a:pt x="13204" y="1388"/>
                    <a:pt x="13087" y="1562"/>
                  </a:cubicBezTo>
                  <a:cubicBezTo>
                    <a:pt x="13022" y="1657"/>
                    <a:pt x="12948" y="1753"/>
                    <a:pt x="12874" y="1844"/>
                  </a:cubicBezTo>
                  <a:cubicBezTo>
                    <a:pt x="12835" y="1887"/>
                    <a:pt x="12796" y="1935"/>
                    <a:pt x="12761" y="1978"/>
                  </a:cubicBezTo>
                  <a:cubicBezTo>
                    <a:pt x="12744" y="2000"/>
                    <a:pt x="12726" y="2022"/>
                    <a:pt x="12705" y="2039"/>
                  </a:cubicBezTo>
                  <a:cubicBezTo>
                    <a:pt x="12687" y="2048"/>
                    <a:pt x="12661" y="2057"/>
                    <a:pt x="12644" y="2065"/>
                  </a:cubicBezTo>
                  <a:cubicBezTo>
                    <a:pt x="12597" y="2074"/>
                    <a:pt x="12551" y="2079"/>
                    <a:pt x="12506" y="2079"/>
                  </a:cubicBezTo>
                  <a:cubicBezTo>
                    <a:pt x="12339" y="2079"/>
                    <a:pt x="12186" y="2020"/>
                    <a:pt x="12032" y="1931"/>
                  </a:cubicBezTo>
                  <a:cubicBezTo>
                    <a:pt x="11828" y="1809"/>
                    <a:pt x="11619" y="1687"/>
                    <a:pt x="11415" y="1562"/>
                  </a:cubicBezTo>
                  <a:lnTo>
                    <a:pt x="11333" y="1514"/>
                  </a:lnTo>
                  <a:cubicBezTo>
                    <a:pt x="11337" y="1505"/>
                    <a:pt x="11337" y="1496"/>
                    <a:pt x="11337" y="1492"/>
                  </a:cubicBezTo>
                  <a:lnTo>
                    <a:pt x="11320" y="1440"/>
                  </a:lnTo>
                  <a:cubicBezTo>
                    <a:pt x="11320" y="1431"/>
                    <a:pt x="11320" y="1418"/>
                    <a:pt x="11315" y="1414"/>
                  </a:cubicBezTo>
                  <a:cubicBezTo>
                    <a:pt x="11315" y="1410"/>
                    <a:pt x="11320" y="1397"/>
                    <a:pt x="11320" y="1392"/>
                  </a:cubicBezTo>
                  <a:cubicBezTo>
                    <a:pt x="11328" y="1371"/>
                    <a:pt x="11328" y="1349"/>
                    <a:pt x="11333" y="1327"/>
                  </a:cubicBezTo>
                  <a:cubicBezTo>
                    <a:pt x="11337" y="1310"/>
                    <a:pt x="11337" y="1297"/>
                    <a:pt x="11341" y="1284"/>
                  </a:cubicBezTo>
                  <a:cubicBezTo>
                    <a:pt x="11350" y="1279"/>
                    <a:pt x="11354" y="1266"/>
                    <a:pt x="11354" y="1258"/>
                  </a:cubicBezTo>
                  <a:cubicBezTo>
                    <a:pt x="11359" y="1258"/>
                    <a:pt x="11359" y="1253"/>
                    <a:pt x="11363" y="1245"/>
                  </a:cubicBezTo>
                  <a:cubicBezTo>
                    <a:pt x="11493" y="1049"/>
                    <a:pt x="11593" y="841"/>
                    <a:pt x="11741" y="654"/>
                  </a:cubicBezTo>
                  <a:cubicBezTo>
                    <a:pt x="11806" y="572"/>
                    <a:pt x="11875" y="493"/>
                    <a:pt x="11936" y="407"/>
                  </a:cubicBezTo>
                  <a:cubicBezTo>
                    <a:pt x="12001" y="311"/>
                    <a:pt x="12053" y="211"/>
                    <a:pt x="12110" y="107"/>
                  </a:cubicBezTo>
                  <a:cubicBezTo>
                    <a:pt x="12130" y="70"/>
                    <a:pt x="12097" y="41"/>
                    <a:pt x="12064" y="41"/>
                  </a:cubicBezTo>
                  <a:cubicBezTo>
                    <a:pt x="12062" y="41"/>
                    <a:pt x="12060" y="42"/>
                    <a:pt x="12058" y="42"/>
                  </a:cubicBezTo>
                  <a:cubicBezTo>
                    <a:pt x="12015" y="11"/>
                    <a:pt x="11953" y="1"/>
                    <a:pt x="11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908;p32">
            <a:extLst>
              <a:ext uri="{FF2B5EF4-FFF2-40B4-BE49-F238E27FC236}">
                <a16:creationId xmlns:a16="http://schemas.microsoft.com/office/drawing/2014/main" id="{A7D59FFB-CAAA-810F-99A4-1684A204513F}"/>
              </a:ext>
            </a:extLst>
          </p:cNvPr>
          <p:cNvGrpSpPr/>
          <p:nvPr/>
        </p:nvGrpSpPr>
        <p:grpSpPr>
          <a:xfrm>
            <a:off x="5737851" y="3615725"/>
            <a:ext cx="1366521" cy="1461367"/>
            <a:chOff x="2486096" y="3367494"/>
            <a:chExt cx="624239" cy="667565"/>
          </a:xfrm>
        </p:grpSpPr>
        <p:grpSp>
          <p:nvGrpSpPr>
            <p:cNvPr id="38" name="Google Shape;909;p32">
              <a:extLst>
                <a:ext uri="{FF2B5EF4-FFF2-40B4-BE49-F238E27FC236}">
                  <a16:creationId xmlns:a16="http://schemas.microsoft.com/office/drawing/2014/main" id="{D10E9606-ABA4-93B8-BEFA-7EB5A459DB5A}"/>
                </a:ext>
              </a:extLst>
            </p:cNvPr>
            <p:cNvGrpSpPr/>
            <p:nvPr/>
          </p:nvGrpSpPr>
          <p:grpSpPr>
            <a:xfrm>
              <a:off x="2486096" y="3367494"/>
              <a:ext cx="489199" cy="662204"/>
              <a:chOff x="2486096" y="3367494"/>
              <a:chExt cx="489199" cy="662204"/>
            </a:xfrm>
          </p:grpSpPr>
          <p:sp>
            <p:nvSpPr>
              <p:cNvPr id="79" name="Google Shape;910;p32">
                <a:extLst>
                  <a:ext uri="{FF2B5EF4-FFF2-40B4-BE49-F238E27FC236}">
                    <a16:creationId xmlns:a16="http://schemas.microsoft.com/office/drawing/2014/main" id="{71EE6426-E809-DCD1-92C7-239A3B17A3AF}"/>
                  </a:ext>
                </a:extLst>
              </p:cNvPr>
              <p:cNvSpPr/>
              <p:nvPr/>
            </p:nvSpPr>
            <p:spPr>
              <a:xfrm>
                <a:off x="2691896" y="3552944"/>
                <a:ext cx="110723" cy="476754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30" extrusionOk="0">
                    <a:moveTo>
                      <a:pt x="2989" y="1"/>
                    </a:moveTo>
                    <a:cubicBezTo>
                      <a:pt x="2007" y="1"/>
                      <a:pt x="980" y="102"/>
                      <a:pt x="5" y="178"/>
                    </a:cubicBezTo>
                    <a:cubicBezTo>
                      <a:pt x="5" y="5910"/>
                      <a:pt x="1" y="11637"/>
                      <a:pt x="1" y="17368"/>
                    </a:cubicBezTo>
                    <a:cubicBezTo>
                      <a:pt x="384" y="17410"/>
                      <a:pt x="775" y="17429"/>
                      <a:pt x="1168" y="17429"/>
                    </a:cubicBezTo>
                    <a:cubicBezTo>
                      <a:pt x="2122" y="17429"/>
                      <a:pt x="3091" y="17316"/>
                      <a:pt x="4004" y="17138"/>
                    </a:cubicBezTo>
                    <a:cubicBezTo>
                      <a:pt x="3998" y="17129"/>
                      <a:pt x="3996" y="17125"/>
                      <a:pt x="3997" y="17125"/>
                    </a:cubicBezTo>
                    <a:lnTo>
                      <a:pt x="3997" y="17125"/>
                    </a:lnTo>
                    <a:cubicBezTo>
                      <a:pt x="3997" y="17125"/>
                      <a:pt x="4014" y="17148"/>
                      <a:pt x="4023" y="17148"/>
                    </a:cubicBezTo>
                    <a:cubicBezTo>
                      <a:pt x="4027" y="17148"/>
                      <a:pt x="4030" y="17145"/>
                      <a:pt x="4030" y="17134"/>
                    </a:cubicBezTo>
                    <a:cubicBezTo>
                      <a:pt x="3956" y="11372"/>
                      <a:pt x="3943" y="5814"/>
                      <a:pt x="4047" y="48"/>
                    </a:cubicBezTo>
                    <a:cubicBezTo>
                      <a:pt x="3704" y="14"/>
                      <a:pt x="3349" y="1"/>
                      <a:pt x="29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11;p32">
                <a:extLst>
                  <a:ext uri="{FF2B5EF4-FFF2-40B4-BE49-F238E27FC236}">
                    <a16:creationId xmlns:a16="http://schemas.microsoft.com/office/drawing/2014/main" id="{064A0770-24D5-EB24-7D71-71E22EF784E0}"/>
                  </a:ext>
                </a:extLst>
              </p:cNvPr>
              <p:cNvSpPr/>
              <p:nvPr/>
            </p:nvSpPr>
            <p:spPr>
              <a:xfrm>
                <a:off x="2486096" y="3367494"/>
                <a:ext cx="100849" cy="409412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14968" extrusionOk="0">
                    <a:moveTo>
                      <a:pt x="1452" y="1"/>
                    </a:moveTo>
                    <a:cubicBezTo>
                      <a:pt x="1360" y="1"/>
                      <a:pt x="1270" y="3"/>
                      <a:pt x="1186" y="7"/>
                    </a:cubicBezTo>
                    <a:cubicBezTo>
                      <a:pt x="647" y="4979"/>
                      <a:pt x="256" y="9972"/>
                      <a:pt x="0" y="14965"/>
                    </a:cubicBezTo>
                    <a:cubicBezTo>
                      <a:pt x="294" y="14962"/>
                      <a:pt x="591" y="14961"/>
                      <a:pt x="890" y="14961"/>
                    </a:cubicBezTo>
                    <a:cubicBezTo>
                      <a:pt x="1605" y="14961"/>
                      <a:pt x="2330" y="14967"/>
                      <a:pt x="3042" y="14967"/>
                    </a:cubicBezTo>
                    <a:cubicBezTo>
                      <a:pt x="3258" y="14967"/>
                      <a:pt x="3473" y="14966"/>
                      <a:pt x="3687" y="14965"/>
                    </a:cubicBezTo>
                    <a:cubicBezTo>
                      <a:pt x="3148" y="9993"/>
                      <a:pt x="2757" y="5000"/>
                      <a:pt x="2501" y="7"/>
                    </a:cubicBezTo>
                    <a:cubicBezTo>
                      <a:pt x="2417" y="12"/>
                      <a:pt x="2327" y="13"/>
                      <a:pt x="2234" y="13"/>
                    </a:cubicBezTo>
                    <a:cubicBezTo>
                      <a:pt x="1981" y="13"/>
                      <a:pt x="1705" y="1"/>
                      <a:pt x="14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12;p32">
                <a:extLst>
                  <a:ext uri="{FF2B5EF4-FFF2-40B4-BE49-F238E27FC236}">
                    <a16:creationId xmlns:a16="http://schemas.microsoft.com/office/drawing/2014/main" id="{A30572D2-BA68-09CA-9210-75B057D31C3E}"/>
                  </a:ext>
                </a:extLst>
              </p:cNvPr>
              <p:cNvSpPr/>
              <p:nvPr/>
            </p:nvSpPr>
            <p:spPr>
              <a:xfrm>
                <a:off x="2583225" y="3367494"/>
                <a:ext cx="100739" cy="409412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14968" extrusionOk="0">
                    <a:moveTo>
                      <a:pt x="1450" y="1"/>
                    </a:moveTo>
                    <a:cubicBezTo>
                      <a:pt x="1357" y="1"/>
                      <a:pt x="1267" y="3"/>
                      <a:pt x="1182" y="7"/>
                    </a:cubicBezTo>
                    <a:cubicBezTo>
                      <a:pt x="644" y="4979"/>
                      <a:pt x="253" y="9972"/>
                      <a:pt x="1" y="14965"/>
                    </a:cubicBezTo>
                    <a:cubicBezTo>
                      <a:pt x="294" y="14962"/>
                      <a:pt x="590" y="14961"/>
                      <a:pt x="889" y="14961"/>
                    </a:cubicBezTo>
                    <a:cubicBezTo>
                      <a:pt x="1603" y="14961"/>
                      <a:pt x="2328" y="14967"/>
                      <a:pt x="3040" y="14967"/>
                    </a:cubicBezTo>
                    <a:cubicBezTo>
                      <a:pt x="3256" y="14967"/>
                      <a:pt x="3470" y="14966"/>
                      <a:pt x="3683" y="14965"/>
                    </a:cubicBezTo>
                    <a:cubicBezTo>
                      <a:pt x="3149" y="9993"/>
                      <a:pt x="2758" y="5000"/>
                      <a:pt x="2502" y="7"/>
                    </a:cubicBezTo>
                    <a:cubicBezTo>
                      <a:pt x="2417" y="12"/>
                      <a:pt x="2326" y="13"/>
                      <a:pt x="2233" y="13"/>
                    </a:cubicBezTo>
                    <a:cubicBezTo>
                      <a:pt x="1979" y="13"/>
                      <a:pt x="1704" y="1"/>
                      <a:pt x="1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13;p32">
                <a:extLst>
                  <a:ext uri="{FF2B5EF4-FFF2-40B4-BE49-F238E27FC236}">
                    <a16:creationId xmlns:a16="http://schemas.microsoft.com/office/drawing/2014/main" id="{DAA3FB62-4B17-B950-0019-FFA64DBB66DE}"/>
                  </a:ext>
                </a:extLst>
              </p:cNvPr>
              <p:cNvSpPr/>
              <p:nvPr/>
            </p:nvSpPr>
            <p:spPr>
              <a:xfrm>
                <a:off x="2790119" y="3695396"/>
                <a:ext cx="185176" cy="331512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12120" extrusionOk="0">
                    <a:moveTo>
                      <a:pt x="3899" y="0"/>
                    </a:moveTo>
                    <a:cubicBezTo>
                      <a:pt x="2620" y="0"/>
                      <a:pt x="1337" y="21"/>
                      <a:pt x="70" y="72"/>
                    </a:cubicBezTo>
                    <a:cubicBezTo>
                      <a:pt x="113" y="4080"/>
                      <a:pt x="92" y="8079"/>
                      <a:pt x="1" y="12082"/>
                    </a:cubicBezTo>
                    <a:cubicBezTo>
                      <a:pt x="315" y="12078"/>
                      <a:pt x="631" y="12076"/>
                      <a:pt x="947" y="12076"/>
                    </a:cubicBezTo>
                    <a:cubicBezTo>
                      <a:pt x="2524" y="12076"/>
                      <a:pt x="4126" y="12120"/>
                      <a:pt x="5706" y="12120"/>
                    </a:cubicBezTo>
                    <a:cubicBezTo>
                      <a:pt x="6062" y="12120"/>
                      <a:pt x="6417" y="12118"/>
                      <a:pt x="6770" y="12112"/>
                    </a:cubicBezTo>
                    <a:cubicBezTo>
                      <a:pt x="6744" y="8074"/>
                      <a:pt x="6622" y="4067"/>
                      <a:pt x="6600" y="29"/>
                    </a:cubicBezTo>
                    <a:cubicBezTo>
                      <a:pt x="5706" y="11"/>
                      <a:pt x="4804" y="0"/>
                      <a:pt x="38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14;p32">
                <a:extLst>
                  <a:ext uri="{FF2B5EF4-FFF2-40B4-BE49-F238E27FC236}">
                    <a16:creationId xmlns:a16="http://schemas.microsoft.com/office/drawing/2014/main" id="{ADABC4EF-C6BB-534E-D97C-A09E6AF3CF04}"/>
                  </a:ext>
                </a:extLst>
              </p:cNvPr>
              <p:cNvSpPr/>
              <p:nvPr/>
            </p:nvSpPr>
            <p:spPr>
              <a:xfrm>
                <a:off x="2729314" y="3788504"/>
                <a:ext cx="151451" cy="23999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8774" extrusionOk="0">
                    <a:moveTo>
                      <a:pt x="5324" y="763"/>
                    </a:moveTo>
                    <a:cubicBezTo>
                      <a:pt x="5324" y="828"/>
                      <a:pt x="5328" y="884"/>
                      <a:pt x="5328" y="949"/>
                    </a:cubicBezTo>
                    <a:cubicBezTo>
                      <a:pt x="5328" y="1006"/>
                      <a:pt x="5328" y="1067"/>
                      <a:pt x="5332" y="1119"/>
                    </a:cubicBezTo>
                    <a:cubicBezTo>
                      <a:pt x="5163" y="1119"/>
                      <a:pt x="5002" y="1114"/>
                      <a:pt x="4833" y="1114"/>
                    </a:cubicBezTo>
                    <a:cubicBezTo>
                      <a:pt x="4833" y="1067"/>
                      <a:pt x="4842" y="1014"/>
                      <a:pt x="4842" y="962"/>
                    </a:cubicBezTo>
                    <a:cubicBezTo>
                      <a:pt x="4842" y="897"/>
                      <a:pt x="4846" y="832"/>
                      <a:pt x="4846" y="767"/>
                    </a:cubicBezTo>
                    <a:cubicBezTo>
                      <a:pt x="5002" y="767"/>
                      <a:pt x="5167" y="763"/>
                      <a:pt x="5324" y="763"/>
                    </a:cubicBezTo>
                    <a:close/>
                    <a:moveTo>
                      <a:pt x="4703" y="771"/>
                    </a:moveTo>
                    <a:lnTo>
                      <a:pt x="4703" y="967"/>
                    </a:lnTo>
                    <a:cubicBezTo>
                      <a:pt x="4703" y="1014"/>
                      <a:pt x="4703" y="1071"/>
                      <a:pt x="4711" y="1119"/>
                    </a:cubicBezTo>
                    <a:cubicBezTo>
                      <a:pt x="4551" y="1119"/>
                      <a:pt x="4394" y="1123"/>
                      <a:pt x="4238" y="1123"/>
                    </a:cubicBezTo>
                    <a:lnTo>
                      <a:pt x="4238" y="1010"/>
                    </a:lnTo>
                    <a:cubicBezTo>
                      <a:pt x="4238" y="945"/>
                      <a:pt x="4234" y="884"/>
                      <a:pt x="4234" y="819"/>
                    </a:cubicBezTo>
                    <a:lnTo>
                      <a:pt x="4234" y="776"/>
                    </a:lnTo>
                    <a:cubicBezTo>
                      <a:pt x="4390" y="776"/>
                      <a:pt x="4546" y="771"/>
                      <a:pt x="4703" y="771"/>
                    </a:cubicBezTo>
                    <a:close/>
                    <a:moveTo>
                      <a:pt x="4095" y="776"/>
                    </a:moveTo>
                    <a:lnTo>
                      <a:pt x="4095" y="793"/>
                    </a:lnTo>
                    <a:cubicBezTo>
                      <a:pt x="4095" y="858"/>
                      <a:pt x="4104" y="923"/>
                      <a:pt x="4108" y="988"/>
                    </a:cubicBezTo>
                    <a:cubicBezTo>
                      <a:pt x="4112" y="1032"/>
                      <a:pt x="4112" y="1075"/>
                      <a:pt x="4117" y="1123"/>
                    </a:cubicBezTo>
                    <a:lnTo>
                      <a:pt x="3530" y="1140"/>
                    </a:lnTo>
                    <a:lnTo>
                      <a:pt x="3530" y="1010"/>
                    </a:lnTo>
                    <a:cubicBezTo>
                      <a:pt x="3530" y="941"/>
                      <a:pt x="3526" y="862"/>
                      <a:pt x="3522" y="793"/>
                    </a:cubicBezTo>
                    <a:cubicBezTo>
                      <a:pt x="3717" y="784"/>
                      <a:pt x="3908" y="784"/>
                      <a:pt x="4095" y="776"/>
                    </a:cubicBezTo>
                    <a:close/>
                    <a:moveTo>
                      <a:pt x="3396" y="789"/>
                    </a:moveTo>
                    <a:cubicBezTo>
                      <a:pt x="3400" y="858"/>
                      <a:pt x="3409" y="936"/>
                      <a:pt x="3409" y="1006"/>
                    </a:cubicBezTo>
                    <a:cubicBezTo>
                      <a:pt x="3409" y="1049"/>
                      <a:pt x="3413" y="1097"/>
                      <a:pt x="3413" y="1140"/>
                    </a:cubicBezTo>
                    <a:cubicBezTo>
                      <a:pt x="3213" y="1145"/>
                      <a:pt x="3009" y="1153"/>
                      <a:pt x="2805" y="1162"/>
                    </a:cubicBezTo>
                    <a:lnTo>
                      <a:pt x="2805" y="1036"/>
                    </a:lnTo>
                    <a:lnTo>
                      <a:pt x="2805" y="797"/>
                    </a:lnTo>
                    <a:cubicBezTo>
                      <a:pt x="3001" y="793"/>
                      <a:pt x="3196" y="793"/>
                      <a:pt x="3396" y="789"/>
                    </a:cubicBezTo>
                    <a:close/>
                    <a:moveTo>
                      <a:pt x="2684" y="797"/>
                    </a:moveTo>
                    <a:lnTo>
                      <a:pt x="2684" y="1036"/>
                    </a:lnTo>
                    <a:lnTo>
                      <a:pt x="2684" y="1166"/>
                    </a:lnTo>
                    <a:cubicBezTo>
                      <a:pt x="2506" y="1175"/>
                      <a:pt x="2332" y="1184"/>
                      <a:pt x="2154" y="1188"/>
                    </a:cubicBezTo>
                    <a:cubicBezTo>
                      <a:pt x="2150" y="1166"/>
                      <a:pt x="2154" y="1145"/>
                      <a:pt x="2154" y="1119"/>
                    </a:cubicBezTo>
                    <a:cubicBezTo>
                      <a:pt x="2154" y="1014"/>
                      <a:pt x="2163" y="910"/>
                      <a:pt x="2158" y="802"/>
                    </a:cubicBezTo>
                    <a:cubicBezTo>
                      <a:pt x="2332" y="797"/>
                      <a:pt x="2506" y="797"/>
                      <a:pt x="2684" y="797"/>
                    </a:cubicBezTo>
                    <a:close/>
                    <a:moveTo>
                      <a:pt x="2006" y="815"/>
                    </a:moveTo>
                    <a:cubicBezTo>
                      <a:pt x="2006" y="919"/>
                      <a:pt x="2019" y="1023"/>
                      <a:pt x="2024" y="1123"/>
                    </a:cubicBezTo>
                    <a:cubicBezTo>
                      <a:pt x="2024" y="1153"/>
                      <a:pt x="2028" y="1175"/>
                      <a:pt x="2028" y="1201"/>
                    </a:cubicBezTo>
                    <a:cubicBezTo>
                      <a:pt x="1850" y="1210"/>
                      <a:pt x="1676" y="1219"/>
                      <a:pt x="1498" y="1227"/>
                    </a:cubicBezTo>
                    <a:cubicBezTo>
                      <a:pt x="1490" y="1158"/>
                      <a:pt x="1490" y="1093"/>
                      <a:pt x="1490" y="1027"/>
                    </a:cubicBezTo>
                    <a:cubicBezTo>
                      <a:pt x="1490" y="958"/>
                      <a:pt x="1485" y="893"/>
                      <a:pt x="1481" y="819"/>
                    </a:cubicBezTo>
                    <a:cubicBezTo>
                      <a:pt x="1655" y="815"/>
                      <a:pt x="1828" y="815"/>
                      <a:pt x="2006" y="815"/>
                    </a:cubicBezTo>
                    <a:close/>
                    <a:moveTo>
                      <a:pt x="1346" y="819"/>
                    </a:moveTo>
                    <a:cubicBezTo>
                      <a:pt x="1351" y="897"/>
                      <a:pt x="1351" y="967"/>
                      <a:pt x="1355" y="1036"/>
                    </a:cubicBezTo>
                    <a:cubicBezTo>
                      <a:pt x="1359" y="1101"/>
                      <a:pt x="1368" y="1162"/>
                      <a:pt x="1373" y="1227"/>
                    </a:cubicBezTo>
                    <a:cubicBezTo>
                      <a:pt x="1177" y="1240"/>
                      <a:pt x="977" y="1245"/>
                      <a:pt x="782" y="1253"/>
                    </a:cubicBezTo>
                    <a:cubicBezTo>
                      <a:pt x="786" y="1197"/>
                      <a:pt x="782" y="1136"/>
                      <a:pt x="782" y="1080"/>
                    </a:cubicBezTo>
                    <a:cubicBezTo>
                      <a:pt x="782" y="1023"/>
                      <a:pt x="773" y="958"/>
                      <a:pt x="769" y="893"/>
                    </a:cubicBezTo>
                    <a:cubicBezTo>
                      <a:pt x="769" y="871"/>
                      <a:pt x="765" y="849"/>
                      <a:pt x="765" y="828"/>
                    </a:cubicBezTo>
                    <a:cubicBezTo>
                      <a:pt x="960" y="819"/>
                      <a:pt x="1155" y="819"/>
                      <a:pt x="1346" y="819"/>
                    </a:cubicBezTo>
                    <a:close/>
                    <a:moveTo>
                      <a:pt x="634" y="832"/>
                    </a:moveTo>
                    <a:cubicBezTo>
                      <a:pt x="634" y="858"/>
                      <a:pt x="639" y="880"/>
                      <a:pt x="639" y="906"/>
                    </a:cubicBezTo>
                    <a:lnTo>
                      <a:pt x="656" y="1088"/>
                    </a:lnTo>
                    <a:cubicBezTo>
                      <a:pt x="660" y="1140"/>
                      <a:pt x="660" y="1201"/>
                      <a:pt x="665" y="1262"/>
                    </a:cubicBezTo>
                    <a:cubicBezTo>
                      <a:pt x="491" y="1266"/>
                      <a:pt x="326" y="1275"/>
                      <a:pt x="157" y="1284"/>
                    </a:cubicBezTo>
                    <a:cubicBezTo>
                      <a:pt x="157" y="1253"/>
                      <a:pt x="148" y="1227"/>
                      <a:pt x="148" y="1197"/>
                    </a:cubicBezTo>
                    <a:cubicBezTo>
                      <a:pt x="144" y="1088"/>
                      <a:pt x="144" y="984"/>
                      <a:pt x="139" y="876"/>
                    </a:cubicBezTo>
                    <a:lnTo>
                      <a:pt x="139" y="832"/>
                    </a:lnTo>
                    <a:cubicBezTo>
                      <a:pt x="194" y="834"/>
                      <a:pt x="249" y="834"/>
                      <a:pt x="303" y="834"/>
                    </a:cubicBezTo>
                    <a:cubicBezTo>
                      <a:pt x="412" y="834"/>
                      <a:pt x="521" y="832"/>
                      <a:pt x="634" y="832"/>
                    </a:cubicBezTo>
                    <a:close/>
                    <a:moveTo>
                      <a:pt x="3773" y="1"/>
                    </a:moveTo>
                    <a:cubicBezTo>
                      <a:pt x="2510" y="1"/>
                      <a:pt x="1218" y="81"/>
                      <a:pt x="5" y="185"/>
                    </a:cubicBezTo>
                    <a:lnTo>
                      <a:pt x="5" y="680"/>
                    </a:lnTo>
                    <a:cubicBezTo>
                      <a:pt x="0" y="715"/>
                      <a:pt x="0" y="754"/>
                      <a:pt x="5" y="797"/>
                    </a:cubicBezTo>
                    <a:lnTo>
                      <a:pt x="5" y="845"/>
                    </a:lnTo>
                    <a:lnTo>
                      <a:pt x="9" y="845"/>
                    </a:lnTo>
                    <a:cubicBezTo>
                      <a:pt x="9" y="862"/>
                      <a:pt x="13" y="884"/>
                      <a:pt x="13" y="902"/>
                    </a:cubicBezTo>
                    <a:cubicBezTo>
                      <a:pt x="22" y="1010"/>
                      <a:pt x="27" y="1114"/>
                      <a:pt x="31" y="1223"/>
                    </a:cubicBezTo>
                    <a:cubicBezTo>
                      <a:pt x="35" y="1279"/>
                      <a:pt x="35" y="1340"/>
                      <a:pt x="35" y="1401"/>
                    </a:cubicBezTo>
                    <a:cubicBezTo>
                      <a:pt x="27" y="3858"/>
                      <a:pt x="13" y="6312"/>
                      <a:pt x="5" y="8773"/>
                    </a:cubicBezTo>
                    <a:cubicBezTo>
                      <a:pt x="1794" y="8756"/>
                      <a:pt x="3639" y="8674"/>
                      <a:pt x="5432" y="8656"/>
                    </a:cubicBezTo>
                    <a:cubicBezTo>
                      <a:pt x="5536" y="6155"/>
                      <a:pt x="5523" y="3611"/>
                      <a:pt x="5471" y="1123"/>
                    </a:cubicBezTo>
                    <a:lnTo>
                      <a:pt x="5458" y="1123"/>
                    </a:lnTo>
                    <a:cubicBezTo>
                      <a:pt x="5458" y="1067"/>
                      <a:pt x="5458" y="1010"/>
                      <a:pt x="5454" y="958"/>
                    </a:cubicBezTo>
                    <a:cubicBezTo>
                      <a:pt x="5454" y="841"/>
                      <a:pt x="5450" y="728"/>
                      <a:pt x="5450" y="615"/>
                    </a:cubicBezTo>
                    <a:lnTo>
                      <a:pt x="5450" y="563"/>
                    </a:lnTo>
                    <a:cubicBezTo>
                      <a:pt x="5471" y="398"/>
                      <a:pt x="5493" y="216"/>
                      <a:pt x="5463" y="55"/>
                    </a:cubicBezTo>
                    <a:cubicBezTo>
                      <a:pt x="4912" y="17"/>
                      <a:pt x="4346" y="1"/>
                      <a:pt x="37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15;p32">
                <a:extLst>
                  <a:ext uri="{FF2B5EF4-FFF2-40B4-BE49-F238E27FC236}">
                    <a16:creationId xmlns:a16="http://schemas.microsoft.com/office/drawing/2014/main" id="{B44AA75F-71F9-F761-2424-DDC671DBE4C6}"/>
                  </a:ext>
                </a:extLst>
              </p:cNvPr>
              <p:cNvSpPr/>
              <p:nvPr/>
            </p:nvSpPr>
            <p:spPr>
              <a:xfrm>
                <a:off x="2499280" y="3654558"/>
                <a:ext cx="212009" cy="373471"/>
              </a:xfrm>
              <a:custGeom>
                <a:avLst/>
                <a:gdLst/>
                <a:ahLst/>
                <a:cxnLst/>
                <a:rect l="l" t="t" r="r" b="b"/>
                <a:pathLst>
                  <a:path w="7751" h="13654" extrusionOk="0">
                    <a:moveTo>
                      <a:pt x="6803" y="1"/>
                    </a:moveTo>
                    <a:cubicBezTo>
                      <a:pt x="5023" y="1"/>
                      <a:pt x="3193" y="90"/>
                      <a:pt x="1442" y="250"/>
                    </a:cubicBezTo>
                    <a:cubicBezTo>
                      <a:pt x="1446" y="1544"/>
                      <a:pt x="1450" y="2794"/>
                      <a:pt x="1455" y="4079"/>
                    </a:cubicBezTo>
                    <a:cubicBezTo>
                      <a:pt x="1439" y="4079"/>
                      <a:pt x="1424" y="4079"/>
                      <a:pt x="1409" y="4079"/>
                    </a:cubicBezTo>
                    <a:cubicBezTo>
                      <a:pt x="969" y="4079"/>
                      <a:pt x="501" y="4192"/>
                      <a:pt x="63" y="4192"/>
                    </a:cubicBezTo>
                    <a:cubicBezTo>
                      <a:pt x="55" y="4192"/>
                      <a:pt x="47" y="4192"/>
                      <a:pt x="39" y="4192"/>
                    </a:cubicBezTo>
                    <a:lnTo>
                      <a:pt x="39" y="4192"/>
                    </a:lnTo>
                    <a:cubicBezTo>
                      <a:pt x="0" y="7344"/>
                      <a:pt x="31" y="10501"/>
                      <a:pt x="122" y="13653"/>
                    </a:cubicBezTo>
                    <a:lnTo>
                      <a:pt x="7638" y="13610"/>
                    </a:lnTo>
                    <a:cubicBezTo>
                      <a:pt x="7750" y="9098"/>
                      <a:pt x="7638" y="4522"/>
                      <a:pt x="7577" y="6"/>
                    </a:cubicBezTo>
                    <a:cubicBezTo>
                      <a:pt x="7320" y="3"/>
                      <a:pt x="7062" y="1"/>
                      <a:pt x="6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916;p32">
              <a:extLst>
                <a:ext uri="{FF2B5EF4-FFF2-40B4-BE49-F238E27FC236}">
                  <a16:creationId xmlns:a16="http://schemas.microsoft.com/office/drawing/2014/main" id="{72DD7318-F37E-E931-BB1A-4C6A44D2A9F8}"/>
                </a:ext>
              </a:extLst>
            </p:cNvPr>
            <p:cNvSpPr/>
            <p:nvPr/>
          </p:nvSpPr>
          <p:spPr>
            <a:xfrm>
              <a:off x="2701169" y="3564924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13" y="1"/>
                  </a:moveTo>
                  <a:cubicBezTo>
                    <a:pt x="3312" y="1"/>
                    <a:pt x="3310" y="1"/>
                    <a:pt x="3309" y="1"/>
                  </a:cubicBezTo>
                  <a:cubicBezTo>
                    <a:pt x="2771" y="14"/>
                    <a:pt x="2232" y="36"/>
                    <a:pt x="1694" y="57"/>
                  </a:cubicBezTo>
                  <a:cubicBezTo>
                    <a:pt x="1160" y="70"/>
                    <a:pt x="617" y="79"/>
                    <a:pt x="83" y="114"/>
                  </a:cubicBezTo>
                  <a:cubicBezTo>
                    <a:pt x="0" y="123"/>
                    <a:pt x="0" y="240"/>
                    <a:pt x="83" y="240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7"/>
                    <a:pt x="1694" y="201"/>
                  </a:cubicBezTo>
                  <a:cubicBezTo>
                    <a:pt x="2232" y="188"/>
                    <a:pt x="2771" y="179"/>
                    <a:pt x="3309" y="157"/>
                  </a:cubicBezTo>
                  <a:cubicBezTo>
                    <a:pt x="3407" y="153"/>
                    <a:pt x="3409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7;p32">
              <a:extLst>
                <a:ext uri="{FF2B5EF4-FFF2-40B4-BE49-F238E27FC236}">
                  <a16:creationId xmlns:a16="http://schemas.microsoft.com/office/drawing/2014/main" id="{09F87D51-A793-E699-8A4C-3FE5230F45CB}"/>
                </a:ext>
              </a:extLst>
            </p:cNvPr>
            <p:cNvSpPr/>
            <p:nvPr/>
          </p:nvSpPr>
          <p:spPr>
            <a:xfrm>
              <a:off x="2701169" y="3585001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17" y="0"/>
                  </a:moveTo>
                  <a:cubicBezTo>
                    <a:pt x="3314" y="0"/>
                    <a:pt x="3312" y="1"/>
                    <a:pt x="3309" y="1"/>
                  </a:cubicBez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5"/>
                    <a:pt x="83" y="114"/>
                  </a:cubicBezTo>
                  <a:cubicBezTo>
                    <a:pt x="0" y="118"/>
                    <a:pt x="0" y="240"/>
                    <a:pt x="83" y="240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7"/>
                    <a:pt x="1694" y="201"/>
                  </a:cubicBezTo>
                  <a:cubicBezTo>
                    <a:pt x="2232" y="183"/>
                    <a:pt x="2771" y="179"/>
                    <a:pt x="3309" y="157"/>
                  </a:cubicBezTo>
                  <a:cubicBezTo>
                    <a:pt x="3406" y="153"/>
                    <a:pt x="3409" y="0"/>
                    <a:pt x="3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8;p32">
              <a:extLst>
                <a:ext uri="{FF2B5EF4-FFF2-40B4-BE49-F238E27FC236}">
                  <a16:creationId xmlns:a16="http://schemas.microsoft.com/office/drawing/2014/main" id="{F44C2F0B-FFDC-B8F3-F793-19D27F455318}"/>
                </a:ext>
              </a:extLst>
            </p:cNvPr>
            <p:cNvSpPr/>
            <p:nvPr/>
          </p:nvSpPr>
          <p:spPr>
            <a:xfrm>
              <a:off x="2701169" y="3604832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09" y="1"/>
                  </a:moveTo>
                  <a:cubicBezTo>
                    <a:pt x="2771" y="14"/>
                    <a:pt x="2232" y="36"/>
                    <a:pt x="1694" y="57"/>
                  </a:cubicBezTo>
                  <a:cubicBezTo>
                    <a:pt x="1160" y="75"/>
                    <a:pt x="617" y="79"/>
                    <a:pt x="83" y="114"/>
                  </a:cubicBezTo>
                  <a:cubicBezTo>
                    <a:pt x="0" y="122"/>
                    <a:pt x="0" y="240"/>
                    <a:pt x="83" y="240"/>
                  </a:cubicBezTo>
                  <a:cubicBezTo>
                    <a:pt x="124" y="240"/>
                    <a:pt x="164" y="240"/>
                    <a:pt x="205" y="240"/>
                  </a:cubicBezTo>
                  <a:cubicBezTo>
                    <a:pt x="703" y="240"/>
                    <a:pt x="1200" y="217"/>
                    <a:pt x="1694" y="205"/>
                  </a:cubicBezTo>
                  <a:cubicBezTo>
                    <a:pt x="2232" y="188"/>
                    <a:pt x="2771" y="183"/>
                    <a:pt x="3309" y="162"/>
                  </a:cubicBezTo>
                  <a:cubicBezTo>
                    <a:pt x="3409" y="162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9;p32">
              <a:extLst>
                <a:ext uri="{FF2B5EF4-FFF2-40B4-BE49-F238E27FC236}">
                  <a16:creationId xmlns:a16="http://schemas.microsoft.com/office/drawing/2014/main" id="{BA02A87B-A4FA-ACBE-8BB8-CFBCEB5D6770}"/>
                </a:ext>
              </a:extLst>
            </p:cNvPr>
            <p:cNvSpPr/>
            <p:nvPr/>
          </p:nvSpPr>
          <p:spPr>
            <a:xfrm>
              <a:off x="2701169" y="3624908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09" y="1"/>
                  </a:move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9"/>
                    <a:pt x="83" y="114"/>
                  </a:cubicBezTo>
                  <a:cubicBezTo>
                    <a:pt x="0" y="118"/>
                    <a:pt x="0" y="239"/>
                    <a:pt x="83" y="239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6"/>
                    <a:pt x="1694" y="200"/>
                  </a:cubicBezTo>
                  <a:cubicBezTo>
                    <a:pt x="2232" y="187"/>
                    <a:pt x="2771" y="179"/>
                    <a:pt x="3309" y="157"/>
                  </a:cubicBezTo>
                  <a:cubicBezTo>
                    <a:pt x="3409" y="153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0;p32">
              <a:extLst>
                <a:ext uri="{FF2B5EF4-FFF2-40B4-BE49-F238E27FC236}">
                  <a16:creationId xmlns:a16="http://schemas.microsoft.com/office/drawing/2014/main" id="{B14AED99-BFF4-4F85-1F79-C7F79264ED0F}"/>
                </a:ext>
              </a:extLst>
            </p:cNvPr>
            <p:cNvSpPr/>
            <p:nvPr/>
          </p:nvSpPr>
          <p:spPr>
            <a:xfrm>
              <a:off x="2701169" y="3644985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09" y="0"/>
                  </a:move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4"/>
                    <a:pt x="83" y="113"/>
                  </a:cubicBezTo>
                  <a:cubicBezTo>
                    <a:pt x="0" y="118"/>
                    <a:pt x="0" y="239"/>
                    <a:pt x="83" y="239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6"/>
                    <a:pt x="1694" y="200"/>
                  </a:cubicBezTo>
                  <a:cubicBezTo>
                    <a:pt x="2232" y="183"/>
                    <a:pt x="2771" y="178"/>
                    <a:pt x="3309" y="157"/>
                  </a:cubicBezTo>
                  <a:cubicBezTo>
                    <a:pt x="3409" y="152"/>
                    <a:pt x="3409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1;p32">
              <a:extLst>
                <a:ext uri="{FF2B5EF4-FFF2-40B4-BE49-F238E27FC236}">
                  <a16:creationId xmlns:a16="http://schemas.microsoft.com/office/drawing/2014/main" id="{0F9AC589-9D63-4414-4D3E-0C2354CD647B}"/>
                </a:ext>
              </a:extLst>
            </p:cNvPr>
            <p:cNvSpPr/>
            <p:nvPr/>
          </p:nvSpPr>
          <p:spPr>
            <a:xfrm>
              <a:off x="2701169" y="3664925"/>
              <a:ext cx="93245" cy="6701"/>
            </a:xfrm>
            <a:custGeom>
              <a:avLst/>
              <a:gdLst/>
              <a:ahLst/>
              <a:cxnLst/>
              <a:rect l="l" t="t" r="r" b="b"/>
              <a:pathLst>
                <a:path w="3409" h="245" extrusionOk="0">
                  <a:moveTo>
                    <a:pt x="3309" y="1"/>
                  </a:moveTo>
                  <a:cubicBezTo>
                    <a:pt x="2771" y="14"/>
                    <a:pt x="2232" y="36"/>
                    <a:pt x="1694" y="57"/>
                  </a:cubicBezTo>
                  <a:cubicBezTo>
                    <a:pt x="1160" y="75"/>
                    <a:pt x="617" y="79"/>
                    <a:pt x="83" y="118"/>
                  </a:cubicBezTo>
                  <a:cubicBezTo>
                    <a:pt x="0" y="122"/>
                    <a:pt x="0" y="244"/>
                    <a:pt x="83" y="244"/>
                  </a:cubicBezTo>
                  <a:cubicBezTo>
                    <a:pt x="118" y="244"/>
                    <a:pt x="154" y="244"/>
                    <a:pt x="189" y="244"/>
                  </a:cubicBezTo>
                  <a:cubicBezTo>
                    <a:pt x="692" y="244"/>
                    <a:pt x="1195" y="217"/>
                    <a:pt x="1694" y="205"/>
                  </a:cubicBezTo>
                  <a:cubicBezTo>
                    <a:pt x="2232" y="188"/>
                    <a:pt x="2771" y="183"/>
                    <a:pt x="3309" y="162"/>
                  </a:cubicBezTo>
                  <a:cubicBezTo>
                    <a:pt x="3409" y="157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2;p32">
              <a:extLst>
                <a:ext uri="{FF2B5EF4-FFF2-40B4-BE49-F238E27FC236}">
                  <a16:creationId xmlns:a16="http://schemas.microsoft.com/office/drawing/2014/main" id="{1E8F0B47-9CC2-6B80-8E73-861DFBA8F6F4}"/>
                </a:ext>
              </a:extLst>
            </p:cNvPr>
            <p:cNvSpPr/>
            <p:nvPr/>
          </p:nvSpPr>
          <p:spPr>
            <a:xfrm>
              <a:off x="2701169" y="3685002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13" y="1"/>
                  </a:moveTo>
                  <a:cubicBezTo>
                    <a:pt x="3312" y="1"/>
                    <a:pt x="3310" y="1"/>
                    <a:pt x="3309" y="1"/>
                  </a:cubicBezTo>
                  <a:cubicBezTo>
                    <a:pt x="2771" y="14"/>
                    <a:pt x="2232" y="35"/>
                    <a:pt x="1694" y="57"/>
                  </a:cubicBezTo>
                  <a:cubicBezTo>
                    <a:pt x="1160" y="74"/>
                    <a:pt x="617" y="79"/>
                    <a:pt x="83" y="114"/>
                  </a:cubicBezTo>
                  <a:cubicBezTo>
                    <a:pt x="0" y="122"/>
                    <a:pt x="0" y="239"/>
                    <a:pt x="83" y="239"/>
                  </a:cubicBezTo>
                  <a:cubicBezTo>
                    <a:pt x="124" y="240"/>
                    <a:pt x="164" y="240"/>
                    <a:pt x="205" y="240"/>
                  </a:cubicBezTo>
                  <a:cubicBezTo>
                    <a:pt x="703" y="240"/>
                    <a:pt x="1200" y="217"/>
                    <a:pt x="1694" y="205"/>
                  </a:cubicBezTo>
                  <a:cubicBezTo>
                    <a:pt x="2232" y="187"/>
                    <a:pt x="2771" y="183"/>
                    <a:pt x="3309" y="161"/>
                  </a:cubicBezTo>
                  <a:cubicBezTo>
                    <a:pt x="3407" y="153"/>
                    <a:pt x="3409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3;p32">
              <a:extLst>
                <a:ext uri="{FF2B5EF4-FFF2-40B4-BE49-F238E27FC236}">
                  <a16:creationId xmlns:a16="http://schemas.microsoft.com/office/drawing/2014/main" id="{F6BF0A4E-0F51-3F80-3BD1-FD18D44DA90F}"/>
                </a:ext>
              </a:extLst>
            </p:cNvPr>
            <p:cNvSpPr/>
            <p:nvPr/>
          </p:nvSpPr>
          <p:spPr>
            <a:xfrm>
              <a:off x="2701169" y="3705078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13" y="0"/>
                  </a:moveTo>
                  <a:cubicBezTo>
                    <a:pt x="3312" y="0"/>
                    <a:pt x="3310" y="0"/>
                    <a:pt x="3309" y="0"/>
                  </a:cubicBez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9"/>
                    <a:pt x="83" y="113"/>
                  </a:cubicBezTo>
                  <a:cubicBezTo>
                    <a:pt x="0" y="118"/>
                    <a:pt x="0" y="239"/>
                    <a:pt x="83" y="239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6"/>
                    <a:pt x="1694" y="200"/>
                  </a:cubicBezTo>
                  <a:cubicBezTo>
                    <a:pt x="2232" y="187"/>
                    <a:pt x="2771" y="178"/>
                    <a:pt x="3309" y="157"/>
                  </a:cubicBezTo>
                  <a:cubicBezTo>
                    <a:pt x="3407" y="152"/>
                    <a:pt x="3409" y="0"/>
                    <a:pt x="3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4;p32">
              <a:extLst>
                <a:ext uri="{FF2B5EF4-FFF2-40B4-BE49-F238E27FC236}">
                  <a16:creationId xmlns:a16="http://schemas.microsoft.com/office/drawing/2014/main" id="{43E6216C-F24D-3222-2C47-0BE68602C923}"/>
                </a:ext>
              </a:extLst>
            </p:cNvPr>
            <p:cNvSpPr/>
            <p:nvPr/>
          </p:nvSpPr>
          <p:spPr>
            <a:xfrm>
              <a:off x="2701169" y="3725018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09" y="1"/>
                  </a:moveTo>
                  <a:cubicBezTo>
                    <a:pt x="2771" y="10"/>
                    <a:pt x="2232" y="31"/>
                    <a:pt x="1694" y="53"/>
                  </a:cubicBezTo>
                  <a:cubicBezTo>
                    <a:pt x="1160" y="70"/>
                    <a:pt x="617" y="75"/>
                    <a:pt x="83" y="114"/>
                  </a:cubicBezTo>
                  <a:cubicBezTo>
                    <a:pt x="0" y="118"/>
                    <a:pt x="0" y="240"/>
                    <a:pt x="83" y="240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7"/>
                    <a:pt x="1694" y="201"/>
                  </a:cubicBezTo>
                  <a:cubicBezTo>
                    <a:pt x="2232" y="183"/>
                    <a:pt x="2771" y="179"/>
                    <a:pt x="3309" y="157"/>
                  </a:cubicBezTo>
                  <a:cubicBezTo>
                    <a:pt x="3409" y="157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;p32">
              <a:extLst>
                <a:ext uri="{FF2B5EF4-FFF2-40B4-BE49-F238E27FC236}">
                  <a16:creationId xmlns:a16="http://schemas.microsoft.com/office/drawing/2014/main" id="{64788168-E504-F780-25D9-A30B4D90578A}"/>
                </a:ext>
              </a:extLst>
            </p:cNvPr>
            <p:cNvSpPr/>
            <p:nvPr/>
          </p:nvSpPr>
          <p:spPr>
            <a:xfrm>
              <a:off x="2701169" y="3744986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09" y="0"/>
                  </a:moveTo>
                  <a:cubicBezTo>
                    <a:pt x="2771" y="13"/>
                    <a:pt x="2232" y="35"/>
                    <a:pt x="1694" y="57"/>
                  </a:cubicBezTo>
                  <a:cubicBezTo>
                    <a:pt x="1160" y="74"/>
                    <a:pt x="617" y="78"/>
                    <a:pt x="83" y="113"/>
                  </a:cubicBezTo>
                  <a:cubicBezTo>
                    <a:pt x="0" y="122"/>
                    <a:pt x="0" y="239"/>
                    <a:pt x="83" y="239"/>
                  </a:cubicBezTo>
                  <a:cubicBezTo>
                    <a:pt x="149" y="240"/>
                    <a:pt x="214" y="241"/>
                    <a:pt x="280" y="241"/>
                  </a:cubicBezTo>
                  <a:cubicBezTo>
                    <a:pt x="752" y="241"/>
                    <a:pt x="1225" y="216"/>
                    <a:pt x="1694" y="204"/>
                  </a:cubicBezTo>
                  <a:cubicBezTo>
                    <a:pt x="2232" y="187"/>
                    <a:pt x="2771" y="183"/>
                    <a:pt x="3309" y="161"/>
                  </a:cubicBezTo>
                  <a:cubicBezTo>
                    <a:pt x="3409" y="161"/>
                    <a:pt x="3409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;p32">
              <a:extLst>
                <a:ext uri="{FF2B5EF4-FFF2-40B4-BE49-F238E27FC236}">
                  <a16:creationId xmlns:a16="http://schemas.microsoft.com/office/drawing/2014/main" id="{DDFD38C1-A1BB-D432-38F7-33DFE20E8E22}"/>
                </a:ext>
              </a:extLst>
            </p:cNvPr>
            <p:cNvSpPr/>
            <p:nvPr/>
          </p:nvSpPr>
          <p:spPr>
            <a:xfrm>
              <a:off x="2701169" y="3765063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09" y="0"/>
                  </a:moveTo>
                  <a:cubicBezTo>
                    <a:pt x="2771" y="9"/>
                    <a:pt x="2232" y="30"/>
                    <a:pt x="1694" y="57"/>
                  </a:cubicBezTo>
                  <a:cubicBezTo>
                    <a:pt x="1160" y="70"/>
                    <a:pt x="617" y="78"/>
                    <a:pt x="83" y="113"/>
                  </a:cubicBezTo>
                  <a:cubicBezTo>
                    <a:pt x="0" y="117"/>
                    <a:pt x="0" y="239"/>
                    <a:pt x="83" y="239"/>
                  </a:cubicBezTo>
                  <a:cubicBezTo>
                    <a:pt x="123" y="239"/>
                    <a:pt x="164" y="239"/>
                    <a:pt x="204" y="239"/>
                  </a:cubicBezTo>
                  <a:cubicBezTo>
                    <a:pt x="702" y="239"/>
                    <a:pt x="1200" y="216"/>
                    <a:pt x="1694" y="200"/>
                  </a:cubicBezTo>
                  <a:cubicBezTo>
                    <a:pt x="2232" y="187"/>
                    <a:pt x="2771" y="178"/>
                    <a:pt x="3309" y="156"/>
                  </a:cubicBezTo>
                  <a:cubicBezTo>
                    <a:pt x="3409" y="152"/>
                    <a:pt x="3409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7;p32">
              <a:extLst>
                <a:ext uri="{FF2B5EF4-FFF2-40B4-BE49-F238E27FC236}">
                  <a16:creationId xmlns:a16="http://schemas.microsoft.com/office/drawing/2014/main" id="{F197A3B8-9773-7B2E-5865-07F13A8544B7}"/>
                </a:ext>
              </a:extLst>
            </p:cNvPr>
            <p:cNvSpPr/>
            <p:nvPr/>
          </p:nvSpPr>
          <p:spPr>
            <a:xfrm>
              <a:off x="2687875" y="3988560"/>
              <a:ext cx="58808" cy="8808"/>
            </a:xfrm>
            <a:custGeom>
              <a:avLst/>
              <a:gdLst/>
              <a:ahLst/>
              <a:cxnLst/>
              <a:rect l="l" t="t" r="r" b="b"/>
              <a:pathLst>
                <a:path w="2150" h="322" extrusionOk="0">
                  <a:moveTo>
                    <a:pt x="1921" y="0"/>
                  </a:moveTo>
                  <a:cubicBezTo>
                    <a:pt x="1617" y="0"/>
                    <a:pt x="1312" y="36"/>
                    <a:pt x="1007" y="48"/>
                  </a:cubicBezTo>
                  <a:cubicBezTo>
                    <a:pt x="897" y="51"/>
                    <a:pt x="786" y="54"/>
                    <a:pt x="676" y="54"/>
                  </a:cubicBezTo>
                  <a:cubicBezTo>
                    <a:pt x="630" y="54"/>
                    <a:pt x="584" y="54"/>
                    <a:pt x="539" y="53"/>
                  </a:cubicBezTo>
                  <a:cubicBezTo>
                    <a:pt x="462" y="50"/>
                    <a:pt x="378" y="41"/>
                    <a:pt x="295" y="41"/>
                  </a:cubicBezTo>
                  <a:cubicBezTo>
                    <a:pt x="216" y="41"/>
                    <a:pt x="139" y="49"/>
                    <a:pt x="70" y="79"/>
                  </a:cubicBezTo>
                  <a:cubicBezTo>
                    <a:pt x="0" y="109"/>
                    <a:pt x="22" y="196"/>
                    <a:pt x="70" y="235"/>
                  </a:cubicBezTo>
                  <a:cubicBezTo>
                    <a:pt x="182" y="322"/>
                    <a:pt x="378" y="313"/>
                    <a:pt x="517" y="318"/>
                  </a:cubicBezTo>
                  <a:cubicBezTo>
                    <a:pt x="597" y="320"/>
                    <a:pt x="680" y="321"/>
                    <a:pt x="762" y="321"/>
                  </a:cubicBezTo>
                  <a:cubicBezTo>
                    <a:pt x="845" y="321"/>
                    <a:pt x="927" y="320"/>
                    <a:pt x="1007" y="318"/>
                  </a:cubicBezTo>
                  <a:cubicBezTo>
                    <a:pt x="1329" y="313"/>
                    <a:pt x="1654" y="313"/>
                    <a:pt x="1971" y="278"/>
                  </a:cubicBezTo>
                  <a:cubicBezTo>
                    <a:pt x="2145" y="265"/>
                    <a:pt x="2149" y="9"/>
                    <a:pt x="1971" y="1"/>
                  </a:cubicBezTo>
                  <a:cubicBezTo>
                    <a:pt x="1955" y="0"/>
                    <a:pt x="1938" y="0"/>
                    <a:pt x="1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8;p32">
              <a:extLst>
                <a:ext uri="{FF2B5EF4-FFF2-40B4-BE49-F238E27FC236}">
                  <a16:creationId xmlns:a16="http://schemas.microsoft.com/office/drawing/2014/main" id="{BB8056CB-B0ED-8A0A-C085-549163052862}"/>
                </a:ext>
              </a:extLst>
            </p:cNvPr>
            <p:cNvSpPr/>
            <p:nvPr/>
          </p:nvSpPr>
          <p:spPr>
            <a:xfrm>
              <a:off x="2689653" y="3912848"/>
              <a:ext cx="54185" cy="10777"/>
            </a:xfrm>
            <a:custGeom>
              <a:avLst/>
              <a:gdLst/>
              <a:ahLst/>
              <a:cxnLst/>
              <a:rect l="l" t="t" r="r" b="b"/>
              <a:pathLst>
                <a:path w="1981" h="394" extrusionOk="0">
                  <a:moveTo>
                    <a:pt x="1800" y="1"/>
                  </a:moveTo>
                  <a:cubicBezTo>
                    <a:pt x="1778" y="1"/>
                    <a:pt x="1756" y="7"/>
                    <a:pt x="1737" y="20"/>
                  </a:cubicBezTo>
                  <a:cubicBezTo>
                    <a:pt x="1694" y="46"/>
                    <a:pt x="1646" y="42"/>
                    <a:pt x="1594" y="46"/>
                  </a:cubicBezTo>
                  <a:cubicBezTo>
                    <a:pt x="1520" y="51"/>
                    <a:pt x="1437" y="55"/>
                    <a:pt x="1364" y="64"/>
                  </a:cubicBezTo>
                  <a:cubicBezTo>
                    <a:pt x="1212" y="72"/>
                    <a:pt x="1060" y="85"/>
                    <a:pt x="912" y="94"/>
                  </a:cubicBezTo>
                  <a:cubicBezTo>
                    <a:pt x="760" y="107"/>
                    <a:pt x="608" y="116"/>
                    <a:pt x="461" y="129"/>
                  </a:cubicBezTo>
                  <a:cubicBezTo>
                    <a:pt x="326" y="137"/>
                    <a:pt x="139" y="129"/>
                    <a:pt x="39" y="233"/>
                  </a:cubicBezTo>
                  <a:cubicBezTo>
                    <a:pt x="0" y="268"/>
                    <a:pt x="18" y="320"/>
                    <a:pt x="52" y="346"/>
                  </a:cubicBezTo>
                  <a:cubicBezTo>
                    <a:pt x="126" y="394"/>
                    <a:pt x="213" y="394"/>
                    <a:pt x="291" y="394"/>
                  </a:cubicBezTo>
                  <a:cubicBezTo>
                    <a:pt x="378" y="394"/>
                    <a:pt x="474" y="389"/>
                    <a:pt x="560" y="385"/>
                  </a:cubicBezTo>
                  <a:lnTo>
                    <a:pt x="1081" y="350"/>
                  </a:lnTo>
                  <a:lnTo>
                    <a:pt x="1602" y="320"/>
                  </a:lnTo>
                  <a:cubicBezTo>
                    <a:pt x="1724" y="311"/>
                    <a:pt x="1980" y="302"/>
                    <a:pt x="1928" y="94"/>
                  </a:cubicBezTo>
                  <a:cubicBezTo>
                    <a:pt x="1912" y="41"/>
                    <a:pt x="1856" y="1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9;p32">
              <a:extLst>
                <a:ext uri="{FF2B5EF4-FFF2-40B4-BE49-F238E27FC236}">
                  <a16:creationId xmlns:a16="http://schemas.microsoft.com/office/drawing/2014/main" id="{0811DB85-C09E-C2EC-3055-7EB11A8BAE8A}"/>
                </a:ext>
              </a:extLst>
            </p:cNvPr>
            <p:cNvSpPr/>
            <p:nvPr/>
          </p:nvSpPr>
          <p:spPr>
            <a:xfrm>
              <a:off x="2691677" y="3897421"/>
              <a:ext cx="54842" cy="9573"/>
            </a:xfrm>
            <a:custGeom>
              <a:avLst/>
              <a:gdLst/>
              <a:ahLst/>
              <a:cxnLst/>
              <a:rect l="l" t="t" r="r" b="b"/>
              <a:pathLst>
                <a:path w="2005" h="350" extrusionOk="0">
                  <a:moveTo>
                    <a:pt x="1478" y="0"/>
                  </a:moveTo>
                  <a:cubicBezTo>
                    <a:pt x="1306" y="0"/>
                    <a:pt x="1131" y="19"/>
                    <a:pt x="964" y="37"/>
                  </a:cubicBezTo>
                  <a:cubicBezTo>
                    <a:pt x="821" y="46"/>
                    <a:pt x="673" y="63"/>
                    <a:pt x="534" y="72"/>
                  </a:cubicBezTo>
                  <a:cubicBezTo>
                    <a:pt x="391" y="85"/>
                    <a:pt x="235" y="72"/>
                    <a:pt x="96" y="115"/>
                  </a:cubicBezTo>
                  <a:cubicBezTo>
                    <a:pt x="30" y="137"/>
                    <a:pt x="0" y="232"/>
                    <a:pt x="65" y="276"/>
                  </a:cubicBezTo>
                  <a:cubicBezTo>
                    <a:pt x="191" y="345"/>
                    <a:pt x="347" y="350"/>
                    <a:pt x="491" y="350"/>
                  </a:cubicBezTo>
                  <a:cubicBezTo>
                    <a:pt x="630" y="350"/>
                    <a:pt x="777" y="341"/>
                    <a:pt x="921" y="328"/>
                  </a:cubicBezTo>
                  <a:cubicBezTo>
                    <a:pt x="1060" y="319"/>
                    <a:pt x="1207" y="306"/>
                    <a:pt x="1346" y="302"/>
                  </a:cubicBezTo>
                  <a:cubicBezTo>
                    <a:pt x="1366" y="301"/>
                    <a:pt x="1386" y="301"/>
                    <a:pt x="1407" y="301"/>
                  </a:cubicBezTo>
                  <a:cubicBezTo>
                    <a:pt x="1534" y="301"/>
                    <a:pt x="1662" y="312"/>
                    <a:pt x="1793" y="319"/>
                  </a:cubicBezTo>
                  <a:cubicBezTo>
                    <a:pt x="1795" y="319"/>
                    <a:pt x="1796" y="319"/>
                    <a:pt x="1797" y="319"/>
                  </a:cubicBezTo>
                  <a:cubicBezTo>
                    <a:pt x="1955" y="319"/>
                    <a:pt x="2005" y="71"/>
                    <a:pt x="1841" y="37"/>
                  </a:cubicBezTo>
                  <a:cubicBezTo>
                    <a:pt x="1723" y="10"/>
                    <a:pt x="1601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30;p32">
              <a:extLst>
                <a:ext uri="{FF2B5EF4-FFF2-40B4-BE49-F238E27FC236}">
                  <a16:creationId xmlns:a16="http://schemas.microsoft.com/office/drawing/2014/main" id="{F8218B16-5C6E-2055-A330-52956AFD5407}"/>
                </a:ext>
              </a:extLst>
            </p:cNvPr>
            <p:cNvSpPr/>
            <p:nvPr/>
          </p:nvSpPr>
          <p:spPr>
            <a:xfrm>
              <a:off x="2520642" y="3375481"/>
              <a:ext cx="29732" cy="3611"/>
            </a:xfrm>
            <a:custGeom>
              <a:avLst/>
              <a:gdLst/>
              <a:ahLst/>
              <a:cxnLst/>
              <a:rect l="l" t="t" r="r" b="b"/>
              <a:pathLst>
                <a:path w="1087" h="132" extrusionOk="0">
                  <a:moveTo>
                    <a:pt x="344" y="1"/>
                  </a:moveTo>
                  <a:cubicBezTo>
                    <a:pt x="248" y="1"/>
                    <a:pt x="152" y="2"/>
                    <a:pt x="57" y="6"/>
                  </a:cubicBezTo>
                  <a:cubicBezTo>
                    <a:pt x="1" y="15"/>
                    <a:pt x="1" y="89"/>
                    <a:pt x="57" y="93"/>
                  </a:cubicBezTo>
                  <a:cubicBezTo>
                    <a:pt x="370" y="123"/>
                    <a:pt x="695" y="128"/>
                    <a:pt x="1012" y="132"/>
                  </a:cubicBezTo>
                  <a:cubicBezTo>
                    <a:pt x="1086" y="132"/>
                    <a:pt x="1086" y="19"/>
                    <a:pt x="1012" y="15"/>
                  </a:cubicBezTo>
                  <a:cubicBezTo>
                    <a:pt x="789" y="9"/>
                    <a:pt x="56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31;p32">
              <a:extLst>
                <a:ext uri="{FF2B5EF4-FFF2-40B4-BE49-F238E27FC236}">
                  <a16:creationId xmlns:a16="http://schemas.microsoft.com/office/drawing/2014/main" id="{41A018BD-C2A4-ADBB-C1CC-8254A96897BF}"/>
                </a:ext>
              </a:extLst>
            </p:cNvPr>
            <p:cNvSpPr/>
            <p:nvPr/>
          </p:nvSpPr>
          <p:spPr>
            <a:xfrm>
              <a:off x="2617908" y="3375481"/>
              <a:ext cx="29732" cy="3611"/>
            </a:xfrm>
            <a:custGeom>
              <a:avLst/>
              <a:gdLst/>
              <a:ahLst/>
              <a:cxnLst/>
              <a:rect l="l" t="t" r="r" b="b"/>
              <a:pathLst>
                <a:path w="1087" h="132" extrusionOk="0">
                  <a:moveTo>
                    <a:pt x="344" y="1"/>
                  </a:moveTo>
                  <a:cubicBezTo>
                    <a:pt x="248" y="1"/>
                    <a:pt x="152" y="2"/>
                    <a:pt x="57" y="6"/>
                  </a:cubicBezTo>
                  <a:cubicBezTo>
                    <a:pt x="1" y="15"/>
                    <a:pt x="1" y="89"/>
                    <a:pt x="57" y="93"/>
                  </a:cubicBezTo>
                  <a:cubicBezTo>
                    <a:pt x="370" y="123"/>
                    <a:pt x="695" y="128"/>
                    <a:pt x="1012" y="132"/>
                  </a:cubicBezTo>
                  <a:cubicBezTo>
                    <a:pt x="1086" y="132"/>
                    <a:pt x="1086" y="19"/>
                    <a:pt x="1012" y="15"/>
                  </a:cubicBezTo>
                  <a:cubicBezTo>
                    <a:pt x="789" y="9"/>
                    <a:pt x="56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32;p32">
              <a:extLst>
                <a:ext uri="{FF2B5EF4-FFF2-40B4-BE49-F238E27FC236}">
                  <a16:creationId xmlns:a16="http://schemas.microsoft.com/office/drawing/2014/main" id="{D45F1C0C-A71C-D2AA-3AB0-B403EE976076}"/>
                </a:ext>
              </a:extLst>
            </p:cNvPr>
            <p:cNvSpPr/>
            <p:nvPr/>
          </p:nvSpPr>
          <p:spPr>
            <a:xfrm>
              <a:off x="2814353" y="3585275"/>
              <a:ext cx="6783" cy="124481"/>
            </a:xfrm>
            <a:custGeom>
              <a:avLst/>
              <a:gdLst/>
              <a:ahLst/>
              <a:cxnLst/>
              <a:rect l="l" t="t" r="r" b="b"/>
              <a:pathLst>
                <a:path w="248" h="4551" extrusionOk="0">
                  <a:moveTo>
                    <a:pt x="163" y="1"/>
                  </a:moveTo>
                  <a:cubicBezTo>
                    <a:pt x="147" y="1"/>
                    <a:pt x="131" y="10"/>
                    <a:pt x="126" y="30"/>
                  </a:cubicBezTo>
                  <a:cubicBezTo>
                    <a:pt x="83" y="195"/>
                    <a:pt x="87" y="382"/>
                    <a:pt x="83" y="555"/>
                  </a:cubicBezTo>
                  <a:cubicBezTo>
                    <a:pt x="74" y="738"/>
                    <a:pt x="70" y="929"/>
                    <a:pt x="65" y="1115"/>
                  </a:cubicBezTo>
                  <a:cubicBezTo>
                    <a:pt x="61" y="1489"/>
                    <a:pt x="52" y="1858"/>
                    <a:pt x="44" y="2231"/>
                  </a:cubicBezTo>
                  <a:cubicBezTo>
                    <a:pt x="31" y="2605"/>
                    <a:pt x="31" y="2974"/>
                    <a:pt x="31" y="3347"/>
                  </a:cubicBezTo>
                  <a:cubicBezTo>
                    <a:pt x="26" y="3720"/>
                    <a:pt x="0" y="4098"/>
                    <a:pt x="31" y="4467"/>
                  </a:cubicBezTo>
                  <a:cubicBezTo>
                    <a:pt x="37" y="4523"/>
                    <a:pt x="79" y="4551"/>
                    <a:pt x="119" y="4551"/>
                  </a:cubicBezTo>
                  <a:cubicBezTo>
                    <a:pt x="158" y="4551"/>
                    <a:pt x="196" y="4525"/>
                    <a:pt x="200" y="4472"/>
                  </a:cubicBezTo>
                  <a:cubicBezTo>
                    <a:pt x="248" y="4098"/>
                    <a:pt x="222" y="3720"/>
                    <a:pt x="226" y="3347"/>
                  </a:cubicBezTo>
                  <a:cubicBezTo>
                    <a:pt x="235" y="2974"/>
                    <a:pt x="239" y="2605"/>
                    <a:pt x="239" y="2231"/>
                  </a:cubicBezTo>
                  <a:lnTo>
                    <a:pt x="239" y="1115"/>
                  </a:lnTo>
                  <a:cubicBezTo>
                    <a:pt x="239" y="929"/>
                    <a:pt x="235" y="738"/>
                    <a:pt x="235" y="555"/>
                  </a:cubicBezTo>
                  <a:cubicBezTo>
                    <a:pt x="235" y="382"/>
                    <a:pt x="243" y="195"/>
                    <a:pt x="200" y="30"/>
                  </a:cubicBezTo>
                  <a:cubicBezTo>
                    <a:pt x="196" y="10"/>
                    <a:pt x="179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33;p32">
              <a:extLst>
                <a:ext uri="{FF2B5EF4-FFF2-40B4-BE49-F238E27FC236}">
                  <a16:creationId xmlns:a16="http://schemas.microsoft.com/office/drawing/2014/main" id="{AFC8B9CB-78E8-7A9D-A28D-C171983F7F4E}"/>
                </a:ext>
              </a:extLst>
            </p:cNvPr>
            <p:cNvSpPr/>
            <p:nvPr/>
          </p:nvSpPr>
          <p:spPr>
            <a:xfrm>
              <a:off x="2854124" y="3629804"/>
              <a:ext cx="5853" cy="73277"/>
            </a:xfrm>
            <a:custGeom>
              <a:avLst/>
              <a:gdLst/>
              <a:ahLst/>
              <a:cxnLst/>
              <a:rect l="l" t="t" r="r" b="b"/>
              <a:pathLst>
                <a:path w="214" h="2679" extrusionOk="0">
                  <a:moveTo>
                    <a:pt x="123" y="0"/>
                  </a:moveTo>
                  <a:cubicBezTo>
                    <a:pt x="106" y="0"/>
                    <a:pt x="89" y="10"/>
                    <a:pt x="83" y="34"/>
                  </a:cubicBezTo>
                  <a:cubicBezTo>
                    <a:pt x="53" y="130"/>
                    <a:pt x="66" y="238"/>
                    <a:pt x="66" y="343"/>
                  </a:cubicBezTo>
                  <a:lnTo>
                    <a:pt x="66" y="686"/>
                  </a:lnTo>
                  <a:cubicBezTo>
                    <a:pt x="66" y="911"/>
                    <a:pt x="66" y="1137"/>
                    <a:pt x="62" y="1363"/>
                  </a:cubicBezTo>
                  <a:cubicBezTo>
                    <a:pt x="53" y="1589"/>
                    <a:pt x="49" y="1815"/>
                    <a:pt x="40" y="2040"/>
                  </a:cubicBezTo>
                  <a:cubicBezTo>
                    <a:pt x="31" y="2153"/>
                    <a:pt x="27" y="2270"/>
                    <a:pt x="27" y="2379"/>
                  </a:cubicBezTo>
                  <a:cubicBezTo>
                    <a:pt x="23" y="2470"/>
                    <a:pt x="1" y="2574"/>
                    <a:pt x="49" y="2653"/>
                  </a:cubicBezTo>
                  <a:cubicBezTo>
                    <a:pt x="59" y="2670"/>
                    <a:pt x="75" y="2679"/>
                    <a:pt x="90" y="2679"/>
                  </a:cubicBezTo>
                  <a:cubicBezTo>
                    <a:pt x="105" y="2679"/>
                    <a:pt x="120" y="2670"/>
                    <a:pt x="131" y="2653"/>
                  </a:cubicBezTo>
                  <a:cubicBezTo>
                    <a:pt x="192" y="2579"/>
                    <a:pt x="174" y="2470"/>
                    <a:pt x="179" y="2379"/>
                  </a:cubicBezTo>
                  <a:cubicBezTo>
                    <a:pt x="196" y="2270"/>
                    <a:pt x="201" y="2153"/>
                    <a:pt x="201" y="2040"/>
                  </a:cubicBezTo>
                  <a:cubicBezTo>
                    <a:pt x="214" y="1815"/>
                    <a:pt x="214" y="1589"/>
                    <a:pt x="214" y="1363"/>
                  </a:cubicBezTo>
                  <a:lnTo>
                    <a:pt x="214" y="686"/>
                  </a:lnTo>
                  <a:cubicBezTo>
                    <a:pt x="214" y="573"/>
                    <a:pt x="205" y="456"/>
                    <a:pt x="201" y="343"/>
                  </a:cubicBezTo>
                  <a:cubicBezTo>
                    <a:pt x="196" y="238"/>
                    <a:pt x="205" y="130"/>
                    <a:pt x="170" y="34"/>
                  </a:cubicBezTo>
                  <a:cubicBezTo>
                    <a:pt x="163" y="14"/>
                    <a:pt x="143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34;p32">
              <a:extLst>
                <a:ext uri="{FF2B5EF4-FFF2-40B4-BE49-F238E27FC236}">
                  <a16:creationId xmlns:a16="http://schemas.microsoft.com/office/drawing/2014/main" id="{2A9C5691-ED3A-D08D-028E-3FF63B0C7E2D}"/>
                </a:ext>
              </a:extLst>
            </p:cNvPr>
            <p:cNvSpPr/>
            <p:nvPr/>
          </p:nvSpPr>
          <p:spPr>
            <a:xfrm>
              <a:off x="2789654" y="3694767"/>
              <a:ext cx="7987" cy="97047"/>
            </a:xfrm>
            <a:custGeom>
              <a:avLst/>
              <a:gdLst/>
              <a:ahLst/>
              <a:cxnLst/>
              <a:rect l="l" t="t" r="r" b="b"/>
              <a:pathLst>
                <a:path w="292" h="3548" extrusionOk="0">
                  <a:moveTo>
                    <a:pt x="232" y="0"/>
                  </a:moveTo>
                  <a:cubicBezTo>
                    <a:pt x="227" y="0"/>
                    <a:pt x="222" y="1"/>
                    <a:pt x="217" y="4"/>
                  </a:cubicBezTo>
                  <a:cubicBezTo>
                    <a:pt x="209" y="4"/>
                    <a:pt x="204" y="8"/>
                    <a:pt x="191" y="13"/>
                  </a:cubicBezTo>
                  <a:lnTo>
                    <a:pt x="174" y="13"/>
                  </a:lnTo>
                  <a:cubicBezTo>
                    <a:pt x="165" y="13"/>
                    <a:pt x="152" y="8"/>
                    <a:pt x="143" y="8"/>
                  </a:cubicBezTo>
                  <a:lnTo>
                    <a:pt x="148" y="8"/>
                  </a:lnTo>
                  <a:cubicBezTo>
                    <a:pt x="139" y="4"/>
                    <a:pt x="126" y="4"/>
                    <a:pt x="117" y="4"/>
                  </a:cubicBezTo>
                  <a:cubicBezTo>
                    <a:pt x="104" y="8"/>
                    <a:pt x="96" y="13"/>
                    <a:pt x="87" y="26"/>
                  </a:cubicBezTo>
                  <a:cubicBezTo>
                    <a:pt x="87" y="30"/>
                    <a:pt x="87" y="30"/>
                    <a:pt x="83" y="34"/>
                  </a:cubicBezTo>
                  <a:cubicBezTo>
                    <a:pt x="57" y="43"/>
                    <a:pt x="35" y="65"/>
                    <a:pt x="35" y="100"/>
                  </a:cubicBezTo>
                  <a:cubicBezTo>
                    <a:pt x="39" y="664"/>
                    <a:pt x="39" y="1228"/>
                    <a:pt x="39" y="1789"/>
                  </a:cubicBezTo>
                  <a:cubicBezTo>
                    <a:pt x="39" y="2066"/>
                    <a:pt x="39" y="2340"/>
                    <a:pt x="31" y="2627"/>
                  </a:cubicBezTo>
                  <a:cubicBezTo>
                    <a:pt x="22" y="2904"/>
                    <a:pt x="0" y="3195"/>
                    <a:pt x="22" y="3482"/>
                  </a:cubicBezTo>
                  <a:cubicBezTo>
                    <a:pt x="26" y="3525"/>
                    <a:pt x="59" y="3547"/>
                    <a:pt x="91" y="3547"/>
                  </a:cubicBezTo>
                  <a:cubicBezTo>
                    <a:pt x="124" y="3547"/>
                    <a:pt x="156" y="3525"/>
                    <a:pt x="161" y="3482"/>
                  </a:cubicBezTo>
                  <a:cubicBezTo>
                    <a:pt x="187" y="3200"/>
                    <a:pt x="183" y="2913"/>
                    <a:pt x="174" y="2627"/>
                  </a:cubicBezTo>
                  <a:cubicBezTo>
                    <a:pt x="174" y="2349"/>
                    <a:pt x="183" y="2071"/>
                    <a:pt x="183" y="1789"/>
                  </a:cubicBezTo>
                  <a:cubicBezTo>
                    <a:pt x="187" y="1228"/>
                    <a:pt x="187" y="673"/>
                    <a:pt x="183" y="113"/>
                  </a:cubicBezTo>
                  <a:lnTo>
                    <a:pt x="187" y="113"/>
                  </a:lnTo>
                  <a:cubicBezTo>
                    <a:pt x="196" y="117"/>
                    <a:pt x="209" y="121"/>
                    <a:pt x="226" y="121"/>
                  </a:cubicBezTo>
                  <a:cubicBezTo>
                    <a:pt x="239" y="121"/>
                    <a:pt x="256" y="117"/>
                    <a:pt x="269" y="104"/>
                  </a:cubicBezTo>
                  <a:cubicBezTo>
                    <a:pt x="282" y="95"/>
                    <a:pt x="291" y="74"/>
                    <a:pt x="282" y="52"/>
                  </a:cubicBezTo>
                  <a:cubicBezTo>
                    <a:pt x="282" y="34"/>
                    <a:pt x="274" y="26"/>
                    <a:pt x="261" y="13"/>
                  </a:cubicBezTo>
                  <a:cubicBezTo>
                    <a:pt x="255" y="7"/>
                    <a:pt x="244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35;p32">
              <a:extLst>
                <a:ext uri="{FF2B5EF4-FFF2-40B4-BE49-F238E27FC236}">
                  <a16:creationId xmlns:a16="http://schemas.microsoft.com/office/drawing/2014/main" id="{CBB82899-2BA1-4A55-8E01-ACBFE048F704}"/>
                </a:ext>
              </a:extLst>
            </p:cNvPr>
            <p:cNvSpPr/>
            <p:nvPr/>
          </p:nvSpPr>
          <p:spPr>
            <a:xfrm>
              <a:off x="2857105" y="3845342"/>
              <a:ext cx="92069" cy="189717"/>
            </a:xfrm>
            <a:custGeom>
              <a:avLst/>
              <a:gdLst/>
              <a:ahLst/>
              <a:cxnLst/>
              <a:rect l="l" t="t" r="r" b="b"/>
              <a:pathLst>
                <a:path w="3366" h="6936" extrusionOk="0">
                  <a:moveTo>
                    <a:pt x="2458" y="1"/>
                  </a:moveTo>
                  <a:cubicBezTo>
                    <a:pt x="2413" y="1"/>
                    <a:pt x="2368" y="2"/>
                    <a:pt x="2323" y="5"/>
                  </a:cubicBezTo>
                  <a:cubicBezTo>
                    <a:pt x="1959" y="22"/>
                    <a:pt x="1603" y="39"/>
                    <a:pt x="1238" y="52"/>
                  </a:cubicBezTo>
                  <a:cubicBezTo>
                    <a:pt x="869" y="65"/>
                    <a:pt x="495" y="61"/>
                    <a:pt x="131" y="126"/>
                  </a:cubicBezTo>
                  <a:cubicBezTo>
                    <a:pt x="48" y="144"/>
                    <a:pt x="0" y="235"/>
                    <a:pt x="9" y="304"/>
                  </a:cubicBezTo>
                  <a:cubicBezTo>
                    <a:pt x="22" y="391"/>
                    <a:pt x="87" y="443"/>
                    <a:pt x="174" y="447"/>
                  </a:cubicBezTo>
                  <a:cubicBezTo>
                    <a:pt x="282" y="458"/>
                    <a:pt x="390" y="462"/>
                    <a:pt x="498" y="462"/>
                  </a:cubicBezTo>
                  <a:cubicBezTo>
                    <a:pt x="700" y="462"/>
                    <a:pt x="904" y="449"/>
                    <a:pt x="1108" y="443"/>
                  </a:cubicBezTo>
                  <a:cubicBezTo>
                    <a:pt x="1407" y="430"/>
                    <a:pt x="1702" y="421"/>
                    <a:pt x="1998" y="408"/>
                  </a:cubicBezTo>
                  <a:cubicBezTo>
                    <a:pt x="2145" y="404"/>
                    <a:pt x="2289" y="400"/>
                    <a:pt x="2441" y="391"/>
                  </a:cubicBezTo>
                  <a:cubicBezTo>
                    <a:pt x="2464" y="390"/>
                    <a:pt x="2489" y="388"/>
                    <a:pt x="2514" y="388"/>
                  </a:cubicBezTo>
                  <a:cubicBezTo>
                    <a:pt x="2581" y="388"/>
                    <a:pt x="2648" y="399"/>
                    <a:pt x="2692" y="456"/>
                  </a:cubicBezTo>
                  <a:cubicBezTo>
                    <a:pt x="2740" y="521"/>
                    <a:pt x="2757" y="621"/>
                    <a:pt x="2762" y="704"/>
                  </a:cubicBezTo>
                  <a:cubicBezTo>
                    <a:pt x="2779" y="843"/>
                    <a:pt x="2784" y="990"/>
                    <a:pt x="2788" y="1129"/>
                  </a:cubicBezTo>
                  <a:cubicBezTo>
                    <a:pt x="2875" y="2345"/>
                    <a:pt x="2927" y="3569"/>
                    <a:pt x="2949" y="4789"/>
                  </a:cubicBezTo>
                  <a:lnTo>
                    <a:pt x="2962" y="5814"/>
                  </a:lnTo>
                  <a:cubicBezTo>
                    <a:pt x="2966" y="5988"/>
                    <a:pt x="2966" y="6157"/>
                    <a:pt x="2975" y="6331"/>
                  </a:cubicBezTo>
                  <a:cubicBezTo>
                    <a:pt x="2979" y="6500"/>
                    <a:pt x="2975" y="6700"/>
                    <a:pt x="3040" y="6852"/>
                  </a:cubicBezTo>
                  <a:cubicBezTo>
                    <a:pt x="3058" y="6900"/>
                    <a:pt x="3110" y="6936"/>
                    <a:pt x="3160" y="6936"/>
                  </a:cubicBezTo>
                  <a:cubicBezTo>
                    <a:pt x="3194" y="6936"/>
                    <a:pt x="3226" y="6919"/>
                    <a:pt x="3244" y="6878"/>
                  </a:cubicBezTo>
                  <a:cubicBezTo>
                    <a:pt x="3309" y="6739"/>
                    <a:pt x="3309" y="6591"/>
                    <a:pt x="3331" y="6435"/>
                  </a:cubicBezTo>
                  <a:cubicBezTo>
                    <a:pt x="3348" y="6266"/>
                    <a:pt x="3348" y="6092"/>
                    <a:pt x="3352" y="5918"/>
                  </a:cubicBezTo>
                  <a:cubicBezTo>
                    <a:pt x="3365" y="5588"/>
                    <a:pt x="3365" y="5263"/>
                    <a:pt x="3365" y="4928"/>
                  </a:cubicBezTo>
                  <a:cubicBezTo>
                    <a:pt x="3361" y="4294"/>
                    <a:pt x="3344" y="3643"/>
                    <a:pt x="3322" y="2996"/>
                  </a:cubicBezTo>
                  <a:cubicBezTo>
                    <a:pt x="3300" y="2345"/>
                    <a:pt x="3257" y="1702"/>
                    <a:pt x="3213" y="1051"/>
                  </a:cubicBezTo>
                  <a:cubicBezTo>
                    <a:pt x="3196" y="786"/>
                    <a:pt x="3196" y="495"/>
                    <a:pt x="3048" y="269"/>
                  </a:cubicBezTo>
                  <a:cubicBezTo>
                    <a:pt x="2910" y="43"/>
                    <a:pt x="2691" y="1"/>
                    <a:pt x="2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36;p32">
              <a:extLst>
                <a:ext uri="{FF2B5EF4-FFF2-40B4-BE49-F238E27FC236}">
                  <a16:creationId xmlns:a16="http://schemas.microsoft.com/office/drawing/2014/main" id="{5BB4856A-FDF1-2E71-E757-7174604F734A}"/>
                </a:ext>
              </a:extLst>
            </p:cNvPr>
            <p:cNvSpPr/>
            <p:nvPr/>
          </p:nvSpPr>
          <p:spPr>
            <a:xfrm>
              <a:off x="2729424" y="3804177"/>
              <a:ext cx="149919" cy="23769"/>
            </a:xfrm>
            <a:custGeom>
              <a:avLst/>
              <a:gdLst/>
              <a:ahLst/>
              <a:cxnLst/>
              <a:rect l="l" t="t" r="r" b="b"/>
              <a:pathLst>
                <a:path w="5481" h="869" extrusionOk="0">
                  <a:moveTo>
                    <a:pt x="4832" y="1"/>
                  </a:moveTo>
                  <a:cubicBezTo>
                    <a:pt x="4772" y="1"/>
                    <a:pt x="4712" y="4"/>
                    <a:pt x="4651" y="7"/>
                  </a:cubicBezTo>
                  <a:cubicBezTo>
                    <a:pt x="3123" y="94"/>
                    <a:pt x="1594" y="111"/>
                    <a:pt x="66" y="129"/>
                  </a:cubicBezTo>
                  <a:cubicBezTo>
                    <a:pt x="66" y="281"/>
                    <a:pt x="1" y="646"/>
                    <a:pt x="83" y="780"/>
                  </a:cubicBezTo>
                  <a:cubicBezTo>
                    <a:pt x="122" y="848"/>
                    <a:pt x="188" y="868"/>
                    <a:pt x="262" y="868"/>
                  </a:cubicBezTo>
                  <a:cubicBezTo>
                    <a:pt x="354" y="868"/>
                    <a:pt x="460" y="837"/>
                    <a:pt x="544" y="828"/>
                  </a:cubicBezTo>
                  <a:cubicBezTo>
                    <a:pt x="1334" y="741"/>
                    <a:pt x="2133" y="680"/>
                    <a:pt x="2932" y="654"/>
                  </a:cubicBezTo>
                  <a:cubicBezTo>
                    <a:pt x="3340" y="637"/>
                    <a:pt x="3739" y="632"/>
                    <a:pt x="4143" y="632"/>
                  </a:cubicBezTo>
                  <a:cubicBezTo>
                    <a:pt x="4343" y="632"/>
                    <a:pt x="4542" y="632"/>
                    <a:pt x="4742" y="637"/>
                  </a:cubicBezTo>
                  <a:cubicBezTo>
                    <a:pt x="4846" y="637"/>
                    <a:pt x="5031" y="675"/>
                    <a:pt x="5170" y="675"/>
                  </a:cubicBezTo>
                  <a:cubicBezTo>
                    <a:pt x="5223" y="675"/>
                    <a:pt x="5270" y="670"/>
                    <a:pt x="5302" y="654"/>
                  </a:cubicBezTo>
                  <a:cubicBezTo>
                    <a:pt x="5433" y="593"/>
                    <a:pt x="5480" y="415"/>
                    <a:pt x="5424" y="281"/>
                  </a:cubicBezTo>
                  <a:cubicBezTo>
                    <a:pt x="5363" y="146"/>
                    <a:pt x="5228" y="59"/>
                    <a:pt x="5085" y="25"/>
                  </a:cubicBezTo>
                  <a:cubicBezTo>
                    <a:pt x="5003" y="7"/>
                    <a:pt x="4918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37;p32">
              <a:extLst>
                <a:ext uri="{FF2B5EF4-FFF2-40B4-BE49-F238E27FC236}">
                  <a16:creationId xmlns:a16="http://schemas.microsoft.com/office/drawing/2014/main" id="{B11F38EA-602C-16B8-A614-1F07C3E7399A}"/>
                </a:ext>
              </a:extLst>
            </p:cNvPr>
            <p:cNvSpPr/>
            <p:nvPr/>
          </p:nvSpPr>
          <p:spPr>
            <a:xfrm>
              <a:off x="2740228" y="3834647"/>
              <a:ext cx="131155" cy="3884"/>
            </a:xfrm>
            <a:custGeom>
              <a:avLst/>
              <a:gdLst/>
              <a:ahLst/>
              <a:cxnLst/>
              <a:rect l="l" t="t" r="r" b="b"/>
              <a:pathLst>
                <a:path w="4795" h="142" extrusionOk="0">
                  <a:moveTo>
                    <a:pt x="4716" y="0"/>
                  </a:moveTo>
                  <a:cubicBezTo>
                    <a:pt x="3926" y="9"/>
                    <a:pt x="3131" y="13"/>
                    <a:pt x="2346" y="31"/>
                  </a:cubicBezTo>
                  <a:cubicBezTo>
                    <a:pt x="1955" y="35"/>
                    <a:pt x="1564" y="40"/>
                    <a:pt x="1169" y="53"/>
                  </a:cubicBezTo>
                  <a:cubicBezTo>
                    <a:pt x="969" y="57"/>
                    <a:pt x="774" y="61"/>
                    <a:pt x="570" y="66"/>
                  </a:cubicBezTo>
                  <a:cubicBezTo>
                    <a:pt x="387" y="74"/>
                    <a:pt x="196" y="66"/>
                    <a:pt x="14" y="96"/>
                  </a:cubicBezTo>
                  <a:cubicBezTo>
                    <a:pt x="1" y="96"/>
                    <a:pt x="1" y="118"/>
                    <a:pt x="18" y="118"/>
                  </a:cubicBezTo>
                  <a:cubicBezTo>
                    <a:pt x="116" y="131"/>
                    <a:pt x="216" y="134"/>
                    <a:pt x="316" y="134"/>
                  </a:cubicBezTo>
                  <a:cubicBezTo>
                    <a:pt x="416" y="134"/>
                    <a:pt x="515" y="131"/>
                    <a:pt x="613" y="131"/>
                  </a:cubicBezTo>
                  <a:cubicBezTo>
                    <a:pt x="817" y="131"/>
                    <a:pt x="1013" y="139"/>
                    <a:pt x="1212" y="139"/>
                  </a:cubicBezTo>
                  <a:cubicBezTo>
                    <a:pt x="1340" y="141"/>
                    <a:pt x="1468" y="141"/>
                    <a:pt x="1596" y="141"/>
                  </a:cubicBezTo>
                  <a:cubicBezTo>
                    <a:pt x="1852" y="141"/>
                    <a:pt x="2110" y="139"/>
                    <a:pt x="2367" y="139"/>
                  </a:cubicBezTo>
                  <a:cubicBezTo>
                    <a:pt x="3149" y="139"/>
                    <a:pt x="3935" y="122"/>
                    <a:pt x="4716" y="118"/>
                  </a:cubicBezTo>
                  <a:cubicBezTo>
                    <a:pt x="4718" y="118"/>
                    <a:pt x="4719" y="118"/>
                    <a:pt x="4720" y="118"/>
                  </a:cubicBezTo>
                  <a:cubicBezTo>
                    <a:pt x="4794" y="118"/>
                    <a:pt x="4793" y="0"/>
                    <a:pt x="4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38;p32">
              <a:extLst>
                <a:ext uri="{FF2B5EF4-FFF2-40B4-BE49-F238E27FC236}">
                  <a16:creationId xmlns:a16="http://schemas.microsoft.com/office/drawing/2014/main" id="{7F2912CA-E6BA-B419-9F4E-F32AE59335D8}"/>
                </a:ext>
              </a:extLst>
            </p:cNvPr>
            <p:cNvSpPr/>
            <p:nvPr/>
          </p:nvSpPr>
          <p:spPr>
            <a:xfrm>
              <a:off x="2724692" y="3787382"/>
              <a:ext cx="145488" cy="104787"/>
            </a:xfrm>
            <a:custGeom>
              <a:avLst/>
              <a:gdLst/>
              <a:ahLst/>
              <a:cxnLst/>
              <a:rect l="l" t="t" r="r" b="b"/>
              <a:pathLst>
                <a:path w="5319" h="3831" extrusionOk="0">
                  <a:moveTo>
                    <a:pt x="3982" y="0"/>
                  </a:moveTo>
                  <a:cubicBezTo>
                    <a:pt x="3547" y="0"/>
                    <a:pt x="3122" y="5"/>
                    <a:pt x="2688" y="13"/>
                  </a:cubicBezTo>
                  <a:cubicBezTo>
                    <a:pt x="1828" y="35"/>
                    <a:pt x="964" y="70"/>
                    <a:pt x="113" y="178"/>
                  </a:cubicBezTo>
                  <a:cubicBezTo>
                    <a:pt x="87" y="183"/>
                    <a:pt x="70" y="196"/>
                    <a:pt x="61" y="209"/>
                  </a:cubicBezTo>
                  <a:cubicBezTo>
                    <a:pt x="26" y="217"/>
                    <a:pt x="0" y="244"/>
                    <a:pt x="4" y="283"/>
                  </a:cubicBezTo>
                  <a:lnTo>
                    <a:pt x="22" y="2089"/>
                  </a:lnTo>
                  <a:cubicBezTo>
                    <a:pt x="26" y="2388"/>
                    <a:pt x="26" y="2684"/>
                    <a:pt x="31" y="2979"/>
                  </a:cubicBezTo>
                  <a:cubicBezTo>
                    <a:pt x="31" y="3127"/>
                    <a:pt x="31" y="3279"/>
                    <a:pt x="35" y="3422"/>
                  </a:cubicBezTo>
                  <a:cubicBezTo>
                    <a:pt x="44" y="3496"/>
                    <a:pt x="44" y="3565"/>
                    <a:pt x="48" y="3635"/>
                  </a:cubicBezTo>
                  <a:cubicBezTo>
                    <a:pt x="52" y="3700"/>
                    <a:pt x="44" y="3760"/>
                    <a:pt x="87" y="3821"/>
                  </a:cubicBezTo>
                  <a:cubicBezTo>
                    <a:pt x="91" y="3828"/>
                    <a:pt x="99" y="3831"/>
                    <a:pt x="107" y="3831"/>
                  </a:cubicBezTo>
                  <a:cubicBezTo>
                    <a:pt x="115" y="3831"/>
                    <a:pt x="124" y="3828"/>
                    <a:pt x="130" y="3821"/>
                  </a:cubicBezTo>
                  <a:cubicBezTo>
                    <a:pt x="169" y="3769"/>
                    <a:pt x="161" y="3721"/>
                    <a:pt x="169" y="3656"/>
                  </a:cubicBezTo>
                  <a:cubicBezTo>
                    <a:pt x="169" y="3582"/>
                    <a:pt x="174" y="3500"/>
                    <a:pt x="174" y="3422"/>
                  </a:cubicBezTo>
                  <a:cubicBezTo>
                    <a:pt x="178" y="3283"/>
                    <a:pt x="174" y="3140"/>
                    <a:pt x="174" y="3001"/>
                  </a:cubicBezTo>
                  <a:cubicBezTo>
                    <a:pt x="174" y="2697"/>
                    <a:pt x="169" y="2393"/>
                    <a:pt x="169" y="2089"/>
                  </a:cubicBezTo>
                  <a:cubicBezTo>
                    <a:pt x="161" y="1503"/>
                    <a:pt x="161" y="917"/>
                    <a:pt x="161" y="330"/>
                  </a:cubicBezTo>
                  <a:cubicBezTo>
                    <a:pt x="1007" y="296"/>
                    <a:pt x="1850" y="230"/>
                    <a:pt x="2692" y="209"/>
                  </a:cubicBezTo>
                  <a:cubicBezTo>
                    <a:pt x="3113" y="200"/>
                    <a:pt x="3543" y="187"/>
                    <a:pt x="3969" y="187"/>
                  </a:cubicBezTo>
                  <a:cubicBezTo>
                    <a:pt x="4177" y="187"/>
                    <a:pt x="4390" y="187"/>
                    <a:pt x="4607" y="191"/>
                  </a:cubicBezTo>
                  <a:cubicBezTo>
                    <a:pt x="4738" y="191"/>
                    <a:pt x="4880" y="208"/>
                    <a:pt x="5019" y="208"/>
                  </a:cubicBezTo>
                  <a:cubicBezTo>
                    <a:pt x="5096" y="208"/>
                    <a:pt x="5172" y="203"/>
                    <a:pt x="5245" y="187"/>
                  </a:cubicBezTo>
                  <a:cubicBezTo>
                    <a:pt x="5319" y="174"/>
                    <a:pt x="5315" y="52"/>
                    <a:pt x="5241" y="31"/>
                  </a:cubicBezTo>
                  <a:cubicBezTo>
                    <a:pt x="5143" y="7"/>
                    <a:pt x="5039" y="1"/>
                    <a:pt x="4934" y="1"/>
                  </a:cubicBezTo>
                  <a:cubicBezTo>
                    <a:pt x="4847" y="1"/>
                    <a:pt x="4759" y="5"/>
                    <a:pt x="4675" y="5"/>
                  </a:cubicBezTo>
                  <a:cubicBezTo>
                    <a:pt x="4658" y="5"/>
                    <a:pt x="4641" y="5"/>
                    <a:pt x="4624" y="5"/>
                  </a:cubicBezTo>
                  <a:cubicBezTo>
                    <a:pt x="4412" y="0"/>
                    <a:pt x="4199" y="0"/>
                    <a:pt x="3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39;p32">
              <a:extLst>
                <a:ext uri="{FF2B5EF4-FFF2-40B4-BE49-F238E27FC236}">
                  <a16:creationId xmlns:a16="http://schemas.microsoft.com/office/drawing/2014/main" id="{C90BBFEE-3286-8FF2-1EFE-6333F8CA0179}"/>
                </a:ext>
              </a:extLst>
            </p:cNvPr>
            <p:cNvSpPr/>
            <p:nvPr/>
          </p:nvSpPr>
          <p:spPr>
            <a:xfrm>
              <a:off x="3062085" y="3958937"/>
              <a:ext cx="48250" cy="68272"/>
            </a:xfrm>
            <a:custGeom>
              <a:avLst/>
              <a:gdLst/>
              <a:ahLst/>
              <a:cxnLst/>
              <a:rect l="l" t="t" r="r" b="b"/>
              <a:pathLst>
                <a:path w="1764" h="2496" extrusionOk="0">
                  <a:moveTo>
                    <a:pt x="857" y="0"/>
                  </a:moveTo>
                  <a:cubicBezTo>
                    <a:pt x="755" y="0"/>
                    <a:pt x="652" y="7"/>
                    <a:pt x="548" y="15"/>
                  </a:cubicBezTo>
                  <a:cubicBezTo>
                    <a:pt x="391" y="33"/>
                    <a:pt x="218" y="46"/>
                    <a:pt x="70" y="107"/>
                  </a:cubicBezTo>
                  <a:cubicBezTo>
                    <a:pt x="1" y="141"/>
                    <a:pt x="18" y="267"/>
                    <a:pt x="92" y="276"/>
                  </a:cubicBezTo>
                  <a:cubicBezTo>
                    <a:pt x="145" y="284"/>
                    <a:pt x="199" y="287"/>
                    <a:pt x="252" y="287"/>
                  </a:cubicBezTo>
                  <a:cubicBezTo>
                    <a:pt x="337" y="287"/>
                    <a:pt x="421" y="280"/>
                    <a:pt x="504" y="280"/>
                  </a:cubicBezTo>
                  <a:cubicBezTo>
                    <a:pt x="652" y="280"/>
                    <a:pt x="791" y="293"/>
                    <a:pt x="938" y="298"/>
                  </a:cubicBezTo>
                  <a:cubicBezTo>
                    <a:pt x="1043" y="302"/>
                    <a:pt x="1195" y="293"/>
                    <a:pt x="1286" y="358"/>
                  </a:cubicBezTo>
                  <a:cubicBezTo>
                    <a:pt x="1373" y="424"/>
                    <a:pt x="1407" y="571"/>
                    <a:pt x="1425" y="675"/>
                  </a:cubicBezTo>
                  <a:cubicBezTo>
                    <a:pt x="1477" y="936"/>
                    <a:pt x="1446" y="1218"/>
                    <a:pt x="1433" y="1483"/>
                  </a:cubicBezTo>
                  <a:cubicBezTo>
                    <a:pt x="1425" y="1783"/>
                    <a:pt x="1403" y="2078"/>
                    <a:pt x="1407" y="2373"/>
                  </a:cubicBezTo>
                  <a:cubicBezTo>
                    <a:pt x="1409" y="2456"/>
                    <a:pt x="1466" y="2495"/>
                    <a:pt x="1524" y="2495"/>
                  </a:cubicBezTo>
                  <a:cubicBezTo>
                    <a:pt x="1585" y="2495"/>
                    <a:pt x="1648" y="2453"/>
                    <a:pt x="1655" y="2373"/>
                  </a:cubicBezTo>
                  <a:cubicBezTo>
                    <a:pt x="1694" y="2034"/>
                    <a:pt x="1698" y="1687"/>
                    <a:pt x="1720" y="1353"/>
                  </a:cubicBezTo>
                  <a:cubicBezTo>
                    <a:pt x="1742" y="1044"/>
                    <a:pt x="1763" y="723"/>
                    <a:pt x="1668" y="424"/>
                  </a:cubicBezTo>
                  <a:cubicBezTo>
                    <a:pt x="1624" y="293"/>
                    <a:pt x="1559" y="167"/>
                    <a:pt x="1438" y="98"/>
                  </a:cubicBezTo>
                  <a:cubicBezTo>
                    <a:pt x="1316" y="24"/>
                    <a:pt x="1164" y="11"/>
                    <a:pt x="1021" y="7"/>
                  </a:cubicBezTo>
                  <a:cubicBezTo>
                    <a:pt x="966" y="2"/>
                    <a:pt x="912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40;p32">
              <a:extLst>
                <a:ext uri="{FF2B5EF4-FFF2-40B4-BE49-F238E27FC236}">
                  <a16:creationId xmlns:a16="http://schemas.microsoft.com/office/drawing/2014/main" id="{732F38E1-1289-0AFA-4C40-0D0AE497E208}"/>
                </a:ext>
              </a:extLst>
            </p:cNvPr>
            <p:cNvSpPr/>
            <p:nvPr/>
          </p:nvSpPr>
          <p:spPr>
            <a:xfrm>
              <a:off x="2962959" y="3958281"/>
              <a:ext cx="47101" cy="53447"/>
            </a:xfrm>
            <a:custGeom>
              <a:avLst/>
              <a:gdLst/>
              <a:ahLst/>
              <a:cxnLst/>
              <a:rect l="l" t="t" r="r" b="b"/>
              <a:pathLst>
                <a:path w="1722" h="1954" extrusionOk="0">
                  <a:moveTo>
                    <a:pt x="131" y="1"/>
                  </a:moveTo>
                  <a:cubicBezTo>
                    <a:pt x="67" y="1"/>
                    <a:pt x="1" y="61"/>
                    <a:pt x="25" y="126"/>
                  </a:cubicBezTo>
                  <a:cubicBezTo>
                    <a:pt x="95" y="300"/>
                    <a:pt x="238" y="448"/>
                    <a:pt x="355" y="595"/>
                  </a:cubicBezTo>
                  <a:cubicBezTo>
                    <a:pt x="485" y="752"/>
                    <a:pt x="611" y="903"/>
                    <a:pt x="741" y="1060"/>
                  </a:cubicBezTo>
                  <a:cubicBezTo>
                    <a:pt x="867" y="1212"/>
                    <a:pt x="993" y="1359"/>
                    <a:pt x="1124" y="1511"/>
                  </a:cubicBezTo>
                  <a:cubicBezTo>
                    <a:pt x="1180" y="1581"/>
                    <a:pt x="1245" y="1659"/>
                    <a:pt x="1306" y="1728"/>
                  </a:cubicBezTo>
                  <a:cubicBezTo>
                    <a:pt x="1371" y="1802"/>
                    <a:pt x="1436" y="1906"/>
                    <a:pt x="1527" y="1946"/>
                  </a:cubicBezTo>
                  <a:cubicBezTo>
                    <a:pt x="1543" y="1951"/>
                    <a:pt x="1560" y="1953"/>
                    <a:pt x="1576" y="1953"/>
                  </a:cubicBezTo>
                  <a:cubicBezTo>
                    <a:pt x="1652" y="1953"/>
                    <a:pt x="1722" y="1897"/>
                    <a:pt x="1697" y="1811"/>
                  </a:cubicBezTo>
                  <a:cubicBezTo>
                    <a:pt x="1671" y="1711"/>
                    <a:pt x="1592" y="1642"/>
                    <a:pt x="1536" y="1572"/>
                  </a:cubicBezTo>
                  <a:cubicBezTo>
                    <a:pt x="1475" y="1498"/>
                    <a:pt x="1410" y="1425"/>
                    <a:pt x="1349" y="1355"/>
                  </a:cubicBezTo>
                  <a:cubicBezTo>
                    <a:pt x="1219" y="1203"/>
                    <a:pt x="1089" y="1047"/>
                    <a:pt x="959" y="890"/>
                  </a:cubicBezTo>
                  <a:cubicBezTo>
                    <a:pt x="833" y="738"/>
                    <a:pt x="711" y="595"/>
                    <a:pt x="585" y="443"/>
                  </a:cubicBezTo>
                  <a:cubicBezTo>
                    <a:pt x="464" y="296"/>
                    <a:pt x="342" y="109"/>
                    <a:pt x="177" y="13"/>
                  </a:cubicBezTo>
                  <a:cubicBezTo>
                    <a:pt x="163" y="5"/>
                    <a:pt x="147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41;p32">
              <a:extLst>
                <a:ext uri="{FF2B5EF4-FFF2-40B4-BE49-F238E27FC236}">
                  <a16:creationId xmlns:a16="http://schemas.microsoft.com/office/drawing/2014/main" id="{A2CB9B38-0355-0235-84C8-151892DBE3D4}"/>
                </a:ext>
              </a:extLst>
            </p:cNvPr>
            <p:cNvSpPr/>
            <p:nvPr/>
          </p:nvSpPr>
          <p:spPr>
            <a:xfrm>
              <a:off x="2963014" y="3925813"/>
              <a:ext cx="50164" cy="58534"/>
            </a:xfrm>
            <a:custGeom>
              <a:avLst/>
              <a:gdLst/>
              <a:ahLst/>
              <a:cxnLst/>
              <a:rect l="l" t="t" r="r" b="b"/>
              <a:pathLst>
                <a:path w="1834" h="2140" extrusionOk="0">
                  <a:moveTo>
                    <a:pt x="72" y="0"/>
                  </a:moveTo>
                  <a:cubicBezTo>
                    <a:pt x="37" y="0"/>
                    <a:pt x="0" y="33"/>
                    <a:pt x="14" y="71"/>
                  </a:cubicBezTo>
                  <a:cubicBezTo>
                    <a:pt x="88" y="276"/>
                    <a:pt x="240" y="449"/>
                    <a:pt x="379" y="619"/>
                  </a:cubicBezTo>
                  <a:cubicBezTo>
                    <a:pt x="531" y="805"/>
                    <a:pt x="683" y="992"/>
                    <a:pt x="835" y="1179"/>
                  </a:cubicBezTo>
                  <a:cubicBezTo>
                    <a:pt x="978" y="1357"/>
                    <a:pt x="1126" y="1543"/>
                    <a:pt x="1278" y="1721"/>
                  </a:cubicBezTo>
                  <a:cubicBezTo>
                    <a:pt x="1347" y="1808"/>
                    <a:pt x="1425" y="1895"/>
                    <a:pt x="1495" y="1982"/>
                  </a:cubicBezTo>
                  <a:cubicBezTo>
                    <a:pt x="1560" y="2059"/>
                    <a:pt x="1632" y="2140"/>
                    <a:pt x="1733" y="2140"/>
                  </a:cubicBezTo>
                  <a:cubicBezTo>
                    <a:pt x="1740" y="2140"/>
                    <a:pt x="1748" y="2139"/>
                    <a:pt x="1755" y="2138"/>
                  </a:cubicBezTo>
                  <a:cubicBezTo>
                    <a:pt x="1777" y="2138"/>
                    <a:pt x="1799" y="2121"/>
                    <a:pt x="1812" y="2104"/>
                  </a:cubicBezTo>
                  <a:cubicBezTo>
                    <a:pt x="1834" y="1986"/>
                    <a:pt x="1782" y="1912"/>
                    <a:pt x="1716" y="1830"/>
                  </a:cubicBezTo>
                  <a:cubicBezTo>
                    <a:pt x="1647" y="1743"/>
                    <a:pt x="1573" y="1656"/>
                    <a:pt x="1499" y="1569"/>
                  </a:cubicBezTo>
                  <a:cubicBezTo>
                    <a:pt x="1347" y="1383"/>
                    <a:pt x="1191" y="1200"/>
                    <a:pt x="1039" y="1022"/>
                  </a:cubicBezTo>
                  <a:cubicBezTo>
                    <a:pt x="887" y="840"/>
                    <a:pt x="735" y="666"/>
                    <a:pt x="588" y="488"/>
                  </a:cubicBezTo>
                  <a:cubicBezTo>
                    <a:pt x="444" y="315"/>
                    <a:pt x="297" y="124"/>
                    <a:pt x="97" y="6"/>
                  </a:cubicBezTo>
                  <a:cubicBezTo>
                    <a:pt x="89" y="2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42;p32">
              <a:extLst>
                <a:ext uri="{FF2B5EF4-FFF2-40B4-BE49-F238E27FC236}">
                  <a16:creationId xmlns:a16="http://schemas.microsoft.com/office/drawing/2014/main" id="{95696B7F-4A9E-0635-42D5-200E4BD9CD36}"/>
                </a:ext>
              </a:extLst>
            </p:cNvPr>
            <p:cNvSpPr/>
            <p:nvPr/>
          </p:nvSpPr>
          <p:spPr>
            <a:xfrm>
              <a:off x="2996521" y="3886672"/>
              <a:ext cx="82222" cy="140209"/>
            </a:xfrm>
            <a:custGeom>
              <a:avLst/>
              <a:gdLst/>
              <a:ahLst/>
              <a:cxnLst/>
              <a:rect l="l" t="t" r="r" b="b"/>
              <a:pathLst>
                <a:path w="3006" h="5126" extrusionOk="0">
                  <a:moveTo>
                    <a:pt x="600" y="769"/>
                  </a:moveTo>
                  <a:lnTo>
                    <a:pt x="600" y="830"/>
                  </a:lnTo>
                  <a:lnTo>
                    <a:pt x="600" y="981"/>
                  </a:lnTo>
                  <a:cubicBezTo>
                    <a:pt x="600" y="1025"/>
                    <a:pt x="609" y="1073"/>
                    <a:pt x="613" y="1116"/>
                  </a:cubicBezTo>
                  <a:cubicBezTo>
                    <a:pt x="509" y="1112"/>
                    <a:pt x="413" y="1107"/>
                    <a:pt x="309" y="1099"/>
                  </a:cubicBezTo>
                  <a:cubicBezTo>
                    <a:pt x="318" y="1047"/>
                    <a:pt x="326" y="999"/>
                    <a:pt x="326" y="951"/>
                  </a:cubicBezTo>
                  <a:cubicBezTo>
                    <a:pt x="331" y="890"/>
                    <a:pt x="331" y="830"/>
                    <a:pt x="331" y="769"/>
                  </a:cubicBezTo>
                  <a:close/>
                  <a:moveTo>
                    <a:pt x="1069" y="769"/>
                  </a:moveTo>
                  <a:cubicBezTo>
                    <a:pt x="1069" y="790"/>
                    <a:pt x="1073" y="812"/>
                    <a:pt x="1073" y="834"/>
                  </a:cubicBezTo>
                  <a:cubicBezTo>
                    <a:pt x="1078" y="882"/>
                    <a:pt x="1078" y="938"/>
                    <a:pt x="1086" y="990"/>
                  </a:cubicBezTo>
                  <a:cubicBezTo>
                    <a:pt x="1091" y="1042"/>
                    <a:pt x="1095" y="1094"/>
                    <a:pt x="1099" y="1146"/>
                  </a:cubicBezTo>
                  <a:cubicBezTo>
                    <a:pt x="982" y="1133"/>
                    <a:pt x="856" y="1129"/>
                    <a:pt x="739" y="1120"/>
                  </a:cubicBezTo>
                  <a:cubicBezTo>
                    <a:pt x="743" y="1073"/>
                    <a:pt x="743" y="1029"/>
                    <a:pt x="743" y="981"/>
                  </a:cubicBezTo>
                  <a:lnTo>
                    <a:pt x="743" y="830"/>
                  </a:lnTo>
                  <a:lnTo>
                    <a:pt x="743" y="769"/>
                  </a:lnTo>
                  <a:close/>
                  <a:moveTo>
                    <a:pt x="2814" y="756"/>
                  </a:moveTo>
                  <a:cubicBezTo>
                    <a:pt x="2814" y="812"/>
                    <a:pt x="2814" y="873"/>
                    <a:pt x="2810" y="934"/>
                  </a:cubicBezTo>
                  <a:cubicBezTo>
                    <a:pt x="2810" y="999"/>
                    <a:pt x="2806" y="1060"/>
                    <a:pt x="2806" y="1125"/>
                  </a:cubicBezTo>
                  <a:cubicBezTo>
                    <a:pt x="2701" y="1129"/>
                    <a:pt x="2597" y="1138"/>
                    <a:pt x="2489" y="1146"/>
                  </a:cubicBezTo>
                  <a:lnTo>
                    <a:pt x="2489" y="1133"/>
                  </a:lnTo>
                  <a:cubicBezTo>
                    <a:pt x="2502" y="1086"/>
                    <a:pt x="2502" y="1038"/>
                    <a:pt x="2506" y="986"/>
                  </a:cubicBezTo>
                  <a:cubicBezTo>
                    <a:pt x="2510" y="938"/>
                    <a:pt x="2510" y="895"/>
                    <a:pt x="2510" y="847"/>
                  </a:cubicBezTo>
                  <a:lnTo>
                    <a:pt x="2510" y="769"/>
                  </a:lnTo>
                  <a:lnTo>
                    <a:pt x="2510" y="760"/>
                  </a:lnTo>
                  <a:cubicBezTo>
                    <a:pt x="2619" y="756"/>
                    <a:pt x="2719" y="756"/>
                    <a:pt x="2814" y="756"/>
                  </a:cubicBezTo>
                  <a:close/>
                  <a:moveTo>
                    <a:pt x="1512" y="756"/>
                  </a:moveTo>
                  <a:cubicBezTo>
                    <a:pt x="1512" y="803"/>
                    <a:pt x="1507" y="847"/>
                    <a:pt x="1507" y="895"/>
                  </a:cubicBezTo>
                  <a:cubicBezTo>
                    <a:pt x="1507" y="973"/>
                    <a:pt x="1507" y="1042"/>
                    <a:pt x="1512" y="1112"/>
                  </a:cubicBezTo>
                  <a:cubicBezTo>
                    <a:pt x="1512" y="1120"/>
                    <a:pt x="1512" y="1138"/>
                    <a:pt x="1520" y="1151"/>
                  </a:cubicBezTo>
                  <a:cubicBezTo>
                    <a:pt x="1421" y="1151"/>
                    <a:pt x="1325" y="1146"/>
                    <a:pt x="1225" y="1138"/>
                  </a:cubicBezTo>
                  <a:lnTo>
                    <a:pt x="1225" y="1133"/>
                  </a:lnTo>
                  <a:cubicBezTo>
                    <a:pt x="1230" y="1081"/>
                    <a:pt x="1230" y="1025"/>
                    <a:pt x="1225" y="973"/>
                  </a:cubicBezTo>
                  <a:cubicBezTo>
                    <a:pt x="1221" y="916"/>
                    <a:pt x="1221" y="864"/>
                    <a:pt x="1212" y="808"/>
                  </a:cubicBezTo>
                  <a:cubicBezTo>
                    <a:pt x="1212" y="790"/>
                    <a:pt x="1208" y="769"/>
                    <a:pt x="1208" y="756"/>
                  </a:cubicBezTo>
                  <a:close/>
                  <a:moveTo>
                    <a:pt x="2380" y="756"/>
                  </a:moveTo>
                  <a:cubicBezTo>
                    <a:pt x="2380" y="782"/>
                    <a:pt x="2389" y="812"/>
                    <a:pt x="2389" y="843"/>
                  </a:cubicBezTo>
                  <a:cubicBezTo>
                    <a:pt x="2389" y="890"/>
                    <a:pt x="2393" y="934"/>
                    <a:pt x="2393" y="981"/>
                  </a:cubicBezTo>
                  <a:cubicBezTo>
                    <a:pt x="2393" y="1029"/>
                    <a:pt x="2393" y="1073"/>
                    <a:pt x="2398" y="1120"/>
                  </a:cubicBezTo>
                  <a:lnTo>
                    <a:pt x="2398" y="1146"/>
                  </a:lnTo>
                  <a:cubicBezTo>
                    <a:pt x="2289" y="1151"/>
                    <a:pt x="2180" y="1151"/>
                    <a:pt x="2072" y="1151"/>
                  </a:cubicBezTo>
                  <a:cubicBezTo>
                    <a:pt x="2072" y="1138"/>
                    <a:pt x="2076" y="1129"/>
                    <a:pt x="2076" y="1116"/>
                  </a:cubicBezTo>
                  <a:cubicBezTo>
                    <a:pt x="2085" y="1068"/>
                    <a:pt x="2089" y="1021"/>
                    <a:pt x="2094" y="964"/>
                  </a:cubicBezTo>
                  <a:cubicBezTo>
                    <a:pt x="2098" y="916"/>
                    <a:pt x="2107" y="864"/>
                    <a:pt x="2107" y="812"/>
                  </a:cubicBezTo>
                  <a:cubicBezTo>
                    <a:pt x="2107" y="790"/>
                    <a:pt x="2107" y="777"/>
                    <a:pt x="2111" y="756"/>
                  </a:cubicBezTo>
                  <a:close/>
                  <a:moveTo>
                    <a:pt x="1963" y="764"/>
                  </a:moveTo>
                  <a:lnTo>
                    <a:pt x="1963" y="812"/>
                  </a:lnTo>
                  <a:lnTo>
                    <a:pt x="1963" y="973"/>
                  </a:lnTo>
                  <a:lnTo>
                    <a:pt x="1963" y="1125"/>
                  </a:lnTo>
                  <a:cubicBezTo>
                    <a:pt x="1963" y="1138"/>
                    <a:pt x="1968" y="1151"/>
                    <a:pt x="1968" y="1168"/>
                  </a:cubicBezTo>
                  <a:cubicBezTo>
                    <a:pt x="1868" y="1155"/>
                    <a:pt x="1764" y="1155"/>
                    <a:pt x="1655" y="1155"/>
                  </a:cubicBezTo>
                  <a:lnTo>
                    <a:pt x="1655" y="1125"/>
                  </a:lnTo>
                  <a:cubicBezTo>
                    <a:pt x="1659" y="1051"/>
                    <a:pt x="1659" y="977"/>
                    <a:pt x="1659" y="908"/>
                  </a:cubicBezTo>
                  <a:cubicBezTo>
                    <a:pt x="1659" y="856"/>
                    <a:pt x="1664" y="812"/>
                    <a:pt x="1664" y="764"/>
                  </a:cubicBezTo>
                  <a:close/>
                  <a:moveTo>
                    <a:pt x="1560" y="0"/>
                  </a:moveTo>
                  <a:cubicBezTo>
                    <a:pt x="1151" y="222"/>
                    <a:pt x="743" y="456"/>
                    <a:pt x="331" y="682"/>
                  </a:cubicBezTo>
                  <a:cubicBezTo>
                    <a:pt x="279" y="712"/>
                    <a:pt x="235" y="734"/>
                    <a:pt x="192" y="760"/>
                  </a:cubicBezTo>
                  <a:cubicBezTo>
                    <a:pt x="187" y="764"/>
                    <a:pt x="179" y="769"/>
                    <a:pt x="170" y="769"/>
                  </a:cubicBezTo>
                  <a:lnTo>
                    <a:pt x="192" y="769"/>
                  </a:lnTo>
                  <a:lnTo>
                    <a:pt x="192" y="942"/>
                  </a:lnTo>
                  <a:cubicBezTo>
                    <a:pt x="192" y="990"/>
                    <a:pt x="187" y="1047"/>
                    <a:pt x="187" y="1094"/>
                  </a:cubicBezTo>
                  <a:cubicBezTo>
                    <a:pt x="174" y="1094"/>
                    <a:pt x="148" y="1094"/>
                    <a:pt x="135" y="1090"/>
                  </a:cubicBezTo>
                  <a:cubicBezTo>
                    <a:pt x="92" y="2432"/>
                    <a:pt x="40" y="3778"/>
                    <a:pt x="1" y="5115"/>
                  </a:cubicBezTo>
                  <a:cubicBezTo>
                    <a:pt x="202" y="5122"/>
                    <a:pt x="405" y="5125"/>
                    <a:pt x="609" y="5125"/>
                  </a:cubicBezTo>
                  <a:cubicBezTo>
                    <a:pt x="1404" y="5125"/>
                    <a:pt x="2221" y="5078"/>
                    <a:pt x="3001" y="5037"/>
                  </a:cubicBezTo>
                  <a:cubicBezTo>
                    <a:pt x="3005" y="3721"/>
                    <a:pt x="2975" y="2423"/>
                    <a:pt x="2979" y="1112"/>
                  </a:cubicBezTo>
                  <a:cubicBezTo>
                    <a:pt x="2966" y="1112"/>
                    <a:pt x="2953" y="1112"/>
                    <a:pt x="2940" y="1116"/>
                  </a:cubicBezTo>
                  <a:cubicBezTo>
                    <a:pt x="2945" y="1060"/>
                    <a:pt x="2945" y="999"/>
                    <a:pt x="2945" y="938"/>
                  </a:cubicBezTo>
                  <a:lnTo>
                    <a:pt x="2945" y="760"/>
                  </a:lnTo>
                  <a:lnTo>
                    <a:pt x="2949" y="760"/>
                  </a:lnTo>
                  <a:cubicBezTo>
                    <a:pt x="2949" y="760"/>
                    <a:pt x="2945" y="760"/>
                    <a:pt x="2945" y="751"/>
                  </a:cubicBezTo>
                  <a:cubicBezTo>
                    <a:pt x="2906" y="730"/>
                    <a:pt x="2862" y="708"/>
                    <a:pt x="2823" y="686"/>
                  </a:cubicBezTo>
                  <a:cubicBezTo>
                    <a:pt x="2814" y="686"/>
                    <a:pt x="2814" y="682"/>
                    <a:pt x="2810" y="682"/>
                  </a:cubicBezTo>
                  <a:cubicBezTo>
                    <a:pt x="2402" y="460"/>
                    <a:pt x="1963" y="217"/>
                    <a:pt x="1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43;p32">
              <a:extLst>
                <a:ext uri="{FF2B5EF4-FFF2-40B4-BE49-F238E27FC236}">
                  <a16:creationId xmlns:a16="http://schemas.microsoft.com/office/drawing/2014/main" id="{359E2812-9B11-99EC-A9B5-06AF6C680313}"/>
                </a:ext>
              </a:extLst>
            </p:cNvPr>
            <p:cNvSpPr/>
            <p:nvPr/>
          </p:nvSpPr>
          <p:spPr>
            <a:xfrm>
              <a:off x="3049503" y="3933581"/>
              <a:ext cx="4650" cy="68053"/>
            </a:xfrm>
            <a:custGeom>
              <a:avLst/>
              <a:gdLst/>
              <a:ahLst/>
              <a:cxnLst/>
              <a:rect l="l" t="t" r="r" b="b"/>
              <a:pathLst>
                <a:path w="170" h="2488" extrusionOk="0">
                  <a:moveTo>
                    <a:pt x="108" y="0"/>
                  </a:moveTo>
                  <a:cubicBezTo>
                    <a:pt x="82" y="0"/>
                    <a:pt x="55" y="18"/>
                    <a:pt x="52" y="52"/>
                  </a:cubicBezTo>
                  <a:cubicBezTo>
                    <a:pt x="31" y="248"/>
                    <a:pt x="39" y="456"/>
                    <a:pt x="31" y="656"/>
                  </a:cubicBezTo>
                  <a:cubicBezTo>
                    <a:pt x="26" y="864"/>
                    <a:pt x="22" y="1068"/>
                    <a:pt x="18" y="1281"/>
                  </a:cubicBezTo>
                  <a:cubicBezTo>
                    <a:pt x="9" y="1481"/>
                    <a:pt x="9" y="1681"/>
                    <a:pt x="9" y="1880"/>
                  </a:cubicBezTo>
                  <a:cubicBezTo>
                    <a:pt x="9" y="2076"/>
                    <a:pt x="0" y="2271"/>
                    <a:pt x="48" y="2471"/>
                  </a:cubicBezTo>
                  <a:cubicBezTo>
                    <a:pt x="50" y="2482"/>
                    <a:pt x="59" y="2487"/>
                    <a:pt x="68" y="2487"/>
                  </a:cubicBezTo>
                  <a:cubicBezTo>
                    <a:pt x="76" y="2487"/>
                    <a:pt x="85" y="2482"/>
                    <a:pt x="87" y="2471"/>
                  </a:cubicBezTo>
                  <a:cubicBezTo>
                    <a:pt x="131" y="2284"/>
                    <a:pt x="126" y="2093"/>
                    <a:pt x="126" y="1902"/>
                  </a:cubicBezTo>
                  <a:cubicBezTo>
                    <a:pt x="126" y="1698"/>
                    <a:pt x="131" y="1494"/>
                    <a:pt x="131" y="1281"/>
                  </a:cubicBezTo>
                  <a:lnTo>
                    <a:pt x="148" y="678"/>
                  </a:lnTo>
                  <a:cubicBezTo>
                    <a:pt x="152" y="474"/>
                    <a:pt x="170" y="261"/>
                    <a:pt x="161" y="52"/>
                  </a:cubicBezTo>
                  <a:cubicBezTo>
                    <a:pt x="161" y="18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FFE0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44;p32">
              <a:extLst>
                <a:ext uri="{FF2B5EF4-FFF2-40B4-BE49-F238E27FC236}">
                  <a16:creationId xmlns:a16="http://schemas.microsoft.com/office/drawing/2014/main" id="{62296370-BB32-3603-D99C-0A76DC255E94}"/>
                </a:ext>
              </a:extLst>
            </p:cNvPr>
            <p:cNvSpPr/>
            <p:nvPr/>
          </p:nvSpPr>
          <p:spPr>
            <a:xfrm>
              <a:off x="3062194" y="3934320"/>
              <a:ext cx="4076" cy="77298"/>
            </a:xfrm>
            <a:custGeom>
              <a:avLst/>
              <a:gdLst/>
              <a:ahLst/>
              <a:cxnLst/>
              <a:rect l="l" t="t" r="r" b="b"/>
              <a:pathLst>
                <a:path w="149" h="2826" extrusionOk="0">
                  <a:moveTo>
                    <a:pt x="90" y="0"/>
                  </a:moveTo>
                  <a:cubicBezTo>
                    <a:pt x="63" y="0"/>
                    <a:pt x="36" y="19"/>
                    <a:pt x="36" y="56"/>
                  </a:cubicBezTo>
                  <a:cubicBezTo>
                    <a:pt x="31" y="520"/>
                    <a:pt x="23" y="985"/>
                    <a:pt x="23" y="1454"/>
                  </a:cubicBezTo>
                  <a:cubicBezTo>
                    <a:pt x="23" y="1684"/>
                    <a:pt x="18" y="1905"/>
                    <a:pt x="18" y="2131"/>
                  </a:cubicBezTo>
                  <a:cubicBezTo>
                    <a:pt x="18" y="2253"/>
                    <a:pt x="18" y="2370"/>
                    <a:pt x="14" y="2492"/>
                  </a:cubicBezTo>
                  <a:cubicBezTo>
                    <a:pt x="14" y="2596"/>
                    <a:pt x="1" y="2713"/>
                    <a:pt x="40" y="2813"/>
                  </a:cubicBezTo>
                  <a:cubicBezTo>
                    <a:pt x="43" y="2818"/>
                    <a:pt x="53" y="2826"/>
                    <a:pt x="63" y="2826"/>
                  </a:cubicBezTo>
                  <a:cubicBezTo>
                    <a:pt x="69" y="2826"/>
                    <a:pt x="74" y="2823"/>
                    <a:pt x="79" y="2817"/>
                  </a:cubicBezTo>
                  <a:cubicBezTo>
                    <a:pt x="118" y="2730"/>
                    <a:pt x="109" y="2626"/>
                    <a:pt x="118" y="2526"/>
                  </a:cubicBezTo>
                  <a:cubicBezTo>
                    <a:pt x="118" y="2413"/>
                    <a:pt x="122" y="2301"/>
                    <a:pt x="122" y="2192"/>
                  </a:cubicBezTo>
                  <a:cubicBezTo>
                    <a:pt x="127" y="1953"/>
                    <a:pt x="127" y="1714"/>
                    <a:pt x="131" y="1471"/>
                  </a:cubicBezTo>
                  <a:lnTo>
                    <a:pt x="148" y="56"/>
                  </a:lnTo>
                  <a:cubicBezTo>
                    <a:pt x="146" y="19"/>
                    <a:pt x="118" y="0"/>
                    <a:pt x="90" y="0"/>
                  </a:cubicBezTo>
                  <a:close/>
                </a:path>
              </a:pathLst>
            </a:custGeom>
            <a:solidFill>
              <a:srgbClr val="FFE0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45;p32">
              <a:extLst>
                <a:ext uri="{FF2B5EF4-FFF2-40B4-BE49-F238E27FC236}">
                  <a16:creationId xmlns:a16="http://schemas.microsoft.com/office/drawing/2014/main" id="{5B866082-F7DD-03F3-CCD9-D885B06D2086}"/>
                </a:ext>
              </a:extLst>
            </p:cNvPr>
            <p:cNvSpPr/>
            <p:nvPr/>
          </p:nvSpPr>
          <p:spPr>
            <a:xfrm>
              <a:off x="2532240" y="3784291"/>
              <a:ext cx="8260" cy="222048"/>
            </a:xfrm>
            <a:custGeom>
              <a:avLst/>
              <a:gdLst/>
              <a:ahLst/>
              <a:cxnLst/>
              <a:rect l="l" t="t" r="r" b="b"/>
              <a:pathLst>
                <a:path w="302" h="8118" extrusionOk="0">
                  <a:moveTo>
                    <a:pt x="77" y="0"/>
                  </a:moveTo>
                  <a:cubicBezTo>
                    <a:pt x="38" y="0"/>
                    <a:pt x="0" y="27"/>
                    <a:pt x="2" y="79"/>
                  </a:cubicBezTo>
                  <a:cubicBezTo>
                    <a:pt x="72" y="2171"/>
                    <a:pt x="115" y="4273"/>
                    <a:pt x="124" y="6370"/>
                  </a:cubicBezTo>
                  <a:cubicBezTo>
                    <a:pt x="124" y="6661"/>
                    <a:pt x="132" y="6956"/>
                    <a:pt x="132" y="7247"/>
                  </a:cubicBezTo>
                  <a:cubicBezTo>
                    <a:pt x="132" y="7390"/>
                    <a:pt x="132" y="7534"/>
                    <a:pt x="137" y="7677"/>
                  </a:cubicBezTo>
                  <a:cubicBezTo>
                    <a:pt x="141" y="7816"/>
                    <a:pt x="141" y="7977"/>
                    <a:pt x="189" y="8111"/>
                  </a:cubicBezTo>
                  <a:cubicBezTo>
                    <a:pt x="193" y="8115"/>
                    <a:pt x="199" y="8118"/>
                    <a:pt x="204" y="8118"/>
                  </a:cubicBezTo>
                  <a:cubicBezTo>
                    <a:pt x="210" y="8118"/>
                    <a:pt x="215" y="8115"/>
                    <a:pt x="219" y="8111"/>
                  </a:cubicBezTo>
                  <a:cubicBezTo>
                    <a:pt x="302" y="7885"/>
                    <a:pt x="271" y="7603"/>
                    <a:pt x="271" y="7356"/>
                  </a:cubicBezTo>
                  <a:lnTo>
                    <a:pt x="271" y="6565"/>
                  </a:lnTo>
                  <a:cubicBezTo>
                    <a:pt x="271" y="6044"/>
                    <a:pt x="267" y="5515"/>
                    <a:pt x="263" y="4998"/>
                  </a:cubicBezTo>
                  <a:cubicBezTo>
                    <a:pt x="250" y="3947"/>
                    <a:pt x="228" y="2905"/>
                    <a:pt x="206" y="1859"/>
                  </a:cubicBezTo>
                  <a:cubicBezTo>
                    <a:pt x="193" y="1268"/>
                    <a:pt x="180" y="669"/>
                    <a:pt x="159" y="79"/>
                  </a:cubicBezTo>
                  <a:cubicBezTo>
                    <a:pt x="156" y="27"/>
                    <a:pt x="11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46;p32">
              <a:extLst>
                <a:ext uri="{FF2B5EF4-FFF2-40B4-BE49-F238E27FC236}">
                  <a16:creationId xmlns:a16="http://schemas.microsoft.com/office/drawing/2014/main" id="{AF2E023E-03D7-7F4F-84FE-00BBCF7646DA}"/>
                </a:ext>
              </a:extLst>
            </p:cNvPr>
            <p:cNvSpPr/>
            <p:nvPr/>
          </p:nvSpPr>
          <p:spPr>
            <a:xfrm>
              <a:off x="2601633" y="3696189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2"/>
                  </a:cubicBezTo>
                  <a:cubicBezTo>
                    <a:pt x="1290" y="26"/>
                    <a:pt x="1052" y="39"/>
                    <a:pt x="808" y="48"/>
                  </a:cubicBezTo>
                  <a:cubicBezTo>
                    <a:pt x="678" y="56"/>
                    <a:pt x="552" y="61"/>
                    <a:pt x="422" y="69"/>
                  </a:cubicBezTo>
                  <a:cubicBezTo>
                    <a:pt x="305" y="82"/>
                    <a:pt x="179" y="78"/>
                    <a:pt x="66" y="113"/>
                  </a:cubicBezTo>
                  <a:cubicBezTo>
                    <a:pt x="10" y="134"/>
                    <a:pt x="1" y="221"/>
                    <a:pt x="66" y="239"/>
                  </a:cubicBezTo>
                  <a:cubicBezTo>
                    <a:pt x="108" y="247"/>
                    <a:pt x="151" y="250"/>
                    <a:pt x="194" y="250"/>
                  </a:cubicBezTo>
                  <a:cubicBezTo>
                    <a:pt x="263" y="250"/>
                    <a:pt x="334" y="243"/>
                    <a:pt x="400" y="243"/>
                  </a:cubicBezTo>
                  <a:cubicBezTo>
                    <a:pt x="531" y="239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7"/>
                    <a:pt x="3162" y="13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47;p32">
              <a:extLst>
                <a:ext uri="{FF2B5EF4-FFF2-40B4-BE49-F238E27FC236}">
                  <a16:creationId xmlns:a16="http://schemas.microsoft.com/office/drawing/2014/main" id="{C036786B-661E-F548-7295-4F180F592B4F}"/>
                </a:ext>
              </a:extLst>
            </p:cNvPr>
            <p:cNvSpPr/>
            <p:nvPr/>
          </p:nvSpPr>
          <p:spPr>
            <a:xfrm>
              <a:off x="2601633" y="3721599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2"/>
                  </a:cubicBezTo>
                  <a:cubicBezTo>
                    <a:pt x="1290" y="26"/>
                    <a:pt x="1052" y="39"/>
                    <a:pt x="808" y="48"/>
                  </a:cubicBezTo>
                  <a:cubicBezTo>
                    <a:pt x="678" y="52"/>
                    <a:pt x="552" y="61"/>
                    <a:pt x="422" y="69"/>
                  </a:cubicBezTo>
                  <a:cubicBezTo>
                    <a:pt x="305" y="82"/>
                    <a:pt x="179" y="74"/>
                    <a:pt x="66" y="113"/>
                  </a:cubicBezTo>
                  <a:cubicBezTo>
                    <a:pt x="10" y="135"/>
                    <a:pt x="1" y="221"/>
                    <a:pt x="66" y="239"/>
                  </a:cubicBezTo>
                  <a:cubicBezTo>
                    <a:pt x="108" y="247"/>
                    <a:pt x="151" y="250"/>
                    <a:pt x="194" y="250"/>
                  </a:cubicBezTo>
                  <a:cubicBezTo>
                    <a:pt x="263" y="250"/>
                    <a:pt x="334" y="243"/>
                    <a:pt x="400" y="243"/>
                  </a:cubicBezTo>
                  <a:cubicBezTo>
                    <a:pt x="531" y="239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7"/>
                    <a:pt x="3162" y="4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48;p32">
              <a:extLst>
                <a:ext uri="{FF2B5EF4-FFF2-40B4-BE49-F238E27FC236}">
                  <a16:creationId xmlns:a16="http://schemas.microsoft.com/office/drawing/2014/main" id="{41C06ADE-FFD8-D3F3-4F30-A5EA99984E62}"/>
                </a:ext>
              </a:extLst>
            </p:cNvPr>
            <p:cNvSpPr/>
            <p:nvPr/>
          </p:nvSpPr>
          <p:spPr>
            <a:xfrm>
              <a:off x="2601633" y="3746982"/>
              <a:ext cx="86489" cy="6865"/>
            </a:xfrm>
            <a:custGeom>
              <a:avLst/>
              <a:gdLst/>
              <a:ahLst/>
              <a:cxnLst/>
              <a:rect l="l" t="t" r="r" b="b"/>
              <a:pathLst>
                <a:path w="3162" h="251" extrusionOk="0">
                  <a:moveTo>
                    <a:pt x="2607" y="0"/>
                  </a:moveTo>
                  <a:cubicBezTo>
                    <a:pt x="2249" y="0"/>
                    <a:pt x="1891" y="10"/>
                    <a:pt x="1534" y="23"/>
                  </a:cubicBezTo>
                  <a:cubicBezTo>
                    <a:pt x="1290" y="27"/>
                    <a:pt x="1052" y="36"/>
                    <a:pt x="808" y="49"/>
                  </a:cubicBezTo>
                  <a:cubicBezTo>
                    <a:pt x="678" y="53"/>
                    <a:pt x="552" y="58"/>
                    <a:pt x="422" y="71"/>
                  </a:cubicBezTo>
                  <a:cubicBezTo>
                    <a:pt x="305" y="79"/>
                    <a:pt x="179" y="75"/>
                    <a:pt x="66" y="114"/>
                  </a:cubicBezTo>
                  <a:cubicBezTo>
                    <a:pt x="10" y="136"/>
                    <a:pt x="1" y="223"/>
                    <a:pt x="66" y="240"/>
                  </a:cubicBezTo>
                  <a:cubicBezTo>
                    <a:pt x="108" y="248"/>
                    <a:pt x="151" y="251"/>
                    <a:pt x="194" y="251"/>
                  </a:cubicBezTo>
                  <a:cubicBezTo>
                    <a:pt x="263" y="251"/>
                    <a:pt x="334" y="244"/>
                    <a:pt x="400" y="244"/>
                  </a:cubicBezTo>
                  <a:cubicBezTo>
                    <a:pt x="531" y="240"/>
                    <a:pt x="657" y="231"/>
                    <a:pt x="787" y="231"/>
                  </a:cubicBezTo>
                  <a:cubicBezTo>
                    <a:pt x="1034" y="223"/>
                    <a:pt x="1286" y="218"/>
                    <a:pt x="1534" y="218"/>
                  </a:cubicBezTo>
                  <a:cubicBezTo>
                    <a:pt x="1758" y="214"/>
                    <a:pt x="1982" y="212"/>
                    <a:pt x="2207" y="212"/>
                  </a:cubicBezTo>
                  <a:cubicBezTo>
                    <a:pt x="2482" y="212"/>
                    <a:pt x="2757" y="215"/>
                    <a:pt x="3032" y="223"/>
                  </a:cubicBezTo>
                  <a:cubicBezTo>
                    <a:pt x="3162" y="210"/>
                    <a:pt x="3162" y="5"/>
                    <a:pt x="3032" y="5"/>
                  </a:cubicBezTo>
                  <a:cubicBezTo>
                    <a:pt x="2890" y="2"/>
                    <a:pt x="2748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49;p32">
              <a:extLst>
                <a:ext uri="{FF2B5EF4-FFF2-40B4-BE49-F238E27FC236}">
                  <a16:creationId xmlns:a16="http://schemas.microsoft.com/office/drawing/2014/main" id="{78A5E3A1-8F9A-4FD3-731D-118A824328EA}"/>
                </a:ext>
              </a:extLst>
            </p:cNvPr>
            <p:cNvSpPr/>
            <p:nvPr/>
          </p:nvSpPr>
          <p:spPr>
            <a:xfrm>
              <a:off x="2601633" y="3772202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1"/>
                  </a:cubicBezTo>
                  <a:cubicBezTo>
                    <a:pt x="1290" y="26"/>
                    <a:pt x="1052" y="39"/>
                    <a:pt x="808" y="47"/>
                  </a:cubicBezTo>
                  <a:cubicBezTo>
                    <a:pt x="678" y="56"/>
                    <a:pt x="552" y="60"/>
                    <a:pt x="422" y="69"/>
                  </a:cubicBezTo>
                  <a:cubicBezTo>
                    <a:pt x="305" y="78"/>
                    <a:pt x="179" y="78"/>
                    <a:pt x="66" y="113"/>
                  </a:cubicBezTo>
                  <a:cubicBezTo>
                    <a:pt x="10" y="130"/>
                    <a:pt x="1" y="221"/>
                    <a:pt x="66" y="238"/>
                  </a:cubicBezTo>
                  <a:cubicBezTo>
                    <a:pt x="108" y="247"/>
                    <a:pt x="151" y="249"/>
                    <a:pt x="194" y="249"/>
                  </a:cubicBezTo>
                  <a:cubicBezTo>
                    <a:pt x="263" y="249"/>
                    <a:pt x="334" y="243"/>
                    <a:pt x="400" y="243"/>
                  </a:cubicBezTo>
                  <a:cubicBezTo>
                    <a:pt x="531" y="238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7"/>
                    <a:pt x="3162" y="13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50;p32">
              <a:extLst>
                <a:ext uri="{FF2B5EF4-FFF2-40B4-BE49-F238E27FC236}">
                  <a16:creationId xmlns:a16="http://schemas.microsoft.com/office/drawing/2014/main" id="{5275E8D1-8B52-5EDF-AC0D-EF6E66DD2355}"/>
                </a:ext>
              </a:extLst>
            </p:cNvPr>
            <p:cNvSpPr/>
            <p:nvPr/>
          </p:nvSpPr>
          <p:spPr>
            <a:xfrm>
              <a:off x="2601633" y="3797612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1"/>
                  </a:cubicBezTo>
                  <a:cubicBezTo>
                    <a:pt x="1290" y="26"/>
                    <a:pt x="1052" y="39"/>
                    <a:pt x="808" y="48"/>
                  </a:cubicBezTo>
                  <a:cubicBezTo>
                    <a:pt x="678" y="52"/>
                    <a:pt x="552" y="61"/>
                    <a:pt x="422" y="69"/>
                  </a:cubicBezTo>
                  <a:cubicBezTo>
                    <a:pt x="305" y="74"/>
                    <a:pt x="179" y="74"/>
                    <a:pt x="66" y="113"/>
                  </a:cubicBezTo>
                  <a:cubicBezTo>
                    <a:pt x="10" y="130"/>
                    <a:pt x="1" y="221"/>
                    <a:pt x="66" y="239"/>
                  </a:cubicBezTo>
                  <a:cubicBezTo>
                    <a:pt x="108" y="247"/>
                    <a:pt x="151" y="250"/>
                    <a:pt x="194" y="250"/>
                  </a:cubicBezTo>
                  <a:cubicBezTo>
                    <a:pt x="263" y="250"/>
                    <a:pt x="334" y="243"/>
                    <a:pt x="400" y="243"/>
                  </a:cubicBezTo>
                  <a:cubicBezTo>
                    <a:pt x="531" y="239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3"/>
                    <a:pt x="3162" y="4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51;p32">
              <a:extLst>
                <a:ext uri="{FF2B5EF4-FFF2-40B4-BE49-F238E27FC236}">
                  <a16:creationId xmlns:a16="http://schemas.microsoft.com/office/drawing/2014/main" id="{86783258-11FB-4CFC-C676-C7F5F431FCD4}"/>
                </a:ext>
              </a:extLst>
            </p:cNvPr>
            <p:cNvSpPr/>
            <p:nvPr/>
          </p:nvSpPr>
          <p:spPr>
            <a:xfrm>
              <a:off x="2601633" y="3822858"/>
              <a:ext cx="86489" cy="6811"/>
            </a:xfrm>
            <a:custGeom>
              <a:avLst/>
              <a:gdLst/>
              <a:ahLst/>
              <a:cxnLst/>
              <a:rect l="l" t="t" r="r" b="b"/>
              <a:pathLst>
                <a:path w="3162" h="249" extrusionOk="0">
                  <a:moveTo>
                    <a:pt x="2593" y="1"/>
                  </a:moveTo>
                  <a:cubicBezTo>
                    <a:pt x="2240" y="1"/>
                    <a:pt x="1887" y="10"/>
                    <a:pt x="1534" y="19"/>
                  </a:cubicBezTo>
                  <a:cubicBezTo>
                    <a:pt x="1290" y="28"/>
                    <a:pt x="1052" y="36"/>
                    <a:pt x="808" y="49"/>
                  </a:cubicBezTo>
                  <a:cubicBezTo>
                    <a:pt x="678" y="54"/>
                    <a:pt x="552" y="58"/>
                    <a:pt x="422" y="71"/>
                  </a:cubicBezTo>
                  <a:cubicBezTo>
                    <a:pt x="305" y="80"/>
                    <a:pt x="179" y="75"/>
                    <a:pt x="66" y="114"/>
                  </a:cubicBezTo>
                  <a:cubicBezTo>
                    <a:pt x="10" y="136"/>
                    <a:pt x="1" y="223"/>
                    <a:pt x="66" y="236"/>
                  </a:cubicBezTo>
                  <a:cubicBezTo>
                    <a:pt x="115" y="246"/>
                    <a:pt x="167" y="249"/>
                    <a:pt x="218" y="249"/>
                  </a:cubicBezTo>
                  <a:cubicBezTo>
                    <a:pt x="279" y="249"/>
                    <a:pt x="341" y="245"/>
                    <a:pt x="400" y="245"/>
                  </a:cubicBezTo>
                  <a:cubicBezTo>
                    <a:pt x="531" y="236"/>
                    <a:pt x="657" y="232"/>
                    <a:pt x="787" y="232"/>
                  </a:cubicBezTo>
                  <a:cubicBezTo>
                    <a:pt x="1034" y="223"/>
                    <a:pt x="1286" y="214"/>
                    <a:pt x="1534" y="214"/>
                  </a:cubicBezTo>
                  <a:cubicBezTo>
                    <a:pt x="1716" y="213"/>
                    <a:pt x="1899" y="212"/>
                    <a:pt x="2082" y="212"/>
                  </a:cubicBezTo>
                  <a:cubicBezTo>
                    <a:pt x="2398" y="212"/>
                    <a:pt x="2715" y="215"/>
                    <a:pt x="3032" y="223"/>
                  </a:cubicBezTo>
                  <a:cubicBezTo>
                    <a:pt x="3162" y="214"/>
                    <a:pt x="3162" y="10"/>
                    <a:pt x="3032" y="6"/>
                  </a:cubicBezTo>
                  <a:cubicBezTo>
                    <a:pt x="2885" y="2"/>
                    <a:pt x="2739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52;p32">
              <a:extLst>
                <a:ext uri="{FF2B5EF4-FFF2-40B4-BE49-F238E27FC236}">
                  <a16:creationId xmlns:a16="http://schemas.microsoft.com/office/drawing/2014/main" id="{379C39F1-5FAE-DB34-85B5-F8954DF2BA2E}"/>
                </a:ext>
              </a:extLst>
            </p:cNvPr>
            <p:cNvSpPr/>
            <p:nvPr/>
          </p:nvSpPr>
          <p:spPr>
            <a:xfrm>
              <a:off x="2601633" y="3848214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0"/>
                  </a:moveTo>
                  <a:cubicBezTo>
                    <a:pt x="2265" y="0"/>
                    <a:pt x="1899" y="8"/>
                    <a:pt x="1534" y="21"/>
                  </a:cubicBezTo>
                  <a:cubicBezTo>
                    <a:pt x="1290" y="25"/>
                    <a:pt x="1052" y="39"/>
                    <a:pt x="808" y="47"/>
                  </a:cubicBezTo>
                  <a:cubicBezTo>
                    <a:pt x="678" y="56"/>
                    <a:pt x="552" y="60"/>
                    <a:pt x="422" y="69"/>
                  </a:cubicBezTo>
                  <a:cubicBezTo>
                    <a:pt x="305" y="82"/>
                    <a:pt x="179" y="78"/>
                    <a:pt x="66" y="112"/>
                  </a:cubicBezTo>
                  <a:cubicBezTo>
                    <a:pt x="10" y="134"/>
                    <a:pt x="1" y="221"/>
                    <a:pt x="66" y="238"/>
                  </a:cubicBezTo>
                  <a:cubicBezTo>
                    <a:pt x="108" y="247"/>
                    <a:pt x="151" y="249"/>
                    <a:pt x="194" y="249"/>
                  </a:cubicBezTo>
                  <a:cubicBezTo>
                    <a:pt x="263" y="249"/>
                    <a:pt x="334" y="243"/>
                    <a:pt x="400" y="243"/>
                  </a:cubicBezTo>
                  <a:cubicBezTo>
                    <a:pt x="531" y="238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2"/>
                    <a:pt x="3162" y="4"/>
                    <a:pt x="3032" y="4"/>
                  </a:cubicBezTo>
                  <a:cubicBezTo>
                    <a:pt x="2898" y="1"/>
                    <a:pt x="2764" y="0"/>
                    <a:pt x="2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53;p32">
              <a:extLst>
                <a:ext uri="{FF2B5EF4-FFF2-40B4-BE49-F238E27FC236}">
                  <a16:creationId xmlns:a16="http://schemas.microsoft.com/office/drawing/2014/main" id="{54B9BBB2-39D9-C4B9-E95F-B02D298A5EA3}"/>
                </a:ext>
              </a:extLst>
            </p:cNvPr>
            <p:cNvSpPr/>
            <p:nvPr/>
          </p:nvSpPr>
          <p:spPr>
            <a:xfrm>
              <a:off x="2601633" y="3873460"/>
              <a:ext cx="86489" cy="6865"/>
            </a:xfrm>
            <a:custGeom>
              <a:avLst/>
              <a:gdLst/>
              <a:ahLst/>
              <a:cxnLst/>
              <a:rect l="l" t="t" r="r" b="b"/>
              <a:pathLst>
                <a:path w="3162" h="251" extrusionOk="0">
                  <a:moveTo>
                    <a:pt x="2607" y="0"/>
                  </a:moveTo>
                  <a:cubicBezTo>
                    <a:pt x="2249" y="0"/>
                    <a:pt x="1891" y="11"/>
                    <a:pt x="1534" y="23"/>
                  </a:cubicBezTo>
                  <a:cubicBezTo>
                    <a:pt x="1290" y="27"/>
                    <a:pt x="1052" y="36"/>
                    <a:pt x="808" y="49"/>
                  </a:cubicBezTo>
                  <a:cubicBezTo>
                    <a:pt x="678" y="53"/>
                    <a:pt x="552" y="58"/>
                    <a:pt x="422" y="71"/>
                  </a:cubicBezTo>
                  <a:cubicBezTo>
                    <a:pt x="305" y="75"/>
                    <a:pt x="179" y="75"/>
                    <a:pt x="66" y="114"/>
                  </a:cubicBezTo>
                  <a:cubicBezTo>
                    <a:pt x="10" y="132"/>
                    <a:pt x="1" y="223"/>
                    <a:pt x="66" y="240"/>
                  </a:cubicBezTo>
                  <a:cubicBezTo>
                    <a:pt x="108" y="248"/>
                    <a:pt x="151" y="251"/>
                    <a:pt x="194" y="251"/>
                  </a:cubicBezTo>
                  <a:cubicBezTo>
                    <a:pt x="263" y="251"/>
                    <a:pt x="334" y="244"/>
                    <a:pt x="400" y="244"/>
                  </a:cubicBezTo>
                  <a:cubicBezTo>
                    <a:pt x="531" y="240"/>
                    <a:pt x="657" y="231"/>
                    <a:pt x="787" y="231"/>
                  </a:cubicBezTo>
                  <a:cubicBezTo>
                    <a:pt x="1034" y="223"/>
                    <a:pt x="1286" y="218"/>
                    <a:pt x="1534" y="218"/>
                  </a:cubicBezTo>
                  <a:cubicBezTo>
                    <a:pt x="1758" y="214"/>
                    <a:pt x="1982" y="212"/>
                    <a:pt x="2207" y="212"/>
                  </a:cubicBezTo>
                  <a:cubicBezTo>
                    <a:pt x="2482" y="212"/>
                    <a:pt x="2757" y="216"/>
                    <a:pt x="3032" y="223"/>
                  </a:cubicBezTo>
                  <a:cubicBezTo>
                    <a:pt x="3162" y="218"/>
                    <a:pt x="3162" y="10"/>
                    <a:pt x="3032" y="6"/>
                  </a:cubicBezTo>
                  <a:cubicBezTo>
                    <a:pt x="2890" y="2"/>
                    <a:pt x="2748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54;p32">
              <a:extLst>
                <a:ext uri="{FF2B5EF4-FFF2-40B4-BE49-F238E27FC236}">
                  <a16:creationId xmlns:a16="http://schemas.microsoft.com/office/drawing/2014/main" id="{DBB4B9C9-D683-8970-E358-7E32FA336E69}"/>
                </a:ext>
              </a:extLst>
            </p:cNvPr>
            <p:cNvSpPr/>
            <p:nvPr/>
          </p:nvSpPr>
          <p:spPr>
            <a:xfrm>
              <a:off x="2507595" y="3658771"/>
              <a:ext cx="63895" cy="111325"/>
            </a:xfrm>
            <a:custGeom>
              <a:avLst/>
              <a:gdLst/>
              <a:ahLst/>
              <a:cxnLst/>
              <a:rect l="l" t="t" r="r" b="b"/>
              <a:pathLst>
                <a:path w="2336" h="4070" extrusionOk="0">
                  <a:moveTo>
                    <a:pt x="2219" y="0"/>
                  </a:moveTo>
                  <a:cubicBezTo>
                    <a:pt x="2217" y="0"/>
                    <a:pt x="2216" y="0"/>
                    <a:pt x="2214" y="0"/>
                  </a:cubicBezTo>
                  <a:cubicBezTo>
                    <a:pt x="2036" y="9"/>
                    <a:pt x="1858" y="26"/>
                    <a:pt x="1680" y="39"/>
                  </a:cubicBezTo>
                  <a:cubicBezTo>
                    <a:pt x="1498" y="48"/>
                    <a:pt x="1320" y="61"/>
                    <a:pt x="1142" y="91"/>
                  </a:cubicBezTo>
                  <a:cubicBezTo>
                    <a:pt x="1138" y="91"/>
                    <a:pt x="1138" y="91"/>
                    <a:pt x="1138" y="96"/>
                  </a:cubicBezTo>
                  <a:cubicBezTo>
                    <a:pt x="1094" y="104"/>
                    <a:pt x="1051" y="130"/>
                    <a:pt x="1055" y="191"/>
                  </a:cubicBezTo>
                  <a:cubicBezTo>
                    <a:pt x="1064" y="808"/>
                    <a:pt x="1073" y="1429"/>
                    <a:pt x="1077" y="2045"/>
                  </a:cubicBezTo>
                  <a:cubicBezTo>
                    <a:pt x="1081" y="2636"/>
                    <a:pt x="1077" y="3239"/>
                    <a:pt x="1107" y="3830"/>
                  </a:cubicBezTo>
                  <a:cubicBezTo>
                    <a:pt x="947" y="3843"/>
                    <a:pt x="782" y="3864"/>
                    <a:pt x="621" y="3873"/>
                  </a:cubicBezTo>
                  <a:cubicBezTo>
                    <a:pt x="443" y="3890"/>
                    <a:pt x="269" y="3895"/>
                    <a:pt x="87" y="3916"/>
                  </a:cubicBezTo>
                  <a:cubicBezTo>
                    <a:pt x="0" y="3930"/>
                    <a:pt x="0" y="4042"/>
                    <a:pt x="87" y="4055"/>
                  </a:cubicBezTo>
                  <a:cubicBezTo>
                    <a:pt x="185" y="4065"/>
                    <a:pt x="281" y="4069"/>
                    <a:pt x="378" y="4069"/>
                  </a:cubicBezTo>
                  <a:cubicBezTo>
                    <a:pt x="461" y="4069"/>
                    <a:pt x="545" y="4066"/>
                    <a:pt x="630" y="4060"/>
                  </a:cubicBezTo>
                  <a:cubicBezTo>
                    <a:pt x="812" y="4051"/>
                    <a:pt x="994" y="4038"/>
                    <a:pt x="1172" y="4003"/>
                  </a:cubicBezTo>
                  <a:cubicBezTo>
                    <a:pt x="1194" y="3999"/>
                    <a:pt x="1212" y="3990"/>
                    <a:pt x="1225" y="3973"/>
                  </a:cubicBezTo>
                  <a:cubicBezTo>
                    <a:pt x="1255" y="3964"/>
                    <a:pt x="1281" y="3943"/>
                    <a:pt x="1281" y="3895"/>
                  </a:cubicBezTo>
                  <a:cubicBezTo>
                    <a:pt x="1303" y="3278"/>
                    <a:pt x="1281" y="2657"/>
                    <a:pt x="1272" y="2041"/>
                  </a:cubicBezTo>
                  <a:lnTo>
                    <a:pt x="1255" y="252"/>
                  </a:lnTo>
                  <a:cubicBezTo>
                    <a:pt x="1403" y="252"/>
                    <a:pt x="1555" y="235"/>
                    <a:pt x="1702" y="222"/>
                  </a:cubicBezTo>
                  <a:cubicBezTo>
                    <a:pt x="1876" y="213"/>
                    <a:pt x="2054" y="195"/>
                    <a:pt x="2228" y="187"/>
                  </a:cubicBezTo>
                  <a:cubicBezTo>
                    <a:pt x="2330" y="174"/>
                    <a:pt x="2336" y="0"/>
                    <a:pt x="2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55;p32">
              <a:extLst>
                <a:ext uri="{FF2B5EF4-FFF2-40B4-BE49-F238E27FC236}">
                  <a16:creationId xmlns:a16="http://schemas.microsoft.com/office/drawing/2014/main" id="{2FB220B3-BE65-CEAD-C9E3-EF8BFD7E7658}"/>
                </a:ext>
              </a:extLst>
            </p:cNvPr>
            <p:cNvSpPr/>
            <p:nvPr/>
          </p:nvSpPr>
          <p:spPr>
            <a:xfrm>
              <a:off x="2595260" y="3651358"/>
              <a:ext cx="72539" cy="8370"/>
            </a:xfrm>
            <a:custGeom>
              <a:avLst/>
              <a:gdLst/>
              <a:ahLst/>
              <a:cxnLst/>
              <a:rect l="l" t="t" r="r" b="b"/>
              <a:pathLst>
                <a:path w="2652" h="306" extrusionOk="0">
                  <a:moveTo>
                    <a:pt x="2507" y="1"/>
                  </a:moveTo>
                  <a:cubicBezTo>
                    <a:pt x="2502" y="1"/>
                    <a:pt x="2497" y="1"/>
                    <a:pt x="2492" y="2"/>
                  </a:cubicBezTo>
                  <a:cubicBezTo>
                    <a:pt x="2088" y="58"/>
                    <a:pt x="1675" y="63"/>
                    <a:pt x="1267" y="71"/>
                  </a:cubicBezTo>
                  <a:cubicBezTo>
                    <a:pt x="877" y="76"/>
                    <a:pt x="464" y="67"/>
                    <a:pt x="86" y="154"/>
                  </a:cubicBezTo>
                  <a:cubicBezTo>
                    <a:pt x="1" y="175"/>
                    <a:pt x="20" y="306"/>
                    <a:pt x="104" y="306"/>
                  </a:cubicBezTo>
                  <a:cubicBezTo>
                    <a:pt x="105" y="306"/>
                    <a:pt x="107" y="306"/>
                    <a:pt x="108" y="306"/>
                  </a:cubicBezTo>
                  <a:cubicBezTo>
                    <a:pt x="485" y="274"/>
                    <a:pt x="852" y="253"/>
                    <a:pt x="1227" y="253"/>
                  </a:cubicBezTo>
                  <a:cubicBezTo>
                    <a:pt x="1262" y="253"/>
                    <a:pt x="1297" y="253"/>
                    <a:pt x="1332" y="254"/>
                  </a:cubicBezTo>
                  <a:cubicBezTo>
                    <a:pt x="1741" y="254"/>
                    <a:pt x="2144" y="249"/>
                    <a:pt x="2544" y="184"/>
                  </a:cubicBezTo>
                  <a:cubicBezTo>
                    <a:pt x="2651" y="164"/>
                    <a:pt x="2609" y="1"/>
                    <a:pt x="2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8C4F730E-B27F-E435-5C82-1C2983934558}"/>
              </a:ext>
            </a:extLst>
          </p:cNvPr>
          <p:cNvSpPr txBox="1"/>
          <p:nvPr/>
        </p:nvSpPr>
        <p:spPr>
          <a:xfrm>
            <a:off x="599933" y="976563"/>
            <a:ext cx="491066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320"/>
              </a:lnSpc>
              <a:buClrTx/>
            </a:pPr>
            <a:r>
              <a:rPr lang="en-US" sz="3600" b="1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</a:t>
            </a:r>
            <a:r>
              <a:rPr lang="en-US" sz="3600" b="1" kern="1200" dirty="0">
                <a:solidFill>
                  <a:srgbClr val="E0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HỌC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71346F-27D9-4E5F-34EB-93663E820CE3}"/>
              </a:ext>
            </a:extLst>
          </p:cNvPr>
          <p:cNvGrpSpPr/>
          <p:nvPr/>
        </p:nvGrpSpPr>
        <p:grpSpPr>
          <a:xfrm>
            <a:off x="599437" y="1974398"/>
            <a:ext cx="5006750" cy="699022"/>
            <a:chOff x="599437" y="1603504"/>
            <a:chExt cx="5006750" cy="6990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CDA16B5-6734-0B30-C1E1-4F1B1D87FDC0}"/>
                </a:ext>
              </a:extLst>
            </p:cNvPr>
            <p:cNvGrpSpPr/>
            <p:nvPr/>
          </p:nvGrpSpPr>
          <p:grpSpPr>
            <a:xfrm>
              <a:off x="599437" y="1603504"/>
              <a:ext cx="612648" cy="699022"/>
              <a:chOff x="599437" y="1603504"/>
              <a:chExt cx="612648" cy="699022"/>
            </a:xfrm>
          </p:grpSpPr>
          <p:sp>
            <p:nvSpPr>
              <p:cNvPr id="20" name="Flowchart: Off-page Connector 19">
                <a:extLst>
                  <a:ext uri="{FF2B5EF4-FFF2-40B4-BE49-F238E27FC236}">
                    <a16:creationId xmlns:a16="http://schemas.microsoft.com/office/drawing/2014/main" id="{9E69C5C1-CBD6-A9F1-E856-A40875AC5BF8}"/>
                  </a:ext>
                </a:extLst>
              </p:cNvPr>
              <p:cNvSpPr/>
              <p:nvPr/>
            </p:nvSpPr>
            <p:spPr>
              <a:xfrm>
                <a:off x="599437" y="1603504"/>
                <a:ext cx="612648" cy="699022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9E75DB-D436-3AB6-860D-D3F1D9581460}"/>
                  </a:ext>
                </a:extLst>
              </p:cNvPr>
              <p:cNvSpPr txBox="1"/>
              <p:nvPr/>
            </p:nvSpPr>
            <p:spPr>
              <a:xfrm>
                <a:off x="599437" y="1603504"/>
                <a:ext cx="597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accent5"/>
                    </a:solidFill>
                    <a:latin typeface="Berlin Sans FB Demi" panose="020E0802020502020306" pitchFamily="34" charset="0"/>
                  </a:rPr>
                  <a:t>01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C3FE2D-A86F-160F-671D-DC3CD07D9368}"/>
                </a:ext>
              </a:extLst>
            </p:cNvPr>
            <p:cNvSpPr txBox="1"/>
            <p:nvPr/>
          </p:nvSpPr>
          <p:spPr>
            <a:xfrm>
              <a:off x="1285717" y="1703232"/>
              <a:ext cx="43204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/>
                <a:t>Liên Xô từ năm 1945 đến năm 1991.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A83C0A-D004-6B1D-AE0C-B06C3F4460A0}"/>
              </a:ext>
            </a:extLst>
          </p:cNvPr>
          <p:cNvGrpSpPr/>
          <p:nvPr/>
        </p:nvGrpSpPr>
        <p:grpSpPr>
          <a:xfrm>
            <a:off x="562898" y="3132917"/>
            <a:ext cx="5043289" cy="958660"/>
            <a:chOff x="562898" y="1463726"/>
            <a:chExt cx="5043289" cy="9586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44531C8-BF43-0B9C-B912-509617E54DB8}"/>
                </a:ext>
              </a:extLst>
            </p:cNvPr>
            <p:cNvGrpSpPr/>
            <p:nvPr/>
          </p:nvGrpSpPr>
          <p:grpSpPr>
            <a:xfrm>
              <a:off x="562898" y="1603504"/>
              <a:ext cx="668077" cy="699022"/>
              <a:chOff x="562898" y="1603504"/>
              <a:chExt cx="668077" cy="699022"/>
            </a:xfrm>
          </p:grpSpPr>
          <p:sp>
            <p:nvSpPr>
              <p:cNvPr id="28" name="Flowchart: Off-page Connector 27">
                <a:extLst>
                  <a:ext uri="{FF2B5EF4-FFF2-40B4-BE49-F238E27FC236}">
                    <a16:creationId xmlns:a16="http://schemas.microsoft.com/office/drawing/2014/main" id="{9F24B4D4-296B-8C22-2AE1-3009CB8170BA}"/>
                  </a:ext>
                </a:extLst>
              </p:cNvPr>
              <p:cNvSpPr/>
              <p:nvPr/>
            </p:nvSpPr>
            <p:spPr>
              <a:xfrm>
                <a:off x="599437" y="1603504"/>
                <a:ext cx="612648" cy="699022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8676A4-0106-C99F-6CC1-389DAA82BE39}"/>
                  </a:ext>
                </a:extLst>
              </p:cNvPr>
              <p:cNvSpPr txBox="1"/>
              <p:nvPr/>
            </p:nvSpPr>
            <p:spPr>
              <a:xfrm>
                <a:off x="562898" y="1603504"/>
                <a:ext cx="6680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accent5"/>
                    </a:solidFill>
                    <a:latin typeface="Berlin Sans FB Demi" panose="020E0802020502020306" pitchFamily="34" charset="0"/>
                  </a:rPr>
                  <a:t>02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B1D42F-09A9-1A88-A833-BD641A1494B1}"/>
                </a:ext>
              </a:extLst>
            </p:cNvPr>
            <p:cNvSpPr txBox="1"/>
            <p:nvPr/>
          </p:nvSpPr>
          <p:spPr>
            <a:xfrm>
              <a:off x="1285717" y="1463726"/>
              <a:ext cx="4320470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Các nước Đông Âu từ năm 1945 đến năm 1991.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15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1287473-40C7-6304-2D56-CE4DBCFB0C29}"/>
              </a:ext>
            </a:extLst>
          </p:cNvPr>
          <p:cNvSpPr/>
          <p:nvPr/>
        </p:nvSpPr>
        <p:spPr>
          <a:xfrm>
            <a:off x="0" y="567374"/>
            <a:ext cx="2720898" cy="683941"/>
          </a:xfrm>
          <a:prstGeom prst="homePlate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/>
              </a:buClr>
            </a:pPr>
            <a:r>
              <a:rPr lang="en-US" sz="2200" b="1">
                <a:solidFill>
                  <a:srgbClr val="FFFFFF"/>
                </a:solidFill>
              </a:rPr>
              <a:t>c.2. Về văn hóa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E90B4-AEFB-C069-AA89-8970ABA41D6F}"/>
              </a:ext>
            </a:extLst>
          </p:cNvPr>
          <p:cNvSpPr txBox="1"/>
          <p:nvPr/>
        </p:nvSpPr>
        <p:spPr>
          <a:xfrm>
            <a:off x="3358375" y="647734"/>
            <a:ext cx="2427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kern="100">
                <a:solidFill>
                  <a:srgbClr val="E03232"/>
                </a:solidFill>
                <a:effectLst/>
                <a:latin typeface="Aptos Black" panose="020B0004020202020204" pitchFamily="34" charset="0"/>
                <a:ea typeface="Calibri" panose="020F0502020204030204" pitchFamily="34" charset="0"/>
              </a:rPr>
              <a:t>Sau 1945</a:t>
            </a:r>
            <a:endParaRPr lang="en-US" sz="2800">
              <a:solidFill>
                <a:srgbClr val="E03232"/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740DA-B9EA-249D-CC8E-ADE87DA2BC59}"/>
              </a:ext>
            </a:extLst>
          </p:cNvPr>
          <p:cNvSpPr txBox="1"/>
          <p:nvPr/>
        </p:nvSpPr>
        <p:spPr>
          <a:xfrm>
            <a:off x="340356" y="1639150"/>
            <a:ext cx="4070194" cy="2856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kern="100">
                <a:latin typeface="+mj-lt"/>
                <a:ea typeface="Calibri" panose="020F0502020204030204" pitchFamily="34" charset="0"/>
              </a:rPr>
              <a:t>P</a:t>
            </a:r>
            <a:r>
              <a:rPr lang="vi-VN" sz="2000" kern="1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hát triển</a:t>
            </a:r>
            <a:r>
              <a:rPr lang="en-US" sz="2000" kern="100"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kern="1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</a:t>
            </a:r>
            <a:r>
              <a:rPr lang="vi-VN" sz="2000" kern="1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hực hiện chế độ giáo dục miễn phí.</a:t>
            </a:r>
            <a:endParaRPr lang="en-US" sz="2000">
              <a:effectLst/>
              <a:latin typeface="+mj-lt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2000" kern="1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Thúc đẩy giao lưu văn hoá giữa các dân tộc trong nước và với các quốc gia trên thế giới.</a:t>
            </a:r>
            <a:endParaRPr lang="en-US" sz="2000">
              <a:effectLst/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303300-736C-91B7-2FA3-A64A8E5BF713}"/>
              </a:ext>
            </a:extLst>
          </p:cNvPr>
          <p:cNvGrpSpPr/>
          <p:nvPr/>
        </p:nvGrpSpPr>
        <p:grpSpPr>
          <a:xfrm>
            <a:off x="4573722" y="1497033"/>
            <a:ext cx="4229922" cy="3140850"/>
            <a:chOff x="4653776" y="1575573"/>
            <a:chExt cx="4229922" cy="3140850"/>
          </a:xfrm>
        </p:grpSpPr>
        <p:pic>
          <p:nvPicPr>
            <p:cNvPr id="12" name="Picture 11" descr="A group of girls in a classroom&#10;&#10;Description automatically generated">
              <a:extLst>
                <a:ext uri="{FF2B5EF4-FFF2-40B4-BE49-F238E27FC236}">
                  <a16:creationId xmlns:a16="http://schemas.microsoft.com/office/drawing/2014/main" id="{5D83A742-0EB7-1E68-1F39-414B43BB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3776" y="1575573"/>
              <a:ext cx="4229922" cy="273623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910299-84FF-A7AA-7E87-04A5ED08421E}"/>
                </a:ext>
              </a:extLst>
            </p:cNvPr>
            <p:cNvSpPr txBox="1"/>
            <p:nvPr/>
          </p:nvSpPr>
          <p:spPr>
            <a:xfrm>
              <a:off x="4880464" y="4408646"/>
              <a:ext cx="37765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/>
                <a:t>Lớp học tại một trường học ở Moscow, 1964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60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1287473-40C7-6304-2D56-CE4DBCFB0C29}"/>
              </a:ext>
            </a:extLst>
          </p:cNvPr>
          <p:cNvSpPr/>
          <p:nvPr/>
        </p:nvSpPr>
        <p:spPr>
          <a:xfrm>
            <a:off x="0" y="567374"/>
            <a:ext cx="2720898" cy="683941"/>
          </a:xfrm>
          <a:prstGeom prst="homePlate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5"/>
              </a:buClr>
            </a:pPr>
            <a:r>
              <a:rPr lang="en-US" sz="2200" b="1">
                <a:solidFill>
                  <a:srgbClr val="FFFFFF"/>
                </a:solidFill>
              </a:rPr>
              <a:t>c.2. Về văn hóa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E90B4-AEFB-C069-AA89-8970ABA41D6F}"/>
              </a:ext>
            </a:extLst>
          </p:cNvPr>
          <p:cNvSpPr txBox="1"/>
          <p:nvPr/>
        </p:nvSpPr>
        <p:spPr>
          <a:xfrm>
            <a:off x="3358375" y="647734"/>
            <a:ext cx="2427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kern="100">
                <a:solidFill>
                  <a:srgbClr val="E03232"/>
                </a:solidFill>
                <a:effectLst/>
                <a:latin typeface="Aptos Black" panose="020B0004020202020204" pitchFamily="34" charset="0"/>
                <a:ea typeface="Calibri" panose="020F0502020204030204" pitchFamily="34" charset="0"/>
              </a:rPr>
              <a:t>Từ 1985</a:t>
            </a:r>
            <a:endParaRPr lang="en-US" sz="2800">
              <a:solidFill>
                <a:srgbClr val="E03232"/>
              </a:solidFill>
              <a:latin typeface="Aptos Black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740DA-B9EA-249D-CC8E-ADE87DA2BC59}"/>
              </a:ext>
            </a:extLst>
          </p:cNvPr>
          <p:cNvSpPr txBox="1"/>
          <p:nvPr/>
        </p:nvSpPr>
        <p:spPr>
          <a:xfrm>
            <a:off x="340356" y="1639150"/>
            <a:ext cx="3874805" cy="2856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2000" kern="100">
                <a:latin typeface="+mj-lt"/>
                <a:ea typeface="Calibri" panose="020F0502020204030204" pitchFamily="34" charset="0"/>
              </a:rPr>
              <a:t>Nền văn hoá  “cởi mở”</a:t>
            </a:r>
            <a:r>
              <a:rPr lang="en-US" sz="2000" kern="100"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kern="100">
                <a:latin typeface="+mj-lt"/>
                <a:ea typeface="Calibri" panose="020F0502020204030204" pitchFamily="34" charset="0"/>
              </a:rPr>
              <a:t>K</a:t>
            </a:r>
            <a:r>
              <a:rPr lang="vi-VN" sz="2000" kern="100">
                <a:latin typeface="+mj-lt"/>
                <a:ea typeface="Calibri" panose="020F0502020204030204" pitchFamily="34" charset="0"/>
              </a:rPr>
              <a:t>ích thích sự sáng tạo trong các hoạt động văn hoá. </a:t>
            </a: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2000" kern="100">
                <a:latin typeface="+mj-lt"/>
                <a:ea typeface="Calibri" panose="020F0502020204030204" pitchFamily="34" charset="0"/>
              </a:rPr>
              <a:t>Chủ nghĩa đa nguyên và tư tưởng chống chủ nghĩa xã hội trong nước gia tăng.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303300-736C-91B7-2FA3-A64A8E5BF713}"/>
              </a:ext>
            </a:extLst>
          </p:cNvPr>
          <p:cNvGrpSpPr/>
          <p:nvPr/>
        </p:nvGrpSpPr>
        <p:grpSpPr>
          <a:xfrm>
            <a:off x="4571999" y="1251315"/>
            <a:ext cx="4269249" cy="3720545"/>
            <a:chOff x="4634111" y="1289976"/>
            <a:chExt cx="4269249" cy="37205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83A742-0EB7-1E68-1F39-414B43BB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634111" y="1289976"/>
              <a:ext cx="4269249" cy="30218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910299-84FF-A7AA-7E87-04A5ED08421E}"/>
                </a:ext>
              </a:extLst>
            </p:cNvPr>
            <p:cNvSpPr txBox="1"/>
            <p:nvPr/>
          </p:nvSpPr>
          <p:spPr>
            <a:xfrm>
              <a:off x="5080161" y="4311804"/>
              <a:ext cx="3377151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/>
                <a:t>Học sinh Liên Xô đến thăm Tiệp Khắc vào năm 1985</a:t>
              </a:r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EA344BC-ACF7-5FAC-D843-C89B3EFFC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4A9DE74A-CE76-19DD-7FA0-16EA2956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319" y="661972"/>
            <a:ext cx="2745954" cy="44815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E2FB1-76B5-82DD-AF4F-A9C0F8826F9B}"/>
              </a:ext>
            </a:extLst>
          </p:cNvPr>
          <p:cNvGrpSpPr/>
          <p:nvPr/>
        </p:nvGrpSpPr>
        <p:grpSpPr>
          <a:xfrm>
            <a:off x="4180001" y="422910"/>
            <a:ext cx="4297680" cy="4297680"/>
            <a:chOff x="8610600" y="518644"/>
            <a:chExt cx="8595360" cy="85953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14E28EF-4B73-18F9-C616-E01E95AE9DE9}"/>
                </a:ext>
              </a:extLst>
            </p:cNvPr>
            <p:cNvGrpSpPr/>
            <p:nvPr/>
          </p:nvGrpSpPr>
          <p:grpSpPr>
            <a:xfrm>
              <a:off x="8610600" y="518644"/>
              <a:ext cx="8595360" cy="8595360"/>
              <a:chOff x="-40766" y="1282588"/>
              <a:chExt cx="8697022" cy="10252862"/>
            </a:xfrm>
            <a:solidFill>
              <a:srgbClr val="F6EDDD"/>
            </a:solidFill>
          </p:grpSpPr>
          <p:grpSp>
            <p:nvGrpSpPr>
              <p:cNvPr id="6" name="Group 2">
                <a:extLst>
                  <a:ext uri="{FF2B5EF4-FFF2-40B4-BE49-F238E27FC236}">
                    <a16:creationId xmlns:a16="http://schemas.microsoft.com/office/drawing/2014/main" id="{288E18D2-BBB8-DB1A-A18A-04A1F74B190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40766" y="1282588"/>
                <a:ext cx="8697022" cy="10252862"/>
                <a:chOff x="-1031420" y="-294664"/>
                <a:chExt cx="7450935" cy="8783870"/>
              </a:xfrm>
              <a:grpFill/>
            </p:grpSpPr>
            <p:sp>
              <p:nvSpPr>
                <p:cNvPr id="8" name="Freeform 3">
                  <a:extLst>
                    <a:ext uri="{FF2B5EF4-FFF2-40B4-BE49-F238E27FC236}">
                      <a16:creationId xmlns:a16="http://schemas.microsoft.com/office/drawing/2014/main" id="{22B658A4-2F9D-B5F0-A4CF-FA59019CE295}"/>
                    </a:ext>
                  </a:extLst>
                </p:cNvPr>
                <p:cNvSpPr/>
                <p:nvPr/>
              </p:nvSpPr>
              <p:spPr>
                <a:xfrm>
                  <a:off x="-1031420" y="-294664"/>
                  <a:ext cx="7450935" cy="8783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160" h="6352540">
                      <a:moveTo>
                        <a:pt x="6322060" y="3176270"/>
                      </a:moveTo>
                      <a:cubicBezTo>
                        <a:pt x="6322060" y="2844800"/>
                        <a:pt x="6487160" y="2493010"/>
                        <a:pt x="6385560" y="2194560"/>
                      </a:cubicBezTo>
                      <a:cubicBezTo>
                        <a:pt x="6281420" y="1884680"/>
                        <a:pt x="5928360" y="1694180"/>
                        <a:pt x="5734050" y="1436370"/>
                      </a:cubicBezTo>
                      <a:cubicBezTo>
                        <a:pt x="5537200" y="1176020"/>
                        <a:pt x="5455920" y="796290"/>
                        <a:pt x="5185410" y="607060"/>
                      </a:cubicBezTo>
                      <a:cubicBezTo>
                        <a:pt x="4917440" y="420370"/>
                        <a:pt x="4517390" y="462280"/>
                        <a:pt x="4196080" y="360680"/>
                      </a:cubicBezTo>
                      <a:cubicBezTo>
                        <a:pt x="3884930" y="264160"/>
                        <a:pt x="3589020" y="0"/>
                        <a:pt x="3244850" y="0"/>
                      </a:cubicBezTo>
                      <a:cubicBezTo>
                        <a:pt x="2900680" y="0"/>
                        <a:pt x="2603500" y="262890"/>
                        <a:pt x="2293620" y="360680"/>
                      </a:cubicBezTo>
                      <a:cubicBezTo>
                        <a:pt x="1972310" y="461010"/>
                        <a:pt x="1570990" y="419100"/>
                        <a:pt x="1303020" y="607060"/>
                      </a:cubicBezTo>
                      <a:cubicBezTo>
                        <a:pt x="1032510" y="796290"/>
                        <a:pt x="951230" y="1176020"/>
                        <a:pt x="754380" y="1436370"/>
                      </a:cubicBezTo>
                      <a:cubicBezTo>
                        <a:pt x="558800" y="1694180"/>
                        <a:pt x="207010" y="1884680"/>
                        <a:pt x="101600" y="2194560"/>
                      </a:cubicBezTo>
                      <a:cubicBezTo>
                        <a:pt x="1270" y="2493010"/>
                        <a:pt x="165100" y="2844800"/>
                        <a:pt x="165100" y="3176270"/>
                      </a:cubicBezTo>
                      <a:cubicBezTo>
                        <a:pt x="165100" y="3507740"/>
                        <a:pt x="0" y="3859530"/>
                        <a:pt x="101600" y="4157980"/>
                      </a:cubicBezTo>
                      <a:cubicBezTo>
                        <a:pt x="205740" y="4467860"/>
                        <a:pt x="558800" y="4658360"/>
                        <a:pt x="753110" y="4916170"/>
                      </a:cubicBezTo>
                      <a:cubicBezTo>
                        <a:pt x="949960" y="5176520"/>
                        <a:pt x="1031240" y="5556250"/>
                        <a:pt x="1301750" y="5745480"/>
                      </a:cubicBezTo>
                      <a:cubicBezTo>
                        <a:pt x="1569720" y="5933440"/>
                        <a:pt x="1969770" y="5891530"/>
                        <a:pt x="2292350" y="5991860"/>
                      </a:cubicBezTo>
                      <a:cubicBezTo>
                        <a:pt x="2603500" y="6088380"/>
                        <a:pt x="2899410" y="6352540"/>
                        <a:pt x="3243580" y="6352540"/>
                      </a:cubicBezTo>
                      <a:cubicBezTo>
                        <a:pt x="3587750" y="6352540"/>
                        <a:pt x="3884930" y="6089650"/>
                        <a:pt x="4194810" y="5991860"/>
                      </a:cubicBezTo>
                      <a:cubicBezTo>
                        <a:pt x="4516120" y="5891530"/>
                        <a:pt x="4917440" y="5933440"/>
                        <a:pt x="5185410" y="5745480"/>
                      </a:cubicBezTo>
                      <a:cubicBezTo>
                        <a:pt x="5455920" y="5556250"/>
                        <a:pt x="5537200" y="5176520"/>
                        <a:pt x="5734050" y="4916170"/>
                      </a:cubicBezTo>
                      <a:cubicBezTo>
                        <a:pt x="5929630" y="4658360"/>
                        <a:pt x="6281420" y="4467860"/>
                        <a:pt x="6385560" y="4157980"/>
                      </a:cubicBezTo>
                      <a:cubicBezTo>
                        <a:pt x="6487160" y="3858260"/>
                        <a:pt x="6322060" y="3506470"/>
                        <a:pt x="6322060" y="3176270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/>
                <a:lstStyle/>
                <a:p>
                  <a:pPr defTabSz="457200">
                    <a:buClrTx/>
                  </a:pPr>
                  <a:endParaRPr lang="en-US" sz="900" kern="12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6E27C6-87E2-41EA-F717-EF7E1ECFF898}"/>
                  </a:ext>
                </a:extLst>
              </p:cNvPr>
              <p:cNvSpPr txBox="1"/>
              <p:nvPr/>
            </p:nvSpPr>
            <p:spPr>
              <a:xfrm>
                <a:off x="631484" y="3416201"/>
                <a:ext cx="7352520" cy="2287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lnSpc>
                    <a:spcPct val="150000"/>
                  </a:lnSpc>
                  <a:buClrTx/>
                </a:pPr>
                <a:r>
                  <a:rPr lang="vi-VN" sz="2000" b="1" i="1" kern="1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ấn tượng với thành tựu nào nhất? Vì sao?</a:t>
                </a:r>
                <a:endParaRPr lang="vi-VN" sz="20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7F72EC9D-DEE1-BE81-190A-A938F2ED7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757208" y="4224652"/>
              <a:ext cx="4376550" cy="46374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BDF11256-742D-BDED-62FA-3935BF60EB1D}"/>
              </a:ext>
            </a:extLst>
          </p:cNvPr>
          <p:cNvSpPr txBox="1"/>
          <p:nvPr/>
        </p:nvSpPr>
        <p:spPr>
          <a:xfrm>
            <a:off x="794371" y="749548"/>
            <a:ext cx="755525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Tx/>
              <a:defRPr/>
            </a:pPr>
            <a:r>
              <a:rPr lang="en-US" sz="3000" b="1" kern="1200">
                <a:solidFill>
                  <a:srgbClr val="6F9AA4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NHÀ SỬ HỌC THÔNG THÁI</a:t>
            </a:r>
            <a:endParaRPr lang="en-US" sz="3000" b="1" kern="1200" dirty="0">
              <a:solidFill>
                <a:srgbClr val="6F9AA4">
                  <a:lumMod val="7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B1E7CE-4387-EA81-FF7F-F1DBD969CE74}"/>
              </a:ext>
            </a:extLst>
          </p:cNvPr>
          <p:cNvSpPr txBox="1"/>
          <p:nvPr/>
        </p:nvSpPr>
        <p:spPr>
          <a:xfrm>
            <a:off x="471176" y="1546719"/>
            <a:ext cx="4187212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Luật chơi: </a:t>
            </a:r>
            <a:r>
              <a:rPr lang="en-US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lang="vi-VN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hia làm 2 đội chơi</a:t>
            </a:r>
            <a:r>
              <a:rPr lang="en-US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indent="-285750" algn="just" defTabSz="4572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vi-VN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hảo luận, thực hiện nhiệm vụ và viết đáp án ra bảng phụ</a:t>
            </a:r>
            <a:r>
              <a:rPr lang="en-US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indent="-285750" algn="just" defTabSz="4572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vi-VN" sz="20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3 phút, đội nào có đáp án đầy đủ, chính xác hơn, đội đó là đội chiến thắng.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9C1BA2-F770-9D37-00F1-171C20956CFE}"/>
              </a:ext>
            </a:extLst>
          </p:cNvPr>
          <p:cNvGrpSpPr/>
          <p:nvPr/>
        </p:nvGrpSpPr>
        <p:grpSpPr>
          <a:xfrm>
            <a:off x="4734515" y="1546719"/>
            <a:ext cx="3938309" cy="2876961"/>
            <a:chOff x="4871374" y="1820260"/>
            <a:chExt cx="3938309" cy="28769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16CDA8-36B3-F503-879F-6DF012E997EE}"/>
                </a:ext>
              </a:extLst>
            </p:cNvPr>
            <p:cNvSpPr/>
            <p:nvPr/>
          </p:nvSpPr>
          <p:spPr>
            <a:xfrm>
              <a:off x="4871374" y="2386361"/>
              <a:ext cx="3938309" cy="231086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i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 vụ: 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những biểu hiện về sự khủng hoảng</a:t>
              </a:r>
              <a:r>
                <a:rPr lang="en-US" sz="200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vi-VN" sz="2000" kern="120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iải thích sự vì sao chủ nghĩa xã hội ở Liên Xô sụp đổ.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413E1A8-CEC5-7EFD-7E20-8D56BAE6BE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6851" y="1849987"/>
              <a:ext cx="667958" cy="721763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684A290-3090-D349-A847-5A7A79527BBD}"/>
                </a:ext>
              </a:extLst>
            </p:cNvPr>
            <p:cNvSpPr/>
            <p:nvPr/>
          </p:nvSpPr>
          <p:spPr>
            <a:xfrm>
              <a:off x="6081131" y="2526030"/>
              <a:ext cx="91440" cy="91440"/>
            </a:xfrm>
            <a:prstGeom prst="ellips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CD2532-9263-4F81-872D-8BD4F0751F7C}"/>
                </a:ext>
              </a:extLst>
            </p:cNvPr>
            <p:cNvSpPr/>
            <p:nvPr/>
          </p:nvSpPr>
          <p:spPr>
            <a:xfrm>
              <a:off x="7489901" y="2528632"/>
              <a:ext cx="91440" cy="91440"/>
            </a:xfrm>
            <a:prstGeom prst="ellips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438799-A5BB-2340-025F-55DF2F6E7B38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6794810" y="1849987"/>
              <a:ext cx="708482" cy="69203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992D16-6247-B3E7-3E97-F6ED7900E0AA}"/>
                </a:ext>
              </a:extLst>
            </p:cNvPr>
            <p:cNvSpPr/>
            <p:nvPr/>
          </p:nvSpPr>
          <p:spPr>
            <a:xfrm>
              <a:off x="6749089" y="1820260"/>
              <a:ext cx="91440" cy="91440"/>
            </a:xfrm>
            <a:prstGeom prst="ellips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6EAF319-36DD-F638-F748-1C529528A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CB29F-887C-22AA-4377-CAFF0CDC9550}"/>
              </a:ext>
            </a:extLst>
          </p:cNvPr>
          <p:cNvSpPr txBox="1"/>
          <p:nvPr/>
        </p:nvSpPr>
        <p:spPr>
          <a:xfrm>
            <a:off x="3566529" y="612340"/>
            <a:ext cx="2010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solidFill>
                  <a:srgbClr val="0000CC"/>
                </a:solidFill>
              </a:rPr>
              <a:t>Biểu hiện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85B57-74BE-0254-383D-8FBE9AFE8D97}"/>
              </a:ext>
            </a:extLst>
          </p:cNvPr>
          <p:cNvSpPr txBox="1"/>
          <p:nvPr/>
        </p:nvSpPr>
        <p:spPr>
          <a:xfrm>
            <a:off x="399583" y="1191125"/>
            <a:ext cx="834483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</a:t>
            </a:r>
            <a:r>
              <a:rPr lang="vi-VN" sz="2000"/>
              <a:t>rên tất cả các lĩnh vực</a:t>
            </a:r>
            <a:r>
              <a:rPr lang="en-US" sz="2000"/>
              <a:t>:</a:t>
            </a:r>
            <a:r>
              <a:rPr lang="vi-VN" sz="2000"/>
              <a:t> chính trị, kinh tế, xã hội, văn hoá. </a:t>
            </a:r>
            <a:endParaRPr 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Q</a:t>
            </a:r>
            <a:r>
              <a:rPr lang="vi-VN" sz="2000"/>
              <a:t>uan trọng nhất là chính trị</a:t>
            </a:r>
            <a:r>
              <a:rPr lang="en-US" sz="2000"/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BBFF51-69EA-AE81-B755-E43008EB8A7C}"/>
              </a:ext>
            </a:extLst>
          </p:cNvPr>
          <p:cNvSpPr/>
          <p:nvPr/>
        </p:nvSpPr>
        <p:spPr>
          <a:xfrm>
            <a:off x="446048" y="2417253"/>
            <a:ext cx="1427356" cy="2066693"/>
          </a:xfrm>
          <a:prstGeom prst="roundRect">
            <a:avLst>
              <a:gd name="adj" fmla="val 6685"/>
            </a:avLst>
          </a:prstGeom>
          <a:solidFill>
            <a:schemeClr val="accent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Đảng Cộng sản bị đình chỉ hoạt động</a:t>
            </a: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7562E7-7CB2-E23B-56E9-9968B3D45013}"/>
              </a:ext>
            </a:extLst>
          </p:cNvPr>
          <p:cNvGrpSpPr/>
          <p:nvPr/>
        </p:nvGrpSpPr>
        <p:grpSpPr>
          <a:xfrm>
            <a:off x="1915592" y="2417253"/>
            <a:ext cx="1678819" cy="2066693"/>
            <a:chOff x="1915592" y="2417253"/>
            <a:chExt cx="1678819" cy="20666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E7059A-7B45-4077-D3D5-5FD52401187C}"/>
                </a:ext>
              </a:extLst>
            </p:cNvPr>
            <p:cNvSpPr/>
            <p:nvPr/>
          </p:nvSpPr>
          <p:spPr>
            <a:xfrm>
              <a:off x="2237680" y="2417253"/>
              <a:ext cx="1356731" cy="2066693"/>
            </a:xfrm>
            <a:prstGeom prst="roundRect">
              <a:avLst>
                <a:gd name="adj" fmla="val 6685"/>
              </a:avLst>
            </a:prstGeom>
            <a:solidFill>
              <a:schemeClr val="accent5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C</a:t>
              </a:r>
              <a:r>
                <a:rPr lang="vi-VN" sz="2000">
                  <a:solidFill>
                    <a:srgbClr val="000000"/>
                  </a:solidFill>
                </a:rPr>
                <a:t>hính quyền Liên bang tê liệt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2C0A004D-8F9A-EBF6-1784-42018994ECD2}"/>
                </a:ext>
              </a:extLst>
            </p:cNvPr>
            <p:cNvSpPr/>
            <p:nvPr/>
          </p:nvSpPr>
          <p:spPr>
            <a:xfrm>
              <a:off x="1915592" y="3313439"/>
              <a:ext cx="274320" cy="274320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3A221-C969-E18E-53DC-B14032EB4051}"/>
              </a:ext>
            </a:extLst>
          </p:cNvPr>
          <p:cNvGrpSpPr/>
          <p:nvPr/>
        </p:nvGrpSpPr>
        <p:grpSpPr>
          <a:xfrm>
            <a:off x="3653323" y="2417253"/>
            <a:ext cx="1675104" cy="2066693"/>
            <a:chOff x="3653323" y="2417253"/>
            <a:chExt cx="1675104" cy="20666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949C454-C88B-F635-1C44-B1EC281453AB}"/>
                </a:ext>
              </a:extLst>
            </p:cNvPr>
            <p:cNvSpPr/>
            <p:nvPr/>
          </p:nvSpPr>
          <p:spPr>
            <a:xfrm>
              <a:off x="3958687" y="2417253"/>
              <a:ext cx="1369740" cy="2066693"/>
            </a:xfrm>
            <a:prstGeom prst="roundRect">
              <a:avLst>
                <a:gd name="adj" fmla="val 6685"/>
              </a:avLst>
            </a:prstGeom>
            <a:solidFill>
              <a:schemeClr val="accent5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C</a:t>
              </a:r>
              <a:r>
                <a:rPr lang="vi-VN" sz="2000">
                  <a:solidFill>
                    <a:srgbClr val="000000"/>
                  </a:solidFill>
                </a:rPr>
                <a:t>ác nước cộng hoà tuyên bố độc lập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21E19057-79A7-6848-81C6-9CF83A222AA1}"/>
                </a:ext>
              </a:extLst>
            </p:cNvPr>
            <p:cNvSpPr/>
            <p:nvPr/>
          </p:nvSpPr>
          <p:spPr>
            <a:xfrm>
              <a:off x="3653323" y="3313439"/>
              <a:ext cx="274320" cy="274320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83521E-0507-8445-8755-321DFC09FF79}"/>
              </a:ext>
            </a:extLst>
          </p:cNvPr>
          <p:cNvGrpSpPr/>
          <p:nvPr/>
        </p:nvGrpSpPr>
        <p:grpSpPr>
          <a:xfrm>
            <a:off x="5380463" y="2417253"/>
            <a:ext cx="1148580" cy="2066693"/>
            <a:chOff x="5380463" y="2417253"/>
            <a:chExt cx="1148580" cy="206669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CD08F9-BCAF-3EDB-E89B-FB6ECF96C424}"/>
                </a:ext>
              </a:extLst>
            </p:cNvPr>
            <p:cNvSpPr/>
            <p:nvPr/>
          </p:nvSpPr>
          <p:spPr>
            <a:xfrm>
              <a:off x="5692703" y="2417253"/>
              <a:ext cx="836340" cy="2066693"/>
            </a:xfrm>
            <a:prstGeom prst="roundRect">
              <a:avLst>
                <a:gd name="adj" fmla="val 6685"/>
              </a:avLst>
            </a:prstGeom>
            <a:solidFill>
              <a:schemeClr val="accent5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Tách khỏi Liên bang </a:t>
              </a: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8C639C1E-29DE-3E99-339A-9CF16C97DAC8}"/>
                </a:ext>
              </a:extLst>
            </p:cNvPr>
            <p:cNvSpPr/>
            <p:nvPr/>
          </p:nvSpPr>
          <p:spPr>
            <a:xfrm>
              <a:off x="5380463" y="3313439"/>
              <a:ext cx="274320" cy="274320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CE1561-CC9B-6A8D-34BF-3E7D2D3D044F}"/>
              </a:ext>
            </a:extLst>
          </p:cNvPr>
          <p:cNvGrpSpPr/>
          <p:nvPr/>
        </p:nvGrpSpPr>
        <p:grpSpPr>
          <a:xfrm>
            <a:off x="6576811" y="2417253"/>
            <a:ext cx="2139737" cy="2066693"/>
            <a:chOff x="6576811" y="2417253"/>
            <a:chExt cx="2139737" cy="20666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58B4165-49ED-FA75-B6C4-39FAEE89E57D}"/>
                </a:ext>
              </a:extLst>
            </p:cNvPr>
            <p:cNvSpPr/>
            <p:nvPr/>
          </p:nvSpPr>
          <p:spPr>
            <a:xfrm>
              <a:off x="6898900" y="2417253"/>
              <a:ext cx="1817648" cy="2066693"/>
            </a:xfrm>
            <a:prstGeom prst="roundRect">
              <a:avLst>
                <a:gd name="adj" fmla="val 6685"/>
              </a:avLst>
            </a:prstGeom>
            <a:solidFill>
              <a:schemeClr val="accent5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25/12/1991: Goóc-ba-chốp từ chức Tổng thống 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7862B798-82D3-FE45-BC8D-8FCCD19459DA}"/>
                </a:ext>
              </a:extLst>
            </p:cNvPr>
            <p:cNvSpPr/>
            <p:nvPr/>
          </p:nvSpPr>
          <p:spPr>
            <a:xfrm>
              <a:off x="6576811" y="3313439"/>
              <a:ext cx="274320" cy="274320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CB29F-887C-22AA-4377-CAFF0CDC9550}"/>
              </a:ext>
            </a:extLst>
          </p:cNvPr>
          <p:cNvSpPr txBox="1"/>
          <p:nvPr/>
        </p:nvSpPr>
        <p:spPr>
          <a:xfrm>
            <a:off x="1783261" y="482936"/>
            <a:ext cx="5577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solidFill>
                  <a:srgbClr val="0000CC"/>
                </a:solidFill>
              </a:rPr>
              <a:t>Sự sụp đổ của chủ nghĩa xã hội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881C19-3060-1207-2819-4C0AFBF73712}"/>
              </a:ext>
            </a:extLst>
          </p:cNvPr>
          <p:cNvSpPr/>
          <p:nvPr/>
        </p:nvSpPr>
        <p:spPr>
          <a:xfrm>
            <a:off x="1722858" y="1073364"/>
            <a:ext cx="5698276" cy="66163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Mắc phải nhiều sai lầm trong công cuộc cải tổ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07F30C-8F5C-E8AE-0C5F-0B2524A3DF91}"/>
              </a:ext>
            </a:extLst>
          </p:cNvPr>
          <p:cNvSpPr/>
          <p:nvPr/>
        </p:nvSpPr>
        <p:spPr>
          <a:xfrm>
            <a:off x="514813" y="2144288"/>
            <a:ext cx="2823121" cy="948319"/>
          </a:xfrm>
          <a:prstGeom prst="roundRect">
            <a:avLst>
              <a:gd name="adj" fmla="val 961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Thực hiện đa nguyên, đa đảng về chính trị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B93A56-59EE-ECC8-43B0-A85B90C27F75}"/>
              </a:ext>
            </a:extLst>
          </p:cNvPr>
          <p:cNvSpPr/>
          <p:nvPr/>
        </p:nvSpPr>
        <p:spPr>
          <a:xfrm>
            <a:off x="3551663" y="2144287"/>
            <a:ext cx="2425394" cy="948319"/>
          </a:xfrm>
          <a:prstGeom prst="roundRect">
            <a:avLst>
              <a:gd name="adj" fmla="val 961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Nóng vội, thiếu đồng bộ về kinh tế.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74D8FC-286B-7581-A393-DBC1792F0574}"/>
              </a:ext>
            </a:extLst>
          </p:cNvPr>
          <p:cNvSpPr/>
          <p:nvPr/>
        </p:nvSpPr>
        <p:spPr>
          <a:xfrm>
            <a:off x="6190786" y="2144287"/>
            <a:ext cx="2425394" cy="948319"/>
          </a:xfrm>
          <a:prstGeom prst="roundRect">
            <a:avLst>
              <a:gd name="adj" fmla="val 9612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Buông lỏng quản lí về văn hoá.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B725DB-FA26-23B1-CAED-220E15489985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1926374" y="1735003"/>
            <a:ext cx="2645622" cy="409285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3BD91D-85EA-4FCA-8754-6249CFFCDEB5}"/>
              </a:ext>
            </a:extLst>
          </p:cNvPr>
          <p:cNvCxnSpPr>
            <a:cxnSpLocks/>
            <a:stCxn id="2" idx="2"/>
            <a:endCxn id="19" idx="0"/>
          </p:cNvCxnSpPr>
          <p:nvPr/>
        </p:nvCxnSpPr>
        <p:spPr>
          <a:xfrm>
            <a:off x="4571996" y="1735003"/>
            <a:ext cx="192364" cy="409284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CD83BE-8F7B-9B91-18E9-E0A85721CCCC}"/>
              </a:ext>
            </a:extLst>
          </p:cNvPr>
          <p:cNvCxnSpPr>
            <a:cxnSpLocks/>
            <a:stCxn id="2" idx="2"/>
            <a:endCxn id="20" idx="0"/>
          </p:cNvCxnSpPr>
          <p:nvPr/>
        </p:nvCxnSpPr>
        <p:spPr>
          <a:xfrm>
            <a:off x="4571996" y="1735003"/>
            <a:ext cx="2831487" cy="409284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14490C-FA77-DDE2-1BD7-9365D5539161}"/>
              </a:ext>
            </a:extLst>
          </p:cNvPr>
          <p:cNvGrpSpPr/>
          <p:nvPr/>
        </p:nvGrpSpPr>
        <p:grpSpPr>
          <a:xfrm>
            <a:off x="501799" y="3739376"/>
            <a:ext cx="8140394" cy="1032418"/>
            <a:chOff x="728546" y="3761679"/>
            <a:chExt cx="8140394" cy="1032418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2215221A-6B8E-EED9-E6A1-0A597CA1A10E}"/>
                </a:ext>
              </a:extLst>
            </p:cNvPr>
            <p:cNvSpPr/>
            <p:nvPr/>
          </p:nvSpPr>
          <p:spPr>
            <a:xfrm>
              <a:off x="728546" y="4110619"/>
              <a:ext cx="438615" cy="33453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A719D7-F7A4-B26C-A18D-DCD0BD9D043E}"/>
                </a:ext>
              </a:extLst>
            </p:cNvPr>
            <p:cNvSpPr/>
            <p:nvPr/>
          </p:nvSpPr>
          <p:spPr>
            <a:xfrm>
              <a:off x="1244289" y="3761679"/>
              <a:ext cx="7624651" cy="103241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kern="100">
                  <a:solidFill>
                    <a:schemeClr val="accent5"/>
                  </a:solidFill>
                  <a:effectLst/>
                  <a:latin typeface="+mj-lt"/>
                  <a:ea typeface="Calibri" panose="020F0502020204030204" pitchFamily="34" charset="0"/>
                </a:rPr>
                <a:t>Khủng hoảng ngày càng trầm trọng đến mức không thể kiểm soát và Liên bang Xô viết tan rã, chủ nghĩa xã hội sụp đổ.</a:t>
              </a:r>
              <a:endParaRPr lang="en-US" sz="2000">
                <a:solidFill>
                  <a:schemeClr val="accent5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1A792A-4469-5820-E7FA-A2FADDE358B8}"/>
              </a:ext>
            </a:extLst>
          </p:cNvPr>
          <p:cNvGrpSpPr/>
          <p:nvPr/>
        </p:nvGrpSpPr>
        <p:grpSpPr>
          <a:xfrm>
            <a:off x="839297" y="3049393"/>
            <a:ext cx="2712366" cy="508649"/>
            <a:chOff x="1041878" y="3146861"/>
            <a:chExt cx="2712366" cy="508649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78354ACB-A206-07D9-3A00-D2A86376D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41878" y="3146861"/>
              <a:ext cx="404815" cy="44708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E9D741-BCDF-2745-8488-329514B22715}"/>
                </a:ext>
              </a:extLst>
            </p:cNvPr>
            <p:cNvSpPr txBox="1"/>
            <p:nvPr/>
          </p:nvSpPr>
          <p:spPr>
            <a:xfrm>
              <a:off x="1467778" y="3255400"/>
              <a:ext cx="22864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i="1">
                  <a:solidFill>
                    <a:srgbClr val="FF0000"/>
                  </a:solidFill>
                </a:rPr>
                <a:t>sai lầm lớn nhất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3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453ACC-6646-5BC1-B7EC-2C58FC888C20}"/>
              </a:ext>
            </a:extLst>
          </p:cNvPr>
          <p:cNvSpPr/>
          <p:nvPr/>
        </p:nvSpPr>
        <p:spPr>
          <a:xfrm>
            <a:off x="1309157" y="441706"/>
            <a:ext cx="6525685" cy="575946"/>
          </a:xfrm>
          <a:prstGeom prst="roundRect">
            <a:avLst/>
          </a:prstGeom>
          <a:solidFill>
            <a:srgbClr val="02123A">
              <a:lumMod val="75000"/>
              <a:lumOff val="25000"/>
            </a:srgbClr>
          </a:solidFill>
          <a:ln w="25400" cap="flat" cmpd="sng" algn="ctr">
            <a:solidFill>
              <a:srgbClr val="02123A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22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luận: Tình hình Liên Xô (1945 – 1991)</a:t>
            </a:r>
            <a:endParaRPr kumimoji="0" lang="en-US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8B5994-DFA7-F9C0-C38D-80D76591E7B1}"/>
              </a:ext>
            </a:extLst>
          </p:cNvPr>
          <p:cNvSpPr/>
          <p:nvPr/>
        </p:nvSpPr>
        <p:spPr>
          <a:xfrm>
            <a:off x="1289826" y="1408974"/>
            <a:ext cx="3928199" cy="575946"/>
          </a:xfrm>
          <a:prstGeom prst="roundRect">
            <a:avLst/>
          </a:prstGeom>
          <a:solidFill>
            <a:schemeClr val="accent5"/>
          </a:solidFill>
          <a:ln w="25400" cap="flat" cmpd="sng" algn="ctr">
            <a:solidFill>
              <a:srgbClr val="02123A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1945 – nửa đầu</a:t>
            </a:r>
            <a:r>
              <a:rPr kumimoji="0" lang="en-US" sz="2000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thập niên 80</a:t>
            </a:r>
            <a:endParaRPr kumimoji="0" lang="en-US" sz="200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CD3F9D-1E9D-19A1-C375-A2C820E63C41}"/>
              </a:ext>
            </a:extLst>
          </p:cNvPr>
          <p:cNvSpPr/>
          <p:nvPr/>
        </p:nvSpPr>
        <p:spPr>
          <a:xfrm>
            <a:off x="6361028" y="1408974"/>
            <a:ext cx="2465159" cy="575946"/>
          </a:xfrm>
          <a:prstGeom prst="roundRect">
            <a:avLst/>
          </a:prstGeom>
          <a:solidFill>
            <a:schemeClr val="accent5"/>
          </a:solidFill>
          <a:ln w="25400" cap="flat" cmpd="sng" algn="ctr">
            <a:solidFill>
              <a:srgbClr val="02123A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</a:t>
            </a:r>
            <a:r>
              <a:rPr kumimoji="0" lang="en-US" sz="20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ầu</a:t>
            </a:r>
            <a:r>
              <a:rPr kumimoji="0" lang="en-US" sz="2000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những năm 80</a:t>
            </a:r>
            <a:endParaRPr kumimoji="0" lang="en-US" sz="200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8D987D-BF04-2544-4B1A-0430B6F34191}"/>
              </a:ext>
            </a:extLst>
          </p:cNvPr>
          <p:cNvSpPr/>
          <p:nvPr/>
        </p:nvSpPr>
        <p:spPr>
          <a:xfrm>
            <a:off x="340478" y="2376242"/>
            <a:ext cx="1863747" cy="2505307"/>
          </a:xfrm>
          <a:prstGeom prst="roundRect">
            <a:avLst>
              <a:gd name="adj" fmla="val 6062"/>
            </a:avLst>
          </a:prstGeom>
          <a:solidFill>
            <a:schemeClr val="accent5"/>
          </a:solidFill>
          <a:ln w="25400" cap="flat" cmpd="sng" algn="ctr">
            <a:solidFill>
              <a:srgbClr val="02123A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en-US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Về chính trị: củng cố chế độ xã hội, chung sống hòa bình, chống chủ nghĩa thực dân.</a:t>
            </a:r>
            <a:endParaRPr kumimoji="0" lang="en-US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4F776E-0FA5-F54A-7186-E9A08654E337}"/>
              </a:ext>
            </a:extLst>
          </p:cNvPr>
          <p:cNvSpPr/>
          <p:nvPr/>
        </p:nvSpPr>
        <p:spPr>
          <a:xfrm>
            <a:off x="2348447" y="2376242"/>
            <a:ext cx="1810958" cy="2505307"/>
          </a:xfrm>
          <a:prstGeom prst="roundRect">
            <a:avLst>
              <a:gd name="adj" fmla="val 6062"/>
            </a:avLst>
          </a:prstGeom>
          <a:solidFill>
            <a:schemeClr val="accent5"/>
          </a:solidFill>
          <a:ln w="25400" cap="flat" cmpd="sng" algn="ctr">
            <a:solidFill>
              <a:srgbClr val="02123A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Về kinh tế: đạt thành tựu to lớn và phát triển vượt bậc </a:t>
            </a:r>
            <a:r>
              <a:rPr lang="en-US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khoa học – kĩ thuật. </a:t>
            </a:r>
            <a:endParaRPr kumimoji="0" lang="en-US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E43930-D572-61A9-5BE7-023FB0EB6E0F}"/>
              </a:ext>
            </a:extLst>
          </p:cNvPr>
          <p:cNvSpPr/>
          <p:nvPr/>
        </p:nvSpPr>
        <p:spPr>
          <a:xfrm>
            <a:off x="4311805" y="2376242"/>
            <a:ext cx="2033239" cy="2505307"/>
          </a:xfrm>
          <a:prstGeom prst="roundRect">
            <a:avLst>
              <a:gd name="adj" fmla="val 6062"/>
            </a:avLst>
          </a:prstGeom>
          <a:solidFill>
            <a:schemeClr val="accent5"/>
          </a:solidFill>
          <a:ln w="25400" cap="flat" cmpd="sng" algn="ctr">
            <a:solidFill>
              <a:srgbClr val="02123A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Về xã hội, văn hóa: thay đổi cơ cấu xã hội, đào tạo con người, xây dựng nền văn hóa </a:t>
            </a:r>
            <a:r>
              <a:rPr lang="en-US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XHCN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67D9ABB9-03DF-8BFA-F33C-C1B9E569EA5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rot="5400000">
            <a:off x="3717302" y="554276"/>
            <a:ext cx="391322" cy="1318074"/>
          </a:xfrm>
          <a:prstGeom prst="bentConnector3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135CF21-D28A-D668-14A2-E1E3356DFC12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16200000" flipH="1">
            <a:off x="5887143" y="-297491"/>
            <a:ext cx="391322" cy="3021608"/>
          </a:xfrm>
          <a:prstGeom prst="bentConnector3">
            <a:avLst>
              <a:gd name="adj1" fmla="val 50000"/>
            </a:avLst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0CCAD0-48AF-9A67-94EA-AF2C245EF6B0}"/>
              </a:ext>
            </a:extLst>
          </p:cNvPr>
          <p:cNvSpPr/>
          <p:nvPr/>
        </p:nvSpPr>
        <p:spPr>
          <a:xfrm>
            <a:off x="6497444" y="2376242"/>
            <a:ext cx="2192327" cy="2505307"/>
          </a:xfrm>
          <a:prstGeom prst="roundRect">
            <a:avLst>
              <a:gd name="adj" fmla="val 6062"/>
            </a:avLst>
          </a:prstGeom>
          <a:solidFill>
            <a:schemeClr val="accent5"/>
          </a:solidFill>
          <a:ln w="25400" cap="flat" cmpd="sng" algn="ctr">
            <a:solidFill>
              <a:srgbClr val="02123A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en-US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25/12/1991: </a:t>
            </a:r>
            <a:r>
              <a:rPr lang="vi-VN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lâm vào khủng hoảng chính trị, tan rã sau sự kiện M. Goóc-ba-chốp từ chức Tổng thống</a:t>
            </a:r>
            <a:r>
              <a:rPr lang="en-US" sz="1800"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80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158758-23DA-112A-FC7A-EB46DE7F5123}"/>
              </a:ext>
            </a:extLst>
          </p:cNvPr>
          <p:cNvCxnSpPr>
            <a:stCxn id="4" idx="2"/>
            <a:endCxn id="6" idx="0"/>
          </p:cNvCxnSpPr>
          <p:nvPr/>
        </p:nvCxnSpPr>
        <p:spPr>
          <a:xfrm flipH="1">
            <a:off x="1272352" y="1984920"/>
            <a:ext cx="1981574" cy="39132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0D6B6F-EEBE-52A8-3DFF-7D39B4020D29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3253926" y="1984920"/>
            <a:ext cx="0" cy="39132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F8564F-8DF7-837A-6565-50E04D7C7016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3253926" y="1984920"/>
            <a:ext cx="2074499" cy="39132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31DB7B-E516-0B36-FD7C-30854B589FE0}"/>
              </a:ext>
            </a:extLst>
          </p:cNvPr>
          <p:cNvCxnSpPr>
            <a:cxnSpLocks/>
            <a:stCxn id="5" idx="2"/>
            <a:endCxn id="18" idx="0"/>
          </p:cNvCxnSpPr>
          <p:nvPr/>
        </p:nvCxnSpPr>
        <p:spPr>
          <a:xfrm>
            <a:off x="7593608" y="1984920"/>
            <a:ext cx="0" cy="39132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9"/>
          <p:cNvGrpSpPr/>
          <p:nvPr/>
        </p:nvGrpSpPr>
        <p:grpSpPr>
          <a:xfrm>
            <a:off x="5339010" y="133350"/>
            <a:ext cx="3671640" cy="4876800"/>
            <a:chOff x="5227050" y="133350"/>
            <a:chExt cx="3783600" cy="4876800"/>
          </a:xfrm>
        </p:grpSpPr>
        <p:sp>
          <p:nvSpPr>
            <p:cNvPr id="317" name="Google Shape;317;p29"/>
            <p:cNvSpPr/>
            <p:nvPr/>
          </p:nvSpPr>
          <p:spPr>
            <a:xfrm flipH="1">
              <a:off x="5227050" y="133350"/>
              <a:ext cx="3783600" cy="4876800"/>
            </a:xfrm>
            <a:prstGeom prst="plaque">
              <a:avLst>
                <a:gd name="adj" fmla="val 681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 flipH="1">
              <a:off x="5284500" y="211675"/>
              <a:ext cx="3662100" cy="4720200"/>
            </a:xfrm>
            <a:prstGeom prst="plaque">
              <a:avLst>
                <a:gd name="adj" fmla="val 681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 flipH="1">
              <a:off x="5343765" y="258199"/>
              <a:ext cx="3543711" cy="4600153"/>
            </a:xfrm>
            <a:custGeom>
              <a:avLst/>
              <a:gdLst/>
              <a:ahLst/>
              <a:cxnLst/>
              <a:rect l="l" t="t" r="r" b="b"/>
              <a:pathLst>
                <a:path w="3296475" h="4309277" extrusionOk="0">
                  <a:moveTo>
                    <a:pt x="3079832" y="6220"/>
                  </a:moveTo>
                  <a:lnTo>
                    <a:pt x="231483" y="6220"/>
                  </a:lnTo>
                  <a:cubicBezTo>
                    <a:pt x="231483" y="129970"/>
                    <a:pt x="131164" y="230288"/>
                    <a:pt x="7420" y="230288"/>
                  </a:cubicBezTo>
                  <a:lnTo>
                    <a:pt x="7420" y="4091431"/>
                  </a:lnTo>
                  <a:cubicBezTo>
                    <a:pt x="131164" y="4091431"/>
                    <a:pt x="231483" y="4191749"/>
                    <a:pt x="231483" y="4315499"/>
                  </a:cubicBezTo>
                  <a:lnTo>
                    <a:pt x="3079832" y="4315499"/>
                  </a:lnTo>
                  <a:cubicBezTo>
                    <a:pt x="3079832" y="4191749"/>
                    <a:pt x="3180150" y="4091431"/>
                    <a:pt x="3303895" y="4091431"/>
                  </a:cubicBezTo>
                  <a:lnTo>
                    <a:pt x="3303895" y="230293"/>
                  </a:lnTo>
                  <a:cubicBezTo>
                    <a:pt x="3180150" y="230293"/>
                    <a:pt x="3079832" y="129970"/>
                    <a:pt x="3079832" y="622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 flipH="1">
              <a:off x="5343170" y="258199"/>
              <a:ext cx="3543747" cy="4600149"/>
            </a:xfrm>
            <a:custGeom>
              <a:avLst/>
              <a:gdLst/>
              <a:ahLst/>
              <a:cxnLst/>
              <a:rect l="l" t="t" r="r" b="b"/>
              <a:pathLst>
                <a:path w="3296509" h="4309273" extrusionOk="0">
                  <a:moveTo>
                    <a:pt x="3303910" y="377517"/>
                  </a:moveTo>
                  <a:lnTo>
                    <a:pt x="3303910" y="309724"/>
                  </a:lnTo>
                  <a:lnTo>
                    <a:pt x="2365908" y="1264961"/>
                  </a:lnTo>
                  <a:cubicBezTo>
                    <a:pt x="2356513" y="1222519"/>
                    <a:pt x="2343269" y="1181027"/>
                    <a:pt x="2326340" y="1140992"/>
                  </a:cubicBezTo>
                  <a:lnTo>
                    <a:pt x="3117004" y="129769"/>
                  </a:lnTo>
                  <a:cubicBezTo>
                    <a:pt x="3106973" y="114626"/>
                    <a:pt x="3098824" y="98318"/>
                    <a:pt x="3092746" y="81202"/>
                  </a:cubicBezTo>
                  <a:lnTo>
                    <a:pt x="2314567" y="1114720"/>
                  </a:lnTo>
                  <a:cubicBezTo>
                    <a:pt x="2295581" y="1074464"/>
                    <a:pt x="2272904" y="1036057"/>
                    <a:pt x="2246823" y="999993"/>
                  </a:cubicBezTo>
                  <a:lnTo>
                    <a:pt x="2832701" y="6220"/>
                  </a:lnTo>
                  <a:lnTo>
                    <a:pt x="2778080" y="6220"/>
                  </a:lnTo>
                  <a:lnTo>
                    <a:pt x="2229407" y="976848"/>
                  </a:lnTo>
                  <a:cubicBezTo>
                    <a:pt x="2201412" y="941238"/>
                    <a:pt x="2170141" y="908335"/>
                    <a:pt x="2136002" y="878564"/>
                  </a:cubicBezTo>
                  <a:lnTo>
                    <a:pt x="2506673" y="6220"/>
                  </a:lnTo>
                  <a:lnTo>
                    <a:pt x="2458316" y="6220"/>
                  </a:lnTo>
                  <a:lnTo>
                    <a:pt x="2113754" y="859964"/>
                  </a:lnTo>
                  <a:cubicBezTo>
                    <a:pt x="2078025" y="831224"/>
                    <a:pt x="2039636" y="805954"/>
                    <a:pt x="1999109" y="784504"/>
                  </a:cubicBezTo>
                  <a:lnTo>
                    <a:pt x="2215261" y="6220"/>
                  </a:lnTo>
                  <a:lnTo>
                    <a:pt x="2170767" y="6220"/>
                  </a:lnTo>
                  <a:lnTo>
                    <a:pt x="1973181" y="771414"/>
                  </a:lnTo>
                  <a:cubicBezTo>
                    <a:pt x="1931517" y="751472"/>
                    <a:pt x="1888020" y="735613"/>
                    <a:pt x="1843296" y="724059"/>
                  </a:cubicBezTo>
                  <a:lnTo>
                    <a:pt x="1944455" y="6220"/>
                  </a:lnTo>
                  <a:lnTo>
                    <a:pt x="1902075" y="6220"/>
                  </a:lnTo>
                  <a:lnTo>
                    <a:pt x="1815024" y="717419"/>
                  </a:lnTo>
                  <a:cubicBezTo>
                    <a:pt x="1769718" y="707675"/>
                    <a:pt x="1723576" y="702318"/>
                    <a:pt x="1677239" y="701416"/>
                  </a:cubicBezTo>
                  <a:lnTo>
                    <a:pt x="1683569" y="6220"/>
                  </a:lnTo>
                  <a:lnTo>
                    <a:pt x="1641858" y="6220"/>
                  </a:lnTo>
                  <a:lnTo>
                    <a:pt x="1648184" y="701416"/>
                  </a:lnTo>
                  <a:cubicBezTo>
                    <a:pt x="1601846" y="702318"/>
                    <a:pt x="1555704" y="707675"/>
                    <a:pt x="1510398" y="717419"/>
                  </a:cubicBezTo>
                  <a:lnTo>
                    <a:pt x="1423347" y="6220"/>
                  </a:lnTo>
                  <a:lnTo>
                    <a:pt x="1380968" y="6220"/>
                  </a:lnTo>
                  <a:lnTo>
                    <a:pt x="1482126" y="724059"/>
                  </a:lnTo>
                  <a:cubicBezTo>
                    <a:pt x="1437402" y="735613"/>
                    <a:pt x="1393905" y="751472"/>
                    <a:pt x="1352242" y="771414"/>
                  </a:cubicBezTo>
                  <a:lnTo>
                    <a:pt x="1154661" y="6220"/>
                  </a:lnTo>
                  <a:lnTo>
                    <a:pt x="1110166" y="6220"/>
                  </a:lnTo>
                  <a:lnTo>
                    <a:pt x="1326318" y="784504"/>
                  </a:lnTo>
                  <a:cubicBezTo>
                    <a:pt x="1285791" y="805954"/>
                    <a:pt x="1247402" y="831219"/>
                    <a:pt x="1211673" y="859959"/>
                  </a:cubicBezTo>
                  <a:lnTo>
                    <a:pt x="867112" y="6220"/>
                  </a:lnTo>
                  <a:lnTo>
                    <a:pt x="818755" y="6220"/>
                  </a:lnTo>
                  <a:lnTo>
                    <a:pt x="1189430" y="878564"/>
                  </a:lnTo>
                  <a:cubicBezTo>
                    <a:pt x="1155289" y="908335"/>
                    <a:pt x="1124016" y="941238"/>
                    <a:pt x="1096020" y="976848"/>
                  </a:cubicBezTo>
                  <a:lnTo>
                    <a:pt x="547347" y="6220"/>
                  </a:lnTo>
                  <a:lnTo>
                    <a:pt x="492750" y="6220"/>
                  </a:lnTo>
                  <a:lnTo>
                    <a:pt x="1078633" y="999993"/>
                  </a:lnTo>
                  <a:cubicBezTo>
                    <a:pt x="1052553" y="1036057"/>
                    <a:pt x="1029874" y="1074464"/>
                    <a:pt x="1010889" y="1114720"/>
                  </a:cubicBezTo>
                  <a:lnTo>
                    <a:pt x="222784" y="68059"/>
                  </a:lnTo>
                  <a:cubicBezTo>
                    <a:pt x="217604" y="86158"/>
                    <a:pt x="210142" y="103526"/>
                    <a:pt x="200585" y="119749"/>
                  </a:cubicBezTo>
                  <a:lnTo>
                    <a:pt x="999082" y="1140987"/>
                  </a:lnTo>
                  <a:cubicBezTo>
                    <a:pt x="982154" y="1181022"/>
                    <a:pt x="968911" y="1222519"/>
                    <a:pt x="959519" y="1264961"/>
                  </a:cubicBezTo>
                  <a:lnTo>
                    <a:pt x="7434" y="295378"/>
                  </a:lnTo>
                  <a:lnTo>
                    <a:pt x="7434" y="363686"/>
                  </a:lnTo>
                  <a:lnTo>
                    <a:pt x="953843" y="1293008"/>
                  </a:lnTo>
                  <a:cubicBezTo>
                    <a:pt x="946417" y="1334371"/>
                    <a:pt x="942602" y="1376302"/>
                    <a:pt x="942442" y="1418324"/>
                  </a:cubicBezTo>
                  <a:lnTo>
                    <a:pt x="7434" y="687270"/>
                  </a:lnTo>
                  <a:lnTo>
                    <a:pt x="7434" y="742311"/>
                  </a:lnTo>
                  <a:lnTo>
                    <a:pt x="942886" y="1446677"/>
                  </a:lnTo>
                  <a:cubicBezTo>
                    <a:pt x="944232" y="1486660"/>
                    <a:pt x="948899" y="1526467"/>
                    <a:pt x="956841" y="1565677"/>
                  </a:cubicBezTo>
                  <a:lnTo>
                    <a:pt x="7434" y="1005956"/>
                  </a:lnTo>
                  <a:lnTo>
                    <a:pt x="7434" y="1052699"/>
                  </a:lnTo>
                  <a:lnTo>
                    <a:pt x="962947" y="1592822"/>
                  </a:lnTo>
                  <a:cubicBezTo>
                    <a:pt x="971834" y="1629287"/>
                    <a:pt x="983576" y="1664992"/>
                    <a:pt x="998065" y="1699614"/>
                  </a:cubicBezTo>
                  <a:lnTo>
                    <a:pt x="7439" y="1278677"/>
                  </a:lnTo>
                  <a:lnTo>
                    <a:pt x="7439" y="1320130"/>
                  </a:lnTo>
                  <a:lnTo>
                    <a:pt x="1009012" y="1724363"/>
                  </a:lnTo>
                  <a:cubicBezTo>
                    <a:pt x="1023494" y="1755567"/>
                    <a:pt x="1040195" y="1785691"/>
                    <a:pt x="1058988" y="1814503"/>
                  </a:cubicBezTo>
                  <a:lnTo>
                    <a:pt x="7434" y="1522457"/>
                  </a:lnTo>
                  <a:lnTo>
                    <a:pt x="7434" y="1560649"/>
                  </a:lnTo>
                  <a:lnTo>
                    <a:pt x="1073491" y="1835920"/>
                  </a:lnTo>
                  <a:cubicBezTo>
                    <a:pt x="1091094" y="1860907"/>
                    <a:pt x="1110260" y="1884754"/>
                    <a:pt x="1130876" y="1907316"/>
                  </a:cubicBezTo>
                  <a:lnTo>
                    <a:pt x="7439" y="1748997"/>
                  </a:lnTo>
                  <a:lnTo>
                    <a:pt x="7439" y="1785386"/>
                  </a:lnTo>
                  <a:lnTo>
                    <a:pt x="1147566" y="1924933"/>
                  </a:lnTo>
                  <a:cubicBezTo>
                    <a:pt x="1165890" y="1943695"/>
                    <a:pt x="1185217" y="1961450"/>
                    <a:pt x="1205462" y="1978121"/>
                  </a:cubicBezTo>
                  <a:lnTo>
                    <a:pt x="7434" y="1967217"/>
                  </a:lnTo>
                  <a:lnTo>
                    <a:pt x="7434" y="2003023"/>
                  </a:lnTo>
                  <a:lnTo>
                    <a:pt x="1222892" y="1991961"/>
                  </a:lnTo>
                  <a:cubicBezTo>
                    <a:pt x="1240117" y="2005262"/>
                    <a:pt x="1257940" y="2017790"/>
                    <a:pt x="1276362" y="2029548"/>
                  </a:cubicBezTo>
                  <a:lnTo>
                    <a:pt x="7434" y="2184873"/>
                  </a:lnTo>
                  <a:lnTo>
                    <a:pt x="7434" y="2221261"/>
                  </a:lnTo>
                  <a:lnTo>
                    <a:pt x="1293387" y="2040041"/>
                  </a:lnTo>
                  <a:cubicBezTo>
                    <a:pt x="1308520" y="2049099"/>
                    <a:pt x="1324008" y="2057606"/>
                    <a:pt x="1339843" y="2065563"/>
                  </a:cubicBezTo>
                  <a:lnTo>
                    <a:pt x="7434" y="2409614"/>
                  </a:lnTo>
                  <a:lnTo>
                    <a:pt x="7434" y="2447807"/>
                  </a:lnTo>
                  <a:lnTo>
                    <a:pt x="1355775" y="2073321"/>
                  </a:lnTo>
                  <a:cubicBezTo>
                    <a:pt x="1368507" y="2079331"/>
                    <a:pt x="1381450" y="2084978"/>
                    <a:pt x="1394612" y="2090265"/>
                  </a:cubicBezTo>
                  <a:lnTo>
                    <a:pt x="7434" y="2650114"/>
                  </a:lnTo>
                  <a:lnTo>
                    <a:pt x="7434" y="2691573"/>
                  </a:lnTo>
                  <a:lnTo>
                    <a:pt x="1409216" y="2095927"/>
                  </a:lnTo>
                  <a:cubicBezTo>
                    <a:pt x="1419752" y="2099893"/>
                    <a:pt x="1430413" y="2103613"/>
                    <a:pt x="1441202" y="2107089"/>
                  </a:cubicBezTo>
                  <a:lnTo>
                    <a:pt x="7434" y="2917555"/>
                  </a:lnTo>
                  <a:lnTo>
                    <a:pt x="7434" y="2964293"/>
                  </a:lnTo>
                  <a:lnTo>
                    <a:pt x="1454417" y="2111228"/>
                  </a:lnTo>
                  <a:cubicBezTo>
                    <a:pt x="1463106" y="2113850"/>
                    <a:pt x="1471857" y="2116318"/>
                    <a:pt x="1480675" y="2118632"/>
                  </a:cubicBezTo>
                  <a:lnTo>
                    <a:pt x="7434" y="3227953"/>
                  </a:lnTo>
                  <a:lnTo>
                    <a:pt x="7434" y="3282993"/>
                  </a:lnTo>
                  <a:lnTo>
                    <a:pt x="1492748" y="2121631"/>
                  </a:lnTo>
                  <a:cubicBezTo>
                    <a:pt x="1499995" y="2123383"/>
                    <a:pt x="1507276" y="2125049"/>
                    <a:pt x="1514604" y="2126581"/>
                  </a:cubicBezTo>
                  <a:lnTo>
                    <a:pt x="7420" y="3606554"/>
                  </a:lnTo>
                  <a:lnTo>
                    <a:pt x="7420" y="3674861"/>
                  </a:lnTo>
                  <a:lnTo>
                    <a:pt x="1525642" y="2128768"/>
                  </a:lnTo>
                  <a:cubicBezTo>
                    <a:pt x="1531801" y="2129958"/>
                    <a:pt x="1537983" y="2131072"/>
                    <a:pt x="1544194" y="2132110"/>
                  </a:cubicBezTo>
                  <a:lnTo>
                    <a:pt x="12098" y="4091550"/>
                  </a:lnTo>
                  <a:cubicBezTo>
                    <a:pt x="32722" y="4091946"/>
                    <a:pt x="53199" y="4095188"/>
                    <a:pt x="72935" y="4101189"/>
                  </a:cubicBezTo>
                  <a:lnTo>
                    <a:pt x="1554368" y="2133728"/>
                  </a:lnTo>
                  <a:cubicBezTo>
                    <a:pt x="1559715" y="2134536"/>
                    <a:pt x="1565081" y="2135288"/>
                    <a:pt x="1570471" y="2135982"/>
                  </a:cubicBezTo>
                  <a:lnTo>
                    <a:pt x="285545" y="4315494"/>
                  </a:lnTo>
                  <a:lnTo>
                    <a:pt x="348673" y="4315494"/>
                  </a:lnTo>
                  <a:lnTo>
                    <a:pt x="1580067" y="2137103"/>
                  </a:lnTo>
                  <a:cubicBezTo>
                    <a:pt x="1584841" y="2137654"/>
                    <a:pt x="1589615" y="2138155"/>
                    <a:pt x="1594389" y="2138607"/>
                  </a:cubicBezTo>
                  <a:lnTo>
                    <a:pt x="669411" y="4315494"/>
                  </a:lnTo>
                  <a:lnTo>
                    <a:pt x="725268" y="4315494"/>
                  </a:lnTo>
                  <a:lnTo>
                    <a:pt x="1603508" y="2139419"/>
                  </a:lnTo>
                  <a:cubicBezTo>
                    <a:pt x="1607876" y="2139772"/>
                    <a:pt x="1612263" y="2140068"/>
                    <a:pt x="1616655" y="2140345"/>
                  </a:cubicBezTo>
                  <a:lnTo>
                    <a:pt x="1012555" y="4315494"/>
                  </a:lnTo>
                  <a:lnTo>
                    <a:pt x="1063905" y="4315494"/>
                  </a:lnTo>
                  <a:lnTo>
                    <a:pt x="1625421" y="2140889"/>
                  </a:lnTo>
                  <a:cubicBezTo>
                    <a:pt x="1629546" y="2141104"/>
                    <a:pt x="1633685" y="2141228"/>
                    <a:pt x="1637833" y="2141367"/>
                  </a:cubicBezTo>
                  <a:lnTo>
                    <a:pt x="1331441" y="4315494"/>
                  </a:lnTo>
                  <a:lnTo>
                    <a:pt x="1380356" y="4315494"/>
                  </a:lnTo>
                  <a:lnTo>
                    <a:pt x="1646417" y="2141648"/>
                  </a:lnTo>
                  <a:cubicBezTo>
                    <a:pt x="1650418" y="2141734"/>
                    <a:pt x="1654428" y="2141784"/>
                    <a:pt x="1658448" y="2141796"/>
                  </a:cubicBezTo>
                  <a:lnTo>
                    <a:pt x="1638659" y="4315494"/>
                  </a:lnTo>
                  <a:lnTo>
                    <a:pt x="1686768" y="4315494"/>
                  </a:lnTo>
                  <a:lnTo>
                    <a:pt x="1666979" y="2141796"/>
                  </a:lnTo>
                  <a:cubicBezTo>
                    <a:pt x="1670999" y="2141777"/>
                    <a:pt x="1675009" y="2141728"/>
                    <a:pt x="1679010" y="2141648"/>
                  </a:cubicBezTo>
                  <a:lnTo>
                    <a:pt x="1945095" y="4315494"/>
                  </a:lnTo>
                  <a:lnTo>
                    <a:pt x="1993986" y="4315494"/>
                  </a:lnTo>
                  <a:lnTo>
                    <a:pt x="1687603" y="2141367"/>
                  </a:lnTo>
                  <a:cubicBezTo>
                    <a:pt x="1691743" y="2141228"/>
                    <a:pt x="1695882" y="2141104"/>
                    <a:pt x="1700016" y="2140889"/>
                  </a:cubicBezTo>
                  <a:lnTo>
                    <a:pt x="2261522" y="4315494"/>
                  </a:lnTo>
                  <a:lnTo>
                    <a:pt x="2312873" y="4315494"/>
                  </a:lnTo>
                  <a:lnTo>
                    <a:pt x="1708772" y="2140345"/>
                  </a:lnTo>
                  <a:cubicBezTo>
                    <a:pt x="1713164" y="2140068"/>
                    <a:pt x="1717551" y="2139772"/>
                    <a:pt x="1721920" y="2139419"/>
                  </a:cubicBezTo>
                  <a:lnTo>
                    <a:pt x="2600164" y="4315494"/>
                  </a:lnTo>
                  <a:lnTo>
                    <a:pt x="2656021" y="4315494"/>
                  </a:lnTo>
                  <a:lnTo>
                    <a:pt x="1731019" y="2138607"/>
                  </a:lnTo>
                  <a:cubicBezTo>
                    <a:pt x="1735812" y="2138159"/>
                    <a:pt x="1740586" y="2137657"/>
                    <a:pt x="1745341" y="2137103"/>
                  </a:cubicBezTo>
                  <a:lnTo>
                    <a:pt x="2976755" y="4315494"/>
                  </a:lnTo>
                  <a:lnTo>
                    <a:pt x="3039883" y="4315494"/>
                  </a:lnTo>
                  <a:lnTo>
                    <a:pt x="1754956" y="2135996"/>
                  </a:lnTo>
                  <a:cubicBezTo>
                    <a:pt x="1760346" y="2135308"/>
                    <a:pt x="1765713" y="2134557"/>
                    <a:pt x="1771060" y="2133743"/>
                  </a:cubicBezTo>
                  <a:lnTo>
                    <a:pt x="3250077" y="4097990"/>
                  </a:lnTo>
                  <a:cubicBezTo>
                    <a:pt x="3267693" y="4093636"/>
                    <a:pt x="3285773" y="4091431"/>
                    <a:pt x="3303919" y="4091431"/>
                  </a:cubicBezTo>
                  <a:lnTo>
                    <a:pt x="3303919" y="4079524"/>
                  </a:lnTo>
                  <a:lnTo>
                    <a:pt x="1781233" y="2132091"/>
                  </a:lnTo>
                  <a:cubicBezTo>
                    <a:pt x="1787444" y="2131063"/>
                    <a:pt x="1793627" y="2129949"/>
                    <a:pt x="1799785" y="2128749"/>
                  </a:cubicBezTo>
                  <a:lnTo>
                    <a:pt x="3303910" y="3660530"/>
                  </a:lnTo>
                  <a:lnTo>
                    <a:pt x="3303910" y="3592737"/>
                  </a:lnTo>
                  <a:lnTo>
                    <a:pt x="1810823" y="2126567"/>
                  </a:lnTo>
                  <a:cubicBezTo>
                    <a:pt x="1818151" y="2125039"/>
                    <a:pt x="1825432" y="2123373"/>
                    <a:pt x="1832679" y="2121621"/>
                  </a:cubicBezTo>
                  <a:lnTo>
                    <a:pt x="3303910" y="3271970"/>
                  </a:lnTo>
                  <a:lnTo>
                    <a:pt x="3303910" y="3217335"/>
                  </a:lnTo>
                  <a:lnTo>
                    <a:pt x="1844743" y="2118632"/>
                  </a:lnTo>
                  <a:cubicBezTo>
                    <a:pt x="1853570" y="2116331"/>
                    <a:pt x="1862317" y="2113858"/>
                    <a:pt x="1871001" y="2111228"/>
                  </a:cubicBezTo>
                  <a:lnTo>
                    <a:pt x="3303910" y="2955991"/>
                  </a:lnTo>
                  <a:lnTo>
                    <a:pt x="3303910" y="2909592"/>
                  </a:lnTo>
                  <a:lnTo>
                    <a:pt x="1884244" y="2107089"/>
                  </a:lnTo>
                  <a:cubicBezTo>
                    <a:pt x="1895014" y="2103613"/>
                    <a:pt x="1905675" y="2099893"/>
                    <a:pt x="1916230" y="2095927"/>
                  </a:cubicBezTo>
                  <a:lnTo>
                    <a:pt x="3303910" y="2685586"/>
                  </a:lnTo>
                  <a:lnTo>
                    <a:pt x="3303910" y="2644433"/>
                  </a:lnTo>
                  <a:lnTo>
                    <a:pt x="1930811" y="2090284"/>
                  </a:lnTo>
                  <a:cubicBezTo>
                    <a:pt x="1943954" y="2085007"/>
                    <a:pt x="1956896" y="2079359"/>
                    <a:pt x="1969648" y="2073341"/>
                  </a:cubicBezTo>
                  <a:lnTo>
                    <a:pt x="3303910" y="2443883"/>
                  </a:lnTo>
                  <a:lnTo>
                    <a:pt x="3303910" y="2405976"/>
                  </a:lnTo>
                  <a:lnTo>
                    <a:pt x="1985584" y="2065583"/>
                  </a:lnTo>
                  <a:cubicBezTo>
                    <a:pt x="2001415" y="2057626"/>
                    <a:pt x="2016902" y="2049118"/>
                    <a:pt x="2032041" y="2040060"/>
                  </a:cubicBezTo>
                  <a:lnTo>
                    <a:pt x="3303910" y="2219280"/>
                  </a:lnTo>
                  <a:lnTo>
                    <a:pt x="3303910" y="2183155"/>
                  </a:lnTo>
                  <a:lnTo>
                    <a:pt x="2049065" y="2029552"/>
                  </a:lnTo>
                  <a:cubicBezTo>
                    <a:pt x="2067479" y="2017827"/>
                    <a:pt x="2085305" y="2005300"/>
                    <a:pt x="2102535" y="1991971"/>
                  </a:cubicBezTo>
                  <a:lnTo>
                    <a:pt x="3303910" y="2002918"/>
                  </a:lnTo>
                  <a:lnTo>
                    <a:pt x="3303910" y="1967355"/>
                  </a:lnTo>
                  <a:lnTo>
                    <a:pt x="2119965" y="1978131"/>
                  </a:lnTo>
                  <a:cubicBezTo>
                    <a:pt x="2140212" y="1961459"/>
                    <a:pt x="2159533" y="1943704"/>
                    <a:pt x="2177856" y="1924942"/>
                  </a:cubicBezTo>
                  <a:lnTo>
                    <a:pt x="3303910" y="1787109"/>
                  </a:lnTo>
                  <a:lnTo>
                    <a:pt x="3303910" y="1750983"/>
                  </a:lnTo>
                  <a:lnTo>
                    <a:pt x="2194556" y="1907307"/>
                  </a:lnTo>
                  <a:cubicBezTo>
                    <a:pt x="2215170" y="1884744"/>
                    <a:pt x="2234339" y="1860898"/>
                    <a:pt x="2251941" y="1835910"/>
                  </a:cubicBezTo>
                  <a:lnTo>
                    <a:pt x="3303910" y="1564264"/>
                  </a:lnTo>
                  <a:lnTo>
                    <a:pt x="3303910" y="1526362"/>
                  </a:lnTo>
                  <a:lnTo>
                    <a:pt x="2266430" y="1814508"/>
                  </a:lnTo>
                  <a:cubicBezTo>
                    <a:pt x="2285226" y="1785696"/>
                    <a:pt x="2301926" y="1755571"/>
                    <a:pt x="2316405" y="1724363"/>
                  </a:cubicBezTo>
                  <a:lnTo>
                    <a:pt x="3303905" y="1325821"/>
                  </a:lnTo>
                  <a:lnTo>
                    <a:pt x="3303905" y="1284663"/>
                  </a:lnTo>
                  <a:lnTo>
                    <a:pt x="2327357" y="1699619"/>
                  </a:lnTo>
                  <a:cubicBezTo>
                    <a:pt x="2341851" y="1664997"/>
                    <a:pt x="2353596" y="1629287"/>
                    <a:pt x="2362475" y="1592822"/>
                  </a:cubicBezTo>
                  <a:lnTo>
                    <a:pt x="3303929" y="1060653"/>
                  </a:lnTo>
                  <a:lnTo>
                    <a:pt x="3303929" y="1014253"/>
                  </a:lnTo>
                  <a:lnTo>
                    <a:pt x="2368596" y="1565681"/>
                  </a:lnTo>
                  <a:cubicBezTo>
                    <a:pt x="2376535" y="1526467"/>
                    <a:pt x="2381204" y="1486665"/>
                    <a:pt x="2382551" y="1446677"/>
                  </a:cubicBezTo>
                  <a:lnTo>
                    <a:pt x="3303910" y="752919"/>
                  </a:lnTo>
                  <a:lnTo>
                    <a:pt x="3303910" y="698284"/>
                  </a:lnTo>
                  <a:lnTo>
                    <a:pt x="2382985" y="1418348"/>
                  </a:lnTo>
                  <a:cubicBezTo>
                    <a:pt x="2382828" y="1376321"/>
                    <a:pt x="2379008" y="1334390"/>
                    <a:pt x="2371580" y="12930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29"/>
            <p:cNvGrpSpPr/>
            <p:nvPr/>
          </p:nvGrpSpPr>
          <p:grpSpPr>
            <a:xfrm>
              <a:off x="5802640" y="1333214"/>
              <a:ext cx="2633496" cy="2694683"/>
              <a:chOff x="761393" y="1510900"/>
              <a:chExt cx="2583379" cy="2643401"/>
            </a:xfrm>
          </p:grpSpPr>
          <p:grpSp>
            <p:nvGrpSpPr>
              <p:cNvPr id="322" name="Google Shape;322;p29"/>
              <p:cNvGrpSpPr/>
              <p:nvPr/>
            </p:nvGrpSpPr>
            <p:grpSpPr>
              <a:xfrm>
                <a:off x="761393" y="1736181"/>
                <a:ext cx="2583379" cy="1671127"/>
                <a:chOff x="761393" y="1736181"/>
                <a:chExt cx="2583379" cy="1671127"/>
              </a:xfrm>
            </p:grpSpPr>
            <p:grpSp>
              <p:nvGrpSpPr>
                <p:cNvPr id="323" name="Google Shape;323;p29"/>
                <p:cNvGrpSpPr/>
                <p:nvPr/>
              </p:nvGrpSpPr>
              <p:grpSpPr>
                <a:xfrm>
                  <a:off x="761393" y="1736181"/>
                  <a:ext cx="1468590" cy="1671127"/>
                  <a:chOff x="3724718" y="2128044"/>
                  <a:chExt cx="1468590" cy="1671127"/>
                </a:xfrm>
              </p:grpSpPr>
              <p:sp>
                <p:nvSpPr>
                  <p:cNvPr id="324" name="Google Shape;324;p29"/>
                  <p:cNvSpPr/>
                  <p:nvPr/>
                </p:nvSpPr>
                <p:spPr>
                  <a:xfrm>
                    <a:off x="3748468" y="2168758"/>
                    <a:ext cx="1427934" cy="161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934" h="1613403" extrusionOk="0">
                        <a:moveTo>
                          <a:pt x="137997" y="214772"/>
                        </a:moveTo>
                        <a:cubicBezTo>
                          <a:pt x="134579" y="202360"/>
                          <a:pt x="131232" y="190190"/>
                          <a:pt x="128878" y="178293"/>
                        </a:cubicBezTo>
                        <a:cubicBezTo>
                          <a:pt x="136159" y="164138"/>
                          <a:pt x="144475" y="150545"/>
                          <a:pt x="153761" y="137618"/>
                        </a:cubicBezTo>
                        <a:cubicBezTo>
                          <a:pt x="192899" y="82761"/>
                          <a:pt x="244278" y="37773"/>
                          <a:pt x="303821" y="6220"/>
                        </a:cubicBezTo>
                        <a:cubicBezTo>
                          <a:pt x="273982" y="62674"/>
                          <a:pt x="277649" y="128915"/>
                          <a:pt x="270621" y="192477"/>
                        </a:cubicBezTo>
                        <a:cubicBezTo>
                          <a:pt x="257025" y="209922"/>
                          <a:pt x="242784" y="226851"/>
                          <a:pt x="227315" y="242209"/>
                        </a:cubicBezTo>
                        <a:cubicBezTo>
                          <a:pt x="215858" y="253571"/>
                          <a:pt x="203282" y="264533"/>
                          <a:pt x="191113" y="275150"/>
                        </a:cubicBezTo>
                        <a:cubicBezTo>
                          <a:pt x="188683" y="277265"/>
                          <a:pt x="186230" y="279447"/>
                          <a:pt x="183780" y="281567"/>
                        </a:cubicBezTo>
                        <a:cubicBezTo>
                          <a:pt x="183217" y="268075"/>
                          <a:pt x="183064" y="254579"/>
                          <a:pt x="183441" y="241097"/>
                        </a:cubicBezTo>
                        <a:lnTo>
                          <a:pt x="183499" y="239072"/>
                        </a:lnTo>
                        <a:cubicBezTo>
                          <a:pt x="187036" y="228541"/>
                          <a:pt x="190669" y="218038"/>
                          <a:pt x="194398" y="207563"/>
                        </a:cubicBezTo>
                        <a:cubicBezTo>
                          <a:pt x="200227" y="191236"/>
                          <a:pt x="207011" y="174889"/>
                          <a:pt x="211356" y="158094"/>
                        </a:cubicBezTo>
                        <a:cubicBezTo>
                          <a:pt x="211833" y="156275"/>
                          <a:pt x="210401" y="155230"/>
                          <a:pt x="208911" y="155230"/>
                        </a:cubicBezTo>
                        <a:cubicBezTo>
                          <a:pt x="207894" y="155201"/>
                          <a:pt x="206949" y="155745"/>
                          <a:pt x="206457" y="156633"/>
                        </a:cubicBezTo>
                        <a:cubicBezTo>
                          <a:pt x="198341" y="172087"/>
                          <a:pt x="192383" y="189011"/>
                          <a:pt x="186058" y="205277"/>
                        </a:cubicBezTo>
                        <a:cubicBezTo>
                          <a:pt x="185461" y="206804"/>
                          <a:pt x="184893" y="208342"/>
                          <a:pt x="184305" y="209869"/>
                        </a:cubicBezTo>
                        <a:lnTo>
                          <a:pt x="184563" y="200584"/>
                        </a:lnTo>
                        <a:lnTo>
                          <a:pt x="154911" y="228216"/>
                        </a:lnTo>
                        <a:cubicBezTo>
                          <a:pt x="151288" y="231587"/>
                          <a:pt x="147750" y="235124"/>
                          <a:pt x="144260" y="238748"/>
                        </a:cubicBezTo>
                        <a:cubicBezTo>
                          <a:pt x="143730" y="236590"/>
                          <a:pt x="143282" y="234418"/>
                          <a:pt x="142718" y="232265"/>
                        </a:cubicBezTo>
                        <a:cubicBezTo>
                          <a:pt x="141205" y="226416"/>
                          <a:pt x="139601" y="220578"/>
                          <a:pt x="137997" y="214772"/>
                        </a:cubicBezTo>
                        <a:close/>
                        <a:moveTo>
                          <a:pt x="20950" y="445438"/>
                        </a:moveTo>
                        <a:cubicBezTo>
                          <a:pt x="27156" y="450379"/>
                          <a:pt x="33205" y="455463"/>
                          <a:pt x="39168" y="460629"/>
                        </a:cubicBezTo>
                        <a:cubicBezTo>
                          <a:pt x="43622" y="426131"/>
                          <a:pt x="54584" y="394694"/>
                          <a:pt x="64032" y="370876"/>
                        </a:cubicBezTo>
                        <a:cubicBezTo>
                          <a:pt x="66218" y="365362"/>
                          <a:pt x="68462" y="360015"/>
                          <a:pt x="70715" y="354744"/>
                        </a:cubicBezTo>
                        <a:cubicBezTo>
                          <a:pt x="71245" y="345511"/>
                          <a:pt x="71928" y="336292"/>
                          <a:pt x="72878" y="327145"/>
                        </a:cubicBezTo>
                        <a:cubicBezTo>
                          <a:pt x="74095" y="315453"/>
                          <a:pt x="75561" y="303795"/>
                          <a:pt x="77280" y="292165"/>
                        </a:cubicBezTo>
                        <a:cubicBezTo>
                          <a:pt x="78865" y="281462"/>
                          <a:pt x="79471" y="269651"/>
                          <a:pt x="84135" y="259840"/>
                        </a:cubicBezTo>
                        <a:cubicBezTo>
                          <a:pt x="84384" y="259272"/>
                          <a:pt x="84952" y="258914"/>
                          <a:pt x="85568" y="258923"/>
                        </a:cubicBezTo>
                        <a:cubicBezTo>
                          <a:pt x="86374" y="258918"/>
                          <a:pt x="87062" y="259510"/>
                          <a:pt x="87176" y="260312"/>
                        </a:cubicBezTo>
                        <a:cubicBezTo>
                          <a:pt x="88938" y="271111"/>
                          <a:pt x="86575" y="282646"/>
                          <a:pt x="85935" y="293555"/>
                        </a:cubicBezTo>
                        <a:cubicBezTo>
                          <a:pt x="85319" y="303967"/>
                          <a:pt x="84909" y="314394"/>
                          <a:pt x="84703" y="324825"/>
                        </a:cubicBezTo>
                        <a:cubicBezTo>
                          <a:pt x="88260" y="317821"/>
                          <a:pt x="91907" y="311061"/>
                          <a:pt x="95655" y="304545"/>
                        </a:cubicBezTo>
                        <a:cubicBezTo>
                          <a:pt x="97665" y="301045"/>
                          <a:pt x="99699" y="297617"/>
                          <a:pt x="101766" y="294271"/>
                        </a:cubicBezTo>
                        <a:cubicBezTo>
                          <a:pt x="103972" y="290685"/>
                          <a:pt x="106206" y="287181"/>
                          <a:pt x="108474" y="283768"/>
                        </a:cubicBezTo>
                        <a:cubicBezTo>
                          <a:pt x="115248" y="273484"/>
                          <a:pt x="122591" y="263587"/>
                          <a:pt x="130468" y="254125"/>
                        </a:cubicBezTo>
                        <a:cubicBezTo>
                          <a:pt x="129179" y="248234"/>
                          <a:pt x="127804" y="242362"/>
                          <a:pt x="126291" y="236528"/>
                        </a:cubicBezTo>
                        <a:cubicBezTo>
                          <a:pt x="123498" y="225753"/>
                          <a:pt x="120395" y="214997"/>
                          <a:pt x="117568" y="204255"/>
                        </a:cubicBezTo>
                        <a:cubicBezTo>
                          <a:pt x="116322" y="199514"/>
                          <a:pt x="115134" y="194778"/>
                          <a:pt x="114050" y="190047"/>
                        </a:cubicBezTo>
                        <a:cubicBezTo>
                          <a:pt x="112966" y="185316"/>
                          <a:pt x="111987" y="180585"/>
                          <a:pt x="111185" y="175859"/>
                        </a:cubicBezTo>
                        <a:cubicBezTo>
                          <a:pt x="107758" y="155941"/>
                          <a:pt x="107180" y="136100"/>
                          <a:pt x="113386" y="116368"/>
                        </a:cubicBezTo>
                        <a:cubicBezTo>
                          <a:pt x="68309" y="170321"/>
                          <a:pt x="35764" y="233601"/>
                          <a:pt x="18105" y="301651"/>
                        </a:cubicBezTo>
                        <a:cubicBezTo>
                          <a:pt x="8504" y="338727"/>
                          <a:pt x="3420" y="377875"/>
                          <a:pt x="11278" y="415399"/>
                        </a:cubicBezTo>
                        <a:cubicBezTo>
                          <a:pt x="13450" y="425721"/>
                          <a:pt x="16691" y="435789"/>
                          <a:pt x="20950" y="445438"/>
                        </a:cubicBezTo>
                        <a:close/>
                        <a:moveTo>
                          <a:pt x="276589" y="212309"/>
                        </a:moveTo>
                        <a:cubicBezTo>
                          <a:pt x="273028" y="216734"/>
                          <a:pt x="269409" y="221108"/>
                          <a:pt x="265737" y="225433"/>
                        </a:cubicBezTo>
                        <a:cubicBezTo>
                          <a:pt x="257287" y="235387"/>
                          <a:pt x="248551" y="245069"/>
                          <a:pt x="239270" y="254268"/>
                        </a:cubicBezTo>
                        <a:cubicBezTo>
                          <a:pt x="221997" y="271407"/>
                          <a:pt x="203163" y="286885"/>
                          <a:pt x="185046" y="303112"/>
                        </a:cubicBezTo>
                        <a:cubicBezTo>
                          <a:pt x="186024" y="315525"/>
                          <a:pt x="187404" y="327909"/>
                          <a:pt x="189194" y="340264"/>
                        </a:cubicBezTo>
                        <a:cubicBezTo>
                          <a:pt x="189610" y="343148"/>
                          <a:pt x="190039" y="346032"/>
                          <a:pt x="190493" y="348915"/>
                        </a:cubicBezTo>
                        <a:cubicBezTo>
                          <a:pt x="190946" y="351779"/>
                          <a:pt x="191447" y="354591"/>
                          <a:pt x="191925" y="357427"/>
                        </a:cubicBezTo>
                        <a:cubicBezTo>
                          <a:pt x="192507" y="360769"/>
                          <a:pt x="193061" y="364073"/>
                          <a:pt x="193701" y="367381"/>
                        </a:cubicBezTo>
                        <a:cubicBezTo>
                          <a:pt x="194770" y="372953"/>
                          <a:pt x="195950" y="378591"/>
                          <a:pt x="197162" y="384224"/>
                        </a:cubicBezTo>
                        <a:cubicBezTo>
                          <a:pt x="202428" y="374514"/>
                          <a:pt x="207661" y="364779"/>
                          <a:pt x="212855" y="355021"/>
                        </a:cubicBezTo>
                        <a:cubicBezTo>
                          <a:pt x="214960" y="351082"/>
                          <a:pt x="217037" y="347063"/>
                          <a:pt x="219123" y="343043"/>
                        </a:cubicBezTo>
                        <a:cubicBezTo>
                          <a:pt x="222761" y="336030"/>
                          <a:pt x="226499" y="329026"/>
                          <a:pt x="230400" y="322142"/>
                        </a:cubicBezTo>
                        <a:cubicBezTo>
                          <a:pt x="234257" y="315334"/>
                          <a:pt x="238272" y="308645"/>
                          <a:pt x="242812" y="302425"/>
                        </a:cubicBezTo>
                        <a:cubicBezTo>
                          <a:pt x="242912" y="302282"/>
                          <a:pt x="243075" y="302200"/>
                          <a:pt x="243246" y="302200"/>
                        </a:cubicBezTo>
                        <a:cubicBezTo>
                          <a:pt x="243586" y="302196"/>
                          <a:pt x="243862" y="302463"/>
                          <a:pt x="243867" y="302802"/>
                        </a:cubicBezTo>
                        <a:cubicBezTo>
                          <a:pt x="243867" y="302831"/>
                          <a:pt x="243867" y="302864"/>
                          <a:pt x="243862" y="302893"/>
                        </a:cubicBezTo>
                        <a:cubicBezTo>
                          <a:pt x="243671" y="304058"/>
                          <a:pt x="243385" y="305218"/>
                          <a:pt x="243180" y="306383"/>
                        </a:cubicBezTo>
                        <a:cubicBezTo>
                          <a:pt x="241814" y="313272"/>
                          <a:pt x="239996" y="320065"/>
                          <a:pt x="237742" y="326715"/>
                        </a:cubicBezTo>
                        <a:cubicBezTo>
                          <a:pt x="233775" y="338584"/>
                          <a:pt x="228743" y="350242"/>
                          <a:pt x="223897" y="361366"/>
                        </a:cubicBezTo>
                        <a:cubicBezTo>
                          <a:pt x="217271" y="376595"/>
                          <a:pt x="209852" y="391557"/>
                          <a:pt x="202032" y="406242"/>
                        </a:cubicBezTo>
                        <a:cubicBezTo>
                          <a:pt x="203478" y="412702"/>
                          <a:pt x="204901" y="419204"/>
                          <a:pt x="206305" y="425745"/>
                        </a:cubicBezTo>
                        <a:cubicBezTo>
                          <a:pt x="214950" y="414397"/>
                          <a:pt x="224255" y="403569"/>
                          <a:pt x="234176" y="393319"/>
                        </a:cubicBezTo>
                        <a:lnTo>
                          <a:pt x="276579" y="349722"/>
                        </a:lnTo>
                        <a:lnTo>
                          <a:pt x="262878" y="408978"/>
                        </a:lnTo>
                        <a:cubicBezTo>
                          <a:pt x="262849" y="409107"/>
                          <a:pt x="262830" y="409236"/>
                          <a:pt x="262797" y="409370"/>
                        </a:cubicBezTo>
                        <a:cubicBezTo>
                          <a:pt x="299848" y="333184"/>
                          <a:pt x="314619" y="245140"/>
                          <a:pt x="316524" y="159417"/>
                        </a:cubicBezTo>
                        <a:cubicBezTo>
                          <a:pt x="306790" y="172746"/>
                          <a:pt x="297017" y="186089"/>
                          <a:pt x="286925" y="199171"/>
                        </a:cubicBezTo>
                        <a:cubicBezTo>
                          <a:pt x="283526" y="203577"/>
                          <a:pt x="280079" y="207955"/>
                          <a:pt x="276589" y="212304"/>
                        </a:cubicBezTo>
                        <a:close/>
                        <a:moveTo>
                          <a:pt x="123956" y="401129"/>
                        </a:moveTo>
                        <a:cubicBezTo>
                          <a:pt x="125574" y="390283"/>
                          <a:pt x="126935" y="378729"/>
                          <a:pt x="131747" y="368766"/>
                        </a:cubicBezTo>
                        <a:cubicBezTo>
                          <a:pt x="131991" y="368169"/>
                          <a:pt x="132569" y="367773"/>
                          <a:pt x="133213" y="367763"/>
                        </a:cubicBezTo>
                        <a:cubicBezTo>
                          <a:pt x="134096" y="367792"/>
                          <a:pt x="134841" y="368417"/>
                          <a:pt x="135022" y="369281"/>
                        </a:cubicBezTo>
                        <a:cubicBezTo>
                          <a:pt x="137782" y="380515"/>
                          <a:pt x="136899" y="392674"/>
                          <a:pt x="136994" y="404132"/>
                        </a:cubicBezTo>
                        <a:cubicBezTo>
                          <a:pt x="137023" y="408076"/>
                          <a:pt x="137128" y="412019"/>
                          <a:pt x="137223" y="415963"/>
                        </a:cubicBezTo>
                        <a:cubicBezTo>
                          <a:pt x="137395" y="423276"/>
                          <a:pt x="137577" y="430586"/>
                          <a:pt x="137524" y="437895"/>
                        </a:cubicBezTo>
                        <a:lnTo>
                          <a:pt x="137438" y="451372"/>
                        </a:lnTo>
                        <a:cubicBezTo>
                          <a:pt x="137395" y="458638"/>
                          <a:pt x="137381" y="465904"/>
                          <a:pt x="137390" y="473175"/>
                        </a:cubicBezTo>
                        <a:cubicBezTo>
                          <a:pt x="137390" y="477133"/>
                          <a:pt x="137443" y="481086"/>
                          <a:pt x="137486" y="485039"/>
                        </a:cubicBezTo>
                        <a:cubicBezTo>
                          <a:pt x="137567" y="492157"/>
                          <a:pt x="137686" y="499271"/>
                          <a:pt x="137925" y="506389"/>
                        </a:cubicBezTo>
                        <a:cubicBezTo>
                          <a:pt x="138006" y="508824"/>
                          <a:pt x="138145" y="511249"/>
                          <a:pt x="138250" y="513684"/>
                        </a:cubicBezTo>
                        <a:cubicBezTo>
                          <a:pt x="138388" y="516983"/>
                          <a:pt x="138508" y="520286"/>
                          <a:pt x="138689" y="523585"/>
                        </a:cubicBezTo>
                        <a:cubicBezTo>
                          <a:pt x="139300" y="534780"/>
                          <a:pt x="140121" y="545961"/>
                          <a:pt x="141014" y="557142"/>
                        </a:cubicBezTo>
                        <a:cubicBezTo>
                          <a:pt x="143730" y="547360"/>
                          <a:pt x="146824" y="537693"/>
                          <a:pt x="150300" y="528144"/>
                        </a:cubicBezTo>
                        <a:cubicBezTo>
                          <a:pt x="151288" y="525428"/>
                          <a:pt x="152271" y="522712"/>
                          <a:pt x="153322" y="520028"/>
                        </a:cubicBezTo>
                        <a:cubicBezTo>
                          <a:pt x="154372" y="517345"/>
                          <a:pt x="155460" y="514744"/>
                          <a:pt x="156554" y="512108"/>
                        </a:cubicBezTo>
                        <a:cubicBezTo>
                          <a:pt x="166360" y="488410"/>
                          <a:pt x="178491" y="465742"/>
                          <a:pt x="192770" y="444440"/>
                        </a:cubicBezTo>
                        <a:cubicBezTo>
                          <a:pt x="191772" y="439189"/>
                          <a:pt x="190712" y="433937"/>
                          <a:pt x="189591" y="428686"/>
                        </a:cubicBezTo>
                        <a:cubicBezTo>
                          <a:pt x="188029" y="421348"/>
                          <a:pt x="186387" y="414015"/>
                          <a:pt x="184745" y="406682"/>
                        </a:cubicBezTo>
                        <a:cubicBezTo>
                          <a:pt x="182047" y="394651"/>
                          <a:pt x="179355" y="382625"/>
                          <a:pt x="177039" y="370566"/>
                        </a:cubicBezTo>
                        <a:cubicBezTo>
                          <a:pt x="176519" y="367883"/>
                          <a:pt x="176085" y="365185"/>
                          <a:pt x="175607" y="362493"/>
                        </a:cubicBezTo>
                        <a:cubicBezTo>
                          <a:pt x="175130" y="359714"/>
                          <a:pt x="174585" y="356936"/>
                          <a:pt x="174127" y="354147"/>
                        </a:cubicBezTo>
                        <a:cubicBezTo>
                          <a:pt x="173669" y="351359"/>
                          <a:pt x="173282" y="348528"/>
                          <a:pt x="172862" y="345716"/>
                        </a:cubicBezTo>
                        <a:cubicBezTo>
                          <a:pt x="171473" y="336383"/>
                          <a:pt x="170303" y="327021"/>
                          <a:pt x="169343" y="317640"/>
                        </a:cubicBezTo>
                        <a:cubicBezTo>
                          <a:pt x="168981" y="314074"/>
                          <a:pt x="168623" y="310507"/>
                          <a:pt x="168327" y="306936"/>
                        </a:cubicBezTo>
                        <a:cubicBezTo>
                          <a:pt x="168031" y="303365"/>
                          <a:pt x="167797" y="299656"/>
                          <a:pt x="167558" y="296013"/>
                        </a:cubicBezTo>
                        <a:cubicBezTo>
                          <a:pt x="167472" y="294700"/>
                          <a:pt x="167367" y="293383"/>
                          <a:pt x="167291" y="292065"/>
                        </a:cubicBezTo>
                        <a:cubicBezTo>
                          <a:pt x="166656" y="280855"/>
                          <a:pt x="166312" y="269636"/>
                          <a:pt x="166269" y="258403"/>
                        </a:cubicBezTo>
                        <a:cubicBezTo>
                          <a:pt x="166269" y="252469"/>
                          <a:pt x="166341" y="246534"/>
                          <a:pt x="166479" y="240605"/>
                        </a:cubicBezTo>
                        <a:cubicBezTo>
                          <a:pt x="160234" y="246420"/>
                          <a:pt x="154410" y="252621"/>
                          <a:pt x="148772" y="258990"/>
                        </a:cubicBezTo>
                        <a:cubicBezTo>
                          <a:pt x="146385" y="261697"/>
                          <a:pt x="144022" y="264433"/>
                          <a:pt x="141735" y="267230"/>
                        </a:cubicBezTo>
                        <a:cubicBezTo>
                          <a:pt x="139348" y="270152"/>
                          <a:pt x="137028" y="273145"/>
                          <a:pt x="134741" y="276163"/>
                        </a:cubicBezTo>
                        <a:cubicBezTo>
                          <a:pt x="127336" y="285926"/>
                          <a:pt x="120461" y="296080"/>
                          <a:pt x="114155" y="306583"/>
                        </a:cubicBezTo>
                        <a:cubicBezTo>
                          <a:pt x="112274" y="309710"/>
                          <a:pt x="110469" y="312894"/>
                          <a:pt x="108674" y="316079"/>
                        </a:cubicBezTo>
                        <a:cubicBezTo>
                          <a:pt x="106936" y="319177"/>
                          <a:pt x="105208" y="322285"/>
                          <a:pt x="103542" y="325417"/>
                        </a:cubicBezTo>
                        <a:cubicBezTo>
                          <a:pt x="96596" y="338527"/>
                          <a:pt x="90322" y="352013"/>
                          <a:pt x="84570" y="365686"/>
                        </a:cubicBezTo>
                        <a:cubicBezTo>
                          <a:pt x="82970" y="369506"/>
                          <a:pt x="81333" y="373292"/>
                          <a:pt x="79796" y="377144"/>
                        </a:cubicBezTo>
                        <a:cubicBezTo>
                          <a:pt x="76334" y="385867"/>
                          <a:pt x="73055" y="394737"/>
                          <a:pt x="70066" y="403712"/>
                        </a:cubicBezTo>
                        <a:cubicBezTo>
                          <a:pt x="62361" y="426828"/>
                          <a:pt x="56603" y="450665"/>
                          <a:pt x="54717" y="474641"/>
                        </a:cubicBezTo>
                        <a:cubicBezTo>
                          <a:pt x="62876" y="482251"/>
                          <a:pt x="70820" y="490038"/>
                          <a:pt x="78464" y="498063"/>
                        </a:cubicBezTo>
                        <a:cubicBezTo>
                          <a:pt x="82545" y="502360"/>
                          <a:pt x="86527" y="506709"/>
                          <a:pt x="90456" y="511106"/>
                        </a:cubicBezTo>
                        <a:cubicBezTo>
                          <a:pt x="92581" y="513493"/>
                          <a:pt x="94653" y="515880"/>
                          <a:pt x="96734" y="518300"/>
                        </a:cubicBezTo>
                        <a:cubicBezTo>
                          <a:pt x="105304" y="528235"/>
                          <a:pt x="113491" y="538437"/>
                          <a:pt x="121302" y="548902"/>
                        </a:cubicBezTo>
                        <a:cubicBezTo>
                          <a:pt x="120347" y="536432"/>
                          <a:pt x="119702" y="523943"/>
                          <a:pt x="119244" y="511469"/>
                        </a:cubicBezTo>
                        <a:cubicBezTo>
                          <a:pt x="119172" y="509559"/>
                          <a:pt x="119082" y="507678"/>
                          <a:pt x="119015" y="505787"/>
                        </a:cubicBezTo>
                        <a:cubicBezTo>
                          <a:pt x="118948" y="503734"/>
                          <a:pt x="118915" y="501672"/>
                          <a:pt x="118857" y="499614"/>
                        </a:cubicBezTo>
                        <a:cubicBezTo>
                          <a:pt x="118824" y="498516"/>
                          <a:pt x="118800" y="497423"/>
                          <a:pt x="118767" y="496325"/>
                        </a:cubicBezTo>
                        <a:cubicBezTo>
                          <a:pt x="118690" y="493231"/>
                          <a:pt x="118604" y="490147"/>
                          <a:pt x="118552" y="487049"/>
                        </a:cubicBezTo>
                        <a:cubicBezTo>
                          <a:pt x="118513" y="484877"/>
                          <a:pt x="118518" y="482700"/>
                          <a:pt x="118499" y="480523"/>
                        </a:cubicBezTo>
                        <a:cubicBezTo>
                          <a:pt x="118475" y="477849"/>
                          <a:pt x="118432" y="475176"/>
                          <a:pt x="118432" y="472498"/>
                        </a:cubicBezTo>
                        <a:cubicBezTo>
                          <a:pt x="118432" y="460395"/>
                          <a:pt x="118767" y="448293"/>
                          <a:pt x="119597" y="436257"/>
                        </a:cubicBezTo>
                        <a:cubicBezTo>
                          <a:pt x="120418" y="424503"/>
                          <a:pt x="122213" y="412759"/>
                          <a:pt x="123956" y="401125"/>
                        </a:cubicBezTo>
                        <a:close/>
                        <a:moveTo>
                          <a:pt x="88174" y="789741"/>
                        </a:moveTo>
                        <a:cubicBezTo>
                          <a:pt x="91158" y="789379"/>
                          <a:pt x="94166" y="789068"/>
                          <a:pt x="97245" y="788906"/>
                        </a:cubicBezTo>
                        <a:cubicBezTo>
                          <a:pt x="99155" y="788806"/>
                          <a:pt x="101055" y="788753"/>
                          <a:pt x="102941" y="788758"/>
                        </a:cubicBezTo>
                        <a:cubicBezTo>
                          <a:pt x="108254" y="788777"/>
                          <a:pt x="113558" y="789173"/>
                          <a:pt x="118810" y="789956"/>
                        </a:cubicBezTo>
                        <a:cubicBezTo>
                          <a:pt x="117750" y="774985"/>
                          <a:pt x="117602" y="759965"/>
                          <a:pt x="118366" y="744975"/>
                        </a:cubicBezTo>
                        <a:cubicBezTo>
                          <a:pt x="116217" y="740678"/>
                          <a:pt x="114107" y="736343"/>
                          <a:pt x="112083" y="731984"/>
                        </a:cubicBezTo>
                        <a:cubicBezTo>
                          <a:pt x="103151" y="712754"/>
                          <a:pt x="94686" y="693195"/>
                          <a:pt x="87577" y="673206"/>
                        </a:cubicBezTo>
                        <a:cubicBezTo>
                          <a:pt x="83935" y="662960"/>
                          <a:pt x="80450" y="652677"/>
                          <a:pt x="77442" y="642222"/>
                        </a:cubicBezTo>
                        <a:cubicBezTo>
                          <a:pt x="74578" y="632296"/>
                          <a:pt x="72864" y="622419"/>
                          <a:pt x="70582" y="612393"/>
                        </a:cubicBezTo>
                        <a:cubicBezTo>
                          <a:pt x="70386" y="611534"/>
                          <a:pt x="71059" y="611047"/>
                          <a:pt x="71785" y="611047"/>
                        </a:cubicBezTo>
                        <a:cubicBezTo>
                          <a:pt x="72300" y="611023"/>
                          <a:pt x="72778" y="611314"/>
                          <a:pt x="72993" y="611782"/>
                        </a:cubicBezTo>
                        <a:cubicBezTo>
                          <a:pt x="77328" y="621688"/>
                          <a:pt x="82412" y="631356"/>
                          <a:pt x="86866" y="641229"/>
                        </a:cubicBezTo>
                        <a:cubicBezTo>
                          <a:pt x="90967" y="650328"/>
                          <a:pt x="94929" y="659494"/>
                          <a:pt x="99116" y="668556"/>
                        </a:cubicBezTo>
                        <a:cubicBezTo>
                          <a:pt x="106278" y="684043"/>
                          <a:pt x="113510" y="699473"/>
                          <a:pt x="121201" y="714688"/>
                        </a:cubicBezTo>
                        <a:cubicBezTo>
                          <a:pt x="122934" y="701478"/>
                          <a:pt x="125383" y="688373"/>
                          <a:pt x="128534" y="675426"/>
                        </a:cubicBezTo>
                        <a:cubicBezTo>
                          <a:pt x="127408" y="663782"/>
                          <a:pt x="127112" y="652075"/>
                          <a:pt x="127656" y="640393"/>
                        </a:cubicBezTo>
                        <a:cubicBezTo>
                          <a:pt x="127775" y="637553"/>
                          <a:pt x="127938" y="634655"/>
                          <a:pt x="128133" y="631704"/>
                        </a:cubicBezTo>
                        <a:cubicBezTo>
                          <a:pt x="128162" y="631313"/>
                          <a:pt x="128167" y="630945"/>
                          <a:pt x="128195" y="630554"/>
                        </a:cubicBezTo>
                        <a:cubicBezTo>
                          <a:pt x="128372" y="628057"/>
                          <a:pt x="128673" y="625570"/>
                          <a:pt x="128897" y="623078"/>
                        </a:cubicBezTo>
                        <a:cubicBezTo>
                          <a:pt x="129122" y="620585"/>
                          <a:pt x="129327" y="617960"/>
                          <a:pt x="129618" y="615401"/>
                        </a:cubicBezTo>
                        <a:cubicBezTo>
                          <a:pt x="130373" y="608717"/>
                          <a:pt x="131332" y="602033"/>
                          <a:pt x="132454" y="595416"/>
                        </a:cubicBezTo>
                        <a:cubicBezTo>
                          <a:pt x="129962" y="591420"/>
                          <a:pt x="127465" y="587425"/>
                          <a:pt x="124868" y="583481"/>
                        </a:cubicBezTo>
                        <a:cubicBezTo>
                          <a:pt x="110679" y="562069"/>
                          <a:pt x="94973" y="541708"/>
                          <a:pt x="77872" y="522544"/>
                        </a:cubicBezTo>
                        <a:cubicBezTo>
                          <a:pt x="74334" y="518577"/>
                          <a:pt x="70739" y="514662"/>
                          <a:pt x="67077" y="510800"/>
                        </a:cubicBezTo>
                        <a:cubicBezTo>
                          <a:pt x="62876" y="506346"/>
                          <a:pt x="58594" y="501968"/>
                          <a:pt x="54235" y="497676"/>
                        </a:cubicBezTo>
                        <a:cubicBezTo>
                          <a:pt x="51414" y="494888"/>
                          <a:pt x="48506" y="492162"/>
                          <a:pt x="45642" y="489431"/>
                        </a:cubicBezTo>
                        <a:cubicBezTo>
                          <a:pt x="42897" y="486829"/>
                          <a:pt x="40156" y="484223"/>
                          <a:pt x="37354" y="481678"/>
                        </a:cubicBezTo>
                        <a:cubicBezTo>
                          <a:pt x="33368" y="478059"/>
                          <a:pt x="29333" y="474493"/>
                          <a:pt x="25242" y="470984"/>
                        </a:cubicBezTo>
                        <a:cubicBezTo>
                          <a:pt x="20191" y="466664"/>
                          <a:pt x="15063" y="462434"/>
                          <a:pt x="9865" y="458285"/>
                        </a:cubicBezTo>
                        <a:cubicBezTo>
                          <a:pt x="10199" y="459889"/>
                          <a:pt x="10409" y="461512"/>
                          <a:pt x="10705" y="463121"/>
                        </a:cubicBezTo>
                        <a:cubicBezTo>
                          <a:pt x="17059" y="497934"/>
                          <a:pt x="14562" y="533778"/>
                          <a:pt x="15278" y="569226"/>
                        </a:cubicBezTo>
                        <a:cubicBezTo>
                          <a:pt x="15856" y="597694"/>
                          <a:pt x="18596" y="626071"/>
                          <a:pt x="23475" y="654124"/>
                        </a:cubicBezTo>
                        <a:cubicBezTo>
                          <a:pt x="30245" y="693071"/>
                          <a:pt x="41560" y="732190"/>
                          <a:pt x="64681" y="764157"/>
                        </a:cubicBezTo>
                        <a:cubicBezTo>
                          <a:pt x="71489" y="773562"/>
                          <a:pt x="79375" y="782141"/>
                          <a:pt x="88174" y="789718"/>
                        </a:cubicBezTo>
                        <a:close/>
                        <a:moveTo>
                          <a:pt x="270029" y="685423"/>
                        </a:moveTo>
                        <a:lnTo>
                          <a:pt x="289999" y="660573"/>
                        </a:lnTo>
                        <a:cubicBezTo>
                          <a:pt x="289956" y="660215"/>
                          <a:pt x="289937" y="659852"/>
                          <a:pt x="289890" y="659494"/>
                        </a:cubicBezTo>
                        <a:cubicBezTo>
                          <a:pt x="284567" y="616379"/>
                          <a:pt x="268884" y="575370"/>
                          <a:pt x="256872" y="533620"/>
                        </a:cubicBezTo>
                        <a:cubicBezTo>
                          <a:pt x="251334" y="514333"/>
                          <a:pt x="246607" y="494473"/>
                          <a:pt x="244058" y="474522"/>
                        </a:cubicBezTo>
                        <a:cubicBezTo>
                          <a:pt x="243514" y="470258"/>
                          <a:pt x="243046" y="465990"/>
                          <a:pt x="242717" y="461722"/>
                        </a:cubicBezTo>
                        <a:cubicBezTo>
                          <a:pt x="242330" y="456767"/>
                          <a:pt x="242125" y="451816"/>
                          <a:pt x="242072" y="446865"/>
                        </a:cubicBezTo>
                        <a:cubicBezTo>
                          <a:pt x="241929" y="432853"/>
                          <a:pt x="243170" y="418903"/>
                          <a:pt x="246340" y="405178"/>
                        </a:cubicBezTo>
                        <a:cubicBezTo>
                          <a:pt x="233336" y="418603"/>
                          <a:pt x="221424" y="433040"/>
                          <a:pt x="210706" y="448355"/>
                        </a:cubicBezTo>
                        <a:cubicBezTo>
                          <a:pt x="208353" y="451706"/>
                          <a:pt x="206052" y="455096"/>
                          <a:pt x="203803" y="458524"/>
                        </a:cubicBezTo>
                        <a:cubicBezTo>
                          <a:pt x="201416" y="462162"/>
                          <a:pt x="199091" y="465818"/>
                          <a:pt x="196852" y="469538"/>
                        </a:cubicBezTo>
                        <a:cubicBezTo>
                          <a:pt x="188516" y="483368"/>
                          <a:pt x="181102" y="497733"/>
                          <a:pt x="174652" y="512538"/>
                        </a:cubicBezTo>
                        <a:cubicBezTo>
                          <a:pt x="173330" y="515569"/>
                          <a:pt x="172046" y="518615"/>
                          <a:pt x="170799" y="521680"/>
                        </a:cubicBezTo>
                        <a:cubicBezTo>
                          <a:pt x="169640" y="524545"/>
                          <a:pt x="168551" y="527447"/>
                          <a:pt x="167458" y="530345"/>
                        </a:cubicBezTo>
                        <a:cubicBezTo>
                          <a:pt x="159962" y="550292"/>
                          <a:pt x="154233" y="570858"/>
                          <a:pt x="150324" y="591802"/>
                        </a:cubicBezTo>
                        <a:cubicBezTo>
                          <a:pt x="149512" y="596147"/>
                          <a:pt x="148777" y="600506"/>
                          <a:pt x="148122" y="604879"/>
                        </a:cubicBezTo>
                        <a:cubicBezTo>
                          <a:pt x="147545" y="608770"/>
                          <a:pt x="146977" y="612656"/>
                          <a:pt x="146528" y="616566"/>
                        </a:cubicBezTo>
                        <a:cubicBezTo>
                          <a:pt x="146437" y="617358"/>
                          <a:pt x="146390" y="618155"/>
                          <a:pt x="146304" y="618953"/>
                        </a:cubicBezTo>
                        <a:cubicBezTo>
                          <a:pt x="146180" y="620122"/>
                          <a:pt x="146089" y="621297"/>
                          <a:pt x="145974" y="622466"/>
                        </a:cubicBezTo>
                        <a:cubicBezTo>
                          <a:pt x="146266" y="621774"/>
                          <a:pt x="146576" y="621092"/>
                          <a:pt x="146867" y="620399"/>
                        </a:cubicBezTo>
                        <a:cubicBezTo>
                          <a:pt x="146901" y="620323"/>
                          <a:pt x="146934" y="620251"/>
                          <a:pt x="146963" y="620175"/>
                        </a:cubicBezTo>
                        <a:cubicBezTo>
                          <a:pt x="148371" y="616862"/>
                          <a:pt x="149746" y="613529"/>
                          <a:pt x="151259" y="610259"/>
                        </a:cubicBezTo>
                        <a:cubicBezTo>
                          <a:pt x="152691" y="607175"/>
                          <a:pt x="154233" y="604148"/>
                          <a:pt x="155747" y="601102"/>
                        </a:cubicBezTo>
                        <a:cubicBezTo>
                          <a:pt x="156725" y="599131"/>
                          <a:pt x="157656" y="597121"/>
                          <a:pt x="158654" y="595163"/>
                        </a:cubicBezTo>
                        <a:lnTo>
                          <a:pt x="181570" y="551141"/>
                        </a:lnTo>
                        <a:lnTo>
                          <a:pt x="185533" y="573016"/>
                        </a:lnTo>
                        <a:lnTo>
                          <a:pt x="188058" y="586981"/>
                        </a:lnTo>
                        <a:lnTo>
                          <a:pt x="190407" y="599961"/>
                        </a:lnTo>
                        <a:lnTo>
                          <a:pt x="190407" y="599961"/>
                        </a:lnTo>
                        <a:cubicBezTo>
                          <a:pt x="194828" y="624386"/>
                          <a:pt x="200432" y="643759"/>
                          <a:pt x="208071" y="660931"/>
                        </a:cubicBezTo>
                        <a:cubicBezTo>
                          <a:pt x="210014" y="665309"/>
                          <a:pt x="212167" y="669587"/>
                          <a:pt x="214416" y="673821"/>
                        </a:cubicBezTo>
                        <a:cubicBezTo>
                          <a:pt x="212210" y="652815"/>
                          <a:pt x="210625" y="631680"/>
                          <a:pt x="210597" y="610560"/>
                        </a:cubicBezTo>
                        <a:cubicBezTo>
                          <a:pt x="210597" y="591134"/>
                          <a:pt x="209513" y="569545"/>
                          <a:pt x="215705" y="550917"/>
                        </a:cubicBezTo>
                        <a:cubicBezTo>
                          <a:pt x="216144" y="549828"/>
                          <a:pt x="217233" y="549146"/>
                          <a:pt x="218402" y="549217"/>
                        </a:cubicBezTo>
                        <a:cubicBezTo>
                          <a:pt x="219577" y="549217"/>
                          <a:pt x="220746" y="549814"/>
                          <a:pt x="221056" y="551022"/>
                        </a:cubicBezTo>
                        <a:cubicBezTo>
                          <a:pt x="226050" y="570381"/>
                          <a:pt x="224938" y="591673"/>
                          <a:pt x="226528" y="611524"/>
                        </a:cubicBezTo>
                        <a:cubicBezTo>
                          <a:pt x="228175" y="632053"/>
                          <a:pt x="229869" y="652496"/>
                          <a:pt x="232658" y="672881"/>
                        </a:cubicBezTo>
                        <a:cubicBezTo>
                          <a:pt x="234405" y="685652"/>
                          <a:pt x="236190" y="698418"/>
                          <a:pt x="238014" y="711169"/>
                        </a:cubicBezTo>
                        <a:cubicBezTo>
                          <a:pt x="241160" y="715552"/>
                          <a:pt x="244416" y="719935"/>
                          <a:pt x="247715" y="724327"/>
                        </a:cubicBezTo>
                        <a:cubicBezTo>
                          <a:pt x="253167" y="710749"/>
                          <a:pt x="260352" y="697449"/>
                          <a:pt x="270029" y="685399"/>
                        </a:cubicBezTo>
                        <a:close/>
                        <a:moveTo>
                          <a:pt x="183971" y="720675"/>
                        </a:moveTo>
                        <a:cubicBezTo>
                          <a:pt x="184501" y="720660"/>
                          <a:pt x="184979" y="720985"/>
                          <a:pt x="185160" y="721481"/>
                        </a:cubicBezTo>
                        <a:cubicBezTo>
                          <a:pt x="187366" y="727124"/>
                          <a:pt x="190545" y="732257"/>
                          <a:pt x="192541" y="738081"/>
                        </a:cubicBezTo>
                        <a:cubicBezTo>
                          <a:pt x="192789" y="738807"/>
                          <a:pt x="193047" y="739513"/>
                          <a:pt x="193295" y="740248"/>
                        </a:cubicBezTo>
                        <a:cubicBezTo>
                          <a:pt x="194875" y="744860"/>
                          <a:pt x="196456" y="749472"/>
                          <a:pt x="198103" y="754065"/>
                        </a:cubicBezTo>
                        <a:cubicBezTo>
                          <a:pt x="199162" y="757015"/>
                          <a:pt x="200218" y="759970"/>
                          <a:pt x="201268" y="762925"/>
                        </a:cubicBezTo>
                        <a:cubicBezTo>
                          <a:pt x="201846" y="764539"/>
                          <a:pt x="202423" y="766153"/>
                          <a:pt x="202996" y="767766"/>
                        </a:cubicBezTo>
                        <a:cubicBezTo>
                          <a:pt x="203555" y="769318"/>
                          <a:pt x="204123" y="770865"/>
                          <a:pt x="204681" y="772416"/>
                        </a:cubicBezTo>
                        <a:cubicBezTo>
                          <a:pt x="205770" y="775433"/>
                          <a:pt x="206882" y="778446"/>
                          <a:pt x="207995" y="781454"/>
                        </a:cubicBezTo>
                        <a:cubicBezTo>
                          <a:pt x="208348" y="782408"/>
                          <a:pt x="208682" y="783363"/>
                          <a:pt x="209035" y="784289"/>
                        </a:cubicBezTo>
                        <a:cubicBezTo>
                          <a:pt x="209245" y="784843"/>
                          <a:pt x="209436" y="785397"/>
                          <a:pt x="209646" y="785946"/>
                        </a:cubicBezTo>
                        <a:cubicBezTo>
                          <a:pt x="215943" y="802622"/>
                          <a:pt x="222613" y="819207"/>
                          <a:pt x="229521" y="835659"/>
                        </a:cubicBezTo>
                        <a:cubicBezTo>
                          <a:pt x="229760" y="823996"/>
                          <a:pt x="230338" y="812333"/>
                          <a:pt x="231340" y="800684"/>
                        </a:cubicBezTo>
                        <a:cubicBezTo>
                          <a:pt x="231817" y="794955"/>
                          <a:pt x="232467" y="788787"/>
                          <a:pt x="233326" y="782299"/>
                        </a:cubicBezTo>
                        <a:cubicBezTo>
                          <a:pt x="233761" y="778995"/>
                          <a:pt x="234262" y="775615"/>
                          <a:pt x="234830" y="772159"/>
                        </a:cubicBezTo>
                        <a:cubicBezTo>
                          <a:pt x="236381" y="762567"/>
                          <a:pt x="238477" y="753076"/>
                          <a:pt x="241113" y="743724"/>
                        </a:cubicBezTo>
                        <a:cubicBezTo>
                          <a:pt x="234343" y="734849"/>
                          <a:pt x="227630" y="725921"/>
                          <a:pt x="221238" y="716827"/>
                        </a:cubicBezTo>
                        <a:cubicBezTo>
                          <a:pt x="210258" y="701211"/>
                          <a:pt x="200232" y="685098"/>
                          <a:pt x="192569" y="667840"/>
                        </a:cubicBezTo>
                        <a:cubicBezTo>
                          <a:pt x="185595" y="652142"/>
                          <a:pt x="180634" y="635619"/>
                          <a:pt x="176906" y="618829"/>
                        </a:cubicBezTo>
                        <a:cubicBezTo>
                          <a:pt x="176104" y="615234"/>
                          <a:pt x="175373" y="611629"/>
                          <a:pt x="174676" y="608020"/>
                        </a:cubicBezTo>
                        <a:cubicBezTo>
                          <a:pt x="174352" y="606344"/>
                          <a:pt x="174017" y="604678"/>
                          <a:pt x="173721" y="602998"/>
                        </a:cubicBezTo>
                        <a:cubicBezTo>
                          <a:pt x="171196" y="607853"/>
                          <a:pt x="168790" y="612765"/>
                          <a:pt x="166512" y="617735"/>
                        </a:cubicBezTo>
                        <a:cubicBezTo>
                          <a:pt x="166274" y="618246"/>
                          <a:pt x="166073" y="618776"/>
                          <a:pt x="165839" y="619287"/>
                        </a:cubicBezTo>
                        <a:cubicBezTo>
                          <a:pt x="164350" y="622581"/>
                          <a:pt x="162932" y="625909"/>
                          <a:pt x="161543" y="629250"/>
                        </a:cubicBezTo>
                        <a:cubicBezTo>
                          <a:pt x="160774" y="631093"/>
                          <a:pt x="160010" y="632936"/>
                          <a:pt x="159280" y="634793"/>
                        </a:cubicBezTo>
                        <a:cubicBezTo>
                          <a:pt x="158597" y="636521"/>
                          <a:pt x="157976" y="638274"/>
                          <a:pt x="157318" y="640011"/>
                        </a:cubicBezTo>
                        <a:cubicBezTo>
                          <a:pt x="152782" y="652042"/>
                          <a:pt x="148915" y="664311"/>
                          <a:pt x="145740" y="676772"/>
                        </a:cubicBezTo>
                        <a:cubicBezTo>
                          <a:pt x="143940" y="683861"/>
                          <a:pt x="142370" y="691004"/>
                          <a:pt x="141024" y="698193"/>
                        </a:cubicBezTo>
                        <a:cubicBezTo>
                          <a:pt x="139844" y="704466"/>
                          <a:pt x="138856" y="710773"/>
                          <a:pt x="138016" y="717099"/>
                        </a:cubicBezTo>
                        <a:cubicBezTo>
                          <a:pt x="136913" y="725387"/>
                          <a:pt x="136044" y="733703"/>
                          <a:pt x="135524" y="742048"/>
                        </a:cubicBezTo>
                        <a:cubicBezTo>
                          <a:pt x="134817" y="753468"/>
                          <a:pt x="134660" y="764902"/>
                          <a:pt x="135046" y="776350"/>
                        </a:cubicBezTo>
                        <a:cubicBezTo>
                          <a:pt x="135252" y="782198"/>
                          <a:pt x="135624" y="788037"/>
                          <a:pt x="136121" y="793866"/>
                        </a:cubicBezTo>
                        <a:cubicBezTo>
                          <a:pt x="140045" y="795098"/>
                          <a:pt x="143893" y="796540"/>
                          <a:pt x="147660" y="798192"/>
                        </a:cubicBezTo>
                        <a:cubicBezTo>
                          <a:pt x="152792" y="800416"/>
                          <a:pt x="157747" y="803023"/>
                          <a:pt x="162488" y="805993"/>
                        </a:cubicBezTo>
                        <a:cubicBezTo>
                          <a:pt x="162660" y="806102"/>
                          <a:pt x="162827" y="806222"/>
                          <a:pt x="162999" y="806327"/>
                        </a:cubicBezTo>
                        <a:cubicBezTo>
                          <a:pt x="164689" y="807406"/>
                          <a:pt x="166393" y="808465"/>
                          <a:pt x="168021" y="809630"/>
                        </a:cubicBezTo>
                        <a:cubicBezTo>
                          <a:pt x="172475" y="812853"/>
                          <a:pt x="176715" y="816362"/>
                          <a:pt x="180715" y="820133"/>
                        </a:cubicBezTo>
                        <a:cubicBezTo>
                          <a:pt x="182797" y="822086"/>
                          <a:pt x="184812" y="824077"/>
                          <a:pt x="186755" y="826111"/>
                        </a:cubicBezTo>
                        <a:cubicBezTo>
                          <a:pt x="195171" y="834857"/>
                          <a:pt x="202390" y="844095"/>
                          <a:pt x="208663" y="852168"/>
                        </a:cubicBezTo>
                        <a:cubicBezTo>
                          <a:pt x="215982" y="861563"/>
                          <a:pt x="223272" y="871016"/>
                          <a:pt x="230528" y="880521"/>
                        </a:cubicBezTo>
                        <a:cubicBezTo>
                          <a:pt x="230471" y="879604"/>
                          <a:pt x="230380" y="878693"/>
                          <a:pt x="230328" y="877776"/>
                        </a:cubicBezTo>
                        <a:cubicBezTo>
                          <a:pt x="227015" y="870615"/>
                          <a:pt x="223778" y="863454"/>
                          <a:pt x="220703" y="856154"/>
                        </a:cubicBezTo>
                        <a:cubicBezTo>
                          <a:pt x="213585" y="839287"/>
                          <a:pt x="207183" y="822258"/>
                          <a:pt x="201535" y="804894"/>
                        </a:cubicBezTo>
                        <a:cubicBezTo>
                          <a:pt x="200198" y="800789"/>
                          <a:pt x="198910" y="796664"/>
                          <a:pt x="197673" y="792525"/>
                        </a:cubicBezTo>
                        <a:cubicBezTo>
                          <a:pt x="197387" y="791570"/>
                          <a:pt x="197076" y="790663"/>
                          <a:pt x="196795" y="789722"/>
                        </a:cubicBezTo>
                        <a:cubicBezTo>
                          <a:pt x="195663" y="785903"/>
                          <a:pt x="194589" y="782084"/>
                          <a:pt x="193510" y="778217"/>
                        </a:cubicBezTo>
                        <a:cubicBezTo>
                          <a:pt x="193410" y="777849"/>
                          <a:pt x="193295" y="777477"/>
                          <a:pt x="193195" y="777104"/>
                        </a:cubicBezTo>
                        <a:cubicBezTo>
                          <a:pt x="192350" y="774087"/>
                          <a:pt x="191572" y="771046"/>
                          <a:pt x="190784" y="768034"/>
                        </a:cubicBezTo>
                        <a:cubicBezTo>
                          <a:pt x="189910" y="764663"/>
                          <a:pt x="189003" y="761307"/>
                          <a:pt x="188215" y="757917"/>
                        </a:cubicBezTo>
                        <a:cubicBezTo>
                          <a:pt x="188144" y="757612"/>
                          <a:pt x="188087" y="757306"/>
                          <a:pt x="188015" y="757001"/>
                        </a:cubicBezTo>
                        <a:cubicBezTo>
                          <a:pt x="186716" y="751410"/>
                          <a:pt x="185442" y="745810"/>
                          <a:pt x="184291" y="740186"/>
                        </a:cubicBezTo>
                        <a:cubicBezTo>
                          <a:pt x="183045" y="734085"/>
                          <a:pt x="183336" y="728218"/>
                          <a:pt x="182630" y="722140"/>
                        </a:cubicBezTo>
                        <a:cubicBezTo>
                          <a:pt x="182525" y="721429"/>
                          <a:pt x="183012" y="720770"/>
                          <a:pt x="183723" y="720665"/>
                        </a:cubicBezTo>
                        <a:cubicBezTo>
                          <a:pt x="183804" y="720651"/>
                          <a:pt x="183890" y="720646"/>
                          <a:pt x="183971" y="720651"/>
                        </a:cubicBezTo>
                        <a:close/>
                        <a:moveTo>
                          <a:pt x="279678" y="1134537"/>
                        </a:moveTo>
                        <a:lnTo>
                          <a:pt x="283664" y="1133004"/>
                        </a:lnTo>
                        <a:cubicBezTo>
                          <a:pt x="275324" y="1119498"/>
                          <a:pt x="268277" y="1103677"/>
                          <a:pt x="262481" y="1085340"/>
                        </a:cubicBezTo>
                        <a:cubicBezTo>
                          <a:pt x="242574" y="1067241"/>
                          <a:pt x="224766" y="1046836"/>
                          <a:pt x="208845" y="1025028"/>
                        </a:cubicBezTo>
                        <a:cubicBezTo>
                          <a:pt x="196093" y="1007641"/>
                          <a:pt x="184582" y="989375"/>
                          <a:pt x="174399" y="970365"/>
                        </a:cubicBezTo>
                        <a:cubicBezTo>
                          <a:pt x="169305" y="960778"/>
                          <a:pt x="164407" y="951097"/>
                          <a:pt x="159700" y="941324"/>
                        </a:cubicBezTo>
                        <a:cubicBezTo>
                          <a:pt x="155484" y="932521"/>
                          <a:pt x="149727" y="923135"/>
                          <a:pt x="148777" y="913252"/>
                        </a:cubicBezTo>
                        <a:cubicBezTo>
                          <a:pt x="148738" y="912847"/>
                          <a:pt x="149034" y="912488"/>
                          <a:pt x="149435" y="912450"/>
                        </a:cubicBezTo>
                        <a:cubicBezTo>
                          <a:pt x="149459" y="912445"/>
                          <a:pt x="149488" y="912445"/>
                          <a:pt x="149512" y="912445"/>
                        </a:cubicBezTo>
                        <a:cubicBezTo>
                          <a:pt x="149669" y="912445"/>
                          <a:pt x="149827" y="912498"/>
                          <a:pt x="149951" y="912598"/>
                        </a:cubicBezTo>
                        <a:cubicBezTo>
                          <a:pt x="150581" y="913100"/>
                          <a:pt x="151154" y="913682"/>
                          <a:pt x="151756" y="914226"/>
                        </a:cubicBezTo>
                        <a:cubicBezTo>
                          <a:pt x="160554" y="922185"/>
                          <a:pt x="166407" y="934640"/>
                          <a:pt x="172876" y="944337"/>
                        </a:cubicBezTo>
                        <a:cubicBezTo>
                          <a:pt x="174060" y="946112"/>
                          <a:pt x="175263" y="947865"/>
                          <a:pt x="176457" y="949636"/>
                        </a:cubicBezTo>
                        <a:cubicBezTo>
                          <a:pt x="182563" y="958707"/>
                          <a:pt x="188731" y="967696"/>
                          <a:pt x="194808" y="976762"/>
                        </a:cubicBezTo>
                        <a:cubicBezTo>
                          <a:pt x="209704" y="998986"/>
                          <a:pt x="225258" y="1020756"/>
                          <a:pt x="242917" y="1040859"/>
                        </a:cubicBezTo>
                        <a:cubicBezTo>
                          <a:pt x="246517" y="1044960"/>
                          <a:pt x="250212" y="1048975"/>
                          <a:pt x="253950" y="1052947"/>
                        </a:cubicBezTo>
                        <a:cubicBezTo>
                          <a:pt x="249501" y="1032223"/>
                          <a:pt x="246698" y="1011179"/>
                          <a:pt x="245576" y="990010"/>
                        </a:cubicBezTo>
                        <a:cubicBezTo>
                          <a:pt x="245424" y="987093"/>
                          <a:pt x="245280" y="984181"/>
                          <a:pt x="245185" y="981264"/>
                        </a:cubicBezTo>
                        <a:cubicBezTo>
                          <a:pt x="245104" y="978696"/>
                          <a:pt x="245056" y="976132"/>
                          <a:pt x="245027" y="973568"/>
                        </a:cubicBezTo>
                        <a:cubicBezTo>
                          <a:pt x="244922" y="973191"/>
                          <a:pt x="244822" y="972814"/>
                          <a:pt x="244722" y="972437"/>
                        </a:cubicBezTo>
                        <a:cubicBezTo>
                          <a:pt x="242712" y="965109"/>
                          <a:pt x="241079" y="957871"/>
                          <a:pt x="239709" y="950996"/>
                        </a:cubicBezTo>
                        <a:cubicBezTo>
                          <a:pt x="237164" y="938240"/>
                          <a:pt x="235093" y="925417"/>
                          <a:pt x="233503" y="912527"/>
                        </a:cubicBezTo>
                        <a:cubicBezTo>
                          <a:pt x="220861" y="895798"/>
                          <a:pt x="208114" y="879151"/>
                          <a:pt x="195267" y="862585"/>
                        </a:cubicBezTo>
                        <a:cubicBezTo>
                          <a:pt x="189084" y="854636"/>
                          <a:pt x="182792" y="846668"/>
                          <a:pt x="175917" y="839335"/>
                        </a:cubicBezTo>
                        <a:cubicBezTo>
                          <a:pt x="172332" y="835487"/>
                          <a:pt x="168527" y="831849"/>
                          <a:pt x="164522" y="828440"/>
                        </a:cubicBezTo>
                        <a:cubicBezTo>
                          <a:pt x="162454" y="826703"/>
                          <a:pt x="160349" y="825013"/>
                          <a:pt x="158148" y="823437"/>
                        </a:cubicBezTo>
                        <a:cubicBezTo>
                          <a:pt x="155947" y="821862"/>
                          <a:pt x="153785" y="820477"/>
                          <a:pt x="151522" y="819140"/>
                        </a:cubicBezTo>
                        <a:cubicBezTo>
                          <a:pt x="147277" y="816624"/>
                          <a:pt x="142847" y="814443"/>
                          <a:pt x="138269" y="812609"/>
                        </a:cubicBezTo>
                        <a:cubicBezTo>
                          <a:pt x="135304" y="811426"/>
                          <a:pt x="132277" y="810432"/>
                          <a:pt x="129198" y="809549"/>
                        </a:cubicBezTo>
                        <a:cubicBezTo>
                          <a:pt x="126310" y="808719"/>
                          <a:pt x="123393" y="808022"/>
                          <a:pt x="120452" y="807463"/>
                        </a:cubicBezTo>
                        <a:cubicBezTo>
                          <a:pt x="117630" y="806928"/>
                          <a:pt x="114799" y="806508"/>
                          <a:pt x="111944" y="806226"/>
                        </a:cubicBezTo>
                        <a:cubicBezTo>
                          <a:pt x="108946" y="805935"/>
                          <a:pt x="105939" y="805749"/>
                          <a:pt x="102926" y="805749"/>
                        </a:cubicBezTo>
                        <a:cubicBezTo>
                          <a:pt x="101336" y="805749"/>
                          <a:pt x="99732" y="805792"/>
                          <a:pt x="98123" y="805873"/>
                        </a:cubicBezTo>
                        <a:cubicBezTo>
                          <a:pt x="97221" y="805921"/>
                          <a:pt x="96319" y="806026"/>
                          <a:pt x="95421" y="806093"/>
                        </a:cubicBezTo>
                        <a:cubicBezTo>
                          <a:pt x="91320" y="806422"/>
                          <a:pt x="87219" y="806952"/>
                          <a:pt x="83123" y="807597"/>
                        </a:cubicBezTo>
                        <a:cubicBezTo>
                          <a:pt x="71794" y="809382"/>
                          <a:pt x="60484" y="811817"/>
                          <a:pt x="49299" y="811817"/>
                        </a:cubicBezTo>
                        <a:cubicBezTo>
                          <a:pt x="44682" y="811850"/>
                          <a:pt x="40075" y="811363"/>
                          <a:pt x="35568" y="810361"/>
                        </a:cubicBezTo>
                        <a:cubicBezTo>
                          <a:pt x="57911" y="840342"/>
                          <a:pt x="80622" y="871040"/>
                          <a:pt x="92184" y="906669"/>
                        </a:cubicBezTo>
                        <a:cubicBezTo>
                          <a:pt x="98076" y="924834"/>
                          <a:pt x="100907" y="943835"/>
                          <a:pt x="105289" y="962430"/>
                        </a:cubicBezTo>
                        <a:cubicBezTo>
                          <a:pt x="112245" y="991901"/>
                          <a:pt x="123087" y="1020321"/>
                          <a:pt x="137538" y="1046932"/>
                        </a:cubicBezTo>
                        <a:cubicBezTo>
                          <a:pt x="148753" y="1067575"/>
                          <a:pt x="162235" y="1087192"/>
                          <a:pt x="179298" y="1103266"/>
                        </a:cubicBezTo>
                        <a:cubicBezTo>
                          <a:pt x="200370" y="1123112"/>
                          <a:pt x="226848" y="1136814"/>
                          <a:pt x="254929" y="1143269"/>
                        </a:cubicBezTo>
                        <a:cubicBezTo>
                          <a:pt x="263002" y="1140948"/>
                          <a:pt x="271218" y="1137788"/>
                          <a:pt x="279678" y="1134513"/>
                        </a:cubicBezTo>
                        <a:close/>
                        <a:moveTo>
                          <a:pt x="292420" y="724799"/>
                        </a:moveTo>
                        <a:cubicBezTo>
                          <a:pt x="290797" y="720369"/>
                          <a:pt x="289264" y="715915"/>
                          <a:pt x="287822" y="711432"/>
                        </a:cubicBezTo>
                        <a:cubicBezTo>
                          <a:pt x="286195" y="706347"/>
                          <a:pt x="284648" y="701234"/>
                          <a:pt x="283258" y="696074"/>
                        </a:cubicBezTo>
                        <a:cubicBezTo>
                          <a:pt x="272684" y="709241"/>
                          <a:pt x="265222" y="724341"/>
                          <a:pt x="259903" y="740382"/>
                        </a:cubicBezTo>
                        <a:cubicBezTo>
                          <a:pt x="258805" y="743686"/>
                          <a:pt x="257812" y="747037"/>
                          <a:pt x="256886" y="750408"/>
                        </a:cubicBezTo>
                        <a:cubicBezTo>
                          <a:pt x="256409" y="752112"/>
                          <a:pt x="255979" y="753816"/>
                          <a:pt x="255559" y="755535"/>
                        </a:cubicBezTo>
                        <a:cubicBezTo>
                          <a:pt x="255110" y="757349"/>
                          <a:pt x="254676" y="759163"/>
                          <a:pt x="254270" y="760987"/>
                        </a:cubicBezTo>
                        <a:cubicBezTo>
                          <a:pt x="253883" y="762739"/>
                          <a:pt x="253516" y="764491"/>
                          <a:pt x="253162" y="766239"/>
                        </a:cubicBezTo>
                        <a:cubicBezTo>
                          <a:pt x="252403" y="770058"/>
                          <a:pt x="251730" y="773877"/>
                          <a:pt x="251152" y="777730"/>
                        </a:cubicBezTo>
                        <a:cubicBezTo>
                          <a:pt x="249897" y="785846"/>
                          <a:pt x="248947" y="794024"/>
                          <a:pt x="248250" y="802140"/>
                        </a:cubicBezTo>
                        <a:cubicBezTo>
                          <a:pt x="246149" y="826579"/>
                          <a:pt x="245796" y="851136"/>
                          <a:pt x="247185" y="875628"/>
                        </a:cubicBezTo>
                        <a:cubicBezTo>
                          <a:pt x="247758" y="885768"/>
                          <a:pt x="248689" y="895889"/>
                          <a:pt x="249859" y="905977"/>
                        </a:cubicBezTo>
                        <a:cubicBezTo>
                          <a:pt x="249859" y="906029"/>
                          <a:pt x="249859" y="906086"/>
                          <a:pt x="249859" y="906139"/>
                        </a:cubicBezTo>
                        <a:lnTo>
                          <a:pt x="249859" y="906024"/>
                        </a:lnTo>
                        <a:cubicBezTo>
                          <a:pt x="250608" y="901288"/>
                          <a:pt x="251415" y="896567"/>
                          <a:pt x="252336" y="891869"/>
                        </a:cubicBezTo>
                        <a:lnTo>
                          <a:pt x="253067" y="888126"/>
                        </a:lnTo>
                        <a:lnTo>
                          <a:pt x="261441" y="845436"/>
                        </a:lnTo>
                        <a:lnTo>
                          <a:pt x="283922" y="887071"/>
                        </a:lnTo>
                        <a:cubicBezTo>
                          <a:pt x="291599" y="901279"/>
                          <a:pt x="299934" y="913797"/>
                          <a:pt x="308934" y="924624"/>
                        </a:cubicBezTo>
                        <a:cubicBezTo>
                          <a:pt x="311187" y="927345"/>
                          <a:pt x="313479" y="929957"/>
                          <a:pt x="315808" y="932454"/>
                        </a:cubicBezTo>
                        <a:cubicBezTo>
                          <a:pt x="318062" y="934874"/>
                          <a:pt x="320353" y="937190"/>
                          <a:pt x="322678" y="939400"/>
                        </a:cubicBezTo>
                        <a:cubicBezTo>
                          <a:pt x="326488" y="943067"/>
                          <a:pt x="330498" y="946518"/>
                          <a:pt x="334685" y="949741"/>
                        </a:cubicBezTo>
                        <a:cubicBezTo>
                          <a:pt x="339044" y="953083"/>
                          <a:pt x="343679" y="956143"/>
                          <a:pt x="348444" y="959184"/>
                        </a:cubicBezTo>
                        <a:cubicBezTo>
                          <a:pt x="340782" y="944924"/>
                          <a:pt x="333888" y="930262"/>
                          <a:pt x="327801" y="915262"/>
                        </a:cubicBezTo>
                        <a:cubicBezTo>
                          <a:pt x="326622" y="912336"/>
                          <a:pt x="325414" y="909423"/>
                          <a:pt x="324292" y="906478"/>
                        </a:cubicBezTo>
                        <a:cubicBezTo>
                          <a:pt x="322964" y="902921"/>
                          <a:pt x="321833" y="899288"/>
                          <a:pt x="320697" y="895665"/>
                        </a:cubicBezTo>
                        <a:cubicBezTo>
                          <a:pt x="318787" y="889520"/>
                          <a:pt x="317011" y="883323"/>
                          <a:pt x="315541" y="877046"/>
                        </a:cubicBezTo>
                        <a:cubicBezTo>
                          <a:pt x="314347" y="871951"/>
                          <a:pt x="313345" y="866819"/>
                          <a:pt x="312533" y="861640"/>
                        </a:cubicBezTo>
                        <a:cubicBezTo>
                          <a:pt x="311578" y="855605"/>
                          <a:pt x="311850" y="851256"/>
                          <a:pt x="312371" y="845369"/>
                        </a:cubicBezTo>
                        <a:cubicBezTo>
                          <a:pt x="312390" y="845126"/>
                          <a:pt x="312509" y="844901"/>
                          <a:pt x="312700" y="844749"/>
                        </a:cubicBezTo>
                        <a:cubicBezTo>
                          <a:pt x="312891" y="844586"/>
                          <a:pt x="313140" y="844496"/>
                          <a:pt x="313392" y="844496"/>
                        </a:cubicBezTo>
                        <a:cubicBezTo>
                          <a:pt x="313827" y="844481"/>
                          <a:pt x="314228" y="844739"/>
                          <a:pt x="314395" y="845140"/>
                        </a:cubicBezTo>
                        <a:cubicBezTo>
                          <a:pt x="315393" y="847704"/>
                          <a:pt x="316782" y="849332"/>
                          <a:pt x="317575" y="851962"/>
                        </a:cubicBezTo>
                        <a:cubicBezTo>
                          <a:pt x="318568" y="855271"/>
                          <a:pt x="319284" y="858680"/>
                          <a:pt x="320272" y="861988"/>
                        </a:cubicBezTo>
                        <a:cubicBezTo>
                          <a:pt x="321762" y="867010"/>
                          <a:pt x="323451" y="871975"/>
                          <a:pt x="325294" y="876878"/>
                        </a:cubicBezTo>
                        <a:cubicBezTo>
                          <a:pt x="326426" y="879881"/>
                          <a:pt x="327729" y="882822"/>
                          <a:pt x="328975" y="885782"/>
                        </a:cubicBezTo>
                        <a:cubicBezTo>
                          <a:pt x="331840" y="892533"/>
                          <a:pt x="334838" y="899212"/>
                          <a:pt x="338046" y="905786"/>
                        </a:cubicBezTo>
                        <a:cubicBezTo>
                          <a:pt x="347694" y="925441"/>
                          <a:pt x="359482" y="943830"/>
                          <a:pt x="370834" y="962497"/>
                        </a:cubicBezTo>
                        <a:cubicBezTo>
                          <a:pt x="374405" y="968365"/>
                          <a:pt x="377924" y="974251"/>
                          <a:pt x="381395" y="980161"/>
                        </a:cubicBezTo>
                        <a:cubicBezTo>
                          <a:pt x="388943" y="985384"/>
                          <a:pt x="396094" y="990779"/>
                          <a:pt x="402850" y="996350"/>
                        </a:cubicBezTo>
                        <a:cubicBezTo>
                          <a:pt x="402978" y="989480"/>
                          <a:pt x="403203" y="982610"/>
                          <a:pt x="403571" y="975745"/>
                        </a:cubicBezTo>
                        <a:lnTo>
                          <a:pt x="406025" y="929771"/>
                        </a:lnTo>
                        <a:lnTo>
                          <a:pt x="433996" y="966340"/>
                        </a:lnTo>
                        <a:cubicBezTo>
                          <a:pt x="436860" y="970064"/>
                          <a:pt x="439801" y="973697"/>
                          <a:pt x="442809" y="977278"/>
                        </a:cubicBezTo>
                        <a:cubicBezTo>
                          <a:pt x="441219" y="968751"/>
                          <a:pt x="438894" y="960382"/>
                          <a:pt x="435858" y="952257"/>
                        </a:cubicBezTo>
                        <a:cubicBezTo>
                          <a:pt x="413897" y="893101"/>
                          <a:pt x="364079" y="849614"/>
                          <a:pt x="329099" y="797208"/>
                        </a:cubicBezTo>
                        <a:cubicBezTo>
                          <a:pt x="316238" y="777930"/>
                          <a:pt x="305358" y="757397"/>
                          <a:pt x="296635" y="735928"/>
                        </a:cubicBezTo>
                        <a:cubicBezTo>
                          <a:pt x="295198" y="732252"/>
                          <a:pt x="293795" y="728542"/>
                          <a:pt x="292406" y="724776"/>
                        </a:cubicBezTo>
                        <a:close/>
                        <a:moveTo>
                          <a:pt x="306079" y="987571"/>
                        </a:moveTo>
                        <a:cubicBezTo>
                          <a:pt x="306222" y="987571"/>
                          <a:pt x="306360" y="987623"/>
                          <a:pt x="306470" y="987719"/>
                        </a:cubicBezTo>
                        <a:cubicBezTo>
                          <a:pt x="313875" y="994302"/>
                          <a:pt x="317622" y="1005784"/>
                          <a:pt x="322979" y="1014091"/>
                        </a:cubicBezTo>
                        <a:cubicBezTo>
                          <a:pt x="327996" y="1021868"/>
                          <a:pt x="333582" y="1029253"/>
                          <a:pt x="339330" y="1036501"/>
                        </a:cubicBezTo>
                        <a:cubicBezTo>
                          <a:pt x="340075" y="1037455"/>
                          <a:pt x="340786" y="1038410"/>
                          <a:pt x="341536" y="1039341"/>
                        </a:cubicBezTo>
                        <a:cubicBezTo>
                          <a:pt x="350740" y="1050799"/>
                          <a:pt x="360523" y="1061689"/>
                          <a:pt x="370586" y="1072340"/>
                        </a:cubicBezTo>
                        <a:cubicBezTo>
                          <a:pt x="373513" y="1075433"/>
                          <a:pt x="376463" y="1078508"/>
                          <a:pt x="379442" y="1081568"/>
                        </a:cubicBezTo>
                        <a:cubicBezTo>
                          <a:pt x="381108" y="1083282"/>
                          <a:pt x="382784" y="1085015"/>
                          <a:pt x="384446" y="1086724"/>
                        </a:cubicBezTo>
                        <a:lnTo>
                          <a:pt x="387253" y="1089565"/>
                        </a:lnTo>
                        <a:cubicBezTo>
                          <a:pt x="395817" y="1098249"/>
                          <a:pt x="404372" y="1106976"/>
                          <a:pt x="412703" y="1115908"/>
                        </a:cubicBezTo>
                        <a:cubicBezTo>
                          <a:pt x="410794" y="1105491"/>
                          <a:pt x="409151" y="1095036"/>
                          <a:pt x="407777" y="1084538"/>
                        </a:cubicBezTo>
                        <a:cubicBezTo>
                          <a:pt x="407399" y="1081625"/>
                          <a:pt x="407056" y="1078713"/>
                          <a:pt x="406722" y="1075796"/>
                        </a:cubicBezTo>
                        <a:cubicBezTo>
                          <a:pt x="406387" y="1072879"/>
                          <a:pt x="406048" y="1069934"/>
                          <a:pt x="405767" y="1066998"/>
                        </a:cubicBezTo>
                        <a:cubicBezTo>
                          <a:pt x="405709" y="1066391"/>
                          <a:pt x="405666" y="1065785"/>
                          <a:pt x="405604" y="1065183"/>
                        </a:cubicBezTo>
                        <a:cubicBezTo>
                          <a:pt x="404850" y="1057354"/>
                          <a:pt x="404258" y="1049510"/>
                          <a:pt x="403824" y="1041657"/>
                        </a:cubicBezTo>
                        <a:cubicBezTo>
                          <a:pt x="403781" y="1040921"/>
                          <a:pt x="403733" y="1040186"/>
                          <a:pt x="403695" y="1039451"/>
                        </a:cubicBezTo>
                        <a:cubicBezTo>
                          <a:pt x="403332" y="1032638"/>
                          <a:pt x="403084" y="1025821"/>
                          <a:pt x="402950" y="1018999"/>
                        </a:cubicBezTo>
                        <a:lnTo>
                          <a:pt x="402950" y="1018875"/>
                        </a:lnTo>
                        <a:lnTo>
                          <a:pt x="402830" y="1018774"/>
                        </a:lnTo>
                        <a:cubicBezTo>
                          <a:pt x="397221" y="1013656"/>
                          <a:pt x="391373" y="1008777"/>
                          <a:pt x="385386" y="1004127"/>
                        </a:cubicBezTo>
                        <a:cubicBezTo>
                          <a:pt x="384431" y="1003378"/>
                          <a:pt x="383438" y="1002652"/>
                          <a:pt x="382464" y="1001912"/>
                        </a:cubicBezTo>
                        <a:cubicBezTo>
                          <a:pt x="377055" y="997826"/>
                          <a:pt x="371541" y="993925"/>
                          <a:pt x="365927" y="990216"/>
                        </a:cubicBezTo>
                        <a:cubicBezTo>
                          <a:pt x="363931" y="988893"/>
                          <a:pt x="361936" y="987556"/>
                          <a:pt x="359921" y="986287"/>
                        </a:cubicBezTo>
                        <a:cubicBezTo>
                          <a:pt x="347986" y="978753"/>
                          <a:pt x="335673" y="971797"/>
                          <a:pt x="324444" y="963242"/>
                        </a:cubicBezTo>
                        <a:cubicBezTo>
                          <a:pt x="321656" y="961122"/>
                          <a:pt x="318959" y="958893"/>
                          <a:pt x="316329" y="956596"/>
                        </a:cubicBezTo>
                        <a:cubicBezTo>
                          <a:pt x="314094" y="954649"/>
                          <a:pt x="311951" y="952610"/>
                          <a:pt x="309821" y="950548"/>
                        </a:cubicBezTo>
                        <a:cubicBezTo>
                          <a:pt x="307606" y="948395"/>
                          <a:pt x="305453" y="946175"/>
                          <a:pt x="303348" y="943912"/>
                        </a:cubicBezTo>
                        <a:cubicBezTo>
                          <a:pt x="289828" y="929379"/>
                          <a:pt x="278522" y="912670"/>
                          <a:pt x="269036" y="895135"/>
                        </a:cubicBezTo>
                        <a:cubicBezTo>
                          <a:pt x="267800" y="901460"/>
                          <a:pt x="266783" y="907829"/>
                          <a:pt x="265866" y="914231"/>
                        </a:cubicBezTo>
                        <a:cubicBezTo>
                          <a:pt x="265327" y="917993"/>
                          <a:pt x="264912" y="921765"/>
                          <a:pt x="264510" y="925536"/>
                        </a:cubicBezTo>
                        <a:cubicBezTo>
                          <a:pt x="264033" y="929661"/>
                          <a:pt x="263508" y="933781"/>
                          <a:pt x="263178" y="937920"/>
                        </a:cubicBezTo>
                        <a:cubicBezTo>
                          <a:pt x="263126" y="938522"/>
                          <a:pt x="263107" y="939128"/>
                          <a:pt x="263059" y="939730"/>
                        </a:cubicBezTo>
                        <a:cubicBezTo>
                          <a:pt x="262768" y="943616"/>
                          <a:pt x="262649" y="947511"/>
                          <a:pt x="262472" y="951407"/>
                        </a:cubicBezTo>
                        <a:cubicBezTo>
                          <a:pt x="262171" y="958143"/>
                          <a:pt x="262052" y="964884"/>
                          <a:pt x="262109" y="971620"/>
                        </a:cubicBezTo>
                        <a:cubicBezTo>
                          <a:pt x="262109" y="972618"/>
                          <a:pt x="262109" y="973616"/>
                          <a:pt x="262109" y="974609"/>
                        </a:cubicBezTo>
                        <a:cubicBezTo>
                          <a:pt x="262152" y="977435"/>
                          <a:pt x="262109" y="980262"/>
                          <a:pt x="262224" y="983088"/>
                        </a:cubicBezTo>
                        <a:cubicBezTo>
                          <a:pt x="262338" y="985914"/>
                          <a:pt x="262596" y="988745"/>
                          <a:pt x="262763" y="991571"/>
                        </a:cubicBezTo>
                        <a:cubicBezTo>
                          <a:pt x="262897" y="993787"/>
                          <a:pt x="263011" y="996002"/>
                          <a:pt x="263183" y="998212"/>
                        </a:cubicBezTo>
                        <a:cubicBezTo>
                          <a:pt x="263708" y="1004996"/>
                          <a:pt x="264429" y="1011752"/>
                          <a:pt x="265308" y="1018497"/>
                        </a:cubicBezTo>
                        <a:cubicBezTo>
                          <a:pt x="267451" y="1035278"/>
                          <a:pt x="270717" y="1051897"/>
                          <a:pt x="275076" y="1068244"/>
                        </a:cubicBezTo>
                        <a:cubicBezTo>
                          <a:pt x="275739" y="1070712"/>
                          <a:pt x="276508" y="1073175"/>
                          <a:pt x="277234" y="1075644"/>
                        </a:cubicBezTo>
                        <a:cubicBezTo>
                          <a:pt x="280341" y="1086333"/>
                          <a:pt x="284223" y="1096788"/>
                          <a:pt x="288839" y="1106919"/>
                        </a:cubicBezTo>
                        <a:cubicBezTo>
                          <a:pt x="292024" y="1113913"/>
                          <a:pt x="295709" y="1120668"/>
                          <a:pt x="299872" y="1127132"/>
                        </a:cubicBezTo>
                        <a:cubicBezTo>
                          <a:pt x="304355" y="1125647"/>
                          <a:pt x="308905" y="1124296"/>
                          <a:pt x="313555" y="1123175"/>
                        </a:cubicBezTo>
                        <a:cubicBezTo>
                          <a:pt x="320582" y="1121437"/>
                          <a:pt x="327758" y="1120382"/>
                          <a:pt x="334986" y="1120019"/>
                        </a:cubicBezTo>
                        <a:cubicBezTo>
                          <a:pt x="336442" y="1119957"/>
                          <a:pt x="337893" y="1119923"/>
                          <a:pt x="339349" y="1119923"/>
                        </a:cubicBezTo>
                        <a:lnTo>
                          <a:pt x="339349" y="1119923"/>
                        </a:lnTo>
                        <a:cubicBezTo>
                          <a:pt x="342820" y="1119923"/>
                          <a:pt x="346234" y="1120129"/>
                          <a:pt x="349595" y="1120444"/>
                        </a:cubicBezTo>
                        <a:cubicBezTo>
                          <a:pt x="352492" y="1120711"/>
                          <a:pt x="355323" y="1121083"/>
                          <a:pt x="358131" y="1121532"/>
                        </a:cubicBezTo>
                        <a:cubicBezTo>
                          <a:pt x="366208" y="1122902"/>
                          <a:pt x="374195" y="1124759"/>
                          <a:pt x="382049" y="1127089"/>
                        </a:cubicBezTo>
                        <a:cubicBezTo>
                          <a:pt x="389592" y="1129257"/>
                          <a:pt x="396872" y="1131687"/>
                          <a:pt x="404034" y="1134250"/>
                        </a:cubicBezTo>
                        <a:cubicBezTo>
                          <a:pt x="392385" y="1120921"/>
                          <a:pt x="380526" y="1107792"/>
                          <a:pt x="368839" y="1094496"/>
                        </a:cubicBezTo>
                        <a:cubicBezTo>
                          <a:pt x="367020" y="1092420"/>
                          <a:pt x="365211" y="1090319"/>
                          <a:pt x="363397" y="1088233"/>
                        </a:cubicBezTo>
                        <a:cubicBezTo>
                          <a:pt x="360928" y="1085397"/>
                          <a:pt x="358474" y="1082542"/>
                          <a:pt x="356044" y="1079673"/>
                        </a:cubicBezTo>
                        <a:cubicBezTo>
                          <a:pt x="355023" y="1078470"/>
                          <a:pt x="354020" y="1077243"/>
                          <a:pt x="353008" y="1076030"/>
                        </a:cubicBezTo>
                        <a:cubicBezTo>
                          <a:pt x="348893" y="1071108"/>
                          <a:pt x="344892" y="1066095"/>
                          <a:pt x="341001" y="1060997"/>
                        </a:cubicBezTo>
                        <a:cubicBezTo>
                          <a:pt x="340700" y="1060600"/>
                          <a:pt x="340395" y="1060218"/>
                          <a:pt x="340099" y="1059827"/>
                        </a:cubicBezTo>
                        <a:cubicBezTo>
                          <a:pt x="336141" y="1054575"/>
                          <a:pt x="332298" y="1049252"/>
                          <a:pt x="328727" y="1043733"/>
                        </a:cubicBezTo>
                        <a:cubicBezTo>
                          <a:pt x="323184" y="1035116"/>
                          <a:pt x="318238" y="1026126"/>
                          <a:pt x="313927" y="1016831"/>
                        </a:cubicBezTo>
                        <a:cubicBezTo>
                          <a:pt x="311244" y="1011074"/>
                          <a:pt x="307578" y="1004061"/>
                          <a:pt x="306002" y="997152"/>
                        </a:cubicBezTo>
                        <a:cubicBezTo>
                          <a:pt x="305253" y="994216"/>
                          <a:pt x="305043" y="991171"/>
                          <a:pt x="305391" y="988158"/>
                        </a:cubicBezTo>
                        <a:cubicBezTo>
                          <a:pt x="305429" y="987810"/>
                          <a:pt x="305725" y="987542"/>
                          <a:pt x="306079" y="987547"/>
                        </a:cubicBezTo>
                        <a:close/>
                        <a:moveTo>
                          <a:pt x="439071" y="1340888"/>
                        </a:moveTo>
                        <a:cubicBezTo>
                          <a:pt x="454906" y="1332767"/>
                          <a:pt x="471286" y="1325759"/>
                          <a:pt x="488096" y="1319915"/>
                        </a:cubicBezTo>
                        <a:cubicBezTo>
                          <a:pt x="482945" y="1312339"/>
                          <a:pt x="478247" y="1304490"/>
                          <a:pt x="473893" y="1296479"/>
                        </a:cubicBezTo>
                        <a:cubicBezTo>
                          <a:pt x="465729" y="1292130"/>
                          <a:pt x="457752" y="1287408"/>
                          <a:pt x="449941" y="1282482"/>
                        </a:cubicBezTo>
                        <a:cubicBezTo>
                          <a:pt x="431165" y="1270608"/>
                          <a:pt x="413625" y="1256878"/>
                          <a:pt x="395402" y="1244165"/>
                        </a:cubicBezTo>
                        <a:cubicBezTo>
                          <a:pt x="385653" y="1237366"/>
                          <a:pt x="375671" y="1230797"/>
                          <a:pt x="365473" y="1224691"/>
                        </a:cubicBezTo>
                        <a:cubicBezTo>
                          <a:pt x="356106" y="1219096"/>
                          <a:pt x="345818" y="1214837"/>
                          <a:pt x="337583" y="1207643"/>
                        </a:cubicBezTo>
                        <a:cubicBezTo>
                          <a:pt x="337001" y="1207137"/>
                          <a:pt x="337167" y="1205872"/>
                          <a:pt x="338060" y="1205872"/>
                        </a:cubicBezTo>
                        <a:lnTo>
                          <a:pt x="338060" y="1205872"/>
                        </a:lnTo>
                        <a:cubicBezTo>
                          <a:pt x="348444" y="1205972"/>
                          <a:pt x="357811" y="1210273"/>
                          <a:pt x="367249" y="1214441"/>
                        </a:cubicBezTo>
                        <a:cubicBezTo>
                          <a:pt x="377046" y="1218766"/>
                          <a:pt x="386608" y="1223559"/>
                          <a:pt x="395942" y="1228821"/>
                        </a:cubicBezTo>
                        <a:cubicBezTo>
                          <a:pt x="415324" y="1239729"/>
                          <a:pt x="434507" y="1251020"/>
                          <a:pt x="453670" y="1262311"/>
                        </a:cubicBezTo>
                        <a:cubicBezTo>
                          <a:pt x="455389" y="1263318"/>
                          <a:pt x="457136" y="1264292"/>
                          <a:pt x="458864" y="1265295"/>
                        </a:cubicBezTo>
                        <a:cubicBezTo>
                          <a:pt x="449669" y="1243759"/>
                          <a:pt x="442370" y="1222008"/>
                          <a:pt x="435824" y="1201799"/>
                        </a:cubicBezTo>
                        <a:cubicBezTo>
                          <a:pt x="434951" y="1199102"/>
                          <a:pt x="434082" y="1196404"/>
                          <a:pt x="433232" y="1193769"/>
                        </a:cubicBezTo>
                        <a:lnTo>
                          <a:pt x="433232" y="1193769"/>
                        </a:lnTo>
                        <a:lnTo>
                          <a:pt x="430625" y="1185687"/>
                        </a:lnTo>
                        <a:lnTo>
                          <a:pt x="424214" y="1165793"/>
                        </a:lnTo>
                        <a:lnTo>
                          <a:pt x="425474" y="1166065"/>
                        </a:lnTo>
                        <a:cubicBezTo>
                          <a:pt x="424768" y="1164184"/>
                          <a:pt x="424094" y="1162303"/>
                          <a:pt x="423450" y="1160417"/>
                        </a:cubicBezTo>
                        <a:cubicBezTo>
                          <a:pt x="408526" y="1153600"/>
                          <a:pt x="393115" y="1147909"/>
                          <a:pt x="377346" y="1143388"/>
                        </a:cubicBezTo>
                        <a:cubicBezTo>
                          <a:pt x="369211" y="1140977"/>
                          <a:pt x="360919" y="1139149"/>
                          <a:pt x="352521" y="1137926"/>
                        </a:cubicBezTo>
                        <a:cubicBezTo>
                          <a:pt x="348659" y="1137377"/>
                          <a:pt x="344763" y="1137058"/>
                          <a:pt x="340863" y="1136972"/>
                        </a:cubicBezTo>
                        <a:cubicBezTo>
                          <a:pt x="340352" y="1136972"/>
                          <a:pt x="339841" y="1136886"/>
                          <a:pt x="339330" y="1136886"/>
                        </a:cubicBezTo>
                        <a:cubicBezTo>
                          <a:pt x="338127" y="1136886"/>
                          <a:pt x="336924" y="1136914"/>
                          <a:pt x="335716" y="1136967"/>
                        </a:cubicBezTo>
                        <a:cubicBezTo>
                          <a:pt x="333434" y="1137067"/>
                          <a:pt x="331171" y="1137272"/>
                          <a:pt x="328918" y="1137554"/>
                        </a:cubicBezTo>
                        <a:cubicBezTo>
                          <a:pt x="322826" y="1138370"/>
                          <a:pt x="316806" y="1139674"/>
                          <a:pt x="310924" y="1141459"/>
                        </a:cubicBezTo>
                        <a:cubicBezTo>
                          <a:pt x="307950" y="1142333"/>
                          <a:pt x="304985" y="1143288"/>
                          <a:pt x="302035" y="1144324"/>
                        </a:cubicBezTo>
                        <a:cubicBezTo>
                          <a:pt x="299242" y="1145279"/>
                          <a:pt x="296459" y="1146315"/>
                          <a:pt x="293680" y="1147365"/>
                        </a:cubicBezTo>
                        <a:lnTo>
                          <a:pt x="293466" y="1147446"/>
                        </a:lnTo>
                        <a:cubicBezTo>
                          <a:pt x="286825" y="1149957"/>
                          <a:pt x="280203" y="1152588"/>
                          <a:pt x="273562" y="1155008"/>
                        </a:cubicBezTo>
                        <a:cubicBezTo>
                          <a:pt x="267580" y="1157233"/>
                          <a:pt x="261484" y="1159143"/>
                          <a:pt x="255301" y="1160737"/>
                        </a:cubicBezTo>
                        <a:cubicBezTo>
                          <a:pt x="247963" y="1162575"/>
                          <a:pt x="240530" y="1163778"/>
                          <a:pt x="232925" y="1163778"/>
                        </a:cubicBezTo>
                        <a:cubicBezTo>
                          <a:pt x="232314" y="1163778"/>
                          <a:pt x="231708" y="1163778"/>
                          <a:pt x="231097" y="1163778"/>
                        </a:cubicBezTo>
                        <a:cubicBezTo>
                          <a:pt x="252012" y="1177127"/>
                          <a:pt x="270468" y="1193979"/>
                          <a:pt x="285664" y="1213591"/>
                        </a:cubicBezTo>
                        <a:cubicBezTo>
                          <a:pt x="304040" y="1237366"/>
                          <a:pt x="317436" y="1264913"/>
                          <a:pt x="337349" y="1287389"/>
                        </a:cubicBezTo>
                        <a:cubicBezTo>
                          <a:pt x="361305" y="1314430"/>
                          <a:pt x="394390" y="1333097"/>
                          <a:pt x="429752" y="1339518"/>
                        </a:cubicBezTo>
                        <a:cubicBezTo>
                          <a:pt x="432841" y="1340057"/>
                          <a:pt x="435953" y="1340487"/>
                          <a:pt x="439071" y="1340864"/>
                        </a:cubicBezTo>
                        <a:close/>
                        <a:moveTo>
                          <a:pt x="419788" y="1011475"/>
                        </a:moveTo>
                        <a:cubicBezTo>
                          <a:pt x="419812" y="1015571"/>
                          <a:pt x="419927" y="1019667"/>
                          <a:pt x="420041" y="1023763"/>
                        </a:cubicBezTo>
                        <a:cubicBezTo>
                          <a:pt x="420161" y="1028060"/>
                          <a:pt x="420313" y="1032318"/>
                          <a:pt x="420519" y="1036591"/>
                        </a:cubicBezTo>
                        <a:cubicBezTo>
                          <a:pt x="420838" y="1043160"/>
                          <a:pt x="421278" y="1049720"/>
                          <a:pt x="421841" y="1056270"/>
                        </a:cubicBezTo>
                        <a:cubicBezTo>
                          <a:pt x="422132" y="1059760"/>
                          <a:pt x="422414" y="1063245"/>
                          <a:pt x="422772" y="1066726"/>
                        </a:cubicBezTo>
                        <a:cubicBezTo>
                          <a:pt x="423130" y="1070206"/>
                          <a:pt x="423560" y="1073681"/>
                          <a:pt x="423975" y="1077157"/>
                        </a:cubicBezTo>
                        <a:cubicBezTo>
                          <a:pt x="425813" y="1092434"/>
                          <a:pt x="428186" y="1107682"/>
                          <a:pt x="431232" y="1122783"/>
                        </a:cubicBezTo>
                        <a:cubicBezTo>
                          <a:pt x="432554" y="1129338"/>
                          <a:pt x="434020" y="1135893"/>
                          <a:pt x="435738" y="1142357"/>
                        </a:cubicBezTo>
                        <a:cubicBezTo>
                          <a:pt x="436254" y="1144305"/>
                          <a:pt x="436808" y="1146238"/>
                          <a:pt x="437376" y="1148167"/>
                        </a:cubicBezTo>
                        <a:cubicBezTo>
                          <a:pt x="438517" y="1152034"/>
                          <a:pt x="439792" y="1155853"/>
                          <a:pt x="441195" y="1159625"/>
                        </a:cubicBezTo>
                        <a:cubicBezTo>
                          <a:pt x="442556" y="1163267"/>
                          <a:pt x="444026" y="1166867"/>
                          <a:pt x="445693" y="1170376"/>
                        </a:cubicBezTo>
                        <a:lnTo>
                          <a:pt x="452973" y="1171942"/>
                        </a:lnTo>
                        <a:cubicBezTo>
                          <a:pt x="455928" y="1172577"/>
                          <a:pt x="458936" y="1173126"/>
                          <a:pt x="461929" y="1173704"/>
                        </a:cubicBezTo>
                        <a:cubicBezTo>
                          <a:pt x="463400" y="1173985"/>
                          <a:pt x="464846" y="1174296"/>
                          <a:pt x="466321" y="1174568"/>
                        </a:cubicBezTo>
                        <a:cubicBezTo>
                          <a:pt x="467797" y="1174840"/>
                          <a:pt x="469377" y="1175098"/>
                          <a:pt x="470909" y="1175365"/>
                        </a:cubicBezTo>
                        <a:cubicBezTo>
                          <a:pt x="475631" y="1176181"/>
                          <a:pt x="480367" y="1176955"/>
                          <a:pt x="485122" y="1177685"/>
                        </a:cubicBezTo>
                        <a:cubicBezTo>
                          <a:pt x="493877" y="1179022"/>
                          <a:pt x="502647" y="1180244"/>
                          <a:pt x="511289" y="1181433"/>
                        </a:cubicBezTo>
                        <a:cubicBezTo>
                          <a:pt x="519023" y="1182498"/>
                          <a:pt x="526819" y="1183595"/>
                          <a:pt x="534629" y="1184775"/>
                        </a:cubicBezTo>
                        <a:cubicBezTo>
                          <a:pt x="527091" y="1177026"/>
                          <a:pt x="519882" y="1168958"/>
                          <a:pt x="513012" y="1160565"/>
                        </a:cubicBezTo>
                        <a:cubicBezTo>
                          <a:pt x="499516" y="1144042"/>
                          <a:pt x="487666" y="1126139"/>
                          <a:pt x="477206" y="1107420"/>
                        </a:cubicBezTo>
                        <a:cubicBezTo>
                          <a:pt x="466699" y="1088429"/>
                          <a:pt x="457494" y="1068745"/>
                          <a:pt x="449660" y="1048503"/>
                        </a:cubicBezTo>
                        <a:cubicBezTo>
                          <a:pt x="449526" y="1048154"/>
                          <a:pt x="449373" y="1047806"/>
                          <a:pt x="449235" y="1047457"/>
                        </a:cubicBezTo>
                        <a:cubicBezTo>
                          <a:pt x="449053" y="1047028"/>
                          <a:pt x="449182" y="1046531"/>
                          <a:pt x="449550" y="1046245"/>
                        </a:cubicBezTo>
                        <a:cubicBezTo>
                          <a:pt x="449755" y="1046054"/>
                          <a:pt x="450023" y="1045949"/>
                          <a:pt x="450299" y="1045939"/>
                        </a:cubicBezTo>
                        <a:cubicBezTo>
                          <a:pt x="450514" y="1045949"/>
                          <a:pt x="450720" y="1046015"/>
                          <a:pt x="450901" y="1046130"/>
                        </a:cubicBezTo>
                        <a:cubicBezTo>
                          <a:pt x="450901" y="1046130"/>
                          <a:pt x="450954" y="1046130"/>
                          <a:pt x="450977" y="1046130"/>
                        </a:cubicBezTo>
                        <a:cubicBezTo>
                          <a:pt x="460048" y="1052508"/>
                          <a:pt x="465653" y="1062944"/>
                          <a:pt x="471200" y="1072302"/>
                        </a:cubicBezTo>
                        <a:cubicBezTo>
                          <a:pt x="476404" y="1081076"/>
                          <a:pt x="481493" y="1089923"/>
                          <a:pt x="486955" y="1098559"/>
                        </a:cubicBezTo>
                        <a:cubicBezTo>
                          <a:pt x="497964" y="1116004"/>
                          <a:pt x="510539" y="1132326"/>
                          <a:pt x="523873" y="1148024"/>
                        </a:cubicBezTo>
                        <a:cubicBezTo>
                          <a:pt x="536520" y="1162885"/>
                          <a:pt x="550159" y="1176878"/>
                          <a:pt x="564692" y="1189907"/>
                        </a:cubicBezTo>
                        <a:cubicBezTo>
                          <a:pt x="570535" y="1191062"/>
                          <a:pt x="576364" y="1192294"/>
                          <a:pt x="582170" y="1193726"/>
                        </a:cubicBezTo>
                        <a:cubicBezTo>
                          <a:pt x="578842" y="1184746"/>
                          <a:pt x="575543" y="1175804"/>
                          <a:pt x="572278" y="1166891"/>
                        </a:cubicBezTo>
                        <a:lnTo>
                          <a:pt x="561975" y="1138824"/>
                        </a:lnTo>
                        <a:lnTo>
                          <a:pt x="591355" y="1144367"/>
                        </a:lnTo>
                        <a:cubicBezTo>
                          <a:pt x="597452" y="1145517"/>
                          <a:pt x="603677" y="1146505"/>
                          <a:pt x="609926" y="1147436"/>
                        </a:cubicBezTo>
                        <a:cubicBezTo>
                          <a:pt x="608848" y="1144811"/>
                          <a:pt x="607664" y="1142228"/>
                          <a:pt x="606360" y="1139726"/>
                        </a:cubicBezTo>
                        <a:cubicBezTo>
                          <a:pt x="594855" y="1117699"/>
                          <a:pt x="575935" y="1100474"/>
                          <a:pt x="555688" y="1086223"/>
                        </a:cubicBezTo>
                        <a:cubicBezTo>
                          <a:pt x="535441" y="1071972"/>
                          <a:pt x="513556" y="1060228"/>
                          <a:pt x="493219" y="1046120"/>
                        </a:cubicBezTo>
                        <a:cubicBezTo>
                          <a:pt x="481560" y="1037995"/>
                          <a:pt x="470451" y="1029110"/>
                          <a:pt x="459957" y="1019524"/>
                        </a:cubicBezTo>
                        <a:cubicBezTo>
                          <a:pt x="457403" y="1017199"/>
                          <a:pt x="454873" y="1014845"/>
                          <a:pt x="452390" y="1012434"/>
                        </a:cubicBezTo>
                        <a:cubicBezTo>
                          <a:pt x="449808" y="1009928"/>
                          <a:pt x="447249" y="1007393"/>
                          <a:pt x="444752" y="1004796"/>
                        </a:cubicBezTo>
                        <a:cubicBezTo>
                          <a:pt x="436163" y="995897"/>
                          <a:pt x="428095" y="986516"/>
                          <a:pt x="420576" y="976700"/>
                        </a:cubicBezTo>
                        <a:cubicBezTo>
                          <a:pt x="419960" y="988268"/>
                          <a:pt x="419697" y="999859"/>
                          <a:pt x="419788" y="1011465"/>
                        </a:cubicBezTo>
                        <a:close/>
                        <a:moveTo>
                          <a:pt x="514635" y="1240374"/>
                        </a:moveTo>
                        <a:lnTo>
                          <a:pt x="514802" y="1240374"/>
                        </a:lnTo>
                        <a:cubicBezTo>
                          <a:pt x="517275" y="1240909"/>
                          <a:pt x="519639" y="1241300"/>
                          <a:pt x="521963" y="1241782"/>
                        </a:cubicBezTo>
                        <a:cubicBezTo>
                          <a:pt x="524542" y="1242279"/>
                          <a:pt x="527072" y="1243019"/>
                          <a:pt x="529511" y="1243988"/>
                        </a:cubicBezTo>
                        <a:cubicBezTo>
                          <a:pt x="531283" y="1244718"/>
                          <a:pt x="533035" y="1245501"/>
                          <a:pt x="534796" y="1246270"/>
                        </a:cubicBezTo>
                        <a:cubicBezTo>
                          <a:pt x="538277" y="1247798"/>
                          <a:pt x="541743" y="1249349"/>
                          <a:pt x="545204" y="1250929"/>
                        </a:cubicBezTo>
                        <a:cubicBezTo>
                          <a:pt x="545968" y="1251278"/>
                          <a:pt x="546708" y="1251674"/>
                          <a:pt x="547467" y="1252028"/>
                        </a:cubicBezTo>
                        <a:lnTo>
                          <a:pt x="547491" y="1252028"/>
                        </a:lnTo>
                        <a:cubicBezTo>
                          <a:pt x="553511" y="1254825"/>
                          <a:pt x="559426" y="1257804"/>
                          <a:pt x="565327" y="1260884"/>
                        </a:cubicBezTo>
                        <a:cubicBezTo>
                          <a:pt x="568821" y="1262712"/>
                          <a:pt x="572316" y="1264536"/>
                          <a:pt x="575782" y="1266412"/>
                        </a:cubicBezTo>
                        <a:cubicBezTo>
                          <a:pt x="591842" y="1275125"/>
                          <a:pt x="607444" y="1284668"/>
                          <a:pt x="622521" y="1294994"/>
                        </a:cubicBezTo>
                        <a:cubicBezTo>
                          <a:pt x="615493" y="1279144"/>
                          <a:pt x="608876" y="1263084"/>
                          <a:pt x="602469" y="1246967"/>
                        </a:cubicBezTo>
                        <a:cubicBezTo>
                          <a:pt x="601390" y="1244241"/>
                          <a:pt x="600297" y="1241520"/>
                          <a:pt x="599228" y="1238789"/>
                        </a:cubicBezTo>
                        <a:cubicBezTo>
                          <a:pt x="595895" y="1230243"/>
                          <a:pt x="592625" y="1221698"/>
                          <a:pt x="589417" y="1213157"/>
                        </a:cubicBezTo>
                        <a:cubicBezTo>
                          <a:pt x="578584" y="1210077"/>
                          <a:pt x="567580" y="1207609"/>
                          <a:pt x="556475" y="1205518"/>
                        </a:cubicBezTo>
                        <a:cubicBezTo>
                          <a:pt x="540530" y="1202544"/>
                          <a:pt x="524365" y="1200329"/>
                          <a:pt x="508185" y="1198104"/>
                        </a:cubicBezTo>
                        <a:cubicBezTo>
                          <a:pt x="503430" y="1197450"/>
                          <a:pt x="498675" y="1196786"/>
                          <a:pt x="493921" y="1196113"/>
                        </a:cubicBezTo>
                        <a:cubicBezTo>
                          <a:pt x="488674" y="1195364"/>
                          <a:pt x="483441" y="1194576"/>
                          <a:pt x="478214" y="1193755"/>
                        </a:cubicBezTo>
                        <a:cubicBezTo>
                          <a:pt x="472246" y="1192800"/>
                          <a:pt x="466278" y="1191816"/>
                          <a:pt x="460368" y="1190704"/>
                        </a:cubicBezTo>
                        <a:cubicBezTo>
                          <a:pt x="459638" y="1190566"/>
                          <a:pt x="458907" y="1190408"/>
                          <a:pt x="458177" y="1190270"/>
                        </a:cubicBezTo>
                        <a:cubicBezTo>
                          <a:pt x="455241" y="1189702"/>
                          <a:pt x="452309" y="1189124"/>
                          <a:pt x="449392" y="1188498"/>
                        </a:cubicBezTo>
                        <a:cubicBezTo>
                          <a:pt x="450175" y="1190924"/>
                          <a:pt x="450963" y="1193354"/>
                          <a:pt x="451755" y="1195789"/>
                        </a:cubicBezTo>
                        <a:cubicBezTo>
                          <a:pt x="452286" y="1197421"/>
                          <a:pt x="452815" y="1199049"/>
                          <a:pt x="453350" y="1200687"/>
                        </a:cubicBezTo>
                        <a:cubicBezTo>
                          <a:pt x="454940" y="1205590"/>
                          <a:pt x="456577" y="1210498"/>
                          <a:pt x="458258" y="1215410"/>
                        </a:cubicBezTo>
                        <a:cubicBezTo>
                          <a:pt x="465615" y="1237075"/>
                          <a:pt x="473731" y="1258606"/>
                          <a:pt x="483804" y="1278839"/>
                        </a:cubicBezTo>
                        <a:cubicBezTo>
                          <a:pt x="485924" y="1283097"/>
                          <a:pt x="488101" y="1287318"/>
                          <a:pt x="490407" y="1291447"/>
                        </a:cubicBezTo>
                        <a:cubicBezTo>
                          <a:pt x="491362" y="1293176"/>
                          <a:pt x="492402" y="1294861"/>
                          <a:pt x="493405" y="1296565"/>
                        </a:cubicBezTo>
                        <a:cubicBezTo>
                          <a:pt x="495883" y="1300790"/>
                          <a:pt x="498451" y="1304949"/>
                          <a:pt x="501167" y="1308978"/>
                        </a:cubicBezTo>
                        <a:cubicBezTo>
                          <a:pt x="502409" y="1310825"/>
                          <a:pt x="503712" y="1312635"/>
                          <a:pt x="504987" y="1314444"/>
                        </a:cubicBezTo>
                        <a:cubicBezTo>
                          <a:pt x="507154" y="1313809"/>
                          <a:pt x="509322" y="1313174"/>
                          <a:pt x="511494" y="1312582"/>
                        </a:cubicBezTo>
                        <a:cubicBezTo>
                          <a:pt x="517170" y="1311035"/>
                          <a:pt x="522852" y="1309646"/>
                          <a:pt x="528547" y="1308415"/>
                        </a:cubicBezTo>
                        <a:cubicBezTo>
                          <a:pt x="530309" y="1308033"/>
                          <a:pt x="532070" y="1307665"/>
                          <a:pt x="533832" y="1307312"/>
                        </a:cubicBezTo>
                        <a:cubicBezTo>
                          <a:pt x="540931" y="1305879"/>
                          <a:pt x="548030" y="1304691"/>
                          <a:pt x="555120" y="1303745"/>
                        </a:cubicBezTo>
                        <a:cubicBezTo>
                          <a:pt x="557464" y="1303435"/>
                          <a:pt x="559803" y="1303110"/>
                          <a:pt x="562142" y="1302853"/>
                        </a:cubicBezTo>
                        <a:cubicBezTo>
                          <a:pt x="562620" y="1302800"/>
                          <a:pt x="563097" y="1302781"/>
                          <a:pt x="563575" y="1302733"/>
                        </a:cubicBezTo>
                        <a:cubicBezTo>
                          <a:pt x="574464" y="1301564"/>
                          <a:pt x="585407" y="1300972"/>
                          <a:pt x="596358" y="1300957"/>
                        </a:cubicBezTo>
                        <a:cubicBezTo>
                          <a:pt x="598426" y="1300957"/>
                          <a:pt x="600464" y="1301101"/>
                          <a:pt x="602522" y="1301143"/>
                        </a:cubicBezTo>
                        <a:cubicBezTo>
                          <a:pt x="591293" y="1293414"/>
                          <a:pt x="579993" y="1285795"/>
                          <a:pt x="568626" y="1278276"/>
                        </a:cubicBezTo>
                        <a:cubicBezTo>
                          <a:pt x="564329" y="1275445"/>
                          <a:pt x="559965" y="1272690"/>
                          <a:pt x="555607" y="1269945"/>
                        </a:cubicBezTo>
                        <a:cubicBezTo>
                          <a:pt x="551367" y="1267276"/>
                          <a:pt x="547118" y="1264617"/>
                          <a:pt x="542893" y="1261924"/>
                        </a:cubicBezTo>
                        <a:lnTo>
                          <a:pt x="541810" y="1261242"/>
                        </a:lnTo>
                        <a:cubicBezTo>
                          <a:pt x="540740" y="1260559"/>
                          <a:pt x="539652" y="1259914"/>
                          <a:pt x="538578" y="1259236"/>
                        </a:cubicBezTo>
                        <a:cubicBezTo>
                          <a:pt x="535393" y="1257222"/>
                          <a:pt x="532190" y="1255231"/>
                          <a:pt x="528958" y="1253259"/>
                        </a:cubicBezTo>
                        <a:cubicBezTo>
                          <a:pt x="528003" y="1252691"/>
                          <a:pt x="527110" y="1252099"/>
                          <a:pt x="526174" y="1251531"/>
                        </a:cubicBezTo>
                        <a:cubicBezTo>
                          <a:pt x="522322" y="1249197"/>
                          <a:pt x="519352" y="1246337"/>
                          <a:pt x="516101" y="1243439"/>
                        </a:cubicBezTo>
                        <a:cubicBezTo>
                          <a:pt x="515466" y="1242876"/>
                          <a:pt x="514841" y="1242307"/>
                          <a:pt x="514191" y="1241744"/>
                        </a:cubicBezTo>
                        <a:cubicBezTo>
                          <a:pt x="513876" y="1241419"/>
                          <a:pt x="513886" y="1240899"/>
                          <a:pt x="514210" y="1240584"/>
                        </a:cubicBezTo>
                        <a:cubicBezTo>
                          <a:pt x="514325" y="1240469"/>
                          <a:pt x="514473" y="1240393"/>
                          <a:pt x="514635" y="1240364"/>
                        </a:cubicBezTo>
                        <a:close/>
                        <a:moveTo>
                          <a:pt x="684617" y="1468013"/>
                        </a:moveTo>
                        <a:cubicBezTo>
                          <a:pt x="696877" y="1463258"/>
                          <a:pt x="709433" y="1459300"/>
                          <a:pt x="722208" y="1456173"/>
                        </a:cubicBezTo>
                        <a:cubicBezTo>
                          <a:pt x="713653" y="1447637"/>
                          <a:pt x="706502" y="1438031"/>
                          <a:pt x="700248" y="1428626"/>
                        </a:cubicBezTo>
                        <a:cubicBezTo>
                          <a:pt x="692418" y="1425886"/>
                          <a:pt x="684651" y="1422993"/>
                          <a:pt x="676936" y="1420210"/>
                        </a:cubicBezTo>
                        <a:cubicBezTo>
                          <a:pt x="662709" y="1415073"/>
                          <a:pt x="648487" y="1409950"/>
                          <a:pt x="634074" y="1405443"/>
                        </a:cubicBezTo>
                        <a:cubicBezTo>
                          <a:pt x="627357" y="1403348"/>
                          <a:pt x="620616" y="1401347"/>
                          <a:pt x="613784" y="1399609"/>
                        </a:cubicBezTo>
                        <a:cubicBezTo>
                          <a:pt x="603023" y="1396950"/>
                          <a:pt x="592086" y="1395055"/>
                          <a:pt x="581057" y="1393938"/>
                        </a:cubicBezTo>
                        <a:cubicBezTo>
                          <a:pt x="566635" y="1392381"/>
                          <a:pt x="552074" y="1391813"/>
                          <a:pt x="537656" y="1391551"/>
                        </a:cubicBezTo>
                        <a:cubicBezTo>
                          <a:pt x="533703" y="1391479"/>
                          <a:pt x="532767" y="1385645"/>
                          <a:pt x="536940" y="1385196"/>
                        </a:cubicBezTo>
                        <a:cubicBezTo>
                          <a:pt x="543691" y="1384471"/>
                          <a:pt x="550389" y="1383764"/>
                          <a:pt x="557082" y="1383186"/>
                        </a:cubicBezTo>
                        <a:cubicBezTo>
                          <a:pt x="562735" y="1382680"/>
                          <a:pt x="568382" y="1382232"/>
                          <a:pt x="574030" y="1381998"/>
                        </a:cubicBezTo>
                        <a:cubicBezTo>
                          <a:pt x="577849" y="1381831"/>
                          <a:pt x="581697" y="1381716"/>
                          <a:pt x="585540" y="1381716"/>
                        </a:cubicBezTo>
                        <a:cubicBezTo>
                          <a:pt x="590314" y="1381716"/>
                          <a:pt x="595088" y="1381912"/>
                          <a:pt x="599862" y="1382251"/>
                        </a:cubicBezTo>
                        <a:cubicBezTo>
                          <a:pt x="603830" y="1382532"/>
                          <a:pt x="607807" y="1382905"/>
                          <a:pt x="611798" y="1383473"/>
                        </a:cubicBezTo>
                        <a:cubicBezTo>
                          <a:pt x="620167" y="1384700"/>
                          <a:pt x="628455" y="1386414"/>
                          <a:pt x="636623" y="1388596"/>
                        </a:cubicBezTo>
                        <a:cubicBezTo>
                          <a:pt x="645957" y="1391049"/>
                          <a:pt x="655180" y="1393990"/>
                          <a:pt x="664313" y="1397136"/>
                        </a:cubicBezTo>
                        <a:cubicBezTo>
                          <a:pt x="667698" y="1398301"/>
                          <a:pt x="671073" y="1399485"/>
                          <a:pt x="674429" y="1400693"/>
                        </a:cubicBezTo>
                        <a:lnTo>
                          <a:pt x="683304" y="1403897"/>
                        </a:lnTo>
                        <a:lnTo>
                          <a:pt x="685515" y="1404699"/>
                        </a:lnTo>
                        <a:lnTo>
                          <a:pt x="684885" y="1403644"/>
                        </a:lnTo>
                        <a:cubicBezTo>
                          <a:pt x="683338" y="1401027"/>
                          <a:pt x="681801" y="1398406"/>
                          <a:pt x="680273" y="1395781"/>
                        </a:cubicBezTo>
                        <a:cubicBezTo>
                          <a:pt x="678745" y="1393155"/>
                          <a:pt x="677222" y="1390481"/>
                          <a:pt x="675699" y="1387755"/>
                        </a:cubicBezTo>
                        <a:cubicBezTo>
                          <a:pt x="672969" y="1382929"/>
                          <a:pt x="670285" y="1378078"/>
                          <a:pt x="667650" y="1373204"/>
                        </a:cubicBezTo>
                        <a:cubicBezTo>
                          <a:pt x="665397" y="1370697"/>
                          <a:pt x="663196" y="1368143"/>
                          <a:pt x="661114" y="1365484"/>
                        </a:cubicBezTo>
                        <a:cubicBezTo>
                          <a:pt x="651380" y="1353071"/>
                          <a:pt x="643612" y="1339308"/>
                          <a:pt x="636809" y="1325644"/>
                        </a:cubicBezTo>
                        <a:cubicBezTo>
                          <a:pt x="635964" y="1323949"/>
                          <a:pt x="635186" y="1322274"/>
                          <a:pt x="634370" y="1320584"/>
                        </a:cubicBezTo>
                        <a:cubicBezTo>
                          <a:pt x="632575" y="1320345"/>
                          <a:pt x="630784" y="1320049"/>
                          <a:pt x="628985" y="1319844"/>
                        </a:cubicBezTo>
                        <a:cubicBezTo>
                          <a:pt x="618162" y="1318602"/>
                          <a:pt x="607277" y="1317977"/>
                          <a:pt x="596382" y="1317972"/>
                        </a:cubicBezTo>
                        <a:cubicBezTo>
                          <a:pt x="585698" y="1317977"/>
                          <a:pt x="575018" y="1318564"/>
                          <a:pt x="564396" y="1319734"/>
                        </a:cubicBezTo>
                        <a:lnTo>
                          <a:pt x="564028" y="1319762"/>
                        </a:lnTo>
                        <a:cubicBezTo>
                          <a:pt x="559120" y="1320307"/>
                          <a:pt x="554236" y="1321013"/>
                          <a:pt x="549367" y="1321791"/>
                        </a:cubicBezTo>
                        <a:cubicBezTo>
                          <a:pt x="543538" y="1322746"/>
                          <a:pt x="537737" y="1323797"/>
                          <a:pt x="531975" y="1325057"/>
                        </a:cubicBezTo>
                        <a:cubicBezTo>
                          <a:pt x="526723" y="1326203"/>
                          <a:pt x="521472" y="1327501"/>
                          <a:pt x="516268" y="1328910"/>
                        </a:cubicBezTo>
                        <a:cubicBezTo>
                          <a:pt x="513284" y="1329717"/>
                          <a:pt x="510315" y="1330566"/>
                          <a:pt x="507350" y="1331459"/>
                        </a:cubicBezTo>
                        <a:cubicBezTo>
                          <a:pt x="504452" y="1332333"/>
                          <a:pt x="501564" y="1333240"/>
                          <a:pt x="498690" y="1334190"/>
                        </a:cubicBezTo>
                        <a:cubicBezTo>
                          <a:pt x="493018" y="1336061"/>
                          <a:pt x="487394" y="1338071"/>
                          <a:pt x="481818" y="1340220"/>
                        </a:cubicBezTo>
                        <a:cubicBezTo>
                          <a:pt x="473731" y="1343356"/>
                          <a:pt x="465758" y="1346784"/>
                          <a:pt x="457895" y="1350508"/>
                        </a:cubicBezTo>
                        <a:cubicBezTo>
                          <a:pt x="452653" y="1352981"/>
                          <a:pt x="447468" y="1355578"/>
                          <a:pt x="442346" y="1358294"/>
                        </a:cubicBezTo>
                        <a:cubicBezTo>
                          <a:pt x="431117" y="1364243"/>
                          <a:pt x="420189" y="1370721"/>
                          <a:pt x="409567" y="1377725"/>
                        </a:cubicBezTo>
                        <a:cubicBezTo>
                          <a:pt x="457208" y="1399170"/>
                          <a:pt x="494670" y="1438733"/>
                          <a:pt x="540821" y="1463267"/>
                        </a:cubicBezTo>
                        <a:cubicBezTo>
                          <a:pt x="561765" y="1474319"/>
                          <a:pt x="584294" y="1482049"/>
                          <a:pt x="607611" y="1486183"/>
                        </a:cubicBezTo>
                        <a:cubicBezTo>
                          <a:pt x="617064" y="1487887"/>
                          <a:pt x="630130" y="1488895"/>
                          <a:pt x="644906" y="1488895"/>
                        </a:cubicBezTo>
                        <a:cubicBezTo>
                          <a:pt x="647728" y="1488895"/>
                          <a:pt x="650635" y="1488847"/>
                          <a:pt x="653557" y="1488771"/>
                        </a:cubicBezTo>
                        <a:cubicBezTo>
                          <a:pt x="660718" y="1477384"/>
                          <a:pt x="676826" y="1471025"/>
                          <a:pt x="684283" y="1468104"/>
                        </a:cubicBezTo>
                        <a:close/>
                        <a:moveTo>
                          <a:pt x="602398" y="1199436"/>
                        </a:moveTo>
                        <a:cubicBezTo>
                          <a:pt x="603672" y="1202826"/>
                          <a:pt x="604942" y="1206215"/>
                          <a:pt x="606217" y="1209600"/>
                        </a:cubicBezTo>
                        <a:cubicBezTo>
                          <a:pt x="606861" y="1211309"/>
                          <a:pt x="607496" y="1213023"/>
                          <a:pt x="608126" y="1214732"/>
                        </a:cubicBezTo>
                        <a:cubicBezTo>
                          <a:pt x="608757" y="1216441"/>
                          <a:pt x="609487" y="1218270"/>
                          <a:pt x="610165" y="1220036"/>
                        </a:cubicBezTo>
                        <a:cubicBezTo>
                          <a:pt x="610752" y="1221574"/>
                          <a:pt x="611349" y="1223101"/>
                          <a:pt x="611936" y="1224634"/>
                        </a:cubicBezTo>
                        <a:cubicBezTo>
                          <a:pt x="613426" y="1228482"/>
                          <a:pt x="614910" y="1232334"/>
                          <a:pt x="616419" y="1236173"/>
                        </a:cubicBezTo>
                        <a:cubicBezTo>
                          <a:pt x="625566" y="1259470"/>
                          <a:pt x="635196" y="1282544"/>
                          <a:pt x="645747" y="1305168"/>
                        </a:cubicBezTo>
                        <a:lnTo>
                          <a:pt x="645957" y="1305646"/>
                        </a:lnTo>
                        <a:cubicBezTo>
                          <a:pt x="647346" y="1308615"/>
                          <a:pt x="648788" y="1311565"/>
                          <a:pt x="650225" y="1314516"/>
                        </a:cubicBezTo>
                        <a:lnTo>
                          <a:pt x="650793" y="1315690"/>
                        </a:lnTo>
                        <a:cubicBezTo>
                          <a:pt x="651375" y="1316884"/>
                          <a:pt x="651943" y="1318077"/>
                          <a:pt x="652540" y="1319261"/>
                        </a:cubicBezTo>
                        <a:lnTo>
                          <a:pt x="656527" y="1319992"/>
                        </a:lnTo>
                        <a:lnTo>
                          <a:pt x="672147" y="1322856"/>
                        </a:lnTo>
                        <a:cubicBezTo>
                          <a:pt x="678005" y="1323926"/>
                          <a:pt x="684111" y="1324704"/>
                          <a:pt x="690432" y="1325334"/>
                        </a:cubicBezTo>
                        <a:cubicBezTo>
                          <a:pt x="698610" y="1326145"/>
                          <a:pt x="707342" y="1326609"/>
                          <a:pt x="716847" y="1326728"/>
                        </a:cubicBezTo>
                        <a:cubicBezTo>
                          <a:pt x="718041" y="1326728"/>
                          <a:pt x="719168" y="1326785"/>
                          <a:pt x="720385" y="1326790"/>
                        </a:cubicBezTo>
                        <a:cubicBezTo>
                          <a:pt x="720958" y="1326790"/>
                          <a:pt x="721473" y="1326819"/>
                          <a:pt x="722051" y="1326819"/>
                        </a:cubicBezTo>
                        <a:cubicBezTo>
                          <a:pt x="724371" y="1326819"/>
                          <a:pt x="726720" y="1326761"/>
                          <a:pt x="729059" y="1326723"/>
                        </a:cubicBezTo>
                        <a:cubicBezTo>
                          <a:pt x="731924" y="1326680"/>
                          <a:pt x="734817" y="1326632"/>
                          <a:pt x="737715" y="1326542"/>
                        </a:cubicBezTo>
                        <a:cubicBezTo>
                          <a:pt x="749478" y="1326188"/>
                          <a:pt x="761347" y="1325534"/>
                          <a:pt x="772948" y="1324876"/>
                        </a:cubicBezTo>
                        <a:cubicBezTo>
                          <a:pt x="774900" y="1324761"/>
                          <a:pt x="776881" y="1324656"/>
                          <a:pt x="778844" y="1324546"/>
                        </a:cubicBezTo>
                        <a:cubicBezTo>
                          <a:pt x="778252" y="1323715"/>
                          <a:pt x="777693" y="1322866"/>
                          <a:pt x="777096" y="1322044"/>
                        </a:cubicBezTo>
                        <a:cubicBezTo>
                          <a:pt x="764593" y="1304595"/>
                          <a:pt x="750834" y="1288082"/>
                          <a:pt x="735920" y="1272642"/>
                        </a:cubicBezTo>
                        <a:cubicBezTo>
                          <a:pt x="728787" y="1265323"/>
                          <a:pt x="721249" y="1258444"/>
                          <a:pt x="713481" y="1251837"/>
                        </a:cubicBezTo>
                        <a:cubicBezTo>
                          <a:pt x="709591" y="1248533"/>
                          <a:pt x="705571" y="1245396"/>
                          <a:pt x="701594" y="1242212"/>
                        </a:cubicBezTo>
                        <a:cubicBezTo>
                          <a:pt x="699321" y="1240393"/>
                          <a:pt x="696930" y="1238684"/>
                          <a:pt x="694710" y="1236812"/>
                        </a:cubicBezTo>
                        <a:cubicBezTo>
                          <a:pt x="692361" y="1234831"/>
                          <a:pt x="690962" y="1232320"/>
                          <a:pt x="688761" y="1230224"/>
                        </a:cubicBezTo>
                        <a:cubicBezTo>
                          <a:pt x="687964" y="1229460"/>
                          <a:pt x="688284" y="1227689"/>
                          <a:pt x="689458" y="1227689"/>
                        </a:cubicBezTo>
                        <a:cubicBezTo>
                          <a:pt x="689587" y="1227689"/>
                          <a:pt x="689716" y="1227708"/>
                          <a:pt x="689840" y="1227746"/>
                        </a:cubicBezTo>
                        <a:cubicBezTo>
                          <a:pt x="695230" y="1229336"/>
                          <a:pt x="699474" y="1230210"/>
                          <a:pt x="704611" y="1232998"/>
                        </a:cubicBezTo>
                        <a:cubicBezTo>
                          <a:pt x="709156" y="1235457"/>
                          <a:pt x="713505" y="1238249"/>
                          <a:pt x="717792" y="1241114"/>
                        </a:cubicBezTo>
                        <a:cubicBezTo>
                          <a:pt x="726801" y="1247273"/>
                          <a:pt x="735390" y="1254033"/>
                          <a:pt x="743487" y="1261351"/>
                        </a:cubicBezTo>
                        <a:cubicBezTo>
                          <a:pt x="759719" y="1275879"/>
                          <a:pt x="774203" y="1292765"/>
                          <a:pt x="787165" y="1310300"/>
                        </a:cubicBezTo>
                        <a:cubicBezTo>
                          <a:pt x="790402" y="1314673"/>
                          <a:pt x="793567" y="1319104"/>
                          <a:pt x="796661" y="1323591"/>
                        </a:cubicBezTo>
                        <a:cubicBezTo>
                          <a:pt x="805966" y="1323171"/>
                          <a:pt x="815332" y="1322875"/>
                          <a:pt x="824661" y="1322856"/>
                        </a:cubicBezTo>
                        <a:cubicBezTo>
                          <a:pt x="814807" y="1296255"/>
                          <a:pt x="808037" y="1268828"/>
                          <a:pt x="801478" y="1241988"/>
                        </a:cubicBezTo>
                        <a:lnTo>
                          <a:pt x="798575" y="1230100"/>
                        </a:lnTo>
                        <a:cubicBezTo>
                          <a:pt x="784062" y="1215615"/>
                          <a:pt x="767424" y="1203537"/>
                          <a:pt x="749292" y="1194772"/>
                        </a:cubicBezTo>
                        <a:cubicBezTo>
                          <a:pt x="712933" y="1177155"/>
                          <a:pt x="672863" y="1172720"/>
                          <a:pt x="632899" y="1167688"/>
                        </a:cubicBezTo>
                        <a:cubicBezTo>
                          <a:pt x="630002" y="1167321"/>
                          <a:pt x="627104" y="1166948"/>
                          <a:pt x="624201" y="1166571"/>
                        </a:cubicBezTo>
                        <a:cubicBezTo>
                          <a:pt x="621232" y="1166184"/>
                          <a:pt x="618262" y="1165783"/>
                          <a:pt x="615297" y="1165373"/>
                        </a:cubicBezTo>
                        <a:cubicBezTo>
                          <a:pt x="606226" y="1164117"/>
                          <a:pt x="597189" y="1162742"/>
                          <a:pt x="588233" y="1161052"/>
                        </a:cubicBezTo>
                        <a:cubicBezTo>
                          <a:pt x="592916" y="1173842"/>
                          <a:pt x="597638" y="1186637"/>
                          <a:pt x="602398" y="1199426"/>
                        </a:cubicBezTo>
                        <a:close/>
                        <a:moveTo>
                          <a:pt x="778591" y="1384671"/>
                        </a:moveTo>
                        <a:cubicBezTo>
                          <a:pt x="780114" y="1384433"/>
                          <a:pt x="781651" y="1384313"/>
                          <a:pt x="783188" y="1384308"/>
                        </a:cubicBezTo>
                        <a:cubicBezTo>
                          <a:pt x="784983" y="1384323"/>
                          <a:pt x="786778" y="1384442"/>
                          <a:pt x="788564" y="1384662"/>
                        </a:cubicBezTo>
                        <a:cubicBezTo>
                          <a:pt x="792837" y="1385139"/>
                          <a:pt x="797100" y="1386037"/>
                          <a:pt x="801024" y="1386743"/>
                        </a:cubicBezTo>
                        <a:cubicBezTo>
                          <a:pt x="807646" y="1387937"/>
                          <a:pt x="814234" y="1389350"/>
                          <a:pt x="820784" y="1390911"/>
                        </a:cubicBezTo>
                        <a:cubicBezTo>
                          <a:pt x="823195" y="1391484"/>
                          <a:pt x="825616" y="1392009"/>
                          <a:pt x="828012" y="1392654"/>
                        </a:cubicBezTo>
                        <a:cubicBezTo>
                          <a:pt x="829664" y="1393098"/>
                          <a:pt x="831311" y="1393575"/>
                          <a:pt x="832963" y="1394024"/>
                        </a:cubicBezTo>
                        <a:cubicBezTo>
                          <a:pt x="834295" y="1394386"/>
                          <a:pt x="835627" y="1394764"/>
                          <a:pt x="836959" y="1395127"/>
                        </a:cubicBezTo>
                        <a:lnTo>
                          <a:pt x="844550" y="1393565"/>
                        </a:lnTo>
                        <a:lnTo>
                          <a:pt x="852098" y="1392009"/>
                        </a:lnTo>
                        <a:cubicBezTo>
                          <a:pt x="854814" y="1391450"/>
                          <a:pt x="857578" y="1390911"/>
                          <a:pt x="860314" y="1390352"/>
                        </a:cubicBezTo>
                        <a:cubicBezTo>
                          <a:pt x="858108" y="1387435"/>
                          <a:pt x="855960" y="1384433"/>
                          <a:pt x="853864" y="1381344"/>
                        </a:cubicBezTo>
                        <a:cubicBezTo>
                          <a:pt x="852131" y="1378799"/>
                          <a:pt x="850436" y="1376178"/>
                          <a:pt x="848789" y="1373490"/>
                        </a:cubicBezTo>
                        <a:cubicBezTo>
                          <a:pt x="847089" y="1370736"/>
                          <a:pt x="845433" y="1367924"/>
                          <a:pt x="843824" y="1365059"/>
                        </a:cubicBezTo>
                        <a:cubicBezTo>
                          <a:pt x="843394" y="1364286"/>
                          <a:pt x="842936" y="1363536"/>
                          <a:pt x="842506" y="1362753"/>
                        </a:cubicBezTo>
                        <a:cubicBezTo>
                          <a:pt x="838420" y="1355258"/>
                          <a:pt x="834834" y="1347596"/>
                          <a:pt x="831488" y="1339838"/>
                        </a:cubicBezTo>
                        <a:cubicBezTo>
                          <a:pt x="829535" y="1339809"/>
                          <a:pt x="827587" y="1339780"/>
                          <a:pt x="825635" y="1339780"/>
                        </a:cubicBezTo>
                        <a:cubicBezTo>
                          <a:pt x="819667" y="1339780"/>
                          <a:pt x="813699" y="1339928"/>
                          <a:pt x="807694" y="1340124"/>
                        </a:cubicBezTo>
                        <a:cubicBezTo>
                          <a:pt x="801836" y="1340315"/>
                          <a:pt x="795968" y="1340563"/>
                          <a:pt x="790101" y="1340869"/>
                        </a:cubicBezTo>
                        <a:cubicBezTo>
                          <a:pt x="775779" y="1341604"/>
                          <a:pt x="761399" y="1342535"/>
                          <a:pt x="747053" y="1343137"/>
                        </a:cubicBezTo>
                        <a:cubicBezTo>
                          <a:pt x="744542" y="1343242"/>
                          <a:pt x="742031" y="1343313"/>
                          <a:pt x="739519" y="1343394"/>
                        </a:cubicBezTo>
                        <a:cubicBezTo>
                          <a:pt x="736832" y="1343480"/>
                          <a:pt x="734144" y="1343547"/>
                          <a:pt x="731456" y="1343595"/>
                        </a:cubicBezTo>
                        <a:lnTo>
                          <a:pt x="730979" y="1343595"/>
                        </a:lnTo>
                        <a:cubicBezTo>
                          <a:pt x="728148" y="1343647"/>
                          <a:pt x="725317" y="1343705"/>
                          <a:pt x="722490" y="1343709"/>
                        </a:cubicBezTo>
                        <a:lnTo>
                          <a:pt x="722080" y="1343709"/>
                        </a:lnTo>
                        <a:cubicBezTo>
                          <a:pt x="719005" y="1343709"/>
                          <a:pt x="715940" y="1343628"/>
                          <a:pt x="712871" y="1343561"/>
                        </a:cubicBezTo>
                        <a:cubicBezTo>
                          <a:pt x="702978" y="1343342"/>
                          <a:pt x="693125" y="1342759"/>
                          <a:pt x="683324" y="1341580"/>
                        </a:cubicBezTo>
                        <a:cubicBezTo>
                          <a:pt x="678583" y="1341012"/>
                          <a:pt x="673847" y="1340334"/>
                          <a:pt x="669135" y="1339470"/>
                        </a:cubicBezTo>
                        <a:cubicBezTo>
                          <a:pt x="672477" y="1346154"/>
                          <a:pt x="675928" y="1352756"/>
                          <a:pt x="679437" y="1359340"/>
                        </a:cubicBezTo>
                        <a:cubicBezTo>
                          <a:pt x="680130" y="1360643"/>
                          <a:pt x="680846" y="1361932"/>
                          <a:pt x="681543" y="1363231"/>
                        </a:cubicBezTo>
                        <a:cubicBezTo>
                          <a:pt x="685415" y="1370406"/>
                          <a:pt x="689382" y="1377529"/>
                          <a:pt x="693440" y="1384600"/>
                        </a:cubicBezTo>
                        <a:cubicBezTo>
                          <a:pt x="693750" y="1385149"/>
                          <a:pt x="694056" y="1385693"/>
                          <a:pt x="694371" y="1386237"/>
                        </a:cubicBezTo>
                        <a:cubicBezTo>
                          <a:pt x="695512" y="1388218"/>
                          <a:pt x="696643" y="1390204"/>
                          <a:pt x="697799" y="1392171"/>
                        </a:cubicBezTo>
                        <a:cubicBezTo>
                          <a:pt x="699274" y="1394683"/>
                          <a:pt x="700787" y="1397165"/>
                          <a:pt x="702281" y="1399662"/>
                        </a:cubicBezTo>
                        <a:cubicBezTo>
                          <a:pt x="702974" y="1400808"/>
                          <a:pt x="703656" y="1401963"/>
                          <a:pt x="704349" y="1403104"/>
                        </a:cubicBezTo>
                        <a:cubicBezTo>
                          <a:pt x="705194" y="1404503"/>
                          <a:pt x="706010" y="1405916"/>
                          <a:pt x="706860" y="1407305"/>
                        </a:cubicBezTo>
                        <a:cubicBezTo>
                          <a:pt x="708125" y="1409363"/>
                          <a:pt x="709409" y="1411425"/>
                          <a:pt x="710679" y="1413473"/>
                        </a:cubicBezTo>
                        <a:cubicBezTo>
                          <a:pt x="713109" y="1417321"/>
                          <a:pt x="715611" y="1421112"/>
                          <a:pt x="718222" y="1424850"/>
                        </a:cubicBezTo>
                        <a:cubicBezTo>
                          <a:pt x="718423" y="1425132"/>
                          <a:pt x="718633" y="1425413"/>
                          <a:pt x="718838" y="1425695"/>
                        </a:cubicBezTo>
                        <a:cubicBezTo>
                          <a:pt x="721612" y="1429605"/>
                          <a:pt x="724529" y="1433396"/>
                          <a:pt x="727622" y="1437024"/>
                        </a:cubicBezTo>
                        <a:cubicBezTo>
                          <a:pt x="731389" y="1441502"/>
                          <a:pt x="735504" y="1445675"/>
                          <a:pt x="739935" y="1449499"/>
                        </a:cubicBezTo>
                        <a:cubicBezTo>
                          <a:pt x="740832" y="1450258"/>
                          <a:pt x="741816" y="1450893"/>
                          <a:pt x="742737" y="1451619"/>
                        </a:cubicBezTo>
                        <a:cubicBezTo>
                          <a:pt x="754672" y="1449346"/>
                          <a:pt x="766636" y="1447627"/>
                          <a:pt x="778467" y="1446305"/>
                        </a:cubicBezTo>
                        <a:cubicBezTo>
                          <a:pt x="781937" y="1445913"/>
                          <a:pt x="785394" y="1445555"/>
                          <a:pt x="788841" y="1445231"/>
                        </a:cubicBezTo>
                        <a:cubicBezTo>
                          <a:pt x="792560" y="1444877"/>
                          <a:pt x="796255" y="1444558"/>
                          <a:pt x="799936" y="1444276"/>
                        </a:cubicBezTo>
                        <a:cubicBezTo>
                          <a:pt x="820913" y="1442648"/>
                          <a:pt x="841170" y="1441980"/>
                          <a:pt x="859784" y="1441383"/>
                        </a:cubicBezTo>
                        <a:lnTo>
                          <a:pt x="866869" y="1441173"/>
                        </a:lnTo>
                        <a:cubicBezTo>
                          <a:pt x="860113" y="1434241"/>
                          <a:pt x="853215" y="1427805"/>
                          <a:pt x="845648" y="1422425"/>
                        </a:cubicBezTo>
                        <a:lnTo>
                          <a:pt x="829535" y="1410967"/>
                        </a:lnTo>
                        <a:lnTo>
                          <a:pt x="828628" y="1410327"/>
                        </a:lnTo>
                        <a:lnTo>
                          <a:pt x="827616" y="1409602"/>
                        </a:lnTo>
                        <a:lnTo>
                          <a:pt x="822498" y="1405959"/>
                        </a:lnTo>
                        <a:lnTo>
                          <a:pt x="819658" y="1404870"/>
                        </a:lnTo>
                        <a:cubicBezTo>
                          <a:pt x="816349" y="1403596"/>
                          <a:pt x="813031" y="1402345"/>
                          <a:pt x="809718" y="1401075"/>
                        </a:cubicBezTo>
                        <a:cubicBezTo>
                          <a:pt x="806037" y="1399667"/>
                          <a:pt x="802356" y="1398254"/>
                          <a:pt x="798647" y="1396907"/>
                        </a:cubicBezTo>
                        <a:cubicBezTo>
                          <a:pt x="797215" y="1396387"/>
                          <a:pt x="795696" y="1395905"/>
                          <a:pt x="794188" y="1395408"/>
                        </a:cubicBezTo>
                        <a:cubicBezTo>
                          <a:pt x="790221" y="1394181"/>
                          <a:pt x="786325" y="1392749"/>
                          <a:pt x="782510" y="1391112"/>
                        </a:cubicBezTo>
                        <a:cubicBezTo>
                          <a:pt x="779803" y="1389980"/>
                          <a:pt x="777254" y="1388505"/>
                          <a:pt x="774924" y="1386714"/>
                        </a:cubicBezTo>
                        <a:cubicBezTo>
                          <a:pt x="774600" y="1386404"/>
                          <a:pt x="774590" y="1385889"/>
                          <a:pt x="774900" y="1385569"/>
                        </a:cubicBezTo>
                        <a:cubicBezTo>
                          <a:pt x="774991" y="1385473"/>
                          <a:pt x="775101" y="1385406"/>
                          <a:pt x="775220" y="1385363"/>
                        </a:cubicBezTo>
                        <a:cubicBezTo>
                          <a:pt x="776328" y="1385053"/>
                          <a:pt x="777450" y="1384819"/>
                          <a:pt x="778591" y="1384671"/>
                        </a:cubicBezTo>
                        <a:close/>
                        <a:moveTo>
                          <a:pt x="823606" y="1260688"/>
                        </a:moveTo>
                        <a:cubicBezTo>
                          <a:pt x="829005" y="1281899"/>
                          <a:pt x="835002" y="1302972"/>
                          <a:pt x="842946" y="1323228"/>
                        </a:cubicBezTo>
                        <a:cubicBezTo>
                          <a:pt x="844087" y="1326141"/>
                          <a:pt x="845295" y="1329020"/>
                          <a:pt x="846526" y="1331894"/>
                        </a:cubicBezTo>
                        <a:cubicBezTo>
                          <a:pt x="847758" y="1334768"/>
                          <a:pt x="848990" y="1337747"/>
                          <a:pt x="850346" y="1340621"/>
                        </a:cubicBezTo>
                        <a:cubicBezTo>
                          <a:pt x="850589" y="1341141"/>
                          <a:pt x="850861" y="1341642"/>
                          <a:pt x="851105" y="1342158"/>
                        </a:cubicBezTo>
                        <a:cubicBezTo>
                          <a:pt x="853067" y="1346278"/>
                          <a:pt x="855105" y="1350365"/>
                          <a:pt x="857311" y="1354384"/>
                        </a:cubicBezTo>
                        <a:cubicBezTo>
                          <a:pt x="857354" y="1354470"/>
                          <a:pt x="857392" y="1354556"/>
                          <a:pt x="857440" y="1354637"/>
                        </a:cubicBezTo>
                        <a:cubicBezTo>
                          <a:pt x="859182" y="1357831"/>
                          <a:pt x="861044" y="1360977"/>
                          <a:pt x="862959" y="1364090"/>
                        </a:cubicBezTo>
                        <a:cubicBezTo>
                          <a:pt x="867795" y="1371986"/>
                          <a:pt x="873175" y="1379539"/>
                          <a:pt x="879066" y="1386681"/>
                        </a:cubicBezTo>
                        <a:cubicBezTo>
                          <a:pt x="901362" y="1382384"/>
                          <a:pt x="924081" y="1378565"/>
                          <a:pt x="946859" y="1375734"/>
                        </a:cubicBezTo>
                        <a:cubicBezTo>
                          <a:pt x="950349" y="1375304"/>
                          <a:pt x="953838" y="1374870"/>
                          <a:pt x="957328" y="1374493"/>
                        </a:cubicBezTo>
                        <a:cubicBezTo>
                          <a:pt x="960713" y="1374120"/>
                          <a:pt x="964098" y="1373815"/>
                          <a:pt x="967488" y="1373500"/>
                        </a:cubicBezTo>
                        <a:cubicBezTo>
                          <a:pt x="971307" y="1373147"/>
                          <a:pt x="975098" y="1372803"/>
                          <a:pt x="978903" y="1372521"/>
                        </a:cubicBezTo>
                        <a:cubicBezTo>
                          <a:pt x="974744" y="1370530"/>
                          <a:pt x="970605" y="1368501"/>
                          <a:pt x="966490" y="1366382"/>
                        </a:cubicBezTo>
                        <a:cubicBezTo>
                          <a:pt x="962632" y="1364386"/>
                          <a:pt x="958851" y="1362300"/>
                          <a:pt x="955065" y="1360175"/>
                        </a:cubicBezTo>
                        <a:cubicBezTo>
                          <a:pt x="944505" y="1354184"/>
                          <a:pt x="934284" y="1347615"/>
                          <a:pt x="924444" y="1340496"/>
                        </a:cubicBezTo>
                        <a:cubicBezTo>
                          <a:pt x="922263" y="1338921"/>
                          <a:pt x="920057" y="1337389"/>
                          <a:pt x="917909" y="1335756"/>
                        </a:cubicBezTo>
                        <a:cubicBezTo>
                          <a:pt x="910246" y="1329927"/>
                          <a:pt x="902756" y="1323820"/>
                          <a:pt x="895991" y="1316936"/>
                        </a:cubicBezTo>
                        <a:cubicBezTo>
                          <a:pt x="889994" y="1310844"/>
                          <a:pt x="883764" y="1305125"/>
                          <a:pt x="881053" y="1296842"/>
                        </a:cubicBezTo>
                        <a:cubicBezTo>
                          <a:pt x="880909" y="1296403"/>
                          <a:pt x="881148" y="1295930"/>
                          <a:pt x="881587" y="1295787"/>
                        </a:cubicBezTo>
                        <a:cubicBezTo>
                          <a:pt x="881692" y="1295754"/>
                          <a:pt x="881802" y="1295739"/>
                          <a:pt x="881912" y="1295749"/>
                        </a:cubicBezTo>
                        <a:cubicBezTo>
                          <a:pt x="882036" y="1295749"/>
                          <a:pt x="882160" y="1295773"/>
                          <a:pt x="882275" y="1295816"/>
                        </a:cubicBezTo>
                        <a:cubicBezTo>
                          <a:pt x="891026" y="1299277"/>
                          <a:pt x="897833" y="1306319"/>
                          <a:pt x="905434" y="1311785"/>
                        </a:cubicBezTo>
                        <a:cubicBezTo>
                          <a:pt x="912595" y="1316946"/>
                          <a:pt x="919756" y="1322021"/>
                          <a:pt x="927256" y="1326647"/>
                        </a:cubicBezTo>
                        <a:cubicBezTo>
                          <a:pt x="942681" y="1336166"/>
                          <a:pt x="958966" y="1344473"/>
                          <a:pt x="975293" y="1352293"/>
                        </a:cubicBezTo>
                        <a:cubicBezTo>
                          <a:pt x="978535" y="1353845"/>
                          <a:pt x="981791" y="1355358"/>
                          <a:pt x="985047" y="1356876"/>
                        </a:cubicBezTo>
                        <a:cubicBezTo>
                          <a:pt x="979284" y="1350465"/>
                          <a:pt x="973398" y="1344249"/>
                          <a:pt x="967096" y="1338501"/>
                        </a:cubicBezTo>
                        <a:lnTo>
                          <a:pt x="950482" y="1323343"/>
                        </a:lnTo>
                        <a:lnTo>
                          <a:pt x="969612" y="1311522"/>
                        </a:lnTo>
                        <a:cubicBezTo>
                          <a:pt x="980955" y="1304514"/>
                          <a:pt x="993354" y="1299153"/>
                          <a:pt x="1006802" y="1295214"/>
                        </a:cubicBezTo>
                        <a:cubicBezTo>
                          <a:pt x="1003079" y="1293109"/>
                          <a:pt x="999278" y="1291142"/>
                          <a:pt x="995373" y="1289394"/>
                        </a:cubicBezTo>
                        <a:cubicBezTo>
                          <a:pt x="945574" y="1267066"/>
                          <a:pt x="884251" y="1274117"/>
                          <a:pt x="836940" y="1250056"/>
                        </a:cubicBezTo>
                        <a:cubicBezTo>
                          <a:pt x="830223" y="1246671"/>
                          <a:pt x="823859" y="1242627"/>
                          <a:pt x="817948" y="1237973"/>
                        </a:cubicBezTo>
                        <a:lnTo>
                          <a:pt x="818216" y="1239056"/>
                        </a:lnTo>
                        <a:cubicBezTo>
                          <a:pt x="819977" y="1246270"/>
                          <a:pt x="821773" y="1253479"/>
                          <a:pt x="823606" y="1260688"/>
                        </a:cubicBezTo>
                        <a:close/>
                        <a:moveTo>
                          <a:pt x="947169" y="1565161"/>
                        </a:moveTo>
                        <a:cubicBezTo>
                          <a:pt x="944343" y="1557384"/>
                          <a:pt x="946673" y="1548671"/>
                          <a:pt x="952998" y="1543339"/>
                        </a:cubicBezTo>
                        <a:cubicBezTo>
                          <a:pt x="959801" y="1537662"/>
                          <a:pt x="967196" y="1532974"/>
                          <a:pt x="974825" y="1528797"/>
                        </a:cubicBezTo>
                        <a:cubicBezTo>
                          <a:pt x="969956" y="1526553"/>
                          <a:pt x="965196" y="1524118"/>
                          <a:pt x="960503" y="1521588"/>
                        </a:cubicBezTo>
                        <a:cubicBezTo>
                          <a:pt x="943851" y="1520900"/>
                          <a:pt x="927166" y="1520671"/>
                          <a:pt x="910514" y="1520389"/>
                        </a:cubicBezTo>
                        <a:cubicBezTo>
                          <a:pt x="889880" y="1520036"/>
                          <a:pt x="869208" y="1520050"/>
                          <a:pt x="848608" y="1518680"/>
                        </a:cubicBezTo>
                        <a:cubicBezTo>
                          <a:pt x="838467" y="1518002"/>
                          <a:pt x="828346" y="1517219"/>
                          <a:pt x="818287" y="1515739"/>
                        </a:cubicBezTo>
                        <a:cubicBezTo>
                          <a:pt x="813146" y="1514980"/>
                          <a:pt x="807961" y="1514274"/>
                          <a:pt x="802881" y="1513133"/>
                        </a:cubicBezTo>
                        <a:cubicBezTo>
                          <a:pt x="798332" y="1512116"/>
                          <a:pt x="794684" y="1509934"/>
                          <a:pt x="790426" y="1508173"/>
                        </a:cubicBezTo>
                        <a:cubicBezTo>
                          <a:pt x="789633" y="1507843"/>
                          <a:pt x="790073" y="1506740"/>
                          <a:pt x="790770" y="1506669"/>
                        </a:cubicBezTo>
                        <a:cubicBezTo>
                          <a:pt x="796341" y="1506000"/>
                          <a:pt x="801091" y="1504993"/>
                          <a:pt x="806682" y="1504993"/>
                        </a:cubicBezTo>
                        <a:lnTo>
                          <a:pt x="807550" y="1504993"/>
                        </a:lnTo>
                        <a:cubicBezTo>
                          <a:pt x="812325" y="1505084"/>
                          <a:pt x="817099" y="1505179"/>
                          <a:pt x="821873" y="1505184"/>
                        </a:cubicBezTo>
                        <a:cubicBezTo>
                          <a:pt x="830543" y="1505184"/>
                          <a:pt x="839208" y="1505351"/>
                          <a:pt x="847873" y="1505351"/>
                        </a:cubicBezTo>
                        <a:cubicBezTo>
                          <a:pt x="849687" y="1505351"/>
                          <a:pt x="851496" y="1505351"/>
                          <a:pt x="853310" y="1505327"/>
                        </a:cubicBezTo>
                        <a:cubicBezTo>
                          <a:pt x="873920" y="1505122"/>
                          <a:pt x="894530" y="1504974"/>
                          <a:pt x="915140" y="1504769"/>
                        </a:cubicBezTo>
                        <a:cubicBezTo>
                          <a:pt x="918281" y="1504735"/>
                          <a:pt x="921422" y="1504721"/>
                          <a:pt x="924564" y="1504721"/>
                        </a:cubicBezTo>
                        <a:cubicBezTo>
                          <a:pt x="927485" y="1504721"/>
                          <a:pt x="930402" y="1504759"/>
                          <a:pt x="933324" y="1504788"/>
                        </a:cubicBezTo>
                        <a:cubicBezTo>
                          <a:pt x="928230" y="1501198"/>
                          <a:pt x="923289" y="1497426"/>
                          <a:pt x="918501" y="1493478"/>
                        </a:cubicBezTo>
                        <a:cubicBezTo>
                          <a:pt x="915817" y="1491267"/>
                          <a:pt x="913149" y="1489038"/>
                          <a:pt x="910561" y="1486713"/>
                        </a:cubicBezTo>
                        <a:cubicBezTo>
                          <a:pt x="907974" y="1484388"/>
                          <a:pt x="905563" y="1482096"/>
                          <a:pt x="903123" y="1479724"/>
                        </a:cubicBezTo>
                        <a:cubicBezTo>
                          <a:pt x="902622" y="1479246"/>
                          <a:pt x="902092" y="1478769"/>
                          <a:pt x="901595" y="1478291"/>
                        </a:cubicBezTo>
                        <a:cubicBezTo>
                          <a:pt x="894831" y="1471608"/>
                          <a:pt x="888472" y="1464571"/>
                          <a:pt x="882318" y="1457763"/>
                        </a:cubicBezTo>
                        <a:cubicBezTo>
                          <a:pt x="875004" y="1457978"/>
                          <a:pt x="867680" y="1458145"/>
                          <a:pt x="860357" y="1458379"/>
                        </a:cubicBezTo>
                        <a:cubicBezTo>
                          <a:pt x="836243" y="1459157"/>
                          <a:pt x="811919" y="1460078"/>
                          <a:pt x="787848" y="1462422"/>
                        </a:cubicBezTo>
                        <a:cubicBezTo>
                          <a:pt x="783455" y="1462847"/>
                          <a:pt x="779073" y="1463310"/>
                          <a:pt x="774700" y="1463854"/>
                        </a:cubicBezTo>
                        <a:cubicBezTo>
                          <a:pt x="771358" y="1464260"/>
                          <a:pt x="768016" y="1464709"/>
                          <a:pt x="764674" y="1465182"/>
                        </a:cubicBezTo>
                        <a:cubicBezTo>
                          <a:pt x="761729" y="1465607"/>
                          <a:pt x="758802" y="1466070"/>
                          <a:pt x="755875" y="1466547"/>
                        </a:cubicBezTo>
                        <a:cubicBezTo>
                          <a:pt x="754142" y="1466829"/>
                          <a:pt x="752419" y="1467120"/>
                          <a:pt x="750691" y="1467421"/>
                        </a:cubicBezTo>
                        <a:cubicBezTo>
                          <a:pt x="746628" y="1468142"/>
                          <a:pt x="742580" y="1468934"/>
                          <a:pt x="738546" y="1469808"/>
                        </a:cubicBezTo>
                        <a:cubicBezTo>
                          <a:pt x="722314" y="1473231"/>
                          <a:pt x="706335" y="1477738"/>
                          <a:pt x="690805" y="1483834"/>
                        </a:cubicBezTo>
                        <a:cubicBezTo>
                          <a:pt x="689372" y="1484402"/>
                          <a:pt x="686794" y="1485405"/>
                          <a:pt x="683877" y="1486699"/>
                        </a:cubicBezTo>
                        <a:cubicBezTo>
                          <a:pt x="678545" y="1489086"/>
                          <a:pt x="672057" y="1492576"/>
                          <a:pt x="668915" y="1496538"/>
                        </a:cubicBezTo>
                        <a:cubicBezTo>
                          <a:pt x="667483" y="1498357"/>
                          <a:pt x="666710" y="1500271"/>
                          <a:pt x="667139" y="1502238"/>
                        </a:cubicBezTo>
                        <a:cubicBezTo>
                          <a:pt x="667344" y="1503164"/>
                          <a:pt x="668046" y="1504091"/>
                          <a:pt x="669049" y="1505007"/>
                        </a:cubicBezTo>
                        <a:cubicBezTo>
                          <a:pt x="675365" y="1510708"/>
                          <a:pt x="695077" y="1516045"/>
                          <a:pt x="700219" y="1518489"/>
                        </a:cubicBezTo>
                        <a:cubicBezTo>
                          <a:pt x="725445" y="1530491"/>
                          <a:pt x="749559" y="1544704"/>
                          <a:pt x="774442" y="1557398"/>
                        </a:cubicBezTo>
                        <a:cubicBezTo>
                          <a:pt x="810004" y="1575540"/>
                          <a:pt x="848350" y="1590903"/>
                          <a:pt x="888128" y="1590903"/>
                        </a:cubicBezTo>
                        <a:cubicBezTo>
                          <a:pt x="888844" y="1590903"/>
                          <a:pt x="889560" y="1590903"/>
                          <a:pt x="890271" y="1590903"/>
                        </a:cubicBezTo>
                        <a:cubicBezTo>
                          <a:pt x="912027" y="1590602"/>
                          <a:pt x="933515" y="1585628"/>
                          <a:pt x="954015" y="1578323"/>
                        </a:cubicBezTo>
                        <a:cubicBezTo>
                          <a:pt x="950549" y="1575206"/>
                          <a:pt x="948281" y="1570971"/>
                          <a:pt x="947608" y="1566359"/>
                        </a:cubicBezTo>
                        <a:cubicBezTo>
                          <a:pt x="947470" y="1565949"/>
                          <a:pt x="947317" y="1565557"/>
                          <a:pt x="947169" y="1565161"/>
                        </a:cubicBezTo>
                        <a:close/>
                        <a:moveTo>
                          <a:pt x="889565" y="1440524"/>
                        </a:moveTo>
                        <a:cubicBezTo>
                          <a:pt x="892109" y="1443292"/>
                          <a:pt x="894635" y="1446071"/>
                          <a:pt x="897141" y="1448854"/>
                        </a:cubicBezTo>
                        <a:cubicBezTo>
                          <a:pt x="899648" y="1451638"/>
                          <a:pt x="902183" y="1454397"/>
                          <a:pt x="904746" y="1457128"/>
                        </a:cubicBezTo>
                        <a:cubicBezTo>
                          <a:pt x="907611" y="1460217"/>
                          <a:pt x="910533" y="1463272"/>
                          <a:pt x="913526" y="1466237"/>
                        </a:cubicBezTo>
                        <a:cubicBezTo>
                          <a:pt x="916519" y="1469201"/>
                          <a:pt x="919455" y="1471966"/>
                          <a:pt x="922530" y="1474673"/>
                        </a:cubicBezTo>
                        <a:cubicBezTo>
                          <a:pt x="925041" y="1476902"/>
                          <a:pt x="927619" y="1479050"/>
                          <a:pt x="930221" y="1481170"/>
                        </a:cubicBezTo>
                        <a:cubicBezTo>
                          <a:pt x="932823" y="1483290"/>
                          <a:pt x="935587" y="1485405"/>
                          <a:pt x="938337" y="1487443"/>
                        </a:cubicBezTo>
                        <a:cubicBezTo>
                          <a:pt x="947599" y="1494323"/>
                          <a:pt x="957343" y="1500529"/>
                          <a:pt x="967488" y="1506019"/>
                        </a:cubicBezTo>
                        <a:cubicBezTo>
                          <a:pt x="976377" y="1510851"/>
                          <a:pt x="985553" y="1515138"/>
                          <a:pt x="994963" y="1518862"/>
                        </a:cubicBezTo>
                        <a:cubicBezTo>
                          <a:pt x="996753" y="1518041"/>
                          <a:pt x="998543" y="1517224"/>
                          <a:pt x="1000324" y="1516417"/>
                        </a:cubicBezTo>
                        <a:cubicBezTo>
                          <a:pt x="1004501" y="1514508"/>
                          <a:pt x="1008636" y="1512641"/>
                          <a:pt x="1012632" y="1510717"/>
                        </a:cubicBezTo>
                        <a:lnTo>
                          <a:pt x="1012632" y="1510717"/>
                        </a:lnTo>
                        <a:cubicBezTo>
                          <a:pt x="1015687" y="1509251"/>
                          <a:pt x="1018795" y="1507853"/>
                          <a:pt x="1021869" y="1506392"/>
                        </a:cubicBezTo>
                        <a:cubicBezTo>
                          <a:pt x="1024667" y="1505074"/>
                          <a:pt x="1027465" y="1503761"/>
                          <a:pt x="1030267" y="1502458"/>
                        </a:cubicBezTo>
                        <a:cubicBezTo>
                          <a:pt x="1033003" y="1501183"/>
                          <a:pt x="1035719" y="1499880"/>
                          <a:pt x="1038455" y="1498639"/>
                        </a:cubicBezTo>
                        <a:cubicBezTo>
                          <a:pt x="1048194" y="1494165"/>
                          <a:pt x="1057909" y="1489759"/>
                          <a:pt x="1067462" y="1485448"/>
                        </a:cubicBezTo>
                        <a:lnTo>
                          <a:pt x="1068026" y="1485195"/>
                        </a:lnTo>
                        <a:lnTo>
                          <a:pt x="1071969" y="1483409"/>
                        </a:lnTo>
                        <a:cubicBezTo>
                          <a:pt x="1076590" y="1481323"/>
                          <a:pt x="1081236" y="1479232"/>
                          <a:pt x="1085904" y="1477146"/>
                        </a:cubicBezTo>
                        <a:cubicBezTo>
                          <a:pt x="1077545" y="1474582"/>
                          <a:pt x="1069200" y="1471970"/>
                          <a:pt x="1060879" y="1469311"/>
                        </a:cubicBezTo>
                        <a:cubicBezTo>
                          <a:pt x="1047306" y="1465015"/>
                          <a:pt x="1033786" y="1460608"/>
                          <a:pt x="1020079" y="1456865"/>
                        </a:cubicBezTo>
                        <a:cubicBezTo>
                          <a:pt x="1017511" y="1456163"/>
                          <a:pt x="1014923" y="1455528"/>
                          <a:pt x="1012345" y="1454879"/>
                        </a:cubicBezTo>
                        <a:cubicBezTo>
                          <a:pt x="1009299" y="1454115"/>
                          <a:pt x="1006268" y="1453318"/>
                          <a:pt x="1003198" y="1452645"/>
                        </a:cubicBezTo>
                        <a:cubicBezTo>
                          <a:pt x="996037" y="1451074"/>
                          <a:pt x="988876" y="1449881"/>
                          <a:pt x="981643" y="1448759"/>
                        </a:cubicBezTo>
                        <a:cubicBezTo>
                          <a:pt x="981070" y="1448668"/>
                          <a:pt x="980497" y="1448573"/>
                          <a:pt x="979924" y="1448487"/>
                        </a:cubicBezTo>
                        <a:cubicBezTo>
                          <a:pt x="978363" y="1448248"/>
                          <a:pt x="976812" y="1447981"/>
                          <a:pt x="975250" y="1447747"/>
                        </a:cubicBezTo>
                        <a:cubicBezTo>
                          <a:pt x="973938" y="1447551"/>
                          <a:pt x="972620" y="1447413"/>
                          <a:pt x="971307" y="1447269"/>
                        </a:cubicBezTo>
                        <a:lnTo>
                          <a:pt x="962513" y="1446195"/>
                        </a:lnTo>
                        <a:cubicBezTo>
                          <a:pt x="962122" y="1446147"/>
                          <a:pt x="961730" y="1446104"/>
                          <a:pt x="961343" y="1446052"/>
                        </a:cubicBezTo>
                        <a:cubicBezTo>
                          <a:pt x="960957" y="1445999"/>
                          <a:pt x="960518" y="1445961"/>
                          <a:pt x="960107" y="1445909"/>
                        </a:cubicBezTo>
                        <a:cubicBezTo>
                          <a:pt x="957457" y="1445546"/>
                          <a:pt x="954650" y="1445336"/>
                          <a:pt x="952044" y="1444758"/>
                        </a:cubicBezTo>
                        <a:cubicBezTo>
                          <a:pt x="950067" y="1444314"/>
                          <a:pt x="948248" y="1443230"/>
                          <a:pt x="946358" y="1442624"/>
                        </a:cubicBezTo>
                        <a:cubicBezTo>
                          <a:pt x="946071" y="1442529"/>
                          <a:pt x="945789" y="1442419"/>
                          <a:pt x="945498" y="1442352"/>
                        </a:cubicBezTo>
                        <a:cubicBezTo>
                          <a:pt x="945202" y="1442280"/>
                          <a:pt x="944935" y="1442113"/>
                          <a:pt x="944744" y="1441874"/>
                        </a:cubicBezTo>
                        <a:cubicBezTo>
                          <a:pt x="944185" y="1441225"/>
                          <a:pt x="944257" y="1440242"/>
                          <a:pt x="944906" y="1439678"/>
                        </a:cubicBezTo>
                        <a:cubicBezTo>
                          <a:pt x="945049" y="1439559"/>
                          <a:pt x="945207" y="1439464"/>
                          <a:pt x="945379" y="1439402"/>
                        </a:cubicBezTo>
                        <a:cubicBezTo>
                          <a:pt x="945618" y="1439325"/>
                          <a:pt x="945809" y="1439225"/>
                          <a:pt x="946028" y="1439134"/>
                        </a:cubicBezTo>
                        <a:cubicBezTo>
                          <a:pt x="948468" y="1438179"/>
                          <a:pt x="950115" y="1436886"/>
                          <a:pt x="952836" y="1436294"/>
                        </a:cubicBezTo>
                        <a:cubicBezTo>
                          <a:pt x="953457" y="1436160"/>
                          <a:pt x="954106" y="1436122"/>
                          <a:pt x="954746" y="1436017"/>
                        </a:cubicBezTo>
                        <a:cubicBezTo>
                          <a:pt x="956474" y="1435721"/>
                          <a:pt x="958221" y="1435434"/>
                          <a:pt x="959940" y="1435253"/>
                        </a:cubicBezTo>
                        <a:cubicBezTo>
                          <a:pt x="962914" y="1434966"/>
                          <a:pt x="965903" y="1434828"/>
                          <a:pt x="968891" y="1434852"/>
                        </a:cubicBezTo>
                        <a:cubicBezTo>
                          <a:pt x="970629" y="1434852"/>
                          <a:pt x="972367" y="1434885"/>
                          <a:pt x="974100" y="1434919"/>
                        </a:cubicBezTo>
                        <a:cubicBezTo>
                          <a:pt x="974677" y="1434919"/>
                          <a:pt x="975260" y="1434981"/>
                          <a:pt x="975842" y="1435000"/>
                        </a:cubicBezTo>
                        <a:cubicBezTo>
                          <a:pt x="978793" y="1435095"/>
                          <a:pt x="981738" y="1435291"/>
                          <a:pt x="984679" y="1435554"/>
                        </a:cubicBezTo>
                        <a:cubicBezTo>
                          <a:pt x="990795" y="1436103"/>
                          <a:pt x="996896" y="1436929"/>
                          <a:pt x="1002950" y="1437941"/>
                        </a:cubicBezTo>
                        <a:cubicBezTo>
                          <a:pt x="1007246" y="1438642"/>
                          <a:pt x="1011543" y="1439464"/>
                          <a:pt x="1015840" y="1440328"/>
                        </a:cubicBezTo>
                        <a:cubicBezTo>
                          <a:pt x="1022886" y="1441760"/>
                          <a:pt x="1029890" y="1443364"/>
                          <a:pt x="1036846" y="1445102"/>
                        </a:cubicBezTo>
                        <a:cubicBezTo>
                          <a:pt x="1041797" y="1446343"/>
                          <a:pt x="1046728" y="1447637"/>
                          <a:pt x="1051646" y="1448978"/>
                        </a:cubicBezTo>
                        <a:cubicBezTo>
                          <a:pt x="1054839" y="1449852"/>
                          <a:pt x="1058043" y="1450721"/>
                          <a:pt x="1061227" y="1451628"/>
                        </a:cubicBezTo>
                        <a:cubicBezTo>
                          <a:pt x="1065734" y="1452907"/>
                          <a:pt x="1070217" y="1454259"/>
                          <a:pt x="1074700" y="1455633"/>
                        </a:cubicBezTo>
                        <a:cubicBezTo>
                          <a:pt x="1069959" y="1452005"/>
                          <a:pt x="1065433" y="1448186"/>
                          <a:pt x="1061065" y="1444223"/>
                        </a:cubicBezTo>
                        <a:cubicBezTo>
                          <a:pt x="1058855" y="1442218"/>
                          <a:pt x="1056682" y="1440180"/>
                          <a:pt x="1054558" y="1438103"/>
                        </a:cubicBezTo>
                        <a:cubicBezTo>
                          <a:pt x="1052452" y="1436045"/>
                          <a:pt x="1050357" y="1433983"/>
                          <a:pt x="1048323" y="1431868"/>
                        </a:cubicBezTo>
                        <a:cubicBezTo>
                          <a:pt x="1035270" y="1418329"/>
                          <a:pt x="1023569" y="1403729"/>
                          <a:pt x="1012121" y="1389378"/>
                        </a:cubicBezTo>
                        <a:lnTo>
                          <a:pt x="1011128" y="1388142"/>
                        </a:lnTo>
                        <a:cubicBezTo>
                          <a:pt x="999885" y="1388266"/>
                          <a:pt x="988585" y="1388772"/>
                          <a:pt x="977232" y="1389660"/>
                        </a:cubicBezTo>
                        <a:cubicBezTo>
                          <a:pt x="974186" y="1389899"/>
                          <a:pt x="971140" y="1390219"/>
                          <a:pt x="968094" y="1390510"/>
                        </a:cubicBezTo>
                        <a:cubicBezTo>
                          <a:pt x="965048" y="1390801"/>
                          <a:pt x="962036" y="1391069"/>
                          <a:pt x="959023" y="1391403"/>
                        </a:cubicBezTo>
                        <a:cubicBezTo>
                          <a:pt x="936814" y="1393818"/>
                          <a:pt x="914624" y="1397337"/>
                          <a:pt x="892701" y="1401385"/>
                        </a:cubicBezTo>
                        <a:cubicBezTo>
                          <a:pt x="889297" y="1402016"/>
                          <a:pt x="885908" y="1402670"/>
                          <a:pt x="882518" y="1403324"/>
                        </a:cubicBezTo>
                        <a:cubicBezTo>
                          <a:pt x="879219" y="1403959"/>
                          <a:pt x="875920" y="1404579"/>
                          <a:pt x="872636" y="1405233"/>
                        </a:cubicBezTo>
                        <a:lnTo>
                          <a:pt x="872583" y="1405233"/>
                        </a:lnTo>
                        <a:cubicBezTo>
                          <a:pt x="866854" y="1406365"/>
                          <a:pt x="861159" y="1407511"/>
                          <a:pt x="855506" y="1408675"/>
                        </a:cubicBezTo>
                        <a:cubicBezTo>
                          <a:pt x="855821" y="1408900"/>
                          <a:pt x="856108" y="1409153"/>
                          <a:pt x="856423" y="1409382"/>
                        </a:cubicBezTo>
                        <a:cubicBezTo>
                          <a:pt x="856958" y="1409769"/>
                          <a:pt x="857459" y="1410194"/>
                          <a:pt x="857989" y="1410590"/>
                        </a:cubicBezTo>
                        <a:cubicBezTo>
                          <a:pt x="864238" y="1415326"/>
                          <a:pt x="870153" y="1420487"/>
                          <a:pt x="875696" y="1426034"/>
                        </a:cubicBezTo>
                        <a:cubicBezTo>
                          <a:pt x="880456" y="1430684"/>
                          <a:pt x="885044" y="1435558"/>
                          <a:pt x="889565" y="1440524"/>
                        </a:cubicBezTo>
                        <a:close/>
                        <a:moveTo>
                          <a:pt x="1391557" y="1498648"/>
                        </a:moveTo>
                        <a:cubicBezTo>
                          <a:pt x="1374891" y="1508459"/>
                          <a:pt x="1355336" y="1512316"/>
                          <a:pt x="1338307" y="1514785"/>
                        </a:cubicBezTo>
                        <a:cubicBezTo>
                          <a:pt x="1327336" y="1516346"/>
                          <a:pt x="1316265" y="1517114"/>
                          <a:pt x="1305179" y="1517091"/>
                        </a:cubicBezTo>
                        <a:cubicBezTo>
                          <a:pt x="1300620" y="1517091"/>
                          <a:pt x="1295879" y="1516871"/>
                          <a:pt x="1291119" y="1516613"/>
                        </a:cubicBezTo>
                        <a:cubicBezTo>
                          <a:pt x="1277637" y="1523784"/>
                          <a:pt x="1263697" y="1530048"/>
                          <a:pt x="1249384" y="1535366"/>
                        </a:cubicBezTo>
                        <a:cubicBezTo>
                          <a:pt x="1232045" y="1541787"/>
                          <a:pt x="1214213" y="1546824"/>
                          <a:pt x="1195948" y="1549688"/>
                        </a:cubicBezTo>
                        <a:cubicBezTo>
                          <a:pt x="1187302" y="1551044"/>
                          <a:pt x="1178608" y="1552046"/>
                          <a:pt x="1169872" y="1552701"/>
                        </a:cubicBezTo>
                        <a:cubicBezTo>
                          <a:pt x="1167680" y="1552863"/>
                          <a:pt x="1165513" y="1552935"/>
                          <a:pt x="1163360" y="1552935"/>
                        </a:cubicBezTo>
                        <a:cubicBezTo>
                          <a:pt x="1155898" y="1552935"/>
                          <a:pt x="1148612" y="1552104"/>
                          <a:pt x="1141069" y="1551502"/>
                        </a:cubicBezTo>
                        <a:cubicBezTo>
                          <a:pt x="1140444" y="1551531"/>
                          <a:pt x="1139919" y="1551044"/>
                          <a:pt x="1139890" y="1550419"/>
                        </a:cubicBezTo>
                        <a:cubicBezTo>
                          <a:pt x="1139861" y="1549793"/>
                          <a:pt x="1140348" y="1549268"/>
                          <a:pt x="1140974" y="1549239"/>
                        </a:cubicBezTo>
                        <a:cubicBezTo>
                          <a:pt x="1158638" y="1546824"/>
                          <a:pt x="1176780" y="1543319"/>
                          <a:pt x="1194105" y="1539166"/>
                        </a:cubicBezTo>
                        <a:cubicBezTo>
                          <a:pt x="1211182" y="1535070"/>
                          <a:pt x="1228139" y="1530396"/>
                          <a:pt x="1244601" y="1524228"/>
                        </a:cubicBezTo>
                        <a:cubicBezTo>
                          <a:pt x="1252411" y="1521301"/>
                          <a:pt x="1259954" y="1517988"/>
                          <a:pt x="1267378" y="1514489"/>
                        </a:cubicBezTo>
                        <a:cubicBezTo>
                          <a:pt x="1244495" y="1511553"/>
                          <a:pt x="1222105" y="1506163"/>
                          <a:pt x="1200645" y="1499584"/>
                        </a:cubicBezTo>
                        <a:cubicBezTo>
                          <a:pt x="1197924" y="1498748"/>
                          <a:pt x="1195208" y="1497923"/>
                          <a:pt x="1192529" y="1497054"/>
                        </a:cubicBezTo>
                        <a:cubicBezTo>
                          <a:pt x="1189851" y="1496185"/>
                          <a:pt x="1187106" y="1495249"/>
                          <a:pt x="1184414" y="1494332"/>
                        </a:cubicBezTo>
                        <a:lnTo>
                          <a:pt x="1184414" y="1494332"/>
                        </a:lnTo>
                        <a:cubicBezTo>
                          <a:pt x="1179019" y="1494146"/>
                          <a:pt x="1173648" y="1493731"/>
                          <a:pt x="1168306" y="1493096"/>
                        </a:cubicBezTo>
                        <a:cubicBezTo>
                          <a:pt x="1151782" y="1491143"/>
                          <a:pt x="1135579" y="1487081"/>
                          <a:pt x="1120087" y="1481003"/>
                        </a:cubicBezTo>
                        <a:cubicBezTo>
                          <a:pt x="1117184" y="1482163"/>
                          <a:pt x="1114287" y="1483347"/>
                          <a:pt x="1111394" y="1484545"/>
                        </a:cubicBezTo>
                        <a:cubicBezTo>
                          <a:pt x="1099186" y="1489663"/>
                          <a:pt x="1087093" y="1495144"/>
                          <a:pt x="1075015" y="1500601"/>
                        </a:cubicBezTo>
                        <a:cubicBezTo>
                          <a:pt x="1063299" y="1505890"/>
                          <a:pt x="1051598" y="1511237"/>
                          <a:pt x="1039911" y="1516642"/>
                        </a:cubicBezTo>
                        <a:cubicBezTo>
                          <a:pt x="1036244" y="1518337"/>
                          <a:pt x="1032587" y="1520060"/>
                          <a:pt x="1028930" y="1521784"/>
                        </a:cubicBezTo>
                        <a:cubicBezTo>
                          <a:pt x="1025951" y="1523187"/>
                          <a:pt x="1022953" y="1524548"/>
                          <a:pt x="1019984" y="1525970"/>
                        </a:cubicBezTo>
                        <a:cubicBezTo>
                          <a:pt x="1019444" y="1526233"/>
                          <a:pt x="1018876" y="1526491"/>
                          <a:pt x="1018327" y="1526749"/>
                        </a:cubicBezTo>
                        <a:lnTo>
                          <a:pt x="1017850" y="1526973"/>
                        </a:lnTo>
                        <a:cubicBezTo>
                          <a:pt x="1014212" y="1528692"/>
                          <a:pt x="1010502" y="1530391"/>
                          <a:pt x="1006740" y="1532100"/>
                        </a:cubicBezTo>
                        <a:cubicBezTo>
                          <a:pt x="1002978" y="1533809"/>
                          <a:pt x="999336" y="1535499"/>
                          <a:pt x="995631" y="1537256"/>
                        </a:cubicBezTo>
                        <a:cubicBezTo>
                          <a:pt x="984293" y="1542646"/>
                          <a:pt x="973164" y="1548585"/>
                          <a:pt x="963874" y="1556353"/>
                        </a:cubicBezTo>
                        <a:cubicBezTo>
                          <a:pt x="962470" y="1557522"/>
                          <a:pt x="962661" y="1560554"/>
                          <a:pt x="964800" y="1560554"/>
                        </a:cubicBezTo>
                        <a:cubicBezTo>
                          <a:pt x="964924" y="1560554"/>
                          <a:pt x="965048" y="1560544"/>
                          <a:pt x="965172" y="1560521"/>
                        </a:cubicBezTo>
                        <a:cubicBezTo>
                          <a:pt x="965626" y="1560459"/>
                          <a:pt x="966070" y="1560339"/>
                          <a:pt x="966519" y="1560267"/>
                        </a:cubicBezTo>
                        <a:cubicBezTo>
                          <a:pt x="964241" y="1561485"/>
                          <a:pt x="963334" y="1564836"/>
                          <a:pt x="966294" y="1566364"/>
                        </a:cubicBezTo>
                        <a:cubicBezTo>
                          <a:pt x="968772" y="1567644"/>
                          <a:pt x="971326" y="1568804"/>
                          <a:pt x="973866" y="1569988"/>
                        </a:cubicBezTo>
                        <a:cubicBezTo>
                          <a:pt x="977131" y="1571515"/>
                          <a:pt x="980421" y="1573005"/>
                          <a:pt x="983753" y="1574428"/>
                        </a:cubicBezTo>
                        <a:cubicBezTo>
                          <a:pt x="987085" y="1575850"/>
                          <a:pt x="990270" y="1577206"/>
                          <a:pt x="993554" y="1578548"/>
                        </a:cubicBezTo>
                        <a:cubicBezTo>
                          <a:pt x="1000467" y="1581364"/>
                          <a:pt x="1007399" y="1584138"/>
                          <a:pt x="1014188" y="1587079"/>
                        </a:cubicBezTo>
                        <a:cubicBezTo>
                          <a:pt x="1028568" y="1593285"/>
                          <a:pt x="1043033" y="1599396"/>
                          <a:pt x="1057909" y="1604342"/>
                        </a:cubicBezTo>
                        <a:cubicBezTo>
                          <a:pt x="1085074" y="1613379"/>
                          <a:pt x="1113766" y="1617795"/>
                          <a:pt x="1142272" y="1619185"/>
                        </a:cubicBezTo>
                        <a:cubicBezTo>
                          <a:pt x="1148264" y="1619476"/>
                          <a:pt x="1154255" y="1619619"/>
                          <a:pt x="1160247" y="1619624"/>
                        </a:cubicBezTo>
                        <a:cubicBezTo>
                          <a:pt x="1211024" y="1619696"/>
                          <a:pt x="1261253" y="1609064"/>
                          <a:pt x="1307647" y="1588425"/>
                        </a:cubicBezTo>
                        <a:cubicBezTo>
                          <a:pt x="1336884" y="1575368"/>
                          <a:pt x="1365891" y="1558554"/>
                          <a:pt x="1389394" y="1536469"/>
                        </a:cubicBezTo>
                        <a:cubicBezTo>
                          <a:pt x="1392154" y="1533876"/>
                          <a:pt x="1396980" y="1519606"/>
                          <a:pt x="1399243" y="1515219"/>
                        </a:cubicBezTo>
                        <a:cubicBezTo>
                          <a:pt x="1402939" y="1508048"/>
                          <a:pt x="1405101" y="1500185"/>
                          <a:pt x="1405588" y="1492131"/>
                        </a:cubicBezTo>
                        <a:cubicBezTo>
                          <a:pt x="1405588" y="1492036"/>
                          <a:pt x="1405588" y="1491941"/>
                          <a:pt x="1405588" y="1491845"/>
                        </a:cubicBezTo>
                        <a:cubicBezTo>
                          <a:pt x="1401105" y="1494499"/>
                          <a:pt x="1396412" y="1496772"/>
                          <a:pt x="1391557" y="1498648"/>
                        </a:cubicBezTo>
                        <a:close/>
                        <a:moveTo>
                          <a:pt x="1019239" y="1371027"/>
                        </a:moveTo>
                        <a:lnTo>
                          <a:pt x="1020065" y="1372058"/>
                        </a:lnTo>
                        <a:cubicBezTo>
                          <a:pt x="1022084" y="1374574"/>
                          <a:pt x="1024099" y="1377095"/>
                          <a:pt x="1026114" y="1379615"/>
                        </a:cubicBezTo>
                        <a:cubicBezTo>
                          <a:pt x="1028424" y="1382509"/>
                          <a:pt x="1030740" y="1385397"/>
                          <a:pt x="1033065" y="1388276"/>
                        </a:cubicBezTo>
                        <a:cubicBezTo>
                          <a:pt x="1035643" y="1391479"/>
                          <a:pt x="1038245" y="1394663"/>
                          <a:pt x="1040870" y="1397824"/>
                        </a:cubicBezTo>
                        <a:cubicBezTo>
                          <a:pt x="1047750" y="1406117"/>
                          <a:pt x="1054825" y="1414189"/>
                          <a:pt x="1062311" y="1421818"/>
                        </a:cubicBezTo>
                        <a:cubicBezTo>
                          <a:pt x="1064287" y="1423838"/>
                          <a:pt x="1066312" y="1425814"/>
                          <a:pt x="1068355" y="1427762"/>
                        </a:cubicBezTo>
                        <a:cubicBezTo>
                          <a:pt x="1070398" y="1429710"/>
                          <a:pt x="1072518" y="1431648"/>
                          <a:pt x="1074652" y="1433534"/>
                        </a:cubicBezTo>
                        <a:cubicBezTo>
                          <a:pt x="1078543" y="1436967"/>
                          <a:pt x="1082524" y="1440299"/>
                          <a:pt x="1086707" y="1443421"/>
                        </a:cubicBezTo>
                        <a:cubicBezTo>
                          <a:pt x="1096326" y="1450525"/>
                          <a:pt x="1106667" y="1456593"/>
                          <a:pt x="1117567" y="1461515"/>
                        </a:cubicBezTo>
                        <a:cubicBezTo>
                          <a:pt x="1116206" y="1458508"/>
                          <a:pt x="1115451" y="1455266"/>
                          <a:pt x="1115351" y="1451967"/>
                        </a:cubicBezTo>
                        <a:cubicBezTo>
                          <a:pt x="1115079" y="1442419"/>
                          <a:pt x="1119977" y="1434035"/>
                          <a:pt x="1128141" y="1430059"/>
                        </a:cubicBezTo>
                        <a:cubicBezTo>
                          <a:pt x="1134405" y="1427013"/>
                          <a:pt x="1140654" y="1423852"/>
                          <a:pt x="1146903" y="1420735"/>
                        </a:cubicBezTo>
                        <a:cubicBezTo>
                          <a:pt x="1149734" y="1419303"/>
                          <a:pt x="1152570" y="1417947"/>
                          <a:pt x="1155396" y="1416515"/>
                        </a:cubicBezTo>
                        <a:cubicBezTo>
                          <a:pt x="1158146" y="1415125"/>
                          <a:pt x="1160882" y="1413693"/>
                          <a:pt x="1163632" y="1412289"/>
                        </a:cubicBezTo>
                        <a:cubicBezTo>
                          <a:pt x="1169957" y="1409053"/>
                          <a:pt x="1176298" y="1405825"/>
                          <a:pt x="1182595" y="1402550"/>
                        </a:cubicBezTo>
                        <a:cubicBezTo>
                          <a:pt x="1175028" y="1400330"/>
                          <a:pt x="1167494" y="1398010"/>
                          <a:pt x="1160032" y="1395494"/>
                        </a:cubicBezTo>
                        <a:cubicBezTo>
                          <a:pt x="1135383" y="1387182"/>
                          <a:pt x="1108653" y="1379157"/>
                          <a:pt x="1086287" y="1365112"/>
                        </a:cubicBezTo>
                        <a:cubicBezTo>
                          <a:pt x="1083689" y="1363479"/>
                          <a:pt x="1081107" y="1361813"/>
                          <a:pt x="1078648" y="1360008"/>
                        </a:cubicBezTo>
                        <a:cubicBezTo>
                          <a:pt x="1076671" y="1358576"/>
                          <a:pt x="1078538" y="1356008"/>
                          <a:pt x="1080448" y="1356008"/>
                        </a:cubicBezTo>
                        <a:cubicBezTo>
                          <a:pt x="1080543" y="1356003"/>
                          <a:pt x="1080643" y="1356003"/>
                          <a:pt x="1080739" y="1356008"/>
                        </a:cubicBezTo>
                        <a:cubicBezTo>
                          <a:pt x="1081551" y="1356117"/>
                          <a:pt x="1082343" y="1356323"/>
                          <a:pt x="1083155" y="1356451"/>
                        </a:cubicBezTo>
                        <a:cubicBezTo>
                          <a:pt x="1097176" y="1358714"/>
                          <a:pt x="1110682" y="1363293"/>
                          <a:pt x="1124212" y="1367647"/>
                        </a:cubicBezTo>
                        <a:cubicBezTo>
                          <a:pt x="1138181" y="1372144"/>
                          <a:pt x="1152069" y="1376823"/>
                          <a:pt x="1166105" y="1381086"/>
                        </a:cubicBezTo>
                        <a:cubicBezTo>
                          <a:pt x="1178317" y="1384795"/>
                          <a:pt x="1190520" y="1388476"/>
                          <a:pt x="1202794" y="1391947"/>
                        </a:cubicBezTo>
                        <a:cubicBezTo>
                          <a:pt x="1213956" y="1386070"/>
                          <a:pt x="1225070" y="1380188"/>
                          <a:pt x="1236036" y="1374369"/>
                        </a:cubicBezTo>
                        <a:lnTo>
                          <a:pt x="1243650" y="1370306"/>
                        </a:lnTo>
                        <a:cubicBezTo>
                          <a:pt x="1255538" y="1363952"/>
                          <a:pt x="1267631" y="1357550"/>
                          <a:pt x="1280139" y="1351811"/>
                        </a:cubicBezTo>
                        <a:cubicBezTo>
                          <a:pt x="1271956" y="1341346"/>
                          <a:pt x="1257195" y="1335531"/>
                          <a:pt x="1243818" y="1331688"/>
                        </a:cubicBezTo>
                        <a:cubicBezTo>
                          <a:pt x="1191226" y="1316569"/>
                          <a:pt x="1137073" y="1307522"/>
                          <a:pt x="1082419" y="1304724"/>
                        </a:cubicBezTo>
                        <a:cubicBezTo>
                          <a:pt x="1077015" y="1304447"/>
                          <a:pt x="1071620" y="1304294"/>
                          <a:pt x="1066259" y="1304294"/>
                        </a:cubicBezTo>
                        <a:cubicBezTo>
                          <a:pt x="1060105" y="1304294"/>
                          <a:pt x="1054009" y="1304571"/>
                          <a:pt x="1047955" y="1305025"/>
                        </a:cubicBezTo>
                        <a:cubicBezTo>
                          <a:pt x="1044165" y="1305307"/>
                          <a:pt x="1040398" y="1305698"/>
                          <a:pt x="1036660" y="1306190"/>
                        </a:cubicBezTo>
                        <a:cubicBezTo>
                          <a:pt x="1032993" y="1306672"/>
                          <a:pt x="1029355" y="1307269"/>
                          <a:pt x="1025741" y="1307980"/>
                        </a:cubicBezTo>
                        <a:cubicBezTo>
                          <a:pt x="1009266" y="1311198"/>
                          <a:pt x="993387" y="1316769"/>
                          <a:pt x="978564" y="1325931"/>
                        </a:cubicBezTo>
                        <a:cubicBezTo>
                          <a:pt x="993468" y="1339566"/>
                          <a:pt x="1006492" y="1355167"/>
                          <a:pt x="1019239" y="1371027"/>
                        </a:cubicBezTo>
                        <a:close/>
                        <a:moveTo>
                          <a:pt x="1426140" y="1448506"/>
                        </a:moveTo>
                        <a:cubicBezTo>
                          <a:pt x="1423233" y="1453404"/>
                          <a:pt x="1419781" y="1457959"/>
                          <a:pt x="1415852" y="1462083"/>
                        </a:cubicBezTo>
                        <a:cubicBezTo>
                          <a:pt x="1413876" y="1464198"/>
                          <a:pt x="1411790" y="1466213"/>
                          <a:pt x="1409608" y="1468118"/>
                        </a:cubicBezTo>
                        <a:cubicBezTo>
                          <a:pt x="1407440" y="1470023"/>
                          <a:pt x="1405178" y="1471813"/>
                          <a:pt x="1402829" y="1473489"/>
                        </a:cubicBezTo>
                        <a:cubicBezTo>
                          <a:pt x="1397076" y="1477575"/>
                          <a:pt x="1390798" y="1480874"/>
                          <a:pt x="1384167" y="1483285"/>
                        </a:cubicBezTo>
                        <a:cubicBezTo>
                          <a:pt x="1369925" y="1492084"/>
                          <a:pt x="1351841" y="1495698"/>
                          <a:pt x="1335872" y="1497989"/>
                        </a:cubicBezTo>
                        <a:cubicBezTo>
                          <a:pt x="1330439" y="1498777"/>
                          <a:pt x="1324982" y="1499297"/>
                          <a:pt x="1319511" y="1499641"/>
                        </a:cubicBezTo>
                        <a:cubicBezTo>
                          <a:pt x="1314737" y="1499942"/>
                          <a:pt x="1309963" y="1500119"/>
                          <a:pt x="1305189" y="1500119"/>
                        </a:cubicBezTo>
                        <a:cubicBezTo>
                          <a:pt x="1301809" y="1500119"/>
                          <a:pt x="1298433" y="1499913"/>
                          <a:pt x="1295053" y="1499775"/>
                        </a:cubicBezTo>
                        <a:cubicBezTo>
                          <a:pt x="1286999" y="1499450"/>
                          <a:pt x="1278955" y="1498892"/>
                          <a:pt x="1270968" y="1497908"/>
                        </a:cubicBezTo>
                        <a:cubicBezTo>
                          <a:pt x="1257467" y="1496175"/>
                          <a:pt x="1244075" y="1493654"/>
                          <a:pt x="1230865" y="1490360"/>
                        </a:cubicBezTo>
                        <a:cubicBezTo>
                          <a:pt x="1224182" y="1488728"/>
                          <a:pt x="1217541" y="1486933"/>
                          <a:pt x="1210948" y="1484980"/>
                        </a:cubicBezTo>
                        <a:cubicBezTo>
                          <a:pt x="1207859" y="1484073"/>
                          <a:pt x="1204741" y="1483199"/>
                          <a:pt x="1201686" y="1482230"/>
                        </a:cubicBezTo>
                        <a:cubicBezTo>
                          <a:pt x="1198774" y="1481309"/>
                          <a:pt x="1195886" y="1480320"/>
                          <a:pt x="1192988" y="1479366"/>
                        </a:cubicBezTo>
                        <a:cubicBezTo>
                          <a:pt x="1191159" y="1478754"/>
                          <a:pt x="1189326" y="1478172"/>
                          <a:pt x="1187502" y="1477547"/>
                        </a:cubicBezTo>
                        <a:cubicBezTo>
                          <a:pt x="1186361" y="1477150"/>
                          <a:pt x="1185215" y="1476764"/>
                          <a:pt x="1184070" y="1476363"/>
                        </a:cubicBezTo>
                        <a:cubicBezTo>
                          <a:pt x="1176116" y="1473570"/>
                          <a:pt x="1168239" y="1470596"/>
                          <a:pt x="1160405" y="1467540"/>
                        </a:cubicBezTo>
                        <a:cubicBezTo>
                          <a:pt x="1156065" y="1465850"/>
                          <a:pt x="1151744" y="1464136"/>
                          <a:pt x="1147448" y="1462394"/>
                        </a:cubicBezTo>
                        <a:cubicBezTo>
                          <a:pt x="1143628" y="1460852"/>
                          <a:pt x="1139842" y="1459310"/>
                          <a:pt x="1136076" y="1457739"/>
                        </a:cubicBezTo>
                        <a:cubicBezTo>
                          <a:pt x="1135847" y="1457615"/>
                          <a:pt x="1135627" y="1457472"/>
                          <a:pt x="1135417" y="1457314"/>
                        </a:cubicBezTo>
                        <a:cubicBezTo>
                          <a:pt x="1131416" y="1454870"/>
                          <a:pt x="1131173" y="1447475"/>
                          <a:pt x="1135579" y="1445326"/>
                        </a:cubicBezTo>
                        <a:cubicBezTo>
                          <a:pt x="1143943" y="1441254"/>
                          <a:pt x="1152274" y="1437120"/>
                          <a:pt x="1160567" y="1432913"/>
                        </a:cubicBezTo>
                        <a:cubicBezTo>
                          <a:pt x="1163202" y="1431582"/>
                          <a:pt x="1165833" y="1430245"/>
                          <a:pt x="1168458" y="1428899"/>
                        </a:cubicBezTo>
                        <a:cubicBezTo>
                          <a:pt x="1171084" y="1427552"/>
                          <a:pt x="1173676" y="1426220"/>
                          <a:pt x="1176240" y="1424907"/>
                        </a:cubicBezTo>
                        <a:cubicBezTo>
                          <a:pt x="1186323" y="1419727"/>
                          <a:pt x="1196382" y="1414505"/>
                          <a:pt x="1206417" y="1409234"/>
                        </a:cubicBezTo>
                        <a:cubicBezTo>
                          <a:pt x="1213220" y="1405658"/>
                          <a:pt x="1220023" y="1402073"/>
                          <a:pt x="1226827" y="1398478"/>
                        </a:cubicBezTo>
                        <a:lnTo>
                          <a:pt x="1243970" y="1389407"/>
                        </a:lnTo>
                        <a:cubicBezTo>
                          <a:pt x="1257958" y="1381979"/>
                          <a:pt x="1271937" y="1374316"/>
                          <a:pt x="1286307" y="1367671"/>
                        </a:cubicBezTo>
                        <a:cubicBezTo>
                          <a:pt x="1288995" y="1366429"/>
                          <a:pt x="1291711" y="1365284"/>
                          <a:pt x="1294423" y="1364100"/>
                        </a:cubicBezTo>
                        <a:cubicBezTo>
                          <a:pt x="1297135" y="1362916"/>
                          <a:pt x="1299741" y="1361865"/>
                          <a:pt x="1302429" y="1360825"/>
                        </a:cubicBezTo>
                        <a:cubicBezTo>
                          <a:pt x="1313290" y="1356638"/>
                          <a:pt x="1324438" y="1353234"/>
                          <a:pt x="1336087" y="1351276"/>
                        </a:cubicBezTo>
                        <a:cubicBezTo>
                          <a:pt x="1342971" y="1350102"/>
                          <a:pt x="1349941" y="1349510"/>
                          <a:pt x="1356926" y="1349500"/>
                        </a:cubicBezTo>
                        <a:cubicBezTo>
                          <a:pt x="1379607" y="1349500"/>
                          <a:pt x="1402829" y="1355955"/>
                          <a:pt x="1418774" y="1372593"/>
                        </a:cubicBezTo>
                        <a:cubicBezTo>
                          <a:pt x="1438462" y="1393098"/>
                          <a:pt x="1440224" y="1424301"/>
                          <a:pt x="1426140" y="1448506"/>
                        </a:cubicBezTo>
                        <a:close/>
                        <a:moveTo>
                          <a:pt x="1328443" y="1419107"/>
                        </a:moveTo>
                        <a:cubicBezTo>
                          <a:pt x="1308392" y="1424430"/>
                          <a:pt x="1287295" y="1427447"/>
                          <a:pt x="1267626" y="1434117"/>
                        </a:cubicBezTo>
                        <a:cubicBezTo>
                          <a:pt x="1264217" y="1435272"/>
                          <a:pt x="1260842" y="1436504"/>
                          <a:pt x="1257529" y="1437912"/>
                        </a:cubicBezTo>
                        <a:cubicBezTo>
                          <a:pt x="1257051" y="1438132"/>
                          <a:pt x="1256841" y="1438700"/>
                          <a:pt x="1257061" y="1439177"/>
                        </a:cubicBezTo>
                        <a:cubicBezTo>
                          <a:pt x="1257204" y="1439492"/>
                          <a:pt x="1257505" y="1439702"/>
                          <a:pt x="1257849" y="1439731"/>
                        </a:cubicBezTo>
                        <a:cubicBezTo>
                          <a:pt x="1259921" y="1439912"/>
                          <a:pt x="1262002" y="1439927"/>
                          <a:pt x="1264079" y="1439994"/>
                        </a:cubicBezTo>
                        <a:cubicBezTo>
                          <a:pt x="1265483" y="1440041"/>
                          <a:pt x="1266872" y="1440175"/>
                          <a:pt x="1268275" y="1440175"/>
                        </a:cubicBezTo>
                        <a:cubicBezTo>
                          <a:pt x="1289186" y="1440175"/>
                          <a:pt x="1310497" y="1435167"/>
                          <a:pt x="1330730" y="1430655"/>
                        </a:cubicBezTo>
                        <a:cubicBezTo>
                          <a:pt x="1355245" y="1425189"/>
                          <a:pt x="1379030" y="1418176"/>
                          <a:pt x="1402318" y="1408671"/>
                        </a:cubicBezTo>
                        <a:cubicBezTo>
                          <a:pt x="1409336" y="1405806"/>
                          <a:pt x="1406949" y="1395303"/>
                          <a:pt x="1400762" y="1395303"/>
                        </a:cubicBezTo>
                        <a:cubicBezTo>
                          <a:pt x="1399902" y="1395313"/>
                          <a:pt x="1399052" y="1395494"/>
                          <a:pt x="1398260" y="1395838"/>
                        </a:cubicBezTo>
                        <a:cubicBezTo>
                          <a:pt x="1375650" y="1405228"/>
                          <a:pt x="1352104" y="1412824"/>
                          <a:pt x="1328443" y="141910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29"/>
                  <p:cNvSpPr/>
                  <p:nvPr/>
                </p:nvSpPr>
                <p:spPr>
                  <a:xfrm>
                    <a:off x="3724718" y="2128044"/>
                    <a:ext cx="1468590" cy="167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8590" h="1671127" extrusionOk="0">
                        <a:moveTo>
                          <a:pt x="1454780" y="1401505"/>
                        </a:moveTo>
                        <a:cubicBezTo>
                          <a:pt x="1437273" y="1383244"/>
                          <a:pt x="1410958" y="1373185"/>
                          <a:pt x="1380676" y="1373185"/>
                        </a:cubicBezTo>
                        <a:cubicBezTo>
                          <a:pt x="1372737" y="1373194"/>
                          <a:pt x="1364817" y="1373867"/>
                          <a:pt x="1356992" y="1375199"/>
                        </a:cubicBezTo>
                        <a:cubicBezTo>
                          <a:pt x="1343973" y="1377410"/>
                          <a:pt x="1331651" y="1381157"/>
                          <a:pt x="1319754" y="1385755"/>
                        </a:cubicBezTo>
                        <a:cubicBezTo>
                          <a:pt x="1307079" y="1366181"/>
                          <a:pt x="1281666" y="1358819"/>
                          <a:pt x="1272204" y="1356098"/>
                        </a:cubicBezTo>
                        <a:cubicBezTo>
                          <a:pt x="1218361" y="1340625"/>
                          <a:pt x="1162929" y="1331368"/>
                          <a:pt x="1106982" y="1328499"/>
                        </a:cubicBezTo>
                        <a:cubicBezTo>
                          <a:pt x="1101100" y="1328198"/>
                          <a:pt x="1095371" y="1328046"/>
                          <a:pt x="1089952" y="1328046"/>
                        </a:cubicBezTo>
                        <a:cubicBezTo>
                          <a:pt x="1077831" y="1328017"/>
                          <a:pt x="1065729" y="1328929"/>
                          <a:pt x="1053746" y="1330767"/>
                        </a:cubicBezTo>
                        <a:cubicBezTo>
                          <a:pt x="1045095" y="1324446"/>
                          <a:pt x="1035814" y="1319027"/>
                          <a:pt x="1026056" y="1314597"/>
                        </a:cubicBezTo>
                        <a:cubicBezTo>
                          <a:pt x="999798" y="1302829"/>
                          <a:pt x="971488" y="1298680"/>
                          <a:pt x="944094" y="1294665"/>
                        </a:cubicBezTo>
                        <a:cubicBezTo>
                          <a:pt x="909482" y="1289595"/>
                          <a:pt x="876779" y="1284806"/>
                          <a:pt x="852216" y="1265357"/>
                        </a:cubicBezTo>
                        <a:lnTo>
                          <a:pt x="813475" y="1234693"/>
                        </a:lnTo>
                        <a:lnTo>
                          <a:pt x="815231" y="1241854"/>
                        </a:lnTo>
                        <a:cubicBezTo>
                          <a:pt x="804408" y="1233432"/>
                          <a:pt x="792741" y="1226161"/>
                          <a:pt x="780409" y="1220160"/>
                        </a:cubicBezTo>
                        <a:cubicBezTo>
                          <a:pt x="743099" y="1202086"/>
                          <a:pt x="702835" y="1197039"/>
                          <a:pt x="663892" y="1192160"/>
                        </a:cubicBezTo>
                        <a:cubicBezTo>
                          <a:pt x="660178" y="1191683"/>
                          <a:pt x="656430" y="1191205"/>
                          <a:pt x="652673" y="1190728"/>
                        </a:cubicBezTo>
                        <a:cubicBezTo>
                          <a:pt x="650701" y="1184455"/>
                          <a:pt x="648181" y="1178368"/>
                          <a:pt x="645140" y="1172534"/>
                        </a:cubicBezTo>
                        <a:cubicBezTo>
                          <a:pt x="633949" y="1151098"/>
                          <a:pt x="615645" y="1131625"/>
                          <a:pt x="589192" y="1113006"/>
                        </a:cubicBezTo>
                        <a:cubicBezTo>
                          <a:pt x="578369" y="1105367"/>
                          <a:pt x="567136" y="1098478"/>
                          <a:pt x="556251" y="1091799"/>
                        </a:cubicBezTo>
                        <a:cubicBezTo>
                          <a:pt x="545900" y="1085435"/>
                          <a:pt x="536123" y="1079429"/>
                          <a:pt x="526618" y="1072827"/>
                        </a:cubicBezTo>
                        <a:cubicBezTo>
                          <a:pt x="511947" y="1062615"/>
                          <a:pt x="498197" y="1051143"/>
                          <a:pt x="485527" y="1038539"/>
                        </a:cubicBezTo>
                        <a:cubicBezTo>
                          <a:pt x="485408" y="1022140"/>
                          <a:pt x="482094" y="1004710"/>
                          <a:pt x="475540" y="987050"/>
                        </a:cubicBezTo>
                        <a:cubicBezTo>
                          <a:pt x="460344" y="946098"/>
                          <a:pt x="433050" y="912660"/>
                          <a:pt x="406654" y="880325"/>
                        </a:cubicBezTo>
                        <a:cubicBezTo>
                          <a:pt x="392991" y="863583"/>
                          <a:pt x="378859" y="846272"/>
                          <a:pt x="366981" y="828483"/>
                        </a:cubicBezTo>
                        <a:cubicBezTo>
                          <a:pt x="351021" y="804546"/>
                          <a:pt x="338313" y="778599"/>
                          <a:pt x="329185" y="751319"/>
                        </a:cubicBezTo>
                        <a:cubicBezTo>
                          <a:pt x="332460" y="735818"/>
                          <a:pt x="332942" y="718211"/>
                          <a:pt x="330455" y="698069"/>
                        </a:cubicBezTo>
                        <a:cubicBezTo>
                          <a:pt x="326344" y="664798"/>
                          <a:pt x="316399" y="632936"/>
                          <a:pt x="306785" y="602110"/>
                        </a:cubicBezTo>
                        <a:cubicBezTo>
                          <a:pt x="303443" y="591435"/>
                          <a:pt x="300010" y="580392"/>
                          <a:pt x="296902" y="569579"/>
                        </a:cubicBezTo>
                        <a:cubicBezTo>
                          <a:pt x="290424" y="547017"/>
                          <a:pt x="283883" y="519928"/>
                          <a:pt x="282909" y="492262"/>
                        </a:cubicBezTo>
                        <a:cubicBezTo>
                          <a:pt x="329610" y="415690"/>
                          <a:pt x="354597" y="317869"/>
                          <a:pt x="357209" y="200460"/>
                        </a:cubicBezTo>
                        <a:lnTo>
                          <a:pt x="358412" y="146421"/>
                        </a:lnTo>
                        <a:lnTo>
                          <a:pt x="326535" y="190071"/>
                        </a:lnTo>
                        <a:cubicBezTo>
                          <a:pt x="322300" y="195872"/>
                          <a:pt x="318023" y="201696"/>
                          <a:pt x="313712" y="207544"/>
                        </a:cubicBezTo>
                        <a:cubicBezTo>
                          <a:pt x="314213" y="200999"/>
                          <a:pt x="314681" y="194473"/>
                          <a:pt x="315120" y="187970"/>
                        </a:cubicBezTo>
                        <a:cubicBezTo>
                          <a:pt x="318462" y="139890"/>
                          <a:pt x="321589" y="94470"/>
                          <a:pt x="342543" y="54835"/>
                        </a:cubicBezTo>
                        <a:lnTo>
                          <a:pt x="368242" y="6220"/>
                        </a:lnTo>
                        <a:lnTo>
                          <a:pt x="319617" y="31895"/>
                        </a:lnTo>
                        <a:cubicBezTo>
                          <a:pt x="257740" y="64687"/>
                          <a:pt x="204342" y="111434"/>
                          <a:pt x="163657" y="168435"/>
                        </a:cubicBezTo>
                        <a:cubicBezTo>
                          <a:pt x="158405" y="175777"/>
                          <a:pt x="153727" y="183005"/>
                          <a:pt x="149335" y="190171"/>
                        </a:cubicBezTo>
                        <a:cubicBezTo>
                          <a:pt x="149258" y="180623"/>
                          <a:pt x="150399" y="171280"/>
                          <a:pt x="153283" y="162109"/>
                        </a:cubicBezTo>
                        <a:lnTo>
                          <a:pt x="178910" y="80682"/>
                        </a:lnTo>
                        <a:lnTo>
                          <a:pt x="124084" y="146116"/>
                        </a:lnTo>
                        <a:cubicBezTo>
                          <a:pt x="77685" y="201496"/>
                          <a:pt x="43555" y="267856"/>
                          <a:pt x="25380" y="338035"/>
                        </a:cubicBezTo>
                        <a:cubicBezTo>
                          <a:pt x="13311" y="384649"/>
                          <a:pt x="11019" y="424384"/>
                          <a:pt x="18371" y="459512"/>
                        </a:cubicBezTo>
                        <a:cubicBezTo>
                          <a:pt x="18849" y="461861"/>
                          <a:pt x="19436" y="464176"/>
                          <a:pt x="20019" y="466487"/>
                        </a:cubicBezTo>
                        <a:lnTo>
                          <a:pt x="7420" y="456461"/>
                        </a:lnTo>
                        <a:lnTo>
                          <a:pt x="16968" y="502374"/>
                        </a:lnTo>
                        <a:cubicBezTo>
                          <a:pt x="22219" y="527557"/>
                          <a:pt x="22071" y="553504"/>
                          <a:pt x="21933" y="580975"/>
                        </a:cubicBezTo>
                        <a:cubicBezTo>
                          <a:pt x="21885" y="590523"/>
                          <a:pt x="21837" y="600415"/>
                          <a:pt x="22033" y="610207"/>
                        </a:cubicBezTo>
                        <a:cubicBezTo>
                          <a:pt x="22635" y="639534"/>
                          <a:pt x="25456" y="668770"/>
                          <a:pt x="30474" y="697668"/>
                        </a:cubicBezTo>
                        <a:cubicBezTo>
                          <a:pt x="39215" y="747954"/>
                          <a:pt x="53256" y="785154"/>
                          <a:pt x="74648" y="814739"/>
                        </a:cubicBezTo>
                        <a:cubicBezTo>
                          <a:pt x="79499" y="821437"/>
                          <a:pt x="84837" y="827767"/>
                          <a:pt x="90618" y="833682"/>
                        </a:cubicBezTo>
                        <a:cubicBezTo>
                          <a:pt x="84459" y="834675"/>
                          <a:pt x="78582" y="835444"/>
                          <a:pt x="73040" y="835444"/>
                        </a:cubicBezTo>
                        <a:cubicBezTo>
                          <a:pt x="69698" y="835477"/>
                          <a:pt x="66365" y="835134"/>
                          <a:pt x="63105" y="834418"/>
                        </a:cubicBezTo>
                        <a:lnTo>
                          <a:pt x="18137" y="824105"/>
                        </a:lnTo>
                        <a:lnTo>
                          <a:pt x="45703" y="861100"/>
                        </a:lnTo>
                        <a:cubicBezTo>
                          <a:pt x="66972" y="889649"/>
                          <a:pt x="88966" y="919167"/>
                          <a:pt x="99779" y="952505"/>
                        </a:cubicBezTo>
                        <a:cubicBezTo>
                          <a:pt x="103403" y="963681"/>
                          <a:pt x="105804" y="975316"/>
                          <a:pt x="108344" y="987633"/>
                        </a:cubicBezTo>
                        <a:cubicBezTo>
                          <a:pt x="109643" y="993930"/>
                          <a:pt x="110984" y="1000447"/>
                          <a:pt x="112512" y="1006920"/>
                        </a:cubicBezTo>
                        <a:cubicBezTo>
                          <a:pt x="119807" y="1037871"/>
                          <a:pt x="131188" y="1067714"/>
                          <a:pt x="146365" y="1095657"/>
                        </a:cubicBezTo>
                        <a:cubicBezTo>
                          <a:pt x="159962" y="1120682"/>
                          <a:pt x="174695" y="1140500"/>
                          <a:pt x="191404" y="1156240"/>
                        </a:cubicBezTo>
                        <a:cubicBezTo>
                          <a:pt x="204719" y="1168710"/>
                          <a:pt x="219877" y="1179055"/>
                          <a:pt x="236338" y="1186914"/>
                        </a:cubicBezTo>
                        <a:lnTo>
                          <a:pt x="194326" y="1185868"/>
                        </a:lnTo>
                        <a:lnTo>
                          <a:pt x="245700" y="1218657"/>
                        </a:lnTo>
                        <a:cubicBezTo>
                          <a:pt x="264978" y="1230950"/>
                          <a:pt x="281978" y="1246494"/>
                          <a:pt x="295947" y="1264593"/>
                        </a:cubicBezTo>
                        <a:cubicBezTo>
                          <a:pt x="303409" y="1274241"/>
                          <a:pt x="310002" y="1284563"/>
                          <a:pt x="316987" y="1295496"/>
                        </a:cubicBezTo>
                        <a:cubicBezTo>
                          <a:pt x="326406" y="1310238"/>
                          <a:pt x="336150" y="1325482"/>
                          <a:pt x="348358" y="1339265"/>
                        </a:cubicBezTo>
                        <a:cubicBezTo>
                          <a:pt x="372519" y="1366429"/>
                          <a:pt x="404334" y="1385645"/>
                          <a:pt x="439619" y="1394391"/>
                        </a:cubicBezTo>
                        <a:cubicBezTo>
                          <a:pt x="434368" y="1397547"/>
                          <a:pt x="429116" y="1400798"/>
                          <a:pt x="423936" y="1404216"/>
                        </a:cubicBezTo>
                        <a:lnTo>
                          <a:pt x="398228" y="1421203"/>
                        </a:lnTo>
                        <a:lnTo>
                          <a:pt x="426328" y="1433849"/>
                        </a:lnTo>
                        <a:cubicBezTo>
                          <a:pt x="450580" y="1444772"/>
                          <a:pt x="472160" y="1460804"/>
                          <a:pt x="494970" y="1477771"/>
                        </a:cubicBezTo>
                        <a:cubicBezTo>
                          <a:pt x="514367" y="1492198"/>
                          <a:pt x="534423" y="1507117"/>
                          <a:pt x="556580" y="1518895"/>
                        </a:cubicBezTo>
                        <a:cubicBezTo>
                          <a:pt x="579085" y="1530816"/>
                          <a:pt x="603309" y="1539156"/>
                          <a:pt x="628383" y="1543615"/>
                        </a:cubicBezTo>
                        <a:cubicBezTo>
                          <a:pt x="639057" y="1545525"/>
                          <a:pt x="653370" y="1546595"/>
                          <a:pt x="668685" y="1546595"/>
                        </a:cubicBezTo>
                        <a:cubicBezTo>
                          <a:pt x="670151" y="1546595"/>
                          <a:pt x="672085" y="1546595"/>
                          <a:pt x="674338" y="1546532"/>
                        </a:cubicBezTo>
                        <a:cubicBezTo>
                          <a:pt x="674338" y="1546532"/>
                          <a:pt x="674338" y="1546561"/>
                          <a:pt x="674338" y="1546575"/>
                        </a:cubicBezTo>
                        <a:cubicBezTo>
                          <a:pt x="677460" y="1560778"/>
                          <a:pt x="693525" y="1566354"/>
                          <a:pt x="710535" y="1572265"/>
                        </a:cubicBezTo>
                        <a:cubicBezTo>
                          <a:pt x="712779" y="1573043"/>
                          <a:pt x="715858" y="1574112"/>
                          <a:pt x="716742" y="1574513"/>
                        </a:cubicBezTo>
                        <a:cubicBezTo>
                          <a:pt x="731284" y="1581431"/>
                          <a:pt x="745907" y="1589356"/>
                          <a:pt x="760052" y="1597023"/>
                        </a:cubicBezTo>
                        <a:cubicBezTo>
                          <a:pt x="769963" y="1602394"/>
                          <a:pt x="780209" y="1607947"/>
                          <a:pt x="790506" y="1613203"/>
                        </a:cubicBezTo>
                        <a:cubicBezTo>
                          <a:pt x="822755" y="1629664"/>
                          <a:pt x="865698" y="1648555"/>
                          <a:pt x="911912" y="1648555"/>
                        </a:cubicBezTo>
                        <a:lnTo>
                          <a:pt x="914299" y="1648555"/>
                        </a:lnTo>
                        <a:cubicBezTo>
                          <a:pt x="936126" y="1648249"/>
                          <a:pt x="958798" y="1643781"/>
                          <a:pt x="983609" y="1634954"/>
                        </a:cubicBezTo>
                        <a:cubicBezTo>
                          <a:pt x="987906" y="1633416"/>
                          <a:pt x="992680" y="1631588"/>
                          <a:pt x="997674" y="1629435"/>
                        </a:cubicBezTo>
                        <a:cubicBezTo>
                          <a:pt x="1003598" y="1632022"/>
                          <a:pt x="1009537" y="1634452"/>
                          <a:pt x="1015371" y="1636816"/>
                        </a:cubicBezTo>
                        <a:cubicBezTo>
                          <a:pt x="1020862" y="1639045"/>
                          <a:pt x="1026046" y="1641150"/>
                          <a:pt x="1031197" y="1643380"/>
                        </a:cubicBezTo>
                        <a:cubicBezTo>
                          <a:pt x="1044617" y="1649195"/>
                          <a:pt x="1060277" y="1655845"/>
                          <a:pt x="1076313" y="1661178"/>
                        </a:cubicBezTo>
                        <a:cubicBezTo>
                          <a:pt x="1102862" y="1670010"/>
                          <a:pt x="1132771" y="1675290"/>
                          <a:pt x="1165207" y="1676870"/>
                        </a:cubicBezTo>
                        <a:cubicBezTo>
                          <a:pt x="1171441" y="1677176"/>
                          <a:pt x="1177767" y="1677348"/>
                          <a:pt x="1184007" y="1677348"/>
                        </a:cubicBezTo>
                        <a:cubicBezTo>
                          <a:pt x="1237868" y="1677348"/>
                          <a:pt x="1289787" y="1666367"/>
                          <a:pt x="1338330" y="1644674"/>
                        </a:cubicBezTo>
                        <a:cubicBezTo>
                          <a:pt x="1373510" y="1628957"/>
                          <a:pt x="1402594" y="1610424"/>
                          <a:pt x="1424775" y="1589590"/>
                        </a:cubicBezTo>
                        <a:cubicBezTo>
                          <a:pt x="1429071" y="1585542"/>
                          <a:pt x="1431583" y="1579665"/>
                          <a:pt x="1435631" y="1569620"/>
                        </a:cubicBezTo>
                        <a:cubicBezTo>
                          <a:pt x="1436433" y="1567624"/>
                          <a:pt x="1437650" y="1564612"/>
                          <a:pt x="1438090" y="1563753"/>
                        </a:cubicBezTo>
                        <a:cubicBezTo>
                          <a:pt x="1442878" y="1554486"/>
                          <a:pt x="1445671" y="1544322"/>
                          <a:pt x="1446287" y="1533914"/>
                        </a:cubicBezTo>
                        <a:cubicBezTo>
                          <a:pt x="1446497" y="1529508"/>
                          <a:pt x="1446244" y="1525092"/>
                          <a:pt x="1445532" y="1520738"/>
                        </a:cubicBezTo>
                        <a:cubicBezTo>
                          <a:pt x="1453042" y="1514126"/>
                          <a:pt x="1459468" y="1506377"/>
                          <a:pt x="1464571" y="1497770"/>
                        </a:cubicBezTo>
                        <a:cubicBezTo>
                          <a:pt x="1482904" y="1466227"/>
                          <a:pt x="1478884" y="1426650"/>
                          <a:pt x="1454780" y="1401505"/>
                        </a:cubicBezTo>
                        <a:close/>
                        <a:moveTo>
                          <a:pt x="1429334" y="1532864"/>
                        </a:moveTo>
                        <a:cubicBezTo>
                          <a:pt x="1428847" y="1540918"/>
                          <a:pt x="1426684" y="1548781"/>
                          <a:pt x="1422989" y="1555952"/>
                        </a:cubicBezTo>
                        <a:cubicBezTo>
                          <a:pt x="1420726" y="1560339"/>
                          <a:pt x="1415900" y="1574609"/>
                          <a:pt x="1413140" y="1577201"/>
                        </a:cubicBezTo>
                        <a:cubicBezTo>
                          <a:pt x="1389628" y="1599286"/>
                          <a:pt x="1360625" y="1616101"/>
                          <a:pt x="1331393" y="1629158"/>
                        </a:cubicBezTo>
                        <a:cubicBezTo>
                          <a:pt x="1284998" y="1649796"/>
                          <a:pt x="1234770" y="1660428"/>
                          <a:pt x="1183993" y="1660357"/>
                        </a:cubicBezTo>
                        <a:cubicBezTo>
                          <a:pt x="1178001" y="1660357"/>
                          <a:pt x="1172010" y="1660209"/>
                          <a:pt x="1166018" y="1659917"/>
                        </a:cubicBezTo>
                        <a:cubicBezTo>
                          <a:pt x="1137512" y="1658528"/>
                          <a:pt x="1108820" y="1654112"/>
                          <a:pt x="1081655" y="1645075"/>
                        </a:cubicBezTo>
                        <a:cubicBezTo>
                          <a:pt x="1066779" y="1640129"/>
                          <a:pt x="1052313" y="1634042"/>
                          <a:pt x="1037934" y="1627812"/>
                        </a:cubicBezTo>
                        <a:cubicBezTo>
                          <a:pt x="1031145" y="1624871"/>
                          <a:pt x="1024213" y="1622083"/>
                          <a:pt x="1017300" y="1619280"/>
                        </a:cubicBezTo>
                        <a:cubicBezTo>
                          <a:pt x="1014015" y="1617939"/>
                          <a:pt x="1010760" y="1616549"/>
                          <a:pt x="1007499" y="1615160"/>
                        </a:cubicBezTo>
                        <a:cubicBezTo>
                          <a:pt x="1004238" y="1613771"/>
                          <a:pt x="1000877" y="1612248"/>
                          <a:pt x="997612" y="1610720"/>
                        </a:cubicBezTo>
                        <a:cubicBezTo>
                          <a:pt x="995072" y="1609536"/>
                          <a:pt x="992518" y="1608376"/>
                          <a:pt x="990040" y="1607097"/>
                        </a:cubicBezTo>
                        <a:cubicBezTo>
                          <a:pt x="987080" y="1605569"/>
                          <a:pt x="987987" y="1602218"/>
                          <a:pt x="990264" y="1601000"/>
                        </a:cubicBezTo>
                        <a:cubicBezTo>
                          <a:pt x="989815" y="1601072"/>
                          <a:pt x="989372" y="1601191"/>
                          <a:pt x="988918" y="1601253"/>
                        </a:cubicBezTo>
                        <a:cubicBezTo>
                          <a:pt x="988794" y="1601277"/>
                          <a:pt x="988670" y="1601287"/>
                          <a:pt x="988546" y="1601287"/>
                        </a:cubicBezTo>
                        <a:cubicBezTo>
                          <a:pt x="986407" y="1601287"/>
                          <a:pt x="986216" y="1598255"/>
                          <a:pt x="987620" y="1597085"/>
                        </a:cubicBezTo>
                        <a:cubicBezTo>
                          <a:pt x="996910" y="1589332"/>
                          <a:pt x="1008038" y="1583393"/>
                          <a:pt x="1019377" y="1577989"/>
                        </a:cubicBezTo>
                        <a:cubicBezTo>
                          <a:pt x="1023082" y="1576232"/>
                          <a:pt x="1026786" y="1574513"/>
                          <a:pt x="1030486" y="1572833"/>
                        </a:cubicBezTo>
                        <a:cubicBezTo>
                          <a:pt x="1034248" y="1571124"/>
                          <a:pt x="1037958" y="1569424"/>
                          <a:pt x="1041595" y="1567706"/>
                        </a:cubicBezTo>
                        <a:lnTo>
                          <a:pt x="1042073" y="1567481"/>
                        </a:lnTo>
                        <a:cubicBezTo>
                          <a:pt x="1042622" y="1567223"/>
                          <a:pt x="1043190" y="1566966"/>
                          <a:pt x="1043730" y="1566703"/>
                        </a:cubicBezTo>
                        <a:cubicBezTo>
                          <a:pt x="1046699" y="1565271"/>
                          <a:pt x="1049697" y="1563920"/>
                          <a:pt x="1052676" y="1562516"/>
                        </a:cubicBezTo>
                        <a:cubicBezTo>
                          <a:pt x="1056328" y="1560793"/>
                          <a:pt x="1059985" y="1559069"/>
                          <a:pt x="1063657" y="1557374"/>
                        </a:cubicBezTo>
                        <a:cubicBezTo>
                          <a:pt x="1075334" y="1551965"/>
                          <a:pt x="1087035" y="1546618"/>
                          <a:pt x="1098761" y="1541333"/>
                        </a:cubicBezTo>
                        <a:cubicBezTo>
                          <a:pt x="1110839" y="1535877"/>
                          <a:pt x="1122932" y="1530396"/>
                          <a:pt x="1135139" y="1525278"/>
                        </a:cubicBezTo>
                        <a:cubicBezTo>
                          <a:pt x="1138028" y="1524070"/>
                          <a:pt x="1140925" y="1522891"/>
                          <a:pt x="1143833" y="1521736"/>
                        </a:cubicBezTo>
                        <a:cubicBezTo>
                          <a:pt x="1159325" y="1527813"/>
                          <a:pt x="1175528" y="1531876"/>
                          <a:pt x="1192051" y="1533829"/>
                        </a:cubicBezTo>
                        <a:cubicBezTo>
                          <a:pt x="1197398" y="1534464"/>
                          <a:pt x="1202769" y="1534879"/>
                          <a:pt x="1208159" y="1535065"/>
                        </a:cubicBezTo>
                        <a:lnTo>
                          <a:pt x="1208159" y="1535065"/>
                        </a:lnTo>
                        <a:cubicBezTo>
                          <a:pt x="1210852" y="1535982"/>
                          <a:pt x="1213545" y="1536898"/>
                          <a:pt x="1216275" y="1537786"/>
                        </a:cubicBezTo>
                        <a:cubicBezTo>
                          <a:pt x="1219006" y="1538674"/>
                          <a:pt x="1221684" y="1539481"/>
                          <a:pt x="1224391" y="1540317"/>
                        </a:cubicBezTo>
                        <a:cubicBezTo>
                          <a:pt x="1245851" y="1546895"/>
                          <a:pt x="1268241" y="1552285"/>
                          <a:pt x="1291124" y="1555221"/>
                        </a:cubicBezTo>
                        <a:cubicBezTo>
                          <a:pt x="1283700" y="1558721"/>
                          <a:pt x="1276157" y="1562034"/>
                          <a:pt x="1268346" y="1564960"/>
                        </a:cubicBezTo>
                        <a:cubicBezTo>
                          <a:pt x="1251885" y="1571129"/>
                          <a:pt x="1234928" y="1575802"/>
                          <a:pt x="1217851" y="1579899"/>
                        </a:cubicBezTo>
                        <a:cubicBezTo>
                          <a:pt x="1200526" y="1584052"/>
                          <a:pt x="1182360" y="1587537"/>
                          <a:pt x="1164720" y="1589972"/>
                        </a:cubicBezTo>
                        <a:cubicBezTo>
                          <a:pt x="1164094" y="1590001"/>
                          <a:pt x="1163607" y="1590526"/>
                          <a:pt x="1163636" y="1591151"/>
                        </a:cubicBezTo>
                        <a:cubicBezTo>
                          <a:pt x="1163665" y="1591777"/>
                          <a:pt x="1164190" y="1592264"/>
                          <a:pt x="1164815" y="1592235"/>
                        </a:cubicBezTo>
                        <a:cubicBezTo>
                          <a:pt x="1172358" y="1592832"/>
                          <a:pt x="1179643" y="1593667"/>
                          <a:pt x="1187105" y="1593667"/>
                        </a:cubicBezTo>
                        <a:cubicBezTo>
                          <a:pt x="1189259" y="1593667"/>
                          <a:pt x="1191426" y="1593596"/>
                          <a:pt x="1193617" y="1593433"/>
                        </a:cubicBezTo>
                        <a:cubicBezTo>
                          <a:pt x="1202344" y="1592798"/>
                          <a:pt x="1211038" y="1591791"/>
                          <a:pt x="1219693" y="1590421"/>
                        </a:cubicBezTo>
                        <a:cubicBezTo>
                          <a:pt x="1237959" y="1587556"/>
                          <a:pt x="1255790" y="1582505"/>
                          <a:pt x="1273130" y="1576098"/>
                        </a:cubicBezTo>
                        <a:cubicBezTo>
                          <a:pt x="1287443" y="1570780"/>
                          <a:pt x="1301383" y="1564517"/>
                          <a:pt x="1314865" y="1557346"/>
                        </a:cubicBezTo>
                        <a:cubicBezTo>
                          <a:pt x="1319639" y="1557589"/>
                          <a:pt x="1324366" y="1557823"/>
                          <a:pt x="1328925" y="1557823"/>
                        </a:cubicBezTo>
                        <a:cubicBezTo>
                          <a:pt x="1340010" y="1557847"/>
                          <a:pt x="1351082" y="1557078"/>
                          <a:pt x="1362052" y="1555517"/>
                        </a:cubicBezTo>
                        <a:cubicBezTo>
                          <a:pt x="1379082" y="1553049"/>
                          <a:pt x="1398636" y="1549192"/>
                          <a:pt x="1415303" y="1539381"/>
                        </a:cubicBezTo>
                        <a:cubicBezTo>
                          <a:pt x="1420158" y="1537509"/>
                          <a:pt x="1424851" y="1535242"/>
                          <a:pt x="1429329" y="1532597"/>
                        </a:cubicBezTo>
                        <a:cubicBezTo>
                          <a:pt x="1429329" y="1532673"/>
                          <a:pt x="1429344" y="1532769"/>
                          <a:pt x="1429339" y="1532864"/>
                        </a:cubicBezTo>
                        <a:close/>
                        <a:moveTo>
                          <a:pt x="911907" y="1631602"/>
                        </a:moveTo>
                        <a:cubicBezTo>
                          <a:pt x="872129" y="1631602"/>
                          <a:pt x="833784" y="1616253"/>
                          <a:pt x="798221" y="1598098"/>
                        </a:cubicBezTo>
                        <a:cubicBezTo>
                          <a:pt x="773339" y="1585403"/>
                          <a:pt x="749225" y="1571191"/>
                          <a:pt x="723998" y="1559189"/>
                        </a:cubicBezTo>
                        <a:cubicBezTo>
                          <a:pt x="718856" y="1556744"/>
                          <a:pt x="699144" y="1551407"/>
                          <a:pt x="692828" y="1545706"/>
                        </a:cubicBezTo>
                        <a:cubicBezTo>
                          <a:pt x="691811" y="1544790"/>
                          <a:pt x="691110" y="1543864"/>
                          <a:pt x="690919" y="1542938"/>
                        </a:cubicBezTo>
                        <a:cubicBezTo>
                          <a:pt x="690489" y="1540971"/>
                          <a:pt x="691253" y="1539056"/>
                          <a:pt x="692694" y="1537237"/>
                        </a:cubicBezTo>
                        <a:cubicBezTo>
                          <a:pt x="695836" y="1533275"/>
                          <a:pt x="702324" y="1529799"/>
                          <a:pt x="707656" y="1527398"/>
                        </a:cubicBezTo>
                        <a:cubicBezTo>
                          <a:pt x="710574" y="1526085"/>
                          <a:pt x="713137" y="1525082"/>
                          <a:pt x="714584" y="1524533"/>
                        </a:cubicBezTo>
                        <a:cubicBezTo>
                          <a:pt x="730114" y="1518437"/>
                          <a:pt x="746093" y="1513930"/>
                          <a:pt x="762325" y="1510507"/>
                        </a:cubicBezTo>
                        <a:cubicBezTo>
                          <a:pt x="766359" y="1509657"/>
                          <a:pt x="770407" y="1508860"/>
                          <a:pt x="774470" y="1508120"/>
                        </a:cubicBezTo>
                        <a:cubicBezTo>
                          <a:pt x="776198" y="1507819"/>
                          <a:pt x="777922" y="1507528"/>
                          <a:pt x="779655" y="1507246"/>
                        </a:cubicBezTo>
                        <a:cubicBezTo>
                          <a:pt x="782581" y="1506769"/>
                          <a:pt x="785508" y="1506292"/>
                          <a:pt x="788453" y="1505881"/>
                        </a:cubicBezTo>
                        <a:cubicBezTo>
                          <a:pt x="791795" y="1505404"/>
                          <a:pt x="795137" y="1504960"/>
                          <a:pt x="798479" y="1504554"/>
                        </a:cubicBezTo>
                        <a:cubicBezTo>
                          <a:pt x="802852" y="1504024"/>
                          <a:pt x="807235" y="1503561"/>
                          <a:pt x="811627" y="1503121"/>
                        </a:cubicBezTo>
                        <a:cubicBezTo>
                          <a:pt x="835698" y="1500777"/>
                          <a:pt x="860022" y="1499856"/>
                          <a:pt x="884136" y="1499078"/>
                        </a:cubicBezTo>
                        <a:cubicBezTo>
                          <a:pt x="891450" y="1498844"/>
                          <a:pt x="898773" y="1498677"/>
                          <a:pt x="906097" y="1498462"/>
                        </a:cubicBezTo>
                        <a:cubicBezTo>
                          <a:pt x="912251" y="1505270"/>
                          <a:pt x="918610" y="1512307"/>
                          <a:pt x="925375" y="1518991"/>
                        </a:cubicBezTo>
                        <a:cubicBezTo>
                          <a:pt x="925852" y="1519468"/>
                          <a:pt x="926401" y="1519945"/>
                          <a:pt x="926902" y="1520423"/>
                        </a:cubicBezTo>
                        <a:cubicBezTo>
                          <a:pt x="929342" y="1522810"/>
                          <a:pt x="931805" y="1525144"/>
                          <a:pt x="934341" y="1527412"/>
                        </a:cubicBezTo>
                        <a:cubicBezTo>
                          <a:pt x="936876" y="1529680"/>
                          <a:pt x="939592" y="1531967"/>
                          <a:pt x="942280" y="1534177"/>
                        </a:cubicBezTo>
                        <a:cubicBezTo>
                          <a:pt x="947078" y="1538130"/>
                          <a:pt x="952019" y="1541902"/>
                          <a:pt x="957103" y="1545487"/>
                        </a:cubicBezTo>
                        <a:cubicBezTo>
                          <a:pt x="954182" y="1545458"/>
                          <a:pt x="951265" y="1545420"/>
                          <a:pt x="948343" y="1545420"/>
                        </a:cubicBezTo>
                        <a:cubicBezTo>
                          <a:pt x="945202" y="1545420"/>
                          <a:pt x="942060" y="1545434"/>
                          <a:pt x="938919" y="1545468"/>
                        </a:cubicBezTo>
                        <a:cubicBezTo>
                          <a:pt x="918309" y="1545673"/>
                          <a:pt x="897699" y="1545821"/>
                          <a:pt x="877090" y="1546026"/>
                        </a:cubicBezTo>
                        <a:cubicBezTo>
                          <a:pt x="875275" y="1546026"/>
                          <a:pt x="873466" y="1546050"/>
                          <a:pt x="871652" y="1546050"/>
                        </a:cubicBezTo>
                        <a:cubicBezTo>
                          <a:pt x="862987" y="1546050"/>
                          <a:pt x="854322" y="1545883"/>
                          <a:pt x="845652" y="1545883"/>
                        </a:cubicBezTo>
                        <a:cubicBezTo>
                          <a:pt x="840878" y="1545883"/>
                          <a:pt x="836104" y="1545783"/>
                          <a:pt x="831330" y="1545692"/>
                        </a:cubicBezTo>
                        <a:lnTo>
                          <a:pt x="830461" y="1545692"/>
                        </a:lnTo>
                        <a:cubicBezTo>
                          <a:pt x="824870" y="1545692"/>
                          <a:pt x="820120" y="1546700"/>
                          <a:pt x="814549" y="1547368"/>
                        </a:cubicBezTo>
                        <a:cubicBezTo>
                          <a:pt x="813852" y="1547454"/>
                          <a:pt x="813412" y="1548542"/>
                          <a:pt x="814205" y="1548872"/>
                        </a:cubicBezTo>
                        <a:cubicBezTo>
                          <a:pt x="818463" y="1550633"/>
                          <a:pt x="822111" y="1552815"/>
                          <a:pt x="826660" y="1553832"/>
                        </a:cubicBezTo>
                        <a:cubicBezTo>
                          <a:pt x="831740" y="1554973"/>
                          <a:pt x="836925" y="1555680"/>
                          <a:pt x="842067" y="1556439"/>
                        </a:cubicBezTo>
                        <a:cubicBezTo>
                          <a:pt x="852126" y="1557919"/>
                          <a:pt x="862247" y="1558702"/>
                          <a:pt x="872387" y="1559380"/>
                        </a:cubicBezTo>
                        <a:cubicBezTo>
                          <a:pt x="892987" y="1560750"/>
                          <a:pt x="913659" y="1560735"/>
                          <a:pt x="934293" y="1561089"/>
                        </a:cubicBezTo>
                        <a:cubicBezTo>
                          <a:pt x="950945" y="1561370"/>
                          <a:pt x="967630" y="1561599"/>
                          <a:pt x="984282" y="1562287"/>
                        </a:cubicBezTo>
                        <a:cubicBezTo>
                          <a:pt x="988994" y="1564817"/>
                          <a:pt x="993754" y="1567252"/>
                          <a:pt x="998605" y="1569496"/>
                        </a:cubicBezTo>
                        <a:cubicBezTo>
                          <a:pt x="990966" y="1573673"/>
                          <a:pt x="983580" y="1578361"/>
                          <a:pt x="976777" y="1584038"/>
                        </a:cubicBezTo>
                        <a:cubicBezTo>
                          <a:pt x="970452" y="1589371"/>
                          <a:pt x="968122" y="1598083"/>
                          <a:pt x="970948" y="1605860"/>
                        </a:cubicBezTo>
                        <a:cubicBezTo>
                          <a:pt x="971096" y="1606256"/>
                          <a:pt x="971249" y="1606648"/>
                          <a:pt x="971426" y="1607025"/>
                        </a:cubicBezTo>
                        <a:cubicBezTo>
                          <a:pt x="972099" y="1611637"/>
                          <a:pt x="974367" y="1615872"/>
                          <a:pt x="977833" y="1618989"/>
                        </a:cubicBezTo>
                        <a:cubicBezTo>
                          <a:pt x="957332" y="1626293"/>
                          <a:pt x="935821" y="1631268"/>
                          <a:pt x="914089" y="1631569"/>
                        </a:cubicBezTo>
                        <a:cubicBezTo>
                          <a:pt x="913334" y="1631593"/>
                          <a:pt x="912623" y="1631602"/>
                          <a:pt x="911907" y="1631602"/>
                        </a:cubicBezTo>
                        <a:close/>
                        <a:moveTo>
                          <a:pt x="453502" y="1380207"/>
                        </a:moveTo>
                        <a:cubicBezTo>
                          <a:pt x="418141" y="1373786"/>
                          <a:pt x="385056" y="1355119"/>
                          <a:pt x="361100" y="1328079"/>
                        </a:cubicBezTo>
                        <a:cubicBezTo>
                          <a:pt x="341187" y="1305603"/>
                          <a:pt x="327791" y="1278056"/>
                          <a:pt x="309415" y="1254281"/>
                        </a:cubicBezTo>
                        <a:cubicBezTo>
                          <a:pt x="294233" y="1234655"/>
                          <a:pt x="275782" y="1217788"/>
                          <a:pt x="254871" y="1204420"/>
                        </a:cubicBezTo>
                        <a:cubicBezTo>
                          <a:pt x="255482" y="1204420"/>
                          <a:pt x="256088" y="1204420"/>
                          <a:pt x="256699" y="1204420"/>
                        </a:cubicBezTo>
                        <a:cubicBezTo>
                          <a:pt x="264305" y="1204420"/>
                          <a:pt x="271738" y="1203217"/>
                          <a:pt x="279076" y="1201379"/>
                        </a:cubicBezTo>
                        <a:cubicBezTo>
                          <a:pt x="285258" y="1199785"/>
                          <a:pt x="291355" y="1197875"/>
                          <a:pt x="297337" y="1195650"/>
                        </a:cubicBezTo>
                        <a:cubicBezTo>
                          <a:pt x="303977" y="1193230"/>
                          <a:pt x="310599" y="1190599"/>
                          <a:pt x="317240" y="1188088"/>
                        </a:cubicBezTo>
                        <a:lnTo>
                          <a:pt x="317455" y="1188007"/>
                        </a:lnTo>
                        <a:cubicBezTo>
                          <a:pt x="320233" y="1186956"/>
                          <a:pt x="323017" y="1185935"/>
                          <a:pt x="325809" y="1184966"/>
                        </a:cubicBezTo>
                        <a:cubicBezTo>
                          <a:pt x="328760" y="1183939"/>
                          <a:pt x="331724" y="1182985"/>
                          <a:pt x="334699" y="1182101"/>
                        </a:cubicBezTo>
                        <a:cubicBezTo>
                          <a:pt x="340581" y="1180316"/>
                          <a:pt x="346601" y="1179012"/>
                          <a:pt x="352692" y="1178196"/>
                        </a:cubicBezTo>
                        <a:cubicBezTo>
                          <a:pt x="354946" y="1177914"/>
                          <a:pt x="357209" y="1177719"/>
                          <a:pt x="359491" y="1177609"/>
                        </a:cubicBezTo>
                        <a:cubicBezTo>
                          <a:pt x="360698" y="1177556"/>
                          <a:pt x="361906" y="1177532"/>
                          <a:pt x="363105" y="1177528"/>
                        </a:cubicBezTo>
                        <a:cubicBezTo>
                          <a:pt x="363616" y="1177528"/>
                          <a:pt x="364126" y="1177604"/>
                          <a:pt x="364637" y="1177614"/>
                        </a:cubicBezTo>
                        <a:cubicBezTo>
                          <a:pt x="368538" y="1177700"/>
                          <a:pt x="372433" y="1178019"/>
                          <a:pt x="376296" y="1178568"/>
                        </a:cubicBezTo>
                        <a:cubicBezTo>
                          <a:pt x="384688" y="1179791"/>
                          <a:pt x="392986" y="1181619"/>
                          <a:pt x="401121" y="1184030"/>
                        </a:cubicBezTo>
                        <a:cubicBezTo>
                          <a:pt x="416890" y="1188551"/>
                          <a:pt x="432300" y="1194242"/>
                          <a:pt x="447224" y="1201059"/>
                        </a:cubicBezTo>
                        <a:cubicBezTo>
                          <a:pt x="447859" y="1202945"/>
                          <a:pt x="448537" y="1204826"/>
                          <a:pt x="449248" y="1206707"/>
                        </a:cubicBezTo>
                        <a:lnTo>
                          <a:pt x="447988" y="1206435"/>
                        </a:lnTo>
                        <a:lnTo>
                          <a:pt x="454400" y="1226328"/>
                        </a:lnTo>
                        <a:lnTo>
                          <a:pt x="457006" y="1234411"/>
                        </a:lnTo>
                        <a:lnTo>
                          <a:pt x="457006" y="1234411"/>
                        </a:lnTo>
                        <a:cubicBezTo>
                          <a:pt x="457856" y="1237046"/>
                          <a:pt x="458725" y="1239744"/>
                          <a:pt x="459599" y="1242441"/>
                        </a:cubicBezTo>
                        <a:cubicBezTo>
                          <a:pt x="466144" y="1262645"/>
                          <a:pt x="473444" y="1284396"/>
                          <a:pt x="482639" y="1305937"/>
                        </a:cubicBezTo>
                        <a:cubicBezTo>
                          <a:pt x="480910" y="1304934"/>
                          <a:pt x="479163" y="1303960"/>
                          <a:pt x="477444" y="1302953"/>
                        </a:cubicBezTo>
                        <a:cubicBezTo>
                          <a:pt x="458281" y="1291662"/>
                          <a:pt x="439099" y="1280371"/>
                          <a:pt x="419716" y="1269463"/>
                        </a:cubicBezTo>
                        <a:cubicBezTo>
                          <a:pt x="410378" y="1264206"/>
                          <a:pt x="400815" y="1259413"/>
                          <a:pt x="391024" y="1255083"/>
                        </a:cubicBezTo>
                        <a:cubicBezTo>
                          <a:pt x="381585" y="1250915"/>
                          <a:pt x="372219" y="1246614"/>
                          <a:pt x="361835" y="1246513"/>
                        </a:cubicBezTo>
                        <a:lnTo>
                          <a:pt x="361835" y="1246513"/>
                        </a:lnTo>
                        <a:cubicBezTo>
                          <a:pt x="360928" y="1246513"/>
                          <a:pt x="360761" y="1247779"/>
                          <a:pt x="361357" y="1248285"/>
                        </a:cubicBezTo>
                        <a:cubicBezTo>
                          <a:pt x="369593" y="1255479"/>
                          <a:pt x="379881" y="1259742"/>
                          <a:pt x="389248" y="1265333"/>
                        </a:cubicBezTo>
                        <a:cubicBezTo>
                          <a:pt x="399445" y="1271425"/>
                          <a:pt x="409428" y="1278008"/>
                          <a:pt x="419177" y="1284806"/>
                        </a:cubicBezTo>
                        <a:cubicBezTo>
                          <a:pt x="437399" y="1297520"/>
                          <a:pt x="454939" y="1311250"/>
                          <a:pt x="473716" y="1323123"/>
                        </a:cubicBezTo>
                        <a:cubicBezTo>
                          <a:pt x="481526" y="1328060"/>
                          <a:pt x="489504" y="1332772"/>
                          <a:pt x="497668" y="1337121"/>
                        </a:cubicBezTo>
                        <a:cubicBezTo>
                          <a:pt x="502021" y="1345132"/>
                          <a:pt x="506738" y="1352981"/>
                          <a:pt x="511871" y="1360557"/>
                        </a:cubicBezTo>
                        <a:cubicBezTo>
                          <a:pt x="495061" y="1366401"/>
                          <a:pt x="478681" y="1373409"/>
                          <a:pt x="462845" y="1381530"/>
                        </a:cubicBezTo>
                        <a:cubicBezTo>
                          <a:pt x="459704" y="1381200"/>
                          <a:pt x="456591" y="1380771"/>
                          <a:pt x="453502" y="1380207"/>
                        </a:cubicBezTo>
                        <a:close/>
                        <a:moveTo>
                          <a:pt x="39019" y="609934"/>
                        </a:moveTo>
                        <a:cubicBezTo>
                          <a:pt x="38303" y="574491"/>
                          <a:pt x="40800" y="538643"/>
                          <a:pt x="34446" y="503830"/>
                        </a:cubicBezTo>
                        <a:cubicBezTo>
                          <a:pt x="34150" y="502221"/>
                          <a:pt x="33940" y="500598"/>
                          <a:pt x="33606" y="498994"/>
                        </a:cubicBezTo>
                        <a:cubicBezTo>
                          <a:pt x="38814" y="503133"/>
                          <a:pt x="43937" y="507363"/>
                          <a:pt x="48983" y="511693"/>
                        </a:cubicBezTo>
                        <a:cubicBezTo>
                          <a:pt x="53079" y="515192"/>
                          <a:pt x="57118" y="518759"/>
                          <a:pt x="61095" y="522387"/>
                        </a:cubicBezTo>
                        <a:cubicBezTo>
                          <a:pt x="63897" y="524931"/>
                          <a:pt x="66638" y="527538"/>
                          <a:pt x="69383" y="530140"/>
                        </a:cubicBezTo>
                        <a:cubicBezTo>
                          <a:pt x="72247" y="532871"/>
                          <a:pt x="75155" y="535597"/>
                          <a:pt x="77976" y="538385"/>
                        </a:cubicBezTo>
                        <a:cubicBezTo>
                          <a:pt x="82330" y="542691"/>
                          <a:pt x="86612" y="547064"/>
                          <a:pt x="90818" y="551509"/>
                        </a:cubicBezTo>
                        <a:cubicBezTo>
                          <a:pt x="94475" y="555371"/>
                          <a:pt x="98075" y="559286"/>
                          <a:pt x="101613" y="563253"/>
                        </a:cubicBezTo>
                        <a:cubicBezTo>
                          <a:pt x="118714" y="582416"/>
                          <a:pt x="134420" y="602778"/>
                          <a:pt x="148609" y="624190"/>
                        </a:cubicBezTo>
                        <a:cubicBezTo>
                          <a:pt x="151206" y="628114"/>
                          <a:pt x="153703" y="632110"/>
                          <a:pt x="156195" y="636125"/>
                        </a:cubicBezTo>
                        <a:cubicBezTo>
                          <a:pt x="155073" y="642766"/>
                          <a:pt x="154114" y="649431"/>
                          <a:pt x="153359" y="656110"/>
                        </a:cubicBezTo>
                        <a:cubicBezTo>
                          <a:pt x="153068" y="658668"/>
                          <a:pt x="152882" y="661227"/>
                          <a:pt x="152638" y="663786"/>
                        </a:cubicBezTo>
                        <a:cubicBezTo>
                          <a:pt x="152395" y="666345"/>
                          <a:pt x="152113" y="668766"/>
                          <a:pt x="151937" y="671263"/>
                        </a:cubicBezTo>
                        <a:cubicBezTo>
                          <a:pt x="151908" y="671654"/>
                          <a:pt x="151903" y="672022"/>
                          <a:pt x="151875" y="672413"/>
                        </a:cubicBezTo>
                        <a:cubicBezTo>
                          <a:pt x="151679" y="675363"/>
                          <a:pt x="151516" y="678261"/>
                          <a:pt x="151397" y="681102"/>
                        </a:cubicBezTo>
                        <a:cubicBezTo>
                          <a:pt x="150853" y="692784"/>
                          <a:pt x="151149" y="704490"/>
                          <a:pt x="152275" y="716134"/>
                        </a:cubicBezTo>
                        <a:cubicBezTo>
                          <a:pt x="149124" y="729082"/>
                          <a:pt x="146675" y="742187"/>
                          <a:pt x="144942" y="755397"/>
                        </a:cubicBezTo>
                        <a:cubicBezTo>
                          <a:pt x="137251" y="740182"/>
                          <a:pt x="130014" y="724752"/>
                          <a:pt x="122857" y="709264"/>
                        </a:cubicBezTo>
                        <a:cubicBezTo>
                          <a:pt x="118670" y="700194"/>
                          <a:pt x="114708" y="691037"/>
                          <a:pt x="110607" y="681937"/>
                        </a:cubicBezTo>
                        <a:cubicBezTo>
                          <a:pt x="106153" y="672055"/>
                          <a:pt x="101059" y="662397"/>
                          <a:pt x="96734" y="652491"/>
                        </a:cubicBezTo>
                        <a:cubicBezTo>
                          <a:pt x="96519" y="652023"/>
                          <a:pt x="96041" y="651732"/>
                          <a:pt x="95526" y="651756"/>
                        </a:cubicBezTo>
                        <a:cubicBezTo>
                          <a:pt x="94819" y="651756"/>
                          <a:pt x="94127" y="652233"/>
                          <a:pt x="94323" y="653102"/>
                        </a:cubicBezTo>
                        <a:cubicBezTo>
                          <a:pt x="96605" y="663127"/>
                          <a:pt x="98323" y="673005"/>
                          <a:pt x="101183" y="682930"/>
                        </a:cubicBezTo>
                        <a:cubicBezTo>
                          <a:pt x="104191" y="693381"/>
                          <a:pt x="107676" y="703669"/>
                          <a:pt x="111318" y="713914"/>
                        </a:cubicBezTo>
                        <a:cubicBezTo>
                          <a:pt x="118427" y="733904"/>
                          <a:pt x="126892" y="753463"/>
                          <a:pt x="135824" y="772693"/>
                        </a:cubicBezTo>
                        <a:cubicBezTo>
                          <a:pt x="137848" y="777052"/>
                          <a:pt x="139958" y="781377"/>
                          <a:pt x="142107" y="785683"/>
                        </a:cubicBezTo>
                        <a:cubicBezTo>
                          <a:pt x="141343" y="800674"/>
                          <a:pt x="141491" y="815694"/>
                          <a:pt x="142551" y="830665"/>
                        </a:cubicBezTo>
                        <a:cubicBezTo>
                          <a:pt x="137299" y="829882"/>
                          <a:pt x="131995" y="829486"/>
                          <a:pt x="126682" y="829467"/>
                        </a:cubicBezTo>
                        <a:cubicBezTo>
                          <a:pt x="124772" y="829467"/>
                          <a:pt x="122872" y="829515"/>
                          <a:pt x="120986" y="829615"/>
                        </a:cubicBezTo>
                        <a:cubicBezTo>
                          <a:pt x="117911" y="829777"/>
                          <a:pt x="114904" y="830092"/>
                          <a:pt x="111915" y="830450"/>
                        </a:cubicBezTo>
                        <a:cubicBezTo>
                          <a:pt x="103112" y="822874"/>
                          <a:pt x="95225" y="814290"/>
                          <a:pt x="88412" y="804885"/>
                        </a:cubicBezTo>
                        <a:cubicBezTo>
                          <a:pt x="65291" y="772898"/>
                          <a:pt x="53977" y="733799"/>
                          <a:pt x="47207" y="694851"/>
                        </a:cubicBezTo>
                        <a:cubicBezTo>
                          <a:pt x="42333" y="666794"/>
                          <a:pt x="39592" y="638407"/>
                          <a:pt x="39019" y="609934"/>
                        </a:cubicBezTo>
                        <a:close/>
                        <a:moveTo>
                          <a:pt x="134922" y="216548"/>
                        </a:moveTo>
                        <a:cubicBezTo>
                          <a:pt x="135733" y="221275"/>
                          <a:pt x="136717" y="226006"/>
                          <a:pt x="137786" y="230737"/>
                        </a:cubicBezTo>
                        <a:cubicBezTo>
                          <a:pt x="138856" y="235468"/>
                          <a:pt x="140059" y="240204"/>
                          <a:pt x="141305" y="244945"/>
                        </a:cubicBezTo>
                        <a:cubicBezTo>
                          <a:pt x="144131" y="255686"/>
                          <a:pt x="147234" y="266428"/>
                          <a:pt x="150027" y="277218"/>
                        </a:cubicBezTo>
                        <a:cubicBezTo>
                          <a:pt x="151540" y="283052"/>
                          <a:pt x="152915" y="288924"/>
                          <a:pt x="154204" y="294815"/>
                        </a:cubicBezTo>
                        <a:cubicBezTo>
                          <a:pt x="146327" y="304277"/>
                          <a:pt x="138984" y="314174"/>
                          <a:pt x="132210" y="324457"/>
                        </a:cubicBezTo>
                        <a:cubicBezTo>
                          <a:pt x="129942" y="327890"/>
                          <a:pt x="127708" y="331394"/>
                          <a:pt x="125502" y="334960"/>
                        </a:cubicBezTo>
                        <a:cubicBezTo>
                          <a:pt x="123440" y="338317"/>
                          <a:pt x="121401" y="341744"/>
                          <a:pt x="119391" y="345234"/>
                        </a:cubicBezTo>
                        <a:cubicBezTo>
                          <a:pt x="115644" y="351756"/>
                          <a:pt x="111996" y="358516"/>
                          <a:pt x="108440" y="365515"/>
                        </a:cubicBezTo>
                        <a:cubicBezTo>
                          <a:pt x="108650" y="355083"/>
                          <a:pt x="109060" y="344661"/>
                          <a:pt x="109671" y="334244"/>
                        </a:cubicBezTo>
                        <a:cubicBezTo>
                          <a:pt x="110311" y="323335"/>
                          <a:pt x="112674" y="311806"/>
                          <a:pt x="110913" y="301002"/>
                        </a:cubicBezTo>
                        <a:cubicBezTo>
                          <a:pt x="110798" y="300200"/>
                          <a:pt x="110111" y="299608"/>
                          <a:pt x="109304" y="299613"/>
                        </a:cubicBezTo>
                        <a:cubicBezTo>
                          <a:pt x="108683" y="299603"/>
                          <a:pt x="108120" y="299961"/>
                          <a:pt x="107872" y="300529"/>
                        </a:cubicBezTo>
                        <a:cubicBezTo>
                          <a:pt x="103207" y="310340"/>
                          <a:pt x="102620" y="322151"/>
                          <a:pt x="101016" y="332855"/>
                        </a:cubicBezTo>
                        <a:cubicBezTo>
                          <a:pt x="99302" y="344480"/>
                          <a:pt x="97832" y="356138"/>
                          <a:pt x="96614" y="367835"/>
                        </a:cubicBezTo>
                        <a:cubicBezTo>
                          <a:pt x="95659" y="376982"/>
                          <a:pt x="94982" y="386201"/>
                          <a:pt x="94451" y="395434"/>
                        </a:cubicBezTo>
                        <a:cubicBezTo>
                          <a:pt x="92184" y="400685"/>
                          <a:pt x="89940" y="406052"/>
                          <a:pt x="87768" y="411566"/>
                        </a:cubicBezTo>
                        <a:cubicBezTo>
                          <a:pt x="78320" y="435379"/>
                          <a:pt x="67358" y="466816"/>
                          <a:pt x="62904" y="501319"/>
                        </a:cubicBezTo>
                        <a:cubicBezTo>
                          <a:pt x="56941" y="496153"/>
                          <a:pt x="50893" y="491069"/>
                          <a:pt x="44686" y="486128"/>
                        </a:cubicBezTo>
                        <a:cubicBezTo>
                          <a:pt x="40418" y="476465"/>
                          <a:pt x="37172" y="466387"/>
                          <a:pt x="35000" y="456051"/>
                        </a:cubicBezTo>
                        <a:cubicBezTo>
                          <a:pt x="27141" y="418526"/>
                          <a:pt x="32226" y="379379"/>
                          <a:pt x="41827" y="342303"/>
                        </a:cubicBezTo>
                        <a:cubicBezTo>
                          <a:pt x="59500" y="274267"/>
                          <a:pt x="92045" y="211001"/>
                          <a:pt x="137127" y="157063"/>
                        </a:cubicBezTo>
                        <a:cubicBezTo>
                          <a:pt x="130921" y="176790"/>
                          <a:pt x="131494" y="196635"/>
                          <a:pt x="134922" y="216553"/>
                        </a:cubicBezTo>
                        <a:close/>
                        <a:moveTo>
                          <a:pt x="294377" y="233196"/>
                        </a:moveTo>
                        <a:cubicBezTo>
                          <a:pt x="280780" y="250640"/>
                          <a:pt x="266539" y="267569"/>
                          <a:pt x="251071" y="282927"/>
                        </a:cubicBezTo>
                        <a:cubicBezTo>
                          <a:pt x="239613" y="294290"/>
                          <a:pt x="227038" y="305251"/>
                          <a:pt x="214869" y="315869"/>
                        </a:cubicBezTo>
                        <a:cubicBezTo>
                          <a:pt x="212439" y="317984"/>
                          <a:pt x="209985" y="320165"/>
                          <a:pt x="207536" y="322285"/>
                        </a:cubicBezTo>
                        <a:cubicBezTo>
                          <a:pt x="206972" y="308793"/>
                          <a:pt x="206820" y="295297"/>
                          <a:pt x="207197" y="281815"/>
                        </a:cubicBezTo>
                        <a:lnTo>
                          <a:pt x="207254" y="279791"/>
                        </a:lnTo>
                        <a:cubicBezTo>
                          <a:pt x="210792" y="269259"/>
                          <a:pt x="214425" y="258756"/>
                          <a:pt x="218153" y="248282"/>
                        </a:cubicBezTo>
                        <a:cubicBezTo>
                          <a:pt x="223983" y="231954"/>
                          <a:pt x="230767" y="215608"/>
                          <a:pt x="235111" y="198812"/>
                        </a:cubicBezTo>
                        <a:cubicBezTo>
                          <a:pt x="235588" y="196994"/>
                          <a:pt x="234156" y="195948"/>
                          <a:pt x="232667" y="195948"/>
                        </a:cubicBezTo>
                        <a:cubicBezTo>
                          <a:pt x="231650" y="195919"/>
                          <a:pt x="230704" y="196464"/>
                          <a:pt x="230213" y="197352"/>
                        </a:cubicBezTo>
                        <a:cubicBezTo>
                          <a:pt x="222097" y="212805"/>
                          <a:pt x="216139" y="229730"/>
                          <a:pt x="209813" y="245995"/>
                        </a:cubicBezTo>
                        <a:cubicBezTo>
                          <a:pt x="209216" y="247523"/>
                          <a:pt x="208648" y="249060"/>
                          <a:pt x="208061" y="250588"/>
                        </a:cubicBezTo>
                        <a:lnTo>
                          <a:pt x="208319" y="241302"/>
                        </a:lnTo>
                        <a:lnTo>
                          <a:pt x="178662" y="268930"/>
                        </a:lnTo>
                        <a:cubicBezTo>
                          <a:pt x="175038" y="272300"/>
                          <a:pt x="171501" y="275838"/>
                          <a:pt x="168011" y="279461"/>
                        </a:cubicBezTo>
                        <a:cubicBezTo>
                          <a:pt x="167481" y="277304"/>
                          <a:pt x="167032" y="275131"/>
                          <a:pt x="166469" y="272978"/>
                        </a:cubicBezTo>
                        <a:cubicBezTo>
                          <a:pt x="164960" y="267149"/>
                          <a:pt x="163356" y="261325"/>
                          <a:pt x="161752" y="255505"/>
                        </a:cubicBezTo>
                        <a:cubicBezTo>
                          <a:pt x="158334" y="243092"/>
                          <a:pt x="154987" y="230923"/>
                          <a:pt x="152634" y="219026"/>
                        </a:cubicBezTo>
                        <a:cubicBezTo>
                          <a:pt x="159914" y="204871"/>
                          <a:pt x="168230" y="191277"/>
                          <a:pt x="177516" y="178351"/>
                        </a:cubicBezTo>
                        <a:cubicBezTo>
                          <a:pt x="216649" y="123487"/>
                          <a:pt x="268028" y="78493"/>
                          <a:pt x="327571" y="46934"/>
                        </a:cubicBezTo>
                        <a:cubicBezTo>
                          <a:pt x="297733" y="103397"/>
                          <a:pt x="301399" y="169652"/>
                          <a:pt x="294372" y="233200"/>
                        </a:cubicBezTo>
                        <a:close/>
                        <a:moveTo>
                          <a:pt x="286557" y="450083"/>
                        </a:moveTo>
                        <a:cubicBezTo>
                          <a:pt x="286590" y="449949"/>
                          <a:pt x="286609" y="449821"/>
                          <a:pt x="286638" y="449692"/>
                        </a:cubicBezTo>
                        <a:lnTo>
                          <a:pt x="300340" y="390435"/>
                        </a:lnTo>
                        <a:lnTo>
                          <a:pt x="257936" y="434033"/>
                        </a:lnTo>
                        <a:cubicBezTo>
                          <a:pt x="248015" y="444283"/>
                          <a:pt x="238711" y="455110"/>
                          <a:pt x="230065" y="466458"/>
                        </a:cubicBezTo>
                        <a:cubicBezTo>
                          <a:pt x="228675" y="459913"/>
                          <a:pt x="227253" y="453411"/>
                          <a:pt x="225792" y="446956"/>
                        </a:cubicBezTo>
                        <a:cubicBezTo>
                          <a:pt x="233612" y="432266"/>
                          <a:pt x="241031" y="417304"/>
                          <a:pt x="247657" y="402079"/>
                        </a:cubicBezTo>
                        <a:cubicBezTo>
                          <a:pt x="252498" y="390956"/>
                          <a:pt x="257530" y="379297"/>
                          <a:pt x="261502" y="367429"/>
                        </a:cubicBezTo>
                        <a:cubicBezTo>
                          <a:pt x="263756" y="360779"/>
                          <a:pt x="265570" y="353985"/>
                          <a:pt x="266940" y="347096"/>
                        </a:cubicBezTo>
                        <a:cubicBezTo>
                          <a:pt x="267164" y="345931"/>
                          <a:pt x="267417" y="344771"/>
                          <a:pt x="267623" y="343606"/>
                        </a:cubicBezTo>
                        <a:cubicBezTo>
                          <a:pt x="267661" y="343272"/>
                          <a:pt x="267417" y="342967"/>
                          <a:pt x="267083" y="342933"/>
                        </a:cubicBezTo>
                        <a:cubicBezTo>
                          <a:pt x="267050" y="342928"/>
                          <a:pt x="267016" y="342928"/>
                          <a:pt x="266983" y="342928"/>
                        </a:cubicBezTo>
                        <a:cubicBezTo>
                          <a:pt x="266811" y="342928"/>
                          <a:pt x="266649" y="343010"/>
                          <a:pt x="266548" y="343153"/>
                        </a:cubicBezTo>
                        <a:cubicBezTo>
                          <a:pt x="262018" y="349359"/>
                          <a:pt x="258003" y="356043"/>
                          <a:pt x="254136" y="362870"/>
                        </a:cubicBezTo>
                        <a:cubicBezTo>
                          <a:pt x="250235" y="369754"/>
                          <a:pt x="246497" y="376758"/>
                          <a:pt x="242859" y="383771"/>
                        </a:cubicBezTo>
                        <a:cubicBezTo>
                          <a:pt x="240773" y="387791"/>
                          <a:pt x="238696" y="391810"/>
                          <a:pt x="236591" y="395749"/>
                        </a:cubicBezTo>
                        <a:cubicBezTo>
                          <a:pt x="231378" y="405498"/>
                          <a:pt x="226145" y="415232"/>
                          <a:pt x="220899" y="424952"/>
                        </a:cubicBezTo>
                        <a:cubicBezTo>
                          <a:pt x="219686" y="419319"/>
                          <a:pt x="218511" y="413681"/>
                          <a:pt x="217437" y="408109"/>
                        </a:cubicBezTo>
                        <a:cubicBezTo>
                          <a:pt x="216797" y="404801"/>
                          <a:pt x="216244" y="401478"/>
                          <a:pt x="215661" y="398155"/>
                        </a:cubicBezTo>
                        <a:cubicBezTo>
                          <a:pt x="215184" y="395319"/>
                          <a:pt x="214678" y="392484"/>
                          <a:pt x="214229" y="389643"/>
                        </a:cubicBezTo>
                        <a:cubicBezTo>
                          <a:pt x="213780" y="386802"/>
                          <a:pt x="213346" y="383876"/>
                          <a:pt x="212930" y="380992"/>
                        </a:cubicBezTo>
                        <a:cubicBezTo>
                          <a:pt x="211159" y="368656"/>
                          <a:pt x="209780" y="356272"/>
                          <a:pt x="208782" y="343840"/>
                        </a:cubicBezTo>
                        <a:cubicBezTo>
                          <a:pt x="226899" y="327608"/>
                          <a:pt x="245733" y="312135"/>
                          <a:pt x="263006" y="294996"/>
                        </a:cubicBezTo>
                        <a:cubicBezTo>
                          <a:pt x="272277" y="285797"/>
                          <a:pt x="281024" y="276115"/>
                          <a:pt x="289474" y="266161"/>
                        </a:cubicBezTo>
                        <a:cubicBezTo>
                          <a:pt x="293145" y="261835"/>
                          <a:pt x="296759" y="257462"/>
                          <a:pt x="300325" y="253037"/>
                        </a:cubicBezTo>
                        <a:cubicBezTo>
                          <a:pt x="303825" y="248692"/>
                          <a:pt x="307276" y="244314"/>
                          <a:pt x="310671" y="239903"/>
                        </a:cubicBezTo>
                        <a:cubicBezTo>
                          <a:pt x="320754" y="226822"/>
                          <a:pt x="330526" y="213478"/>
                          <a:pt x="340270" y="200149"/>
                        </a:cubicBezTo>
                        <a:cubicBezTo>
                          <a:pt x="338370" y="285849"/>
                          <a:pt x="323599" y="373898"/>
                          <a:pt x="286557" y="450083"/>
                        </a:cubicBezTo>
                        <a:close/>
                        <a:moveTo>
                          <a:pt x="466622" y="1018011"/>
                        </a:moveTo>
                        <a:cubicBezTo>
                          <a:pt x="463614" y="1014430"/>
                          <a:pt x="460659" y="1010797"/>
                          <a:pt x="457809" y="1007073"/>
                        </a:cubicBezTo>
                        <a:lnTo>
                          <a:pt x="429837" y="970503"/>
                        </a:lnTo>
                        <a:lnTo>
                          <a:pt x="427383" y="1016478"/>
                        </a:lnTo>
                        <a:cubicBezTo>
                          <a:pt x="427016" y="1023343"/>
                          <a:pt x="426791" y="1030213"/>
                          <a:pt x="426662" y="1037083"/>
                        </a:cubicBezTo>
                        <a:cubicBezTo>
                          <a:pt x="419912" y="1031521"/>
                          <a:pt x="412760" y="1026122"/>
                          <a:pt x="405207" y="1020894"/>
                        </a:cubicBezTo>
                        <a:cubicBezTo>
                          <a:pt x="401732" y="1014984"/>
                          <a:pt x="398213" y="1009097"/>
                          <a:pt x="394647" y="1003230"/>
                        </a:cubicBezTo>
                        <a:cubicBezTo>
                          <a:pt x="383294" y="984563"/>
                          <a:pt x="371507" y="966173"/>
                          <a:pt x="361859" y="946518"/>
                        </a:cubicBezTo>
                        <a:cubicBezTo>
                          <a:pt x="358631" y="939944"/>
                          <a:pt x="355619" y="933265"/>
                          <a:pt x="352788" y="926515"/>
                        </a:cubicBezTo>
                        <a:cubicBezTo>
                          <a:pt x="351542" y="923555"/>
                          <a:pt x="350239" y="920614"/>
                          <a:pt x="349107" y="917611"/>
                        </a:cubicBezTo>
                        <a:cubicBezTo>
                          <a:pt x="347264" y="912708"/>
                          <a:pt x="345574" y="907743"/>
                          <a:pt x="344085" y="902721"/>
                        </a:cubicBezTo>
                        <a:cubicBezTo>
                          <a:pt x="343096" y="899379"/>
                          <a:pt x="342380" y="895994"/>
                          <a:pt x="341387" y="892695"/>
                        </a:cubicBezTo>
                        <a:cubicBezTo>
                          <a:pt x="340600" y="890065"/>
                          <a:pt x="339205" y="888436"/>
                          <a:pt x="338208" y="885873"/>
                        </a:cubicBezTo>
                        <a:cubicBezTo>
                          <a:pt x="338041" y="885472"/>
                          <a:pt x="337640" y="885214"/>
                          <a:pt x="337205" y="885228"/>
                        </a:cubicBezTo>
                        <a:cubicBezTo>
                          <a:pt x="336952" y="885228"/>
                          <a:pt x="336704" y="885319"/>
                          <a:pt x="336513" y="885481"/>
                        </a:cubicBezTo>
                        <a:cubicBezTo>
                          <a:pt x="336322" y="885634"/>
                          <a:pt x="336203" y="885859"/>
                          <a:pt x="336184" y="886102"/>
                        </a:cubicBezTo>
                        <a:cubicBezTo>
                          <a:pt x="335663" y="891989"/>
                          <a:pt x="335405" y="896338"/>
                          <a:pt x="336346" y="902372"/>
                        </a:cubicBezTo>
                        <a:cubicBezTo>
                          <a:pt x="337153" y="907542"/>
                          <a:pt x="338155" y="912675"/>
                          <a:pt x="339353" y="917778"/>
                        </a:cubicBezTo>
                        <a:cubicBezTo>
                          <a:pt x="340824" y="924042"/>
                          <a:pt x="342585" y="930239"/>
                          <a:pt x="344510" y="936397"/>
                        </a:cubicBezTo>
                        <a:cubicBezTo>
                          <a:pt x="345646" y="940021"/>
                          <a:pt x="346777" y="943654"/>
                          <a:pt x="348104" y="947211"/>
                        </a:cubicBezTo>
                        <a:cubicBezTo>
                          <a:pt x="349207" y="950156"/>
                          <a:pt x="350434" y="953068"/>
                          <a:pt x="351613" y="955995"/>
                        </a:cubicBezTo>
                        <a:cubicBezTo>
                          <a:pt x="357700" y="970995"/>
                          <a:pt x="364594" y="985656"/>
                          <a:pt x="372256" y="999917"/>
                        </a:cubicBezTo>
                        <a:cubicBezTo>
                          <a:pt x="367482" y="996876"/>
                          <a:pt x="362856" y="993796"/>
                          <a:pt x="358498" y="990474"/>
                        </a:cubicBezTo>
                        <a:cubicBezTo>
                          <a:pt x="354311" y="987251"/>
                          <a:pt x="350301" y="983799"/>
                          <a:pt x="346491" y="980133"/>
                        </a:cubicBezTo>
                        <a:cubicBezTo>
                          <a:pt x="344166" y="977922"/>
                          <a:pt x="341874" y="975607"/>
                          <a:pt x="339621" y="973186"/>
                        </a:cubicBezTo>
                        <a:cubicBezTo>
                          <a:pt x="337291" y="970685"/>
                          <a:pt x="335000" y="968073"/>
                          <a:pt x="332746" y="965357"/>
                        </a:cubicBezTo>
                        <a:cubicBezTo>
                          <a:pt x="323780" y="954534"/>
                          <a:pt x="315445" y="942016"/>
                          <a:pt x="307735" y="927804"/>
                        </a:cubicBezTo>
                        <a:lnTo>
                          <a:pt x="285253" y="886169"/>
                        </a:lnTo>
                        <a:lnTo>
                          <a:pt x="276880" y="928859"/>
                        </a:lnTo>
                        <a:lnTo>
                          <a:pt x="276149" y="932602"/>
                        </a:lnTo>
                        <a:cubicBezTo>
                          <a:pt x="275228" y="937299"/>
                          <a:pt x="274421" y="942021"/>
                          <a:pt x="273671" y="946757"/>
                        </a:cubicBezTo>
                        <a:lnTo>
                          <a:pt x="273671" y="946872"/>
                        </a:lnTo>
                        <a:cubicBezTo>
                          <a:pt x="273671" y="946819"/>
                          <a:pt x="273671" y="946762"/>
                          <a:pt x="273671" y="946709"/>
                        </a:cubicBezTo>
                        <a:cubicBezTo>
                          <a:pt x="272502" y="936622"/>
                          <a:pt x="271571" y="926501"/>
                          <a:pt x="270998" y="916360"/>
                        </a:cubicBezTo>
                        <a:cubicBezTo>
                          <a:pt x="269609" y="891869"/>
                          <a:pt x="269962" y="867311"/>
                          <a:pt x="272063" y="842872"/>
                        </a:cubicBezTo>
                        <a:cubicBezTo>
                          <a:pt x="272760" y="834756"/>
                          <a:pt x="273709" y="826588"/>
                          <a:pt x="274965" y="818463"/>
                        </a:cubicBezTo>
                        <a:cubicBezTo>
                          <a:pt x="275562" y="814619"/>
                          <a:pt x="276216" y="810781"/>
                          <a:pt x="276975" y="806971"/>
                        </a:cubicBezTo>
                        <a:cubicBezTo>
                          <a:pt x="277324" y="805210"/>
                          <a:pt x="277691" y="803462"/>
                          <a:pt x="278083" y="801720"/>
                        </a:cubicBezTo>
                        <a:cubicBezTo>
                          <a:pt x="278488" y="799896"/>
                          <a:pt x="278923" y="798082"/>
                          <a:pt x="279372" y="796268"/>
                        </a:cubicBezTo>
                        <a:cubicBezTo>
                          <a:pt x="279792" y="794549"/>
                          <a:pt x="280236" y="792845"/>
                          <a:pt x="280699" y="791140"/>
                        </a:cubicBezTo>
                        <a:cubicBezTo>
                          <a:pt x="281625" y="787765"/>
                          <a:pt x="282608" y="784414"/>
                          <a:pt x="283716" y="781115"/>
                        </a:cubicBezTo>
                        <a:cubicBezTo>
                          <a:pt x="289034" y="765074"/>
                          <a:pt x="296496" y="749973"/>
                          <a:pt x="307071" y="736806"/>
                        </a:cubicBezTo>
                        <a:cubicBezTo>
                          <a:pt x="308460" y="741967"/>
                          <a:pt x="310007" y="747080"/>
                          <a:pt x="311635" y="752165"/>
                        </a:cubicBezTo>
                        <a:cubicBezTo>
                          <a:pt x="313077" y="756657"/>
                          <a:pt x="314609" y="761111"/>
                          <a:pt x="316233" y="765532"/>
                        </a:cubicBezTo>
                        <a:cubicBezTo>
                          <a:pt x="317607" y="769275"/>
                          <a:pt x="319011" y="773008"/>
                          <a:pt x="320529" y="776703"/>
                        </a:cubicBezTo>
                        <a:cubicBezTo>
                          <a:pt x="329256" y="798173"/>
                          <a:pt x="340132" y="818706"/>
                          <a:pt x="352993" y="837984"/>
                        </a:cubicBezTo>
                        <a:cubicBezTo>
                          <a:pt x="387973" y="890389"/>
                          <a:pt x="437800" y="933876"/>
                          <a:pt x="459752" y="993032"/>
                        </a:cubicBezTo>
                        <a:cubicBezTo>
                          <a:pt x="462754" y="1001144"/>
                          <a:pt x="465051" y="1009503"/>
                          <a:pt x="466612" y="1018011"/>
                        </a:cubicBezTo>
                        <a:close/>
                        <a:moveTo>
                          <a:pt x="633686" y="1188131"/>
                        </a:moveTo>
                        <a:cubicBezTo>
                          <a:pt x="627437" y="1187200"/>
                          <a:pt x="621212" y="1186221"/>
                          <a:pt x="615115" y="1185061"/>
                        </a:cubicBezTo>
                        <a:lnTo>
                          <a:pt x="585735" y="1179518"/>
                        </a:lnTo>
                        <a:lnTo>
                          <a:pt x="596038" y="1207585"/>
                        </a:lnTo>
                        <a:cubicBezTo>
                          <a:pt x="599303" y="1216480"/>
                          <a:pt x="602602" y="1225426"/>
                          <a:pt x="605930" y="1234421"/>
                        </a:cubicBezTo>
                        <a:cubicBezTo>
                          <a:pt x="600125" y="1232988"/>
                          <a:pt x="594295" y="1231766"/>
                          <a:pt x="588452" y="1230601"/>
                        </a:cubicBezTo>
                        <a:cubicBezTo>
                          <a:pt x="573919" y="1217573"/>
                          <a:pt x="560280" y="1203580"/>
                          <a:pt x="547633" y="1188718"/>
                        </a:cubicBezTo>
                        <a:cubicBezTo>
                          <a:pt x="534299" y="1173021"/>
                          <a:pt x="521724" y="1156698"/>
                          <a:pt x="510715" y="1139254"/>
                        </a:cubicBezTo>
                        <a:cubicBezTo>
                          <a:pt x="505268" y="1130632"/>
                          <a:pt x="500179" y="1121785"/>
                          <a:pt x="494961" y="1112996"/>
                        </a:cubicBezTo>
                        <a:cubicBezTo>
                          <a:pt x="489413" y="1103639"/>
                          <a:pt x="483804" y="1093203"/>
                          <a:pt x="474737" y="1086824"/>
                        </a:cubicBezTo>
                        <a:cubicBezTo>
                          <a:pt x="474714" y="1086824"/>
                          <a:pt x="474685" y="1086824"/>
                          <a:pt x="474661" y="1086824"/>
                        </a:cubicBezTo>
                        <a:cubicBezTo>
                          <a:pt x="474480" y="1086710"/>
                          <a:pt x="474275" y="1086643"/>
                          <a:pt x="474060" y="1086634"/>
                        </a:cubicBezTo>
                        <a:cubicBezTo>
                          <a:pt x="473783" y="1086643"/>
                          <a:pt x="473515" y="1086748"/>
                          <a:pt x="473310" y="1086939"/>
                        </a:cubicBezTo>
                        <a:cubicBezTo>
                          <a:pt x="472943" y="1087225"/>
                          <a:pt x="472814" y="1087722"/>
                          <a:pt x="472995" y="1088152"/>
                        </a:cubicBezTo>
                        <a:cubicBezTo>
                          <a:pt x="473133" y="1088500"/>
                          <a:pt x="473286" y="1088849"/>
                          <a:pt x="473420" y="1089197"/>
                        </a:cubicBezTo>
                        <a:cubicBezTo>
                          <a:pt x="481254" y="1109439"/>
                          <a:pt x="490459" y="1129123"/>
                          <a:pt x="500966" y="1148114"/>
                        </a:cubicBezTo>
                        <a:cubicBezTo>
                          <a:pt x="511407" y="1166834"/>
                          <a:pt x="523257" y="1184737"/>
                          <a:pt x="536772" y="1201260"/>
                        </a:cubicBezTo>
                        <a:cubicBezTo>
                          <a:pt x="543628" y="1209662"/>
                          <a:pt x="550832" y="1217730"/>
                          <a:pt x="558389" y="1225469"/>
                        </a:cubicBezTo>
                        <a:cubicBezTo>
                          <a:pt x="550579" y="1224304"/>
                          <a:pt x="542783" y="1223206"/>
                          <a:pt x="535049" y="1222127"/>
                        </a:cubicBezTo>
                        <a:cubicBezTo>
                          <a:pt x="526408" y="1220939"/>
                          <a:pt x="517638" y="1219716"/>
                          <a:pt x="508882" y="1218380"/>
                        </a:cubicBezTo>
                        <a:cubicBezTo>
                          <a:pt x="504127" y="1217654"/>
                          <a:pt x="499391" y="1216881"/>
                          <a:pt x="494669" y="1216059"/>
                        </a:cubicBezTo>
                        <a:cubicBezTo>
                          <a:pt x="493137" y="1215792"/>
                          <a:pt x="491604" y="1215539"/>
                          <a:pt x="490082" y="1215262"/>
                        </a:cubicBezTo>
                        <a:cubicBezTo>
                          <a:pt x="488559" y="1214985"/>
                          <a:pt x="487160" y="1214680"/>
                          <a:pt x="485689" y="1214398"/>
                        </a:cubicBezTo>
                        <a:cubicBezTo>
                          <a:pt x="482696" y="1213820"/>
                          <a:pt x="479688" y="1213271"/>
                          <a:pt x="476733" y="1212636"/>
                        </a:cubicBezTo>
                        <a:lnTo>
                          <a:pt x="469453" y="1211070"/>
                        </a:lnTo>
                        <a:cubicBezTo>
                          <a:pt x="467786" y="1207562"/>
                          <a:pt x="466316" y="1203962"/>
                          <a:pt x="464955" y="1200319"/>
                        </a:cubicBezTo>
                        <a:cubicBezTo>
                          <a:pt x="463552" y="1196557"/>
                          <a:pt x="462277" y="1192738"/>
                          <a:pt x="461136" y="1188861"/>
                        </a:cubicBezTo>
                        <a:cubicBezTo>
                          <a:pt x="460568" y="1186952"/>
                          <a:pt x="460014" y="1184999"/>
                          <a:pt x="459499" y="1183051"/>
                        </a:cubicBezTo>
                        <a:cubicBezTo>
                          <a:pt x="457780" y="1176573"/>
                          <a:pt x="456314" y="1170018"/>
                          <a:pt x="454992" y="1163477"/>
                        </a:cubicBezTo>
                        <a:cubicBezTo>
                          <a:pt x="451946" y="1148377"/>
                          <a:pt x="449573" y="1133143"/>
                          <a:pt x="447735" y="1117851"/>
                        </a:cubicBezTo>
                        <a:cubicBezTo>
                          <a:pt x="447320" y="1114376"/>
                          <a:pt x="446885" y="1110900"/>
                          <a:pt x="446532" y="1107420"/>
                        </a:cubicBezTo>
                        <a:cubicBezTo>
                          <a:pt x="446179" y="1103940"/>
                          <a:pt x="445892" y="1100455"/>
                          <a:pt x="445601" y="1096965"/>
                        </a:cubicBezTo>
                        <a:cubicBezTo>
                          <a:pt x="445052" y="1090415"/>
                          <a:pt x="444608" y="1083855"/>
                          <a:pt x="444279" y="1077286"/>
                        </a:cubicBezTo>
                        <a:cubicBezTo>
                          <a:pt x="444069" y="1073013"/>
                          <a:pt x="443916" y="1068735"/>
                          <a:pt x="443801" y="1064458"/>
                        </a:cubicBezTo>
                        <a:cubicBezTo>
                          <a:pt x="443687" y="1060362"/>
                          <a:pt x="443572" y="1056265"/>
                          <a:pt x="443548" y="1052169"/>
                        </a:cubicBezTo>
                        <a:cubicBezTo>
                          <a:pt x="443467" y="1040568"/>
                          <a:pt x="443725" y="1028972"/>
                          <a:pt x="444331" y="1017376"/>
                        </a:cubicBezTo>
                        <a:cubicBezTo>
                          <a:pt x="451850" y="1027191"/>
                          <a:pt x="459919" y="1036572"/>
                          <a:pt x="468507" y="1045471"/>
                        </a:cubicBezTo>
                        <a:cubicBezTo>
                          <a:pt x="471009" y="1048063"/>
                          <a:pt x="473568" y="1050599"/>
                          <a:pt x="476146" y="1053110"/>
                        </a:cubicBezTo>
                        <a:cubicBezTo>
                          <a:pt x="478628" y="1055521"/>
                          <a:pt x="481159" y="1057884"/>
                          <a:pt x="483713" y="1060199"/>
                        </a:cubicBezTo>
                        <a:cubicBezTo>
                          <a:pt x="494206" y="1069786"/>
                          <a:pt x="505316" y="1078670"/>
                          <a:pt x="516974" y="1086796"/>
                        </a:cubicBezTo>
                        <a:cubicBezTo>
                          <a:pt x="537312" y="1100918"/>
                          <a:pt x="559196" y="1112657"/>
                          <a:pt x="579443" y="1126898"/>
                        </a:cubicBezTo>
                        <a:cubicBezTo>
                          <a:pt x="599690" y="1141139"/>
                          <a:pt x="618591" y="1158374"/>
                          <a:pt x="630115" y="1180402"/>
                        </a:cubicBezTo>
                        <a:cubicBezTo>
                          <a:pt x="631414" y="1182922"/>
                          <a:pt x="632598" y="1185505"/>
                          <a:pt x="633677" y="1188131"/>
                        </a:cubicBezTo>
                        <a:close/>
                        <a:moveTo>
                          <a:pt x="1089981" y="1345013"/>
                        </a:moveTo>
                        <a:cubicBezTo>
                          <a:pt x="1095342" y="1345013"/>
                          <a:pt x="1100737" y="1345166"/>
                          <a:pt x="1106141" y="1345442"/>
                        </a:cubicBezTo>
                        <a:cubicBezTo>
                          <a:pt x="1160795" y="1348240"/>
                          <a:pt x="1214948" y="1357287"/>
                          <a:pt x="1267539" y="1372407"/>
                        </a:cubicBezTo>
                        <a:cubicBezTo>
                          <a:pt x="1280907" y="1376250"/>
                          <a:pt x="1295678" y="1382065"/>
                          <a:pt x="1303861" y="1392529"/>
                        </a:cubicBezTo>
                        <a:cubicBezTo>
                          <a:pt x="1291353" y="1398258"/>
                          <a:pt x="1279260" y="1404670"/>
                          <a:pt x="1267373" y="1411024"/>
                        </a:cubicBezTo>
                        <a:lnTo>
                          <a:pt x="1259758" y="1415087"/>
                        </a:lnTo>
                        <a:cubicBezTo>
                          <a:pt x="1248777" y="1420907"/>
                          <a:pt x="1237678" y="1426788"/>
                          <a:pt x="1226516" y="1432665"/>
                        </a:cubicBezTo>
                        <a:cubicBezTo>
                          <a:pt x="1214242" y="1429195"/>
                          <a:pt x="1202039" y="1425504"/>
                          <a:pt x="1189827" y="1421804"/>
                        </a:cubicBezTo>
                        <a:cubicBezTo>
                          <a:pt x="1175791" y="1417541"/>
                          <a:pt x="1161903" y="1412862"/>
                          <a:pt x="1147934" y="1408365"/>
                        </a:cubicBezTo>
                        <a:cubicBezTo>
                          <a:pt x="1134423" y="1404011"/>
                          <a:pt x="1120917" y="1399433"/>
                          <a:pt x="1106877" y="1397170"/>
                        </a:cubicBezTo>
                        <a:cubicBezTo>
                          <a:pt x="1106065" y="1397041"/>
                          <a:pt x="1105273" y="1396836"/>
                          <a:pt x="1104461" y="1396726"/>
                        </a:cubicBezTo>
                        <a:cubicBezTo>
                          <a:pt x="1104365" y="1396721"/>
                          <a:pt x="1104265" y="1396721"/>
                          <a:pt x="1104170" y="1396726"/>
                        </a:cubicBezTo>
                        <a:cubicBezTo>
                          <a:pt x="1102260" y="1396726"/>
                          <a:pt x="1100393" y="1399280"/>
                          <a:pt x="1102370" y="1400727"/>
                        </a:cubicBezTo>
                        <a:cubicBezTo>
                          <a:pt x="1104838" y="1402531"/>
                          <a:pt x="1107421" y="1404197"/>
                          <a:pt x="1110008" y="1405830"/>
                        </a:cubicBezTo>
                        <a:cubicBezTo>
                          <a:pt x="1132375" y="1419876"/>
                          <a:pt x="1159105" y="1427901"/>
                          <a:pt x="1183754" y="1436212"/>
                        </a:cubicBezTo>
                        <a:cubicBezTo>
                          <a:pt x="1191216" y="1438728"/>
                          <a:pt x="1198749" y="1441049"/>
                          <a:pt x="1206316" y="1443269"/>
                        </a:cubicBezTo>
                        <a:cubicBezTo>
                          <a:pt x="1200019" y="1446544"/>
                          <a:pt x="1193679" y="1449771"/>
                          <a:pt x="1187354" y="1453008"/>
                        </a:cubicBezTo>
                        <a:cubicBezTo>
                          <a:pt x="1184604" y="1454411"/>
                          <a:pt x="1181868" y="1455844"/>
                          <a:pt x="1179118" y="1457233"/>
                        </a:cubicBezTo>
                        <a:cubicBezTo>
                          <a:pt x="1176292" y="1458665"/>
                          <a:pt x="1173456" y="1460035"/>
                          <a:pt x="1170625" y="1461453"/>
                        </a:cubicBezTo>
                        <a:cubicBezTo>
                          <a:pt x="1164376" y="1464585"/>
                          <a:pt x="1158127" y="1467731"/>
                          <a:pt x="1151863" y="1470777"/>
                        </a:cubicBezTo>
                        <a:cubicBezTo>
                          <a:pt x="1143699" y="1474754"/>
                          <a:pt x="1138801" y="1483147"/>
                          <a:pt x="1139073" y="1492685"/>
                        </a:cubicBezTo>
                        <a:cubicBezTo>
                          <a:pt x="1139173" y="1495984"/>
                          <a:pt x="1139928" y="1499226"/>
                          <a:pt x="1141288" y="1502234"/>
                        </a:cubicBezTo>
                        <a:cubicBezTo>
                          <a:pt x="1130389" y="1497311"/>
                          <a:pt x="1120048" y="1491244"/>
                          <a:pt x="1110429" y="1484140"/>
                        </a:cubicBezTo>
                        <a:cubicBezTo>
                          <a:pt x="1106247" y="1481017"/>
                          <a:pt x="1102265" y="1477685"/>
                          <a:pt x="1098374" y="1474252"/>
                        </a:cubicBezTo>
                        <a:cubicBezTo>
                          <a:pt x="1096240" y="1472367"/>
                          <a:pt x="1094144" y="1470443"/>
                          <a:pt x="1092077" y="1468481"/>
                        </a:cubicBezTo>
                        <a:cubicBezTo>
                          <a:pt x="1090034" y="1466533"/>
                          <a:pt x="1088009" y="1464556"/>
                          <a:pt x="1086033" y="1462537"/>
                        </a:cubicBezTo>
                        <a:cubicBezTo>
                          <a:pt x="1078547" y="1454898"/>
                          <a:pt x="1071472" y="1446835"/>
                          <a:pt x="1064592" y="1438542"/>
                        </a:cubicBezTo>
                        <a:cubicBezTo>
                          <a:pt x="1061971" y="1435382"/>
                          <a:pt x="1059369" y="1432197"/>
                          <a:pt x="1056787" y="1428994"/>
                        </a:cubicBezTo>
                        <a:cubicBezTo>
                          <a:pt x="1054462" y="1426130"/>
                          <a:pt x="1052142" y="1423241"/>
                          <a:pt x="1049836" y="1420334"/>
                        </a:cubicBezTo>
                        <a:cubicBezTo>
                          <a:pt x="1047821" y="1417813"/>
                          <a:pt x="1045806" y="1415292"/>
                          <a:pt x="1043787" y="1412776"/>
                        </a:cubicBezTo>
                        <a:lnTo>
                          <a:pt x="1042961" y="1411745"/>
                        </a:lnTo>
                        <a:cubicBezTo>
                          <a:pt x="1030214" y="1395886"/>
                          <a:pt x="1017181" y="1380284"/>
                          <a:pt x="1002257" y="1366659"/>
                        </a:cubicBezTo>
                        <a:cubicBezTo>
                          <a:pt x="1017081" y="1357497"/>
                          <a:pt x="1032959" y="1351926"/>
                          <a:pt x="1049435" y="1348708"/>
                        </a:cubicBezTo>
                        <a:cubicBezTo>
                          <a:pt x="1053049" y="1348001"/>
                          <a:pt x="1056687" y="1347405"/>
                          <a:pt x="1060353" y="1346918"/>
                        </a:cubicBezTo>
                        <a:cubicBezTo>
                          <a:pt x="1064096" y="1346426"/>
                          <a:pt x="1067863" y="1346034"/>
                          <a:pt x="1071648" y="1345753"/>
                        </a:cubicBezTo>
                        <a:cubicBezTo>
                          <a:pt x="1077731" y="1345294"/>
                          <a:pt x="1083832" y="1345013"/>
                          <a:pt x="1089981" y="1345013"/>
                        </a:cubicBezTo>
                        <a:close/>
                        <a:moveTo>
                          <a:pt x="1054018" y="1543138"/>
                        </a:moveTo>
                        <a:cubicBezTo>
                          <a:pt x="1051215" y="1544441"/>
                          <a:pt x="1048418" y="1545754"/>
                          <a:pt x="1045620" y="1547072"/>
                        </a:cubicBezTo>
                        <a:cubicBezTo>
                          <a:pt x="1042546" y="1548504"/>
                          <a:pt x="1039437" y="1549936"/>
                          <a:pt x="1036382" y="1551397"/>
                        </a:cubicBezTo>
                        <a:lnTo>
                          <a:pt x="1036382" y="1551397"/>
                        </a:lnTo>
                        <a:cubicBezTo>
                          <a:pt x="1032386" y="1553307"/>
                          <a:pt x="1028266" y="1555217"/>
                          <a:pt x="1024075" y="1557098"/>
                        </a:cubicBezTo>
                        <a:cubicBezTo>
                          <a:pt x="1022294" y="1557904"/>
                          <a:pt x="1020504" y="1558721"/>
                          <a:pt x="1018713" y="1559542"/>
                        </a:cubicBezTo>
                        <a:cubicBezTo>
                          <a:pt x="1009304" y="1555818"/>
                          <a:pt x="1000128" y="1551531"/>
                          <a:pt x="991238" y="1546700"/>
                        </a:cubicBezTo>
                        <a:cubicBezTo>
                          <a:pt x="981093" y="1541209"/>
                          <a:pt x="971349" y="1535003"/>
                          <a:pt x="962088" y="1528124"/>
                        </a:cubicBezTo>
                        <a:cubicBezTo>
                          <a:pt x="959352" y="1526085"/>
                          <a:pt x="956640" y="1524008"/>
                          <a:pt x="953972" y="1521850"/>
                        </a:cubicBezTo>
                        <a:cubicBezTo>
                          <a:pt x="951303" y="1519692"/>
                          <a:pt x="948792" y="1517582"/>
                          <a:pt x="946280" y="1515353"/>
                        </a:cubicBezTo>
                        <a:cubicBezTo>
                          <a:pt x="943206" y="1512622"/>
                          <a:pt x="940203" y="1509810"/>
                          <a:pt x="937277" y="1506917"/>
                        </a:cubicBezTo>
                        <a:cubicBezTo>
                          <a:pt x="934283" y="1503952"/>
                          <a:pt x="931376" y="1500897"/>
                          <a:pt x="928497" y="1497808"/>
                        </a:cubicBezTo>
                        <a:cubicBezTo>
                          <a:pt x="925952" y="1495072"/>
                          <a:pt x="923417" y="1492313"/>
                          <a:pt x="920892" y="1489534"/>
                        </a:cubicBezTo>
                        <a:cubicBezTo>
                          <a:pt x="918366" y="1486756"/>
                          <a:pt x="915841" y="1483977"/>
                          <a:pt x="913315" y="1481204"/>
                        </a:cubicBezTo>
                        <a:cubicBezTo>
                          <a:pt x="908794" y="1476239"/>
                          <a:pt x="904206" y="1471364"/>
                          <a:pt x="899470" y="1466671"/>
                        </a:cubicBezTo>
                        <a:cubicBezTo>
                          <a:pt x="893928" y="1461124"/>
                          <a:pt x="888013" y="1455963"/>
                          <a:pt x="881763" y="1451227"/>
                        </a:cubicBezTo>
                        <a:cubicBezTo>
                          <a:pt x="881233" y="1450831"/>
                          <a:pt x="880732" y="1450406"/>
                          <a:pt x="880197" y="1450019"/>
                        </a:cubicBezTo>
                        <a:cubicBezTo>
                          <a:pt x="879882" y="1449795"/>
                          <a:pt x="879596" y="1449542"/>
                          <a:pt x="879281" y="1449313"/>
                        </a:cubicBezTo>
                        <a:cubicBezTo>
                          <a:pt x="884933" y="1448148"/>
                          <a:pt x="890638" y="1447002"/>
                          <a:pt x="896358" y="1445870"/>
                        </a:cubicBezTo>
                        <a:lnTo>
                          <a:pt x="896410" y="1445870"/>
                        </a:lnTo>
                        <a:cubicBezTo>
                          <a:pt x="899695" y="1445216"/>
                          <a:pt x="902994" y="1444596"/>
                          <a:pt x="906293" y="1443961"/>
                        </a:cubicBezTo>
                        <a:cubicBezTo>
                          <a:pt x="909682" y="1443307"/>
                          <a:pt x="913072" y="1442653"/>
                          <a:pt x="916476" y="1442023"/>
                        </a:cubicBezTo>
                        <a:cubicBezTo>
                          <a:pt x="938379" y="1437974"/>
                          <a:pt x="960589" y="1434456"/>
                          <a:pt x="982798" y="1432040"/>
                        </a:cubicBezTo>
                        <a:cubicBezTo>
                          <a:pt x="985829" y="1431706"/>
                          <a:pt x="988861" y="1431434"/>
                          <a:pt x="991868" y="1431147"/>
                        </a:cubicBezTo>
                        <a:cubicBezTo>
                          <a:pt x="994876" y="1430861"/>
                          <a:pt x="997960" y="1430536"/>
                          <a:pt x="1001006" y="1430297"/>
                        </a:cubicBezTo>
                        <a:cubicBezTo>
                          <a:pt x="1012344" y="1429400"/>
                          <a:pt x="1023645" y="1428894"/>
                          <a:pt x="1034902" y="1428779"/>
                        </a:cubicBezTo>
                        <a:lnTo>
                          <a:pt x="1035895" y="1430016"/>
                        </a:lnTo>
                        <a:cubicBezTo>
                          <a:pt x="1047353" y="1444338"/>
                          <a:pt x="1059045" y="1458947"/>
                          <a:pt x="1072097" y="1472505"/>
                        </a:cubicBezTo>
                        <a:cubicBezTo>
                          <a:pt x="1074131" y="1474620"/>
                          <a:pt x="1076227" y="1476683"/>
                          <a:pt x="1078332" y="1478740"/>
                        </a:cubicBezTo>
                        <a:cubicBezTo>
                          <a:pt x="1080438" y="1480798"/>
                          <a:pt x="1082629" y="1482855"/>
                          <a:pt x="1084839" y="1484861"/>
                        </a:cubicBezTo>
                        <a:cubicBezTo>
                          <a:pt x="1089208" y="1488823"/>
                          <a:pt x="1093734" y="1492642"/>
                          <a:pt x="1098474" y="1496271"/>
                        </a:cubicBezTo>
                        <a:cubicBezTo>
                          <a:pt x="1093991" y="1494896"/>
                          <a:pt x="1089508" y="1493545"/>
                          <a:pt x="1085002" y="1492265"/>
                        </a:cubicBezTo>
                        <a:cubicBezTo>
                          <a:pt x="1081817" y="1491358"/>
                          <a:pt x="1078614" y="1490489"/>
                          <a:pt x="1075420" y="1489616"/>
                        </a:cubicBezTo>
                        <a:cubicBezTo>
                          <a:pt x="1070498" y="1488269"/>
                          <a:pt x="1065562" y="1486976"/>
                          <a:pt x="1060620" y="1485739"/>
                        </a:cubicBezTo>
                        <a:cubicBezTo>
                          <a:pt x="1053645" y="1483997"/>
                          <a:pt x="1046642" y="1482397"/>
                          <a:pt x="1039614" y="1480965"/>
                        </a:cubicBezTo>
                        <a:cubicBezTo>
                          <a:pt x="1035317" y="1480106"/>
                          <a:pt x="1031021" y="1479284"/>
                          <a:pt x="1026724" y="1478578"/>
                        </a:cubicBezTo>
                        <a:cubicBezTo>
                          <a:pt x="1020671" y="1477590"/>
                          <a:pt x="1014569" y="1476764"/>
                          <a:pt x="1008454" y="1476191"/>
                        </a:cubicBezTo>
                        <a:cubicBezTo>
                          <a:pt x="1005513" y="1475928"/>
                          <a:pt x="1002567" y="1475713"/>
                          <a:pt x="999617" y="1475637"/>
                        </a:cubicBezTo>
                        <a:cubicBezTo>
                          <a:pt x="999034" y="1475637"/>
                          <a:pt x="998452" y="1475570"/>
                          <a:pt x="997874" y="1475556"/>
                        </a:cubicBezTo>
                        <a:cubicBezTo>
                          <a:pt x="996141" y="1475522"/>
                          <a:pt x="994404" y="1475489"/>
                          <a:pt x="992666" y="1475489"/>
                        </a:cubicBezTo>
                        <a:cubicBezTo>
                          <a:pt x="989677" y="1475465"/>
                          <a:pt x="986689" y="1475599"/>
                          <a:pt x="983714" y="1475890"/>
                        </a:cubicBezTo>
                        <a:cubicBezTo>
                          <a:pt x="981996" y="1476071"/>
                          <a:pt x="980248" y="1476367"/>
                          <a:pt x="978520" y="1476654"/>
                        </a:cubicBezTo>
                        <a:cubicBezTo>
                          <a:pt x="977885" y="1476759"/>
                          <a:pt x="977236" y="1476797"/>
                          <a:pt x="976610" y="1476931"/>
                        </a:cubicBezTo>
                        <a:cubicBezTo>
                          <a:pt x="973889" y="1477523"/>
                          <a:pt x="972242" y="1478840"/>
                          <a:pt x="969802" y="1479771"/>
                        </a:cubicBezTo>
                        <a:cubicBezTo>
                          <a:pt x="969583" y="1479862"/>
                          <a:pt x="969392" y="1479962"/>
                          <a:pt x="969153" y="1480039"/>
                        </a:cubicBezTo>
                        <a:cubicBezTo>
                          <a:pt x="968346" y="1480339"/>
                          <a:pt x="967941" y="1481237"/>
                          <a:pt x="968241" y="1482039"/>
                        </a:cubicBezTo>
                        <a:cubicBezTo>
                          <a:pt x="968303" y="1482216"/>
                          <a:pt x="968399" y="1482373"/>
                          <a:pt x="968518" y="1482512"/>
                        </a:cubicBezTo>
                        <a:cubicBezTo>
                          <a:pt x="968709" y="1482750"/>
                          <a:pt x="968977" y="1482918"/>
                          <a:pt x="969273" y="1482989"/>
                        </a:cubicBezTo>
                        <a:cubicBezTo>
                          <a:pt x="969564" y="1483056"/>
                          <a:pt x="969846" y="1483166"/>
                          <a:pt x="970132" y="1483261"/>
                        </a:cubicBezTo>
                        <a:cubicBezTo>
                          <a:pt x="972042" y="1483868"/>
                          <a:pt x="973841" y="1484951"/>
                          <a:pt x="975818" y="1485395"/>
                        </a:cubicBezTo>
                        <a:cubicBezTo>
                          <a:pt x="978425" y="1485973"/>
                          <a:pt x="981232" y="1486183"/>
                          <a:pt x="983881" y="1486546"/>
                        </a:cubicBezTo>
                        <a:cubicBezTo>
                          <a:pt x="984292" y="1486598"/>
                          <a:pt x="984707" y="1486636"/>
                          <a:pt x="985118" y="1486689"/>
                        </a:cubicBezTo>
                        <a:cubicBezTo>
                          <a:pt x="985528" y="1486742"/>
                          <a:pt x="985896" y="1486785"/>
                          <a:pt x="986288" y="1486832"/>
                        </a:cubicBezTo>
                        <a:lnTo>
                          <a:pt x="995081" y="1487906"/>
                        </a:lnTo>
                        <a:cubicBezTo>
                          <a:pt x="996394" y="1488069"/>
                          <a:pt x="997712" y="1488207"/>
                          <a:pt x="999025" y="1488384"/>
                        </a:cubicBezTo>
                        <a:cubicBezTo>
                          <a:pt x="1000586" y="1488618"/>
                          <a:pt x="1002137" y="1488885"/>
                          <a:pt x="1003699" y="1489124"/>
                        </a:cubicBezTo>
                        <a:cubicBezTo>
                          <a:pt x="1004272" y="1489210"/>
                          <a:pt x="1004844" y="1489305"/>
                          <a:pt x="1005417" y="1489396"/>
                        </a:cubicBezTo>
                        <a:cubicBezTo>
                          <a:pt x="1012631" y="1490518"/>
                          <a:pt x="1019830" y="1491711"/>
                          <a:pt x="1026972" y="1493282"/>
                        </a:cubicBezTo>
                        <a:cubicBezTo>
                          <a:pt x="1030042" y="1493955"/>
                          <a:pt x="1033074" y="1494752"/>
                          <a:pt x="1036120" y="1495516"/>
                        </a:cubicBezTo>
                        <a:cubicBezTo>
                          <a:pt x="1038698" y="1496166"/>
                          <a:pt x="1041285" y="1496801"/>
                          <a:pt x="1043854" y="1497502"/>
                        </a:cubicBezTo>
                        <a:cubicBezTo>
                          <a:pt x="1057560" y="1501245"/>
                          <a:pt x="1071066" y="1505618"/>
                          <a:pt x="1084653" y="1509948"/>
                        </a:cubicBezTo>
                        <a:cubicBezTo>
                          <a:pt x="1092979" y="1512593"/>
                          <a:pt x="1101320" y="1515205"/>
                          <a:pt x="1109679" y="1517783"/>
                        </a:cubicBezTo>
                        <a:cubicBezTo>
                          <a:pt x="1105010" y="1519864"/>
                          <a:pt x="1100365" y="1521951"/>
                          <a:pt x="1095743" y="1524046"/>
                        </a:cubicBezTo>
                        <a:lnTo>
                          <a:pt x="1091800" y="1525832"/>
                        </a:lnTo>
                        <a:lnTo>
                          <a:pt x="1091237" y="1526085"/>
                        </a:lnTo>
                        <a:cubicBezTo>
                          <a:pt x="1081688" y="1530382"/>
                          <a:pt x="1071968" y="1534802"/>
                          <a:pt x="1062229" y="1539276"/>
                        </a:cubicBezTo>
                        <a:cubicBezTo>
                          <a:pt x="1059484" y="1540584"/>
                          <a:pt x="1056753" y="1541887"/>
                          <a:pt x="1054018" y="1543162"/>
                        </a:cubicBezTo>
                        <a:close/>
                        <a:moveTo>
                          <a:pt x="812620" y="1485954"/>
                        </a:moveTo>
                        <a:cubicBezTo>
                          <a:pt x="809173" y="1486274"/>
                          <a:pt x="805717" y="1486632"/>
                          <a:pt x="802246" y="1487028"/>
                        </a:cubicBezTo>
                        <a:cubicBezTo>
                          <a:pt x="790416" y="1488350"/>
                          <a:pt x="778466" y="1490069"/>
                          <a:pt x="766516" y="1492342"/>
                        </a:cubicBezTo>
                        <a:cubicBezTo>
                          <a:pt x="765595" y="1491616"/>
                          <a:pt x="764607" y="1490981"/>
                          <a:pt x="763714" y="1490222"/>
                        </a:cubicBezTo>
                        <a:cubicBezTo>
                          <a:pt x="759284" y="1486398"/>
                          <a:pt x="755168" y="1482225"/>
                          <a:pt x="751402" y="1477747"/>
                        </a:cubicBezTo>
                        <a:cubicBezTo>
                          <a:pt x="748308" y="1474119"/>
                          <a:pt x="745391" y="1470328"/>
                          <a:pt x="742617" y="1466418"/>
                        </a:cubicBezTo>
                        <a:cubicBezTo>
                          <a:pt x="742412" y="1466137"/>
                          <a:pt x="742202" y="1465855"/>
                          <a:pt x="742002" y="1465573"/>
                        </a:cubicBezTo>
                        <a:cubicBezTo>
                          <a:pt x="739390" y="1461854"/>
                          <a:pt x="736888" y="1458044"/>
                          <a:pt x="734458" y="1454196"/>
                        </a:cubicBezTo>
                        <a:cubicBezTo>
                          <a:pt x="733165" y="1452148"/>
                          <a:pt x="731880" y="1450086"/>
                          <a:pt x="730639" y="1448028"/>
                        </a:cubicBezTo>
                        <a:cubicBezTo>
                          <a:pt x="729789" y="1446639"/>
                          <a:pt x="728973" y="1445226"/>
                          <a:pt x="728128" y="1443827"/>
                        </a:cubicBezTo>
                        <a:cubicBezTo>
                          <a:pt x="727436" y="1442686"/>
                          <a:pt x="726753" y="1441531"/>
                          <a:pt x="726061" y="1440385"/>
                        </a:cubicBezTo>
                        <a:cubicBezTo>
                          <a:pt x="724566" y="1437888"/>
                          <a:pt x="723053" y="1435406"/>
                          <a:pt x="721578" y="1432894"/>
                        </a:cubicBezTo>
                        <a:cubicBezTo>
                          <a:pt x="720422" y="1430928"/>
                          <a:pt x="719291" y="1428942"/>
                          <a:pt x="718150" y="1426960"/>
                        </a:cubicBezTo>
                        <a:cubicBezTo>
                          <a:pt x="717835" y="1426416"/>
                          <a:pt x="717529" y="1425872"/>
                          <a:pt x="717219" y="1425323"/>
                        </a:cubicBezTo>
                        <a:cubicBezTo>
                          <a:pt x="713156" y="1418257"/>
                          <a:pt x="709194" y="1411134"/>
                          <a:pt x="705322" y="1403954"/>
                        </a:cubicBezTo>
                        <a:cubicBezTo>
                          <a:pt x="704625" y="1402655"/>
                          <a:pt x="703890" y="1401366"/>
                          <a:pt x="703217" y="1400063"/>
                        </a:cubicBezTo>
                        <a:cubicBezTo>
                          <a:pt x="699708" y="1393479"/>
                          <a:pt x="696256" y="1386867"/>
                          <a:pt x="692914" y="1380193"/>
                        </a:cubicBezTo>
                        <a:cubicBezTo>
                          <a:pt x="697626" y="1381057"/>
                          <a:pt x="702362" y="1381735"/>
                          <a:pt x="707103" y="1382303"/>
                        </a:cubicBezTo>
                        <a:cubicBezTo>
                          <a:pt x="716904" y="1383483"/>
                          <a:pt x="726758" y="1384065"/>
                          <a:pt x="736650" y="1384285"/>
                        </a:cubicBezTo>
                        <a:cubicBezTo>
                          <a:pt x="739719" y="1384351"/>
                          <a:pt x="742784" y="1384433"/>
                          <a:pt x="745859" y="1384433"/>
                        </a:cubicBezTo>
                        <a:lnTo>
                          <a:pt x="746270" y="1384433"/>
                        </a:lnTo>
                        <a:cubicBezTo>
                          <a:pt x="749096" y="1384433"/>
                          <a:pt x="751927" y="1384370"/>
                          <a:pt x="754758" y="1384318"/>
                        </a:cubicBezTo>
                        <a:lnTo>
                          <a:pt x="755235" y="1384318"/>
                        </a:lnTo>
                        <a:cubicBezTo>
                          <a:pt x="757923" y="1384270"/>
                          <a:pt x="760611" y="1384203"/>
                          <a:pt x="763299" y="1384117"/>
                        </a:cubicBezTo>
                        <a:cubicBezTo>
                          <a:pt x="765810" y="1384036"/>
                          <a:pt x="768321" y="1383965"/>
                          <a:pt x="770832" y="1383860"/>
                        </a:cubicBezTo>
                        <a:cubicBezTo>
                          <a:pt x="785178" y="1383258"/>
                          <a:pt x="799544" y="1382327"/>
                          <a:pt x="813880" y="1381592"/>
                        </a:cubicBezTo>
                        <a:cubicBezTo>
                          <a:pt x="819752" y="1381291"/>
                          <a:pt x="825615" y="1381043"/>
                          <a:pt x="831473" y="1380847"/>
                        </a:cubicBezTo>
                        <a:cubicBezTo>
                          <a:pt x="837464" y="1380651"/>
                          <a:pt x="843446" y="1380503"/>
                          <a:pt x="849414" y="1380503"/>
                        </a:cubicBezTo>
                        <a:cubicBezTo>
                          <a:pt x="851366" y="1380503"/>
                          <a:pt x="853314" y="1380532"/>
                          <a:pt x="855267" y="1380561"/>
                        </a:cubicBezTo>
                        <a:cubicBezTo>
                          <a:pt x="858609" y="1388295"/>
                          <a:pt x="862199" y="1395957"/>
                          <a:pt x="866286" y="1403476"/>
                        </a:cubicBezTo>
                        <a:cubicBezTo>
                          <a:pt x="866715" y="1404259"/>
                          <a:pt x="867174" y="1405009"/>
                          <a:pt x="867603" y="1405782"/>
                        </a:cubicBezTo>
                        <a:cubicBezTo>
                          <a:pt x="869212" y="1408647"/>
                          <a:pt x="870869" y="1411459"/>
                          <a:pt x="872568" y="1414213"/>
                        </a:cubicBezTo>
                        <a:cubicBezTo>
                          <a:pt x="874220" y="1416887"/>
                          <a:pt x="875910" y="1419503"/>
                          <a:pt x="877643" y="1422067"/>
                        </a:cubicBezTo>
                        <a:cubicBezTo>
                          <a:pt x="879739" y="1425156"/>
                          <a:pt x="881887" y="1428159"/>
                          <a:pt x="884093" y="1431076"/>
                        </a:cubicBezTo>
                        <a:cubicBezTo>
                          <a:pt x="881358" y="1431634"/>
                          <a:pt x="878593" y="1432174"/>
                          <a:pt x="875877" y="1432732"/>
                        </a:cubicBezTo>
                        <a:lnTo>
                          <a:pt x="868329" y="1434288"/>
                        </a:lnTo>
                        <a:lnTo>
                          <a:pt x="860738" y="1435850"/>
                        </a:lnTo>
                        <a:cubicBezTo>
                          <a:pt x="859406" y="1435487"/>
                          <a:pt x="858074" y="1435110"/>
                          <a:pt x="856742" y="1434747"/>
                        </a:cubicBezTo>
                        <a:cubicBezTo>
                          <a:pt x="855090" y="1434298"/>
                          <a:pt x="853443" y="1433821"/>
                          <a:pt x="851791" y="1433377"/>
                        </a:cubicBezTo>
                        <a:cubicBezTo>
                          <a:pt x="849404" y="1432732"/>
                          <a:pt x="846974" y="1432207"/>
                          <a:pt x="844563" y="1431634"/>
                        </a:cubicBezTo>
                        <a:cubicBezTo>
                          <a:pt x="838013" y="1430073"/>
                          <a:pt x="831425" y="1428660"/>
                          <a:pt x="824804" y="1427466"/>
                        </a:cubicBezTo>
                        <a:cubicBezTo>
                          <a:pt x="820879" y="1426760"/>
                          <a:pt x="816616" y="1425862"/>
                          <a:pt x="812343" y="1425385"/>
                        </a:cubicBezTo>
                        <a:cubicBezTo>
                          <a:pt x="810557" y="1425165"/>
                          <a:pt x="808762" y="1425046"/>
                          <a:pt x="806967" y="1425032"/>
                        </a:cubicBezTo>
                        <a:cubicBezTo>
                          <a:pt x="805430" y="1425036"/>
                          <a:pt x="803893" y="1425156"/>
                          <a:pt x="802370" y="1425394"/>
                        </a:cubicBezTo>
                        <a:cubicBezTo>
                          <a:pt x="801243" y="1425547"/>
                          <a:pt x="800126" y="1425781"/>
                          <a:pt x="799028" y="1426091"/>
                        </a:cubicBezTo>
                        <a:cubicBezTo>
                          <a:pt x="798603" y="1426239"/>
                          <a:pt x="798383" y="1426702"/>
                          <a:pt x="798527" y="1427123"/>
                        </a:cubicBezTo>
                        <a:cubicBezTo>
                          <a:pt x="798570" y="1427247"/>
                          <a:pt x="798641" y="1427352"/>
                          <a:pt x="798732" y="1427442"/>
                        </a:cubicBezTo>
                        <a:cubicBezTo>
                          <a:pt x="801062" y="1429233"/>
                          <a:pt x="803611" y="1430708"/>
                          <a:pt x="806318" y="1431839"/>
                        </a:cubicBezTo>
                        <a:cubicBezTo>
                          <a:pt x="810133" y="1433477"/>
                          <a:pt x="814028" y="1434909"/>
                          <a:pt x="817996" y="1436136"/>
                        </a:cubicBezTo>
                        <a:cubicBezTo>
                          <a:pt x="819504" y="1436614"/>
                          <a:pt x="821022" y="1437091"/>
                          <a:pt x="822454" y="1437635"/>
                        </a:cubicBezTo>
                        <a:cubicBezTo>
                          <a:pt x="826164" y="1438981"/>
                          <a:pt x="829845" y="1440395"/>
                          <a:pt x="833526" y="1441803"/>
                        </a:cubicBezTo>
                        <a:cubicBezTo>
                          <a:pt x="836839" y="1443073"/>
                          <a:pt x="840157" y="1444324"/>
                          <a:pt x="843465" y="1445598"/>
                        </a:cubicBezTo>
                        <a:lnTo>
                          <a:pt x="846306" y="1446687"/>
                        </a:lnTo>
                        <a:lnTo>
                          <a:pt x="851424" y="1450330"/>
                        </a:lnTo>
                        <a:lnTo>
                          <a:pt x="852436" y="1451055"/>
                        </a:lnTo>
                        <a:lnTo>
                          <a:pt x="853343" y="1451695"/>
                        </a:lnTo>
                        <a:lnTo>
                          <a:pt x="869456" y="1463153"/>
                        </a:lnTo>
                        <a:cubicBezTo>
                          <a:pt x="877023" y="1468538"/>
                          <a:pt x="883921" y="1474969"/>
                          <a:pt x="890677" y="1481901"/>
                        </a:cubicBezTo>
                        <a:lnTo>
                          <a:pt x="883592" y="1482111"/>
                        </a:lnTo>
                        <a:cubicBezTo>
                          <a:pt x="864973" y="1482707"/>
                          <a:pt x="844721" y="1483376"/>
                          <a:pt x="823744" y="1485004"/>
                        </a:cubicBezTo>
                        <a:cubicBezTo>
                          <a:pt x="820049" y="1485305"/>
                          <a:pt x="816339" y="1485629"/>
                          <a:pt x="812620" y="1485978"/>
                        </a:cubicBezTo>
                        <a:close/>
                        <a:moveTo>
                          <a:pt x="587325" y="1343499"/>
                        </a:moveTo>
                        <a:cubicBezTo>
                          <a:pt x="586848" y="1343547"/>
                          <a:pt x="586370" y="1343566"/>
                          <a:pt x="585893" y="1343619"/>
                        </a:cubicBezTo>
                        <a:cubicBezTo>
                          <a:pt x="583554" y="1343877"/>
                          <a:pt x="581214" y="1344201"/>
                          <a:pt x="578870" y="1344511"/>
                        </a:cubicBezTo>
                        <a:cubicBezTo>
                          <a:pt x="571781" y="1345466"/>
                          <a:pt x="564682" y="1346655"/>
                          <a:pt x="557583" y="1348078"/>
                        </a:cubicBezTo>
                        <a:cubicBezTo>
                          <a:pt x="555821" y="1348431"/>
                          <a:pt x="554059" y="1348799"/>
                          <a:pt x="552298" y="1349181"/>
                        </a:cubicBezTo>
                        <a:cubicBezTo>
                          <a:pt x="546607" y="1350422"/>
                          <a:pt x="540921" y="1351811"/>
                          <a:pt x="535245" y="1353348"/>
                        </a:cubicBezTo>
                        <a:cubicBezTo>
                          <a:pt x="533072" y="1353940"/>
                          <a:pt x="530905" y="1354575"/>
                          <a:pt x="528737" y="1355210"/>
                        </a:cubicBezTo>
                        <a:cubicBezTo>
                          <a:pt x="527444" y="1353401"/>
                          <a:pt x="526140" y="1351591"/>
                          <a:pt x="524918" y="1349744"/>
                        </a:cubicBezTo>
                        <a:cubicBezTo>
                          <a:pt x="522202" y="1345695"/>
                          <a:pt x="519633" y="1341537"/>
                          <a:pt x="517155" y="1337331"/>
                        </a:cubicBezTo>
                        <a:cubicBezTo>
                          <a:pt x="516153" y="1335627"/>
                          <a:pt x="515126" y="1333942"/>
                          <a:pt x="514157" y="1332213"/>
                        </a:cubicBezTo>
                        <a:cubicBezTo>
                          <a:pt x="511851" y="1328084"/>
                          <a:pt x="509674" y="1323863"/>
                          <a:pt x="507555" y="1319605"/>
                        </a:cubicBezTo>
                        <a:cubicBezTo>
                          <a:pt x="497481" y="1299372"/>
                          <a:pt x="489365" y="1277841"/>
                          <a:pt x="482008" y="1256176"/>
                        </a:cubicBezTo>
                        <a:cubicBezTo>
                          <a:pt x="480342" y="1251268"/>
                          <a:pt x="478710" y="1246361"/>
                          <a:pt x="477101" y="1241453"/>
                        </a:cubicBezTo>
                        <a:cubicBezTo>
                          <a:pt x="476566" y="1239815"/>
                          <a:pt x="476036" y="1238187"/>
                          <a:pt x="475506" y="1236555"/>
                        </a:cubicBezTo>
                        <a:cubicBezTo>
                          <a:pt x="474714" y="1234120"/>
                          <a:pt x="473926" y="1231690"/>
                          <a:pt x="473143" y="1229265"/>
                        </a:cubicBezTo>
                        <a:cubicBezTo>
                          <a:pt x="476060" y="1229890"/>
                          <a:pt x="478991" y="1230468"/>
                          <a:pt x="481927" y="1231036"/>
                        </a:cubicBezTo>
                        <a:cubicBezTo>
                          <a:pt x="482658" y="1231174"/>
                          <a:pt x="483388" y="1231332"/>
                          <a:pt x="484119" y="1231470"/>
                        </a:cubicBezTo>
                        <a:cubicBezTo>
                          <a:pt x="490043" y="1232583"/>
                          <a:pt x="495997" y="1233580"/>
                          <a:pt x="501964" y="1234521"/>
                        </a:cubicBezTo>
                        <a:cubicBezTo>
                          <a:pt x="507192" y="1235347"/>
                          <a:pt x="512429" y="1236130"/>
                          <a:pt x="517671" y="1236879"/>
                        </a:cubicBezTo>
                        <a:cubicBezTo>
                          <a:pt x="522426" y="1237552"/>
                          <a:pt x="527181" y="1238216"/>
                          <a:pt x="531936" y="1238870"/>
                        </a:cubicBezTo>
                        <a:cubicBezTo>
                          <a:pt x="548116" y="1241095"/>
                          <a:pt x="564281" y="1243310"/>
                          <a:pt x="580226" y="1246284"/>
                        </a:cubicBezTo>
                        <a:cubicBezTo>
                          <a:pt x="591350" y="1248361"/>
                          <a:pt x="602354" y="1250829"/>
                          <a:pt x="613167" y="1253923"/>
                        </a:cubicBezTo>
                        <a:cubicBezTo>
                          <a:pt x="616385" y="1262464"/>
                          <a:pt x="619656" y="1271009"/>
                          <a:pt x="622978" y="1279555"/>
                        </a:cubicBezTo>
                        <a:cubicBezTo>
                          <a:pt x="624048" y="1282286"/>
                          <a:pt x="625141" y="1285007"/>
                          <a:pt x="626220" y="1287733"/>
                        </a:cubicBezTo>
                        <a:cubicBezTo>
                          <a:pt x="632608" y="1303850"/>
                          <a:pt x="639224" y="1319910"/>
                          <a:pt x="646271" y="1335761"/>
                        </a:cubicBezTo>
                        <a:cubicBezTo>
                          <a:pt x="631195" y="1325434"/>
                          <a:pt x="615593" y="1315891"/>
                          <a:pt x="599533" y="1307178"/>
                        </a:cubicBezTo>
                        <a:cubicBezTo>
                          <a:pt x="596067" y="1305302"/>
                          <a:pt x="592572" y="1303478"/>
                          <a:pt x="589077" y="1301650"/>
                        </a:cubicBezTo>
                        <a:cubicBezTo>
                          <a:pt x="583196" y="1298570"/>
                          <a:pt x="577261" y="1295591"/>
                          <a:pt x="571241" y="1292794"/>
                        </a:cubicBezTo>
                        <a:lnTo>
                          <a:pt x="571217" y="1292794"/>
                        </a:lnTo>
                        <a:cubicBezTo>
                          <a:pt x="570458" y="1292440"/>
                          <a:pt x="569718" y="1292044"/>
                          <a:pt x="568954" y="1291696"/>
                        </a:cubicBezTo>
                        <a:cubicBezTo>
                          <a:pt x="565498" y="1290125"/>
                          <a:pt x="562027" y="1288573"/>
                          <a:pt x="558547" y="1287036"/>
                        </a:cubicBezTo>
                        <a:cubicBezTo>
                          <a:pt x="556785" y="1286267"/>
                          <a:pt x="555033" y="1285484"/>
                          <a:pt x="553262" y="1284754"/>
                        </a:cubicBezTo>
                        <a:cubicBezTo>
                          <a:pt x="550822" y="1283785"/>
                          <a:pt x="548292" y="1283045"/>
                          <a:pt x="545714" y="1282548"/>
                        </a:cubicBezTo>
                        <a:cubicBezTo>
                          <a:pt x="543380" y="1282071"/>
                          <a:pt x="541016" y="1281675"/>
                          <a:pt x="538553" y="1281140"/>
                        </a:cubicBezTo>
                        <a:lnTo>
                          <a:pt x="538386" y="1281140"/>
                        </a:lnTo>
                        <a:cubicBezTo>
                          <a:pt x="537937" y="1281193"/>
                          <a:pt x="537613" y="1281598"/>
                          <a:pt x="537665" y="1282047"/>
                        </a:cubicBezTo>
                        <a:cubicBezTo>
                          <a:pt x="537689" y="1282252"/>
                          <a:pt x="537784" y="1282439"/>
                          <a:pt x="537937" y="1282572"/>
                        </a:cubicBezTo>
                        <a:cubicBezTo>
                          <a:pt x="538606" y="1283136"/>
                          <a:pt x="539231" y="1283704"/>
                          <a:pt x="539847" y="1284267"/>
                        </a:cubicBezTo>
                        <a:cubicBezTo>
                          <a:pt x="543098" y="1287165"/>
                          <a:pt x="546053" y="1290025"/>
                          <a:pt x="549920" y="1292359"/>
                        </a:cubicBezTo>
                        <a:cubicBezTo>
                          <a:pt x="550875" y="1292927"/>
                          <a:pt x="551772" y="1293519"/>
                          <a:pt x="552703" y="1294087"/>
                        </a:cubicBezTo>
                        <a:cubicBezTo>
                          <a:pt x="555926" y="1296059"/>
                          <a:pt x="559134" y="1298055"/>
                          <a:pt x="562323" y="1300065"/>
                        </a:cubicBezTo>
                        <a:cubicBezTo>
                          <a:pt x="563397" y="1300743"/>
                          <a:pt x="564486" y="1301387"/>
                          <a:pt x="565555" y="1302070"/>
                        </a:cubicBezTo>
                        <a:lnTo>
                          <a:pt x="566639" y="1302752"/>
                        </a:lnTo>
                        <a:cubicBezTo>
                          <a:pt x="570864" y="1305445"/>
                          <a:pt x="575113" y="1308104"/>
                          <a:pt x="579352" y="1310773"/>
                        </a:cubicBezTo>
                        <a:cubicBezTo>
                          <a:pt x="583711" y="1313518"/>
                          <a:pt x="588065" y="1316273"/>
                          <a:pt x="592371" y="1319104"/>
                        </a:cubicBezTo>
                        <a:cubicBezTo>
                          <a:pt x="603763" y="1326594"/>
                          <a:pt x="615063" y="1334218"/>
                          <a:pt x="626267" y="1341972"/>
                        </a:cubicBezTo>
                        <a:cubicBezTo>
                          <a:pt x="624210" y="1341929"/>
                          <a:pt x="622172" y="1341785"/>
                          <a:pt x="620104" y="1341785"/>
                        </a:cubicBezTo>
                        <a:cubicBezTo>
                          <a:pt x="609157" y="1341781"/>
                          <a:pt x="598215" y="1342354"/>
                          <a:pt x="587325" y="1343499"/>
                        </a:cubicBezTo>
                        <a:close/>
                        <a:moveTo>
                          <a:pt x="381867" y="1162203"/>
                        </a:moveTo>
                        <a:cubicBezTo>
                          <a:pt x="379074" y="1161754"/>
                          <a:pt x="376229" y="1161382"/>
                          <a:pt x="373331" y="1161114"/>
                        </a:cubicBezTo>
                        <a:cubicBezTo>
                          <a:pt x="369989" y="1160799"/>
                          <a:pt x="366556" y="1160594"/>
                          <a:pt x="363085" y="1160594"/>
                        </a:cubicBezTo>
                        <a:lnTo>
                          <a:pt x="363085" y="1160594"/>
                        </a:lnTo>
                        <a:cubicBezTo>
                          <a:pt x="361629" y="1160594"/>
                          <a:pt x="360178" y="1160627"/>
                          <a:pt x="358722" y="1160689"/>
                        </a:cubicBezTo>
                        <a:cubicBezTo>
                          <a:pt x="351494" y="1161052"/>
                          <a:pt x="344319" y="1162107"/>
                          <a:pt x="337291" y="1163845"/>
                        </a:cubicBezTo>
                        <a:cubicBezTo>
                          <a:pt x="332641" y="1164967"/>
                          <a:pt x="328091" y="1166318"/>
                          <a:pt x="323608" y="1167803"/>
                        </a:cubicBezTo>
                        <a:cubicBezTo>
                          <a:pt x="319446" y="1161339"/>
                          <a:pt x="315760" y="1154583"/>
                          <a:pt x="312576" y="1147589"/>
                        </a:cubicBezTo>
                        <a:cubicBezTo>
                          <a:pt x="307959" y="1137459"/>
                          <a:pt x="304078" y="1127003"/>
                          <a:pt x="300970" y="1116314"/>
                        </a:cubicBezTo>
                        <a:cubicBezTo>
                          <a:pt x="300239" y="1113846"/>
                          <a:pt x="299475" y="1111382"/>
                          <a:pt x="298812" y="1108914"/>
                        </a:cubicBezTo>
                        <a:cubicBezTo>
                          <a:pt x="294453" y="1092568"/>
                          <a:pt x="291188" y="1075949"/>
                          <a:pt x="289044" y="1059168"/>
                        </a:cubicBezTo>
                        <a:cubicBezTo>
                          <a:pt x="288166" y="1052422"/>
                          <a:pt x="287445" y="1045667"/>
                          <a:pt x="286919" y="1038883"/>
                        </a:cubicBezTo>
                        <a:cubicBezTo>
                          <a:pt x="286748" y="1036672"/>
                          <a:pt x="286633" y="1034457"/>
                          <a:pt x="286499" y="1032242"/>
                        </a:cubicBezTo>
                        <a:cubicBezTo>
                          <a:pt x="286332" y="1029416"/>
                          <a:pt x="286070" y="1026590"/>
                          <a:pt x="285960" y="1023759"/>
                        </a:cubicBezTo>
                        <a:cubicBezTo>
                          <a:pt x="285850" y="1020927"/>
                          <a:pt x="285888" y="1018106"/>
                          <a:pt x="285845" y="1015280"/>
                        </a:cubicBezTo>
                        <a:cubicBezTo>
                          <a:pt x="285845" y="1014287"/>
                          <a:pt x="285845" y="1013289"/>
                          <a:pt x="285845" y="1012291"/>
                        </a:cubicBezTo>
                        <a:cubicBezTo>
                          <a:pt x="285793" y="1005550"/>
                          <a:pt x="285912" y="998814"/>
                          <a:pt x="286208" y="992078"/>
                        </a:cubicBezTo>
                        <a:cubicBezTo>
                          <a:pt x="286385" y="988182"/>
                          <a:pt x="286504" y="984286"/>
                          <a:pt x="286795" y="980400"/>
                        </a:cubicBezTo>
                        <a:cubicBezTo>
                          <a:pt x="286843" y="979799"/>
                          <a:pt x="286862" y="979192"/>
                          <a:pt x="286915" y="978591"/>
                        </a:cubicBezTo>
                        <a:cubicBezTo>
                          <a:pt x="287244" y="974452"/>
                          <a:pt x="287779" y="970331"/>
                          <a:pt x="288247" y="966207"/>
                        </a:cubicBezTo>
                        <a:cubicBezTo>
                          <a:pt x="288667" y="962435"/>
                          <a:pt x="289063" y="958664"/>
                          <a:pt x="289602" y="954902"/>
                        </a:cubicBezTo>
                        <a:cubicBezTo>
                          <a:pt x="290519" y="948519"/>
                          <a:pt x="291536" y="942150"/>
                          <a:pt x="292773" y="935805"/>
                        </a:cubicBezTo>
                        <a:cubicBezTo>
                          <a:pt x="302244" y="953341"/>
                          <a:pt x="313564" y="970050"/>
                          <a:pt x="327084" y="984582"/>
                        </a:cubicBezTo>
                        <a:cubicBezTo>
                          <a:pt x="329189" y="986845"/>
                          <a:pt x="331343" y="989065"/>
                          <a:pt x="333558" y="991218"/>
                        </a:cubicBezTo>
                        <a:cubicBezTo>
                          <a:pt x="335687" y="993281"/>
                          <a:pt x="337831" y="995319"/>
                          <a:pt x="340065" y="997267"/>
                        </a:cubicBezTo>
                        <a:cubicBezTo>
                          <a:pt x="342700" y="999563"/>
                          <a:pt x="345398" y="1001793"/>
                          <a:pt x="348181" y="1003913"/>
                        </a:cubicBezTo>
                        <a:cubicBezTo>
                          <a:pt x="359410" y="1012468"/>
                          <a:pt x="371732" y="1019424"/>
                          <a:pt x="383657" y="1026957"/>
                        </a:cubicBezTo>
                        <a:cubicBezTo>
                          <a:pt x="385672" y="1028227"/>
                          <a:pt x="387667" y="1029564"/>
                          <a:pt x="389663" y="1030886"/>
                        </a:cubicBezTo>
                        <a:cubicBezTo>
                          <a:pt x="395268" y="1034591"/>
                          <a:pt x="400782" y="1038491"/>
                          <a:pt x="406200" y="1042583"/>
                        </a:cubicBezTo>
                        <a:cubicBezTo>
                          <a:pt x="407155" y="1043323"/>
                          <a:pt x="408153" y="1044048"/>
                          <a:pt x="409122" y="1044798"/>
                        </a:cubicBezTo>
                        <a:cubicBezTo>
                          <a:pt x="415123" y="1049448"/>
                          <a:pt x="420957" y="1054346"/>
                          <a:pt x="426567" y="1059445"/>
                        </a:cubicBezTo>
                        <a:lnTo>
                          <a:pt x="426686" y="1059545"/>
                        </a:lnTo>
                        <a:lnTo>
                          <a:pt x="426686" y="1059669"/>
                        </a:lnTo>
                        <a:cubicBezTo>
                          <a:pt x="426815" y="1066492"/>
                          <a:pt x="427063" y="1073309"/>
                          <a:pt x="427431" y="1080122"/>
                        </a:cubicBezTo>
                        <a:cubicBezTo>
                          <a:pt x="427469" y="1080857"/>
                          <a:pt x="427517" y="1081592"/>
                          <a:pt x="427560" y="1082327"/>
                        </a:cubicBezTo>
                        <a:cubicBezTo>
                          <a:pt x="428004" y="1090181"/>
                          <a:pt x="428600" y="1098024"/>
                          <a:pt x="429341" y="1105854"/>
                        </a:cubicBezTo>
                        <a:cubicBezTo>
                          <a:pt x="429403" y="1106456"/>
                          <a:pt x="429446" y="1107062"/>
                          <a:pt x="429503" y="1107668"/>
                        </a:cubicBezTo>
                        <a:cubicBezTo>
                          <a:pt x="429794" y="1110604"/>
                          <a:pt x="430133" y="1113536"/>
                          <a:pt x="430458" y="1116467"/>
                        </a:cubicBezTo>
                        <a:cubicBezTo>
                          <a:pt x="430782" y="1119398"/>
                          <a:pt x="431136" y="1122296"/>
                          <a:pt x="431513" y="1125208"/>
                        </a:cubicBezTo>
                        <a:cubicBezTo>
                          <a:pt x="432869" y="1135711"/>
                          <a:pt x="434511" y="1146167"/>
                          <a:pt x="436440" y="1156579"/>
                        </a:cubicBezTo>
                        <a:cubicBezTo>
                          <a:pt x="428109" y="1147647"/>
                          <a:pt x="419554" y="1138915"/>
                          <a:pt x="410989" y="1130235"/>
                        </a:cubicBezTo>
                        <a:lnTo>
                          <a:pt x="408182" y="1127395"/>
                        </a:lnTo>
                        <a:cubicBezTo>
                          <a:pt x="406501" y="1125686"/>
                          <a:pt x="404840" y="1123953"/>
                          <a:pt x="403178" y="1122239"/>
                        </a:cubicBezTo>
                        <a:cubicBezTo>
                          <a:pt x="400204" y="1119183"/>
                          <a:pt x="397249" y="1116109"/>
                          <a:pt x="394323" y="1113010"/>
                        </a:cubicBezTo>
                        <a:cubicBezTo>
                          <a:pt x="384259" y="1102359"/>
                          <a:pt x="374477" y="1091455"/>
                          <a:pt x="365272" y="1080012"/>
                        </a:cubicBezTo>
                        <a:cubicBezTo>
                          <a:pt x="364523" y="1079081"/>
                          <a:pt x="363811" y="1078102"/>
                          <a:pt x="363066" y="1077171"/>
                        </a:cubicBezTo>
                        <a:cubicBezTo>
                          <a:pt x="357337" y="1069924"/>
                          <a:pt x="351733" y="1062539"/>
                          <a:pt x="346715" y="1054762"/>
                        </a:cubicBezTo>
                        <a:cubicBezTo>
                          <a:pt x="341359" y="1046455"/>
                          <a:pt x="337611" y="1034973"/>
                          <a:pt x="330206" y="1028389"/>
                        </a:cubicBezTo>
                        <a:cubicBezTo>
                          <a:pt x="330097" y="1028294"/>
                          <a:pt x="329958" y="1028241"/>
                          <a:pt x="329815" y="1028241"/>
                        </a:cubicBezTo>
                        <a:cubicBezTo>
                          <a:pt x="329485" y="1028241"/>
                          <a:pt x="329199" y="1028480"/>
                          <a:pt x="329142" y="1028805"/>
                        </a:cubicBezTo>
                        <a:cubicBezTo>
                          <a:pt x="328793" y="1031817"/>
                          <a:pt x="329003" y="1034863"/>
                          <a:pt x="329753" y="1037799"/>
                        </a:cubicBezTo>
                        <a:cubicBezTo>
                          <a:pt x="331328" y="1044707"/>
                          <a:pt x="335004" y="1051720"/>
                          <a:pt x="337678" y="1057478"/>
                        </a:cubicBezTo>
                        <a:cubicBezTo>
                          <a:pt x="341989" y="1066773"/>
                          <a:pt x="346935" y="1075763"/>
                          <a:pt x="352478" y="1084380"/>
                        </a:cubicBezTo>
                        <a:cubicBezTo>
                          <a:pt x="356049" y="1089899"/>
                          <a:pt x="359892" y="1095227"/>
                          <a:pt x="363849" y="1100474"/>
                        </a:cubicBezTo>
                        <a:cubicBezTo>
                          <a:pt x="364145" y="1100865"/>
                          <a:pt x="364451" y="1101247"/>
                          <a:pt x="364752" y="1101643"/>
                        </a:cubicBezTo>
                        <a:cubicBezTo>
                          <a:pt x="368633" y="1106737"/>
                          <a:pt x="372639" y="1111745"/>
                          <a:pt x="376759" y="1116677"/>
                        </a:cubicBezTo>
                        <a:cubicBezTo>
                          <a:pt x="377771" y="1117890"/>
                          <a:pt x="378773" y="1119117"/>
                          <a:pt x="379795" y="1120320"/>
                        </a:cubicBezTo>
                        <a:cubicBezTo>
                          <a:pt x="382230" y="1123184"/>
                          <a:pt x="384679" y="1126039"/>
                          <a:pt x="387147" y="1128880"/>
                        </a:cubicBezTo>
                        <a:cubicBezTo>
                          <a:pt x="388961" y="1130966"/>
                          <a:pt x="390771" y="1133066"/>
                          <a:pt x="392590" y="1135143"/>
                        </a:cubicBezTo>
                        <a:cubicBezTo>
                          <a:pt x="404277" y="1148439"/>
                          <a:pt x="416135" y="1161568"/>
                          <a:pt x="427784" y="1174897"/>
                        </a:cubicBezTo>
                        <a:cubicBezTo>
                          <a:pt x="420623" y="1172338"/>
                          <a:pt x="413342" y="1169908"/>
                          <a:pt x="405799" y="1167736"/>
                        </a:cubicBezTo>
                        <a:cubicBezTo>
                          <a:pt x="397946" y="1165411"/>
                          <a:pt x="389959" y="1163563"/>
                          <a:pt x="381886" y="1162203"/>
                        </a:cubicBezTo>
                        <a:close/>
                        <a:moveTo>
                          <a:pt x="210477" y="866800"/>
                        </a:moveTo>
                        <a:cubicBezTo>
                          <a:pt x="208529" y="864771"/>
                          <a:pt x="206514" y="862780"/>
                          <a:pt x="204437" y="860823"/>
                        </a:cubicBezTo>
                        <a:cubicBezTo>
                          <a:pt x="200441" y="857052"/>
                          <a:pt x="196197" y="853543"/>
                          <a:pt x="191743" y="850320"/>
                        </a:cubicBezTo>
                        <a:cubicBezTo>
                          <a:pt x="190115" y="849155"/>
                          <a:pt x="188401" y="848095"/>
                          <a:pt x="186721" y="847016"/>
                        </a:cubicBezTo>
                        <a:cubicBezTo>
                          <a:pt x="186549" y="846911"/>
                          <a:pt x="186382" y="846792"/>
                          <a:pt x="186210" y="846682"/>
                        </a:cubicBezTo>
                        <a:cubicBezTo>
                          <a:pt x="181469" y="843713"/>
                          <a:pt x="176514" y="841106"/>
                          <a:pt x="171381" y="838881"/>
                        </a:cubicBezTo>
                        <a:cubicBezTo>
                          <a:pt x="167615" y="837229"/>
                          <a:pt x="163767" y="835788"/>
                          <a:pt x="159842" y="834556"/>
                        </a:cubicBezTo>
                        <a:cubicBezTo>
                          <a:pt x="159365" y="828727"/>
                          <a:pt x="158973" y="822888"/>
                          <a:pt x="158768" y="817040"/>
                        </a:cubicBezTo>
                        <a:cubicBezTo>
                          <a:pt x="158367" y="805606"/>
                          <a:pt x="158525" y="794172"/>
                          <a:pt x="159246" y="782738"/>
                        </a:cubicBezTo>
                        <a:cubicBezTo>
                          <a:pt x="159766" y="774393"/>
                          <a:pt x="160635" y="766076"/>
                          <a:pt x="161738" y="757788"/>
                        </a:cubicBezTo>
                        <a:cubicBezTo>
                          <a:pt x="162578" y="751463"/>
                          <a:pt x="163566" y="745156"/>
                          <a:pt x="164745" y="738883"/>
                        </a:cubicBezTo>
                        <a:cubicBezTo>
                          <a:pt x="166101" y="731693"/>
                          <a:pt x="167672" y="724551"/>
                          <a:pt x="169462" y="717462"/>
                        </a:cubicBezTo>
                        <a:cubicBezTo>
                          <a:pt x="172637" y="705001"/>
                          <a:pt x="176504" y="692732"/>
                          <a:pt x="181039" y="680701"/>
                        </a:cubicBezTo>
                        <a:cubicBezTo>
                          <a:pt x="181698" y="678963"/>
                          <a:pt x="182319" y="677211"/>
                          <a:pt x="183002" y="675483"/>
                        </a:cubicBezTo>
                        <a:cubicBezTo>
                          <a:pt x="183732" y="673626"/>
                          <a:pt x="184496" y="671783"/>
                          <a:pt x="185265" y="669940"/>
                        </a:cubicBezTo>
                        <a:cubicBezTo>
                          <a:pt x="186649" y="666598"/>
                          <a:pt x="188067" y="663256"/>
                          <a:pt x="189561" y="659977"/>
                        </a:cubicBezTo>
                        <a:cubicBezTo>
                          <a:pt x="189795" y="659466"/>
                          <a:pt x="189996" y="658936"/>
                          <a:pt x="190234" y="658425"/>
                        </a:cubicBezTo>
                        <a:cubicBezTo>
                          <a:pt x="192516" y="653455"/>
                          <a:pt x="194918" y="648543"/>
                          <a:pt x="197443" y="643687"/>
                        </a:cubicBezTo>
                        <a:cubicBezTo>
                          <a:pt x="197744" y="645363"/>
                          <a:pt x="198078" y="647029"/>
                          <a:pt x="198398" y="648710"/>
                        </a:cubicBezTo>
                        <a:cubicBezTo>
                          <a:pt x="199095" y="652319"/>
                          <a:pt x="199830" y="655923"/>
                          <a:pt x="200627" y="659518"/>
                        </a:cubicBezTo>
                        <a:cubicBezTo>
                          <a:pt x="204371" y="676309"/>
                          <a:pt x="209316" y="692832"/>
                          <a:pt x="216291" y="708529"/>
                        </a:cubicBezTo>
                        <a:cubicBezTo>
                          <a:pt x="223959" y="725788"/>
                          <a:pt x="233980" y="741900"/>
                          <a:pt x="244960" y="757516"/>
                        </a:cubicBezTo>
                        <a:cubicBezTo>
                          <a:pt x="251352" y="766611"/>
                          <a:pt x="258065" y="775538"/>
                          <a:pt x="264835" y="784414"/>
                        </a:cubicBezTo>
                        <a:cubicBezTo>
                          <a:pt x="262199" y="793766"/>
                          <a:pt x="260103" y="803257"/>
                          <a:pt x="258552" y="812848"/>
                        </a:cubicBezTo>
                        <a:cubicBezTo>
                          <a:pt x="257984" y="816300"/>
                          <a:pt x="257482" y="819680"/>
                          <a:pt x="257048" y="822988"/>
                        </a:cubicBezTo>
                        <a:cubicBezTo>
                          <a:pt x="256189" y="829476"/>
                          <a:pt x="255554" y="835664"/>
                          <a:pt x="255062" y="841373"/>
                        </a:cubicBezTo>
                        <a:cubicBezTo>
                          <a:pt x="254059" y="853022"/>
                          <a:pt x="253482" y="864685"/>
                          <a:pt x="253243" y="876349"/>
                        </a:cubicBezTo>
                        <a:cubicBezTo>
                          <a:pt x="246335" y="859897"/>
                          <a:pt x="239665" y="843312"/>
                          <a:pt x="233368" y="826636"/>
                        </a:cubicBezTo>
                        <a:cubicBezTo>
                          <a:pt x="233158" y="826087"/>
                          <a:pt x="232967" y="825533"/>
                          <a:pt x="232757" y="824979"/>
                        </a:cubicBezTo>
                        <a:cubicBezTo>
                          <a:pt x="232404" y="824024"/>
                          <a:pt x="232070" y="823069"/>
                          <a:pt x="231716" y="822143"/>
                        </a:cubicBezTo>
                        <a:cubicBezTo>
                          <a:pt x="230604" y="819136"/>
                          <a:pt x="229492" y="816123"/>
                          <a:pt x="228403" y="813106"/>
                        </a:cubicBezTo>
                        <a:cubicBezTo>
                          <a:pt x="227845" y="811554"/>
                          <a:pt x="227277" y="810008"/>
                          <a:pt x="226718" y="808456"/>
                        </a:cubicBezTo>
                        <a:cubicBezTo>
                          <a:pt x="226160" y="806904"/>
                          <a:pt x="225567" y="805229"/>
                          <a:pt x="224990" y="803615"/>
                        </a:cubicBezTo>
                        <a:cubicBezTo>
                          <a:pt x="223939" y="800660"/>
                          <a:pt x="222884" y="797710"/>
                          <a:pt x="221825" y="794754"/>
                        </a:cubicBezTo>
                        <a:cubicBezTo>
                          <a:pt x="220178" y="790162"/>
                          <a:pt x="218597" y="785550"/>
                          <a:pt x="217017" y="780938"/>
                        </a:cubicBezTo>
                        <a:cubicBezTo>
                          <a:pt x="216769" y="780217"/>
                          <a:pt x="216511" y="779506"/>
                          <a:pt x="216263" y="778771"/>
                        </a:cubicBezTo>
                        <a:cubicBezTo>
                          <a:pt x="214267" y="772946"/>
                          <a:pt x="211088" y="767814"/>
                          <a:pt x="208882" y="762171"/>
                        </a:cubicBezTo>
                        <a:cubicBezTo>
                          <a:pt x="208701" y="761675"/>
                          <a:pt x="208223" y="761350"/>
                          <a:pt x="207693" y="761364"/>
                        </a:cubicBezTo>
                        <a:cubicBezTo>
                          <a:pt x="206977" y="761331"/>
                          <a:pt x="206371" y="761885"/>
                          <a:pt x="206338" y="762601"/>
                        </a:cubicBezTo>
                        <a:cubicBezTo>
                          <a:pt x="206333" y="762668"/>
                          <a:pt x="206338" y="762730"/>
                          <a:pt x="206342" y="762796"/>
                        </a:cubicBezTo>
                        <a:cubicBezTo>
                          <a:pt x="207073" y="768874"/>
                          <a:pt x="206758" y="774732"/>
                          <a:pt x="208004" y="780843"/>
                        </a:cubicBezTo>
                        <a:cubicBezTo>
                          <a:pt x="209154" y="786466"/>
                          <a:pt x="210429" y="792066"/>
                          <a:pt x="211727" y="797657"/>
                        </a:cubicBezTo>
                        <a:cubicBezTo>
                          <a:pt x="211799" y="797962"/>
                          <a:pt x="211856" y="798268"/>
                          <a:pt x="211928" y="798574"/>
                        </a:cubicBezTo>
                        <a:cubicBezTo>
                          <a:pt x="212716" y="801963"/>
                          <a:pt x="213623" y="805319"/>
                          <a:pt x="214496" y="808690"/>
                        </a:cubicBezTo>
                        <a:cubicBezTo>
                          <a:pt x="215284" y="811721"/>
                          <a:pt x="216062" y="814763"/>
                          <a:pt x="216907" y="817761"/>
                        </a:cubicBezTo>
                        <a:cubicBezTo>
                          <a:pt x="217007" y="818133"/>
                          <a:pt x="217122" y="818505"/>
                          <a:pt x="217222" y="818873"/>
                        </a:cubicBezTo>
                        <a:cubicBezTo>
                          <a:pt x="218301" y="822716"/>
                          <a:pt x="219375" y="826555"/>
                          <a:pt x="220507" y="830379"/>
                        </a:cubicBezTo>
                        <a:cubicBezTo>
                          <a:pt x="220789" y="831334"/>
                          <a:pt x="221099" y="832241"/>
                          <a:pt x="221385" y="833181"/>
                        </a:cubicBezTo>
                        <a:cubicBezTo>
                          <a:pt x="222631" y="837320"/>
                          <a:pt x="223916" y="841440"/>
                          <a:pt x="225248" y="845551"/>
                        </a:cubicBezTo>
                        <a:cubicBezTo>
                          <a:pt x="230895" y="862909"/>
                          <a:pt x="237297" y="879924"/>
                          <a:pt x="244416" y="896810"/>
                        </a:cubicBezTo>
                        <a:cubicBezTo>
                          <a:pt x="247490" y="904091"/>
                          <a:pt x="250727" y="911281"/>
                          <a:pt x="254040" y="918432"/>
                        </a:cubicBezTo>
                        <a:cubicBezTo>
                          <a:pt x="254093" y="919349"/>
                          <a:pt x="254183" y="920261"/>
                          <a:pt x="254241" y="921177"/>
                        </a:cubicBezTo>
                        <a:cubicBezTo>
                          <a:pt x="246975" y="911682"/>
                          <a:pt x="239684" y="902229"/>
                          <a:pt x="232375" y="892824"/>
                        </a:cubicBezTo>
                        <a:cubicBezTo>
                          <a:pt x="226131" y="884789"/>
                          <a:pt x="218912" y="875546"/>
                          <a:pt x="210496" y="866800"/>
                        </a:cubicBezTo>
                        <a:close/>
                        <a:moveTo>
                          <a:pt x="114212" y="551810"/>
                        </a:moveTo>
                        <a:cubicBezTo>
                          <a:pt x="110282" y="547413"/>
                          <a:pt x="106301" y="543054"/>
                          <a:pt x="102219" y="538767"/>
                        </a:cubicBezTo>
                        <a:cubicBezTo>
                          <a:pt x="94580" y="530742"/>
                          <a:pt x="86632" y="522955"/>
                          <a:pt x="78473" y="515345"/>
                        </a:cubicBezTo>
                        <a:cubicBezTo>
                          <a:pt x="80358" y="491370"/>
                          <a:pt x="86111" y="467532"/>
                          <a:pt x="93821" y="444416"/>
                        </a:cubicBezTo>
                        <a:cubicBezTo>
                          <a:pt x="96810" y="435441"/>
                          <a:pt x="100090" y="426571"/>
                          <a:pt x="103551" y="417848"/>
                        </a:cubicBezTo>
                        <a:cubicBezTo>
                          <a:pt x="105069" y="414029"/>
                          <a:pt x="106707" y="410210"/>
                          <a:pt x="108325" y="406391"/>
                        </a:cubicBezTo>
                        <a:cubicBezTo>
                          <a:pt x="114078" y="392717"/>
                          <a:pt x="120351" y="379231"/>
                          <a:pt x="127297" y="366121"/>
                        </a:cubicBezTo>
                        <a:cubicBezTo>
                          <a:pt x="128963" y="362980"/>
                          <a:pt x="130692" y="359881"/>
                          <a:pt x="132430" y="356783"/>
                        </a:cubicBezTo>
                        <a:cubicBezTo>
                          <a:pt x="134225" y="353598"/>
                          <a:pt x="136029" y="350414"/>
                          <a:pt x="137910" y="347287"/>
                        </a:cubicBezTo>
                        <a:cubicBezTo>
                          <a:pt x="144217" y="336784"/>
                          <a:pt x="151091" y="326630"/>
                          <a:pt x="158496" y="316867"/>
                        </a:cubicBezTo>
                        <a:cubicBezTo>
                          <a:pt x="160783" y="313849"/>
                          <a:pt x="163094" y="310856"/>
                          <a:pt x="165490" y="307934"/>
                        </a:cubicBezTo>
                        <a:cubicBezTo>
                          <a:pt x="167777" y="305137"/>
                          <a:pt x="170135" y="302401"/>
                          <a:pt x="172527" y="299694"/>
                        </a:cubicBezTo>
                        <a:cubicBezTo>
                          <a:pt x="178165" y="293325"/>
                          <a:pt x="183985" y="287124"/>
                          <a:pt x="190234" y="281309"/>
                        </a:cubicBezTo>
                        <a:cubicBezTo>
                          <a:pt x="190072" y="287238"/>
                          <a:pt x="190000" y="293173"/>
                          <a:pt x="190024" y="299107"/>
                        </a:cubicBezTo>
                        <a:cubicBezTo>
                          <a:pt x="190048" y="310336"/>
                          <a:pt x="190387" y="321555"/>
                          <a:pt x="191046" y="332769"/>
                        </a:cubicBezTo>
                        <a:cubicBezTo>
                          <a:pt x="191122" y="334087"/>
                          <a:pt x="191227" y="335404"/>
                          <a:pt x="191313" y="336717"/>
                        </a:cubicBezTo>
                        <a:cubicBezTo>
                          <a:pt x="191552" y="340360"/>
                          <a:pt x="191791" y="344003"/>
                          <a:pt x="192082" y="347640"/>
                        </a:cubicBezTo>
                        <a:cubicBezTo>
                          <a:pt x="192373" y="351278"/>
                          <a:pt x="192736" y="354778"/>
                          <a:pt x="193099" y="358344"/>
                        </a:cubicBezTo>
                        <a:cubicBezTo>
                          <a:pt x="194054" y="367730"/>
                          <a:pt x="195228" y="377087"/>
                          <a:pt x="196617" y="386420"/>
                        </a:cubicBezTo>
                        <a:cubicBezTo>
                          <a:pt x="197038" y="389232"/>
                          <a:pt x="197424" y="392044"/>
                          <a:pt x="197882" y="394851"/>
                        </a:cubicBezTo>
                        <a:cubicBezTo>
                          <a:pt x="198341" y="397659"/>
                          <a:pt x="198866" y="400418"/>
                          <a:pt x="199362" y="403197"/>
                        </a:cubicBezTo>
                        <a:cubicBezTo>
                          <a:pt x="199840" y="405889"/>
                          <a:pt x="200279" y="408587"/>
                          <a:pt x="200795" y="411270"/>
                        </a:cubicBezTo>
                        <a:cubicBezTo>
                          <a:pt x="203110" y="423329"/>
                          <a:pt x="205803" y="435355"/>
                          <a:pt x="208500" y="447386"/>
                        </a:cubicBezTo>
                        <a:cubicBezTo>
                          <a:pt x="210142" y="454719"/>
                          <a:pt x="211785" y="462052"/>
                          <a:pt x="213346" y="469390"/>
                        </a:cubicBezTo>
                        <a:cubicBezTo>
                          <a:pt x="214463" y="474632"/>
                          <a:pt x="215523" y="479883"/>
                          <a:pt x="216525" y="485144"/>
                        </a:cubicBezTo>
                        <a:cubicBezTo>
                          <a:pt x="202246" y="506446"/>
                          <a:pt x="190115" y="529114"/>
                          <a:pt x="180309" y="552812"/>
                        </a:cubicBezTo>
                        <a:cubicBezTo>
                          <a:pt x="179216" y="555448"/>
                          <a:pt x="178113" y="558064"/>
                          <a:pt x="177077" y="560732"/>
                        </a:cubicBezTo>
                        <a:cubicBezTo>
                          <a:pt x="176041" y="563401"/>
                          <a:pt x="175043" y="566142"/>
                          <a:pt x="174055" y="568848"/>
                        </a:cubicBezTo>
                        <a:cubicBezTo>
                          <a:pt x="170575" y="578397"/>
                          <a:pt x="167481" y="588064"/>
                          <a:pt x="164769" y="597846"/>
                        </a:cubicBezTo>
                        <a:cubicBezTo>
                          <a:pt x="163876" y="586665"/>
                          <a:pt x="163055" y="575484"/>
                          <a:pt x="162444" y="564289"/>
                        </a:cubicBezTo>
                        <a:cubicBezTo>
                          <a:pt x="162263" y="560990"/>
                          <a:pt x="162143" y="557687"/>
                          <a:pt x="162005" y="554388"/>
                        </a:cubicBezTo>
                        <a:cubicBezTo>
                          <a:pt x="161900" y="551953"/>
                          <a:pt x="161762" y="549528"/>
                          <a:pt x="161681" y="547093"/>
                        </a:cubicBezTo>
                        <a:cubicBezTo>
                          <a:pt x="161442" y="539975"/>
                          <a:pt x="161322" y="532861"/>
                          <a:pt x="161241" y="525743"/>
                        </a:cubicBezTo>
                        <a:cubicBezTo>
                          <a:pt x="161198" y="521790"/>
                          <a:pt x="161155" y="517837"/>
                          <a:pt x="161146" y="513879"/>
                        </a:cubicBezTo>
                        <a:cubicBezTo>
                          <a:pt x="161127" y="506613"/>
                          <a:pt x="161141" y="499347"/>
                          <a:pt x="161194" y="492076"/>
                        </a:cubicBezTo>
                        <a:lnTo>
                          <a:pt x="161279" y="478599"/>
                        </a:lnTo>
                        <a:cubicBezTo>
                          <a:pt x="161332" y="471290"/>
                          <a:pt x="161150" y="463981"/>
                          <a:pt x="160979" y="456667"/>
                        </a:cubicBezTo>
                        <a:cubicBezTo>
                          <a:pt x="160883" y="452723"/>
                          <a:pt x="160778" y="448780"/>
                          <a:pt x="160749" y="444836"/>
                        </a:cubicBezTo>
                        <a:cubicBezTo>
                          <a:pt x="160654" y="433340"/>
                          <a:pt x="161537" y="421205"/>
                          <a:pt x="158778" y="409985"/>
                        </a:cubicBezTo>
                        <a:cubicBezTo>
                          <a:pt x="158596" y="409121"/>
                          <a:pt x="157852" y="408496"/>
                          <a:pt x="156968" y="408467"/>
                        </a:cubicBezTo>
                        <a:cubicBezTo>
                          <a:pt x="156324" y="408477"/>
                          <a:pt x="155746" y="408873"/>
                          <a:pt x="155503" y="409470"/>
                        </a:cubicBezTo>
                        <a:cubicBezTo>
                          <a:pt x="150691" y="419433"/>
                          <a:pt x="149330" y="430987"/>
                          <a:pt x="147711" y="441833"/>
                        </a:cubicBezTo>
                        <a:cubicBezTo>
                          <a:pt x="145969" y="453468"/>
                          <a:pt x="144174" y="465227"/>
                          <a:pt x="143367" y="476957"/>
                        </a:cubicBezTo>
                        <a:cubicBezTo>
                          <a:pt x="142536" y="488992"/>
                          <a:pt x="142221" y="501094"/>
                          <a:pt x="142202" y="513197"/>
                        </a:cubicBezTo>
                        <a:cubicBezTo>
                          <a:pt x="142202" y="515875"/>
                          <a:pt x="142245" y="518549"/>
                          <a:pt x="142269" y="521222"/>
                        </a:cubicBezTo>
                        <a:cubicBezTo>
                          <a:pt x="142269" y="523399"/>
                          <a:pt x="142269" y="525576"/>
                          <a:pt x="142321" y="527748"/>
                        </a:cubicBezTo>
                        <a:cubicBezTo>
                          <a:pt x="142374" y="530847"/>
                          <a:pt x="142460" y="533931"/>
                          <a:pt x="142536" y="537024"/>
                        </a:cubicBezTo>
                        <a:cubicBezTo>
                          <a:pt x="142570" y="538122"/>
                          <a:pt x="142594" y="539216"/>
                          <a:pt x="142627" y="540314"/>
                        </a:cubicBezTo>
                        <a:cubicBezTo>
                          <a:pt x="142684" y="542371"/>
                          <a:pt x="142718" y="544434"/>
                          <a:pt x="142785" y="546487"/>
                        </a:cubicBezTo>
                        <a:cubicBezTo>
                          <a:pt x="142851" y="548396"/>
                          <a:pt x="142942" y="550277"/>
                          <a:pt x="143014" y="552168"/>
                        </a:cubicBezTo>
                        <a:cubicBezTo>
                          <a:pt x="143491" y="564643"/>
                          <a:pt x="144126" y="577132"/>
                          <a:pt x="145071" y="589601"/>
                        </a:cubicBezTo>
                        <a:cubicBezTo>
                          <a:pt x="137270" y="579137"/>
                          <a:pt x="129083" y="568934"/>
                          <a:pt x="120504" y="558999"/>
                        </a:cubicBezTo>
                        <a:cubicBezTo>
                          <a:pt x="118418" y="556598"/>
                          <a:pt x="116346" y="554182"/>
                          <a:pt x="114212" y="551810"/>
                        </a:cubicBezTo>
                        <a:close/>
                        <a:moveTo>
                          <a:pt x="993363" y="1352212"/>
                        </a:moveTo>
                        <a:lnTo>
                          <a:pt x="974233" y="1364033"/>
                        </a:lnTo>
                        <a:lnTo>
                          <a:pt x="990847" y="1379191"/>
                        </a:lnTo>
                        <a:cubicBezTo>
                          <a:pt x="997149" y="1384920"/>
                          <a:pt x="1003035" y="1391154"/>
                          <a:pt x="1008797" y="1397566"/>
                        </a:cubicBezTo>
                        <a:cubicBezTo>
                          <a:pt x="1005541" y="1396048"/>
                          <a:pt x="1002285" y="1394535"/>
                          <a:pt x="999044" y="1392983"/>
                        </a:cubicBezTo>
                        <a:cubicBezTo>
                          <a:pt x="982717" y="1385163"/>
                          <a:pt x="966432" y="1376856"/>
                          <a:pt x="951007" y="1367336"/>
                        </a:cubicBezTo>
                        <a:cubicBezTo>
                          <a:pt x="943502" y="1362710"/>
                          <a:pt x="936336" y="1357635"/>
                          <a:pt x="929184" y="1352475"/>
                        </a:cubicBezTo>
                        <a:cubicBezTo>
                          <a:pt x="921584" y="1346984"/>
                          <a:pt x="914776" y="1339966"/>
                          <a:pt x="906025" y="1336505"/>
                        </a:cubicBezTo>
                        <a:cubicBezTo>
                          <a:pt x="905911" y="1336462"/>
                          <a:pt x="905787" y="1336438"/>
                          <a:pt x="905662" y="1336438"/>
                        </a:cubicBezTo>
                        <a:cubicBezTo>
                          <a:pt x="905204" y="1336400"/>
                          <a:pt x="904798" y="1336744"/>
                          <a:pt x="904765" y="1337207"/>
                        </a:cubicBezTo>
                        <a:cubicBezTo>
                          <a:pt x="904755" y="1337317"/>
                          <a:pt x="904770" y="1337427"/>
                          <a:pt x="904803" y="1337532"/>
                        </a:cubicBezTo>
                        <a:cubicBezTo>
                          <a:pt x="907515" y="1345815"/>
                          <a:pt x="913745" y="1351534"/>
                          <a:pt x="919741" y="1357626"/>
                        </a:cubicBezTo>
                        <a:cubicBezTo>
                          <a:pt x="926506" y="1364501"/>
                          <a:pt x="933997" y="1370616"/>
                          <a:pt x="941659" y="1376445"/>
                        </a:cubicBezTo>
                        <a:cubicBezTo>
                          <a:pt x="943808" y="1378078"/>
                          <a:pt x="946013" y="1379611"/>
                          <a:pt x="948195" y="1381186"/>
                        </a:cubicBezTo>
                        <a:cubicBezTo>
                          <a:pt x="958030" y="1388304"/>
                          <a:pt x="968246" y="1394873"/>
                          <a:pt x="978802" y="1400870"/>
                        </a:cubicBezTo>
                        <a:cubicBezTo>
                          <a:pt x="982573" y="1403004"/>
                          <a:pt x="986369" y="1405090"/>
                          <a:pt x="990226" y="1407076"/>
                        </a:cubicBezTo>
                        <a:cubicBezTo>
                          <a:pt x="994322" y="1409196"/>
                          <a:pt x="998462" y="1411225"/>
                          <a:pt x="1002639" y="1413216"/>
                        </a:cubicBezTo>
                        <a:cubicBezTo>
                          <a:pt x="998820" y="1413497"/>
                          <a:pt x="995029" y="1413841"/>
                          <a:pt x="991224" y="1414194"/>
                        </a:cubicBezTo>
                        <a:cubicBezTo>
                          <a:pt x="987834" y="1414509"/>
                          <a:pt x="984450" y="1414815"/>
                          <a:pt x="981065" y="1415187"/>
                        </a:cubicBezTo>
                        <a:cubicBezTo>
                          <a:pt x="977575" y="1415564"/>
                          <a:pt x="974085" y="1415999"/>
                          <a:pt x="970595" y="1416429"/>
                        </a:cubicBezTo>
                        <a:cubicBezTo>
                          <a:pt x="947803" y="1419255"/>
                          <a:pt x="925083" y="1423112"/>
                          <a:pt x="902803" y="1427376"/>
                        </a:cubicBezTo>
                        <a:cubicBezTo>
                          <a:pt x="896912" y="1420234"/>
                          <a:pt x="891531" y="1412681"/>
                          <a:pt x="886695" y="1404785"/>
                        </a:cubicBezTo>
                        <a:cubicBezTo>
                          <a:pt x="884785" y="1401672"/>
                          <a:pt x="882919" y="1398526"/>
                          <a:pt x="881176" y="1395332"/>
                        </a:cubicBezTo>
                        <a:cubicBezTo>
                          <a:pt x="881128" y="1395251"/>
                          <a:pt x="881090" y="1395165"/>
                          <a:pt x="881047" y="1395079"/>
                        </a:cubicBezTo>
                        <a:cubicBezTo>
                          <a:pt x="878861" y="1391059"/>
                          <a:pt x="876822" y="1386963"/>
                          <a:pt x="874841" y="1382852"/>
                        </a:cubicBezTo>
                        <a:cubicBezTo>
                          <a:pt x="874597" y="1382337"/>
                          <a:pt x="874325" y="1381835"/>
                          <a:pt x="874082" y="1381315"/>
                        </a:cubicBezTo>
                        <a:cubicBezTo>
                          <a:pt x="872740" y="1378451"/>
                          <a:pt x="871523" y="1375510"/>
                          <a:pt x="870262" y="1372588"/>
                        </a:cubicBezTo>
                        <a:cubicBezTo>
                          <a:pt x="869002" y="1369666"/>
                          <a:pt x="867823" y="1366835"/>
                          <a:pt x="866682" y="1363923"/>
                        </a:cubicBezTo>
                        <a:cubicBezTo>
                          <a:pt x="858738" y="1343681"/>
                          <a:pt x="852742" y="1322608"/>
                          <a:pt x="847342" y="1301382"/>
                        </a:cubicBezTo>
                        <a:cubicBezTo>
                          <a:pt x="845504" y="1294164"/>
                          <a:pt x="843704" y="1286945"/>
                          <a:pt x="841952" y="1279727"/>
                        </a:cubicBezTo>
                        <a:lnTo>
                          <a:pt x="841685" y="1278643"/>
                        </a:lnTo>
                        <a:cubicBezTo>
                          <a:pt x="847595" y="1283298"/>
                          <a:pt x="853959" y="1287342"/>
                          <a:pt x="860676" y="1290726"/>
                        </a:cubicBezTo>
                        <a:cubicBezTo>
                          <a:pt x="907987" y="1314774"/>
                          <a:pt x="969311" y="1307737"/>
                          <a:pt x="1019110" y="1330065"/>
                        </a:cubicBezTo>
                        <a:cubicBezTo>
                          <a:pt x="1023015" y="1331812"/>
                          <a:pt x="1026815" y="1333779"/>
                          <a:pt x="1030539" y="1335885"/>
                        </a:cubicBezTo>
                        <a:cubicBezTo>
                          <a:pt x="1017104" y="1339842"/>
                          <a:pt x="1004706" y="1345204"/>
                          <a:pt x="993363" y="1352212"/>
                        </a:cubicBezTo>
                        <a:close/>
                        <a:moveTo>
                          <a:pt x="825209" y="1282692"/>
                        </a:moveTo>
                        <a:cubicBezTo>
                          <a:pt x="831769" y="1309532"/>
                          <a:pt x="838539" y="1336959"/>
                          <a:pt x="848392" y="1363560"/>
                        </a:cubicBezTo>
                        <a:cubicBezTo>
                          <a:pt x="839064" y="1363560"/>
                          <a:pt x="829697" y="1363875"/>
                          <a:pt x="820392" y="1364295"/>
                        </a:cubicBezTo>
                        <a:cubicBezTo>
                          <a:pt x="817289" y="1359817"/>
                          <a:pt x="814124" y="1355387"/>
                          <a:pt x="810896" y="1351004"/>
                        </a:cubicBezTo>
                        <a:cubicBezTo>
                          <a:pt x="797935" y="1333469"/>
                          <a:pt x="783464" y="1316583"/>
                          <a:pt x="767218" y="1302055"/>
                        </a:cubicBezTo>
                        <a:cubicBezTo>
                          <a:pt x="759121" y="1294737"/>
                          <a:pt x="750533" y="1287977"/>
                          <a:pt x="741524" y="1281818"/>
                        </a:cubicBezTo>
                        <a:cubicBezTo>
                          <a:pt x="737227" y="1278925"/>
                          <a:pt x="732888" y="1276156"/>
                          <a:pt x="728343" y="1273702"/>
                        </a:cubicBezTo>
                        <a:cubicBezTo>
                          <a:pt x="723206" y="1270928"/>
                          <a:pt x="718962" y="1270055"/>
                          <a:pt x="713572" y="1268450"/>
                        </a:cubicBezTo>
                        <a:cubicBezTo>
                          <a:pt x="713448" y="1268412"/>
                          <a:pt x="713319" y="1268393"/>
                          <a:pt x="713190" y="1268393"/>
                        </a:cubicBezTo>
                        <a:cubicBezTo>
                          <a:pt x="712025" y="1268393"/>
                          <a:pt x="711695" y="1270164"/>
                          <a:pt x="712493" y="1270928"/>
                        </a:cubicBezTo>
                        <a:cubicBezTo>
                          <a:pt x="714694" y="1273024"/>
                          <a:pt x="716092" y="1275535"/>
                          <a:pt x="718441" y="1277517"/>
                        </a:cubicBezTo>
                        <a:cubicBezTo>
                          <a:pt x="720661" y="1279388"/>
                          <a:pt x="723053" y="1281097"/>
                          <a:pt x="725325" y="1282916"/>
                        </a:cubicBezTo>
                        <a:cubicBezTo>
                          <a:pt x="729302" y="1286100"/>
                          <a:pt x="733322" y="1289237"/>
                          <a:pt x="737213" y="1292541"/>
                        </a:cubicBezTo>
                        <a:cubicBezTo>
                          <a:pt x="744995" y="1299148"/>
                          <a:pt x="752533" y="1306027"/>
                          <a:pt x="759651" y="1313346"/>
                        </a:cubicBezTo>
                        <a:cubicBezTo>
                          <a:pt x="774575" y="1328771"/>
                          <a:pt x="788348" y="1345266"/>
                          <a:pt x="800866" y="1362701"/>
                        </a:cubicBezTo>
                        <a:cubicBezTo>
                          <a:pt x="801463" y="1363522"/>
                          <a:pt x="802021" y="1364372"/>
                          <a:pt x="802614" y="1365202"/>
                        </a:cubicBezTo>
                        <a:cubicBezTo>
                          <a:pt x="800651" y="1365312"/>
                          <a:pt x="798670" y="1365417"/>
                          <a:pt x="796717" y="1365532"/>
                        </a:cubicBezTo>
                        <a:cubicBezTo>
                          <a:pt x="785116" y="1366191"/>
                          <a:pt x="773248" y="1366845"/>
                          <a:pt x="761484" y="1367198"/>
                        </a:cubicBezTo>
                        <a:cubicBezTo>
                          <a:pt x="758587" y="1367289"/>
                          <a:pt x="755708" y="1367336"/>
                          <a:pt x="752829" y="1367379"/>
                        </a:cubicBezTo>
                        <a:cubicBezTo>
                          <a:pt x="750490" y="1367418"/>
                          <a:pt x="748141" y="1367475"/>
                          <a:pt x="745821" y="1367475"/>
                        </a:cubicBezTo>
                        <a:cubicBezTo>
                          <a:pt x="745243" y="1367475"/>
                          <a:pt x="744728" y="1367446"/>
                          <a:pt x="744155" y="1367446"/>
                        </a:cubicBezTo>
                        <a:cubicBezTo>
                          <a:pt x="742937" y="1367446"/>
                          <a:pt x="741810" y="1367398"/>
                          <a:pt x="740617" y="1367384"/>
                        </a:cubicBezTo>
                        <a:cubicBezTo>
                          <a:pt x="731112" y="1367265"/>
                          <a:pt x="722380" y="1366802"/>
                          <a:pt x="714202" y="1365990"/>
                        </a:cubicBezTo>
                        <a:cubicBezTo>
                          <a:pt x="707881" y="1365360"/>
                          <a:pt x="701789" y="1364582"/>
                          <a:pt x="695917" y="1363512"/>
                        </a:cubicBezTo>
                        <a:lnTo>
                          <a:pt x="680296" y="1360648"/>
                        </a:lnTo>
                        <a:lnTo>
                          <a:pt x="676310" y="1359917"/>
                        </a:lnTo>
                        <a:cubicBezTo>
                          <a:pt x="675713" y="1358734"/>
                          <a:pt x="675145" y="1357530"/>
                          <a:pt x="674562" y="1356346"/>
                        </a:cubicBezTo>
                        <a:lnTo>
                          <a:pt x="673994" y="1355172"/>
                        </a:lnTo>
                        <a:cubicBezTo>
                          <a:pt x="672562" y="1352222"/>
                          <a:pt x="671130" y="1349271"/>
                          <a:pt x="669726" y="1346302"/>
                        </a:cubicBezTo>
                        <a:lnTo>
                          <a:pt x="669516" y="1345824"/>
                        </a:lnTo>
                        <a:cubicBezTo>
                          <a:pt x="658965" y="1323200"/>
                          <a:pt x="649336" y="1300127"/>
                          <a:pt x="640189" y="1276829"/>
                        </a:cubicBezTo>
                        <a:cubicBezTo>
                          <a:pt x="638680" y="1273010"/>
                          <a:pt x="637195" y="1269138"/>
                          <a:pt x="635706" y="1265290"/>
                        </a:cubicBezTo>
                        <a:cubicBezTo>
                          <a:pt x="635119" y="1263758"/>
                          <a:pt x="634522" y="1262230"/>
                          <a:pt x="633935" y="1260692"/>
                        </a:cubicBezTo>
                        <a:cubicBezTo>
                          <a:pt x="633257" y="1258926"/>
                          <a:pt x="632579" y="1257160"/>
                          <a:pt x="631896" y="1255389"/>
                        </a:cubicBezTo>
                        <a:cubicBezTo>
                          <a:pt x="631247" y="1253679"/>
                          <a:pt x="630612" y="1251966"/>
                          <a:pt x="629987" y="1250256"/>
                        </a:cubicBezTo>
                        <a:cubicBezTo>
                          <a:pt x="628712" y="1246867"/>
                          <a:pt x="627442" y="1243477"/>
                          <a:pt x="626167" y="1240092"/>
                        </a:cubicBezTo>
                        <a:cubicBezTo>
                          <a:pt x="621393" y="1227307"/>
                          <a:pt x="616667" y="1214508"/>
                          <a:pt x="611983" y="1201689"/>
                        </a:cubicBezTo>
                        <a:cubicBezTo>
                          <a:pt x="620940" y="1203379"/>
                          <a:pt x="629977" y="1204754"/>
                          <a:pt x="639048" y="1206010"/>
                        </a:cubicBezTo>
                        <a:cubicBezTo>
                          <a:pt x="642012" y="1206421"/>
                          <a:pt x="644977" y="1206822"/>
                          <a:pt x="647952" y="1207208"/>
                        </a:cubicBezTo>
                        <a:cubicBezTo>
                          <a:pt x="650849" y="1207585"/>
                          <a:pt x="653752" y="1207958"/>
                          <a:pt x="656650" y="1208325"/>
                        </a:cubicBezTo>
                        <a:cubicBezTo>
                          <a:pt x="696614" y="1213357"/>
                          <a:pt x="736683" y="1217792"/>
                          <a:pt x="773043" y="1235409"/>
                        </a:cubicBezTo>
                        <a:cubicBezTo>
                          <a:pt x="791184" y="1244193"/>
                          <a:pt x="807812" y="1256272"/>
                          <a:pt x="822326" y="1270737"/>
                        </a:cubicBezTo>
                        <a:close/>
                        <a:moveTo>
                          <a:pt x="313769" y="701263"/>
                        </a:moveTo>
                        <a:lnTo>
                          <a:pt x="293799" y="726112"/>
                        </a:lnTo>
                        <a:cubicBezTo>
                          <a:pt x="284122" y="738162"/>
                          <a:pt x="276937" y="751463"/>
                          <a:pt x="271504" y="765031"/>
                        </a:cubicBezTo>
                        <a:cubicBezTo>
                          <a:pt x="268205" y="760639"/>
                          <a:pt x="264949" y="756256"/>
                          <a:pt x="261803" y="751873"/>
                        </a:cubicBezTo>
                        <a:cubicBezTo>
                          <a:pt x="259970" y="739117"/>
                          <a:pt x="258184" y="726356"/>
                          <a:pt x="256446" y="713585"/>
                        </a:cubicBezTo>
                        <a:cubicBezTo>
                          <a:pt x="253658" y="693200"/>
                          <a:pt x="251964" y="672733"/>
                          <a:pt x="250316" y="652228"/>
                        </a:cubicBezTo>
                        <a:cubicBezTo>
                          <a:pt x="248727" y="632378"/>
                          <a:pt x="249839" y="611085"/>
                          <a:pt x="244845" y="591726"/>
                        </a:cubicBezTo>
                        <a:cubicBezTo>
                          <a:pt x="244535" y="590518"/>
                          <a:pt x="243365" y="589921"/>
                          <a:pt x="242191" y="589921"/>
                        </a:cubicBezTo>
                        <a:cubicBezTo>
                          <a:pt x="241021" y="589850"/>
                          <a:pt x="239933" y="590532"/>
                          <a:pt x="239494" y="591621"/>
                        </a:cubicBezTo>
                        <a:cubicBezTo>
                          <a:pt x="233287" y="610240"/>
                          <a:pt x="234366" y="631838"/>
                          <a:pt x="234385" y="651264"/>
                        </a:cubicBezTo>
                        <a:cubicBezTo>
                          <a:pt x="234385" y="672384"/>
                          <a:pt x="235989" y="693524"/>
                          <a:pt x="238205" y="714526"/>
                        </a:cubicBezTo>
                        <a:cubicBezTo>
                          <a:pt x="235956" y="710291"/>
                          <a:pt x="233803" y="706013"/>
                          <a:pt x="231860" y="701635"/>
                        </a:cubicBezTo>
                        <a:cubicBezTo>
                          <a:pt x="224221" y="684449"/>
                          <a:pt x="218616" y="665090"/>
                          <a:pt x="214196" y="640665"/>
                        </a:cubicBezTo>
                        <a:lnTo>
                          <a:pt x="214196" y="640665"/>
                        </a:lnTo>
                        <a:lnTo>
                          <a:pt x="211847" y="627685"/>
                        </a:lnTo>
                        <a:lnTo>
                          <a:pt x="209321" y="613720"/>
                        </a:lnTo>
                        <a:lnTo>
                          <a:pt x="205359" y="591845"/>
                        </a:lnTo>
                        <a:lnTo>
                          <a:pt x="182443" y="635867"/>
                        </a:lnTo>
                        <a:cubicBezTo>
                          <a:pt x="181426" y="637825"/>
                          <a:pt x="180533" y="639835"/>
                          <a:pt x="179536" y="641806"/>
                        </a:cubicBezTo>
                        <a:cubicBezTo>
                          <a:pt x="178022" y="644852"/>
                          <a:pt x="176471" y="647879"/>
                          <a:pt x="175048" y="650963"/>
                        </a:cubicBezTo>
                        <a:cubicBezTo>
                          <a:pt x="173539" y="654233"/>
                          <a:pt x="172184" y="657566"/>
                          <a:pt x="170751" y="660879"/>
                        </a:cubicBezTo>
                        <a:cubicBezTo>
                          <a:pt x="170723" y="660955"/>
                          <a:pt x="170689" y="661027"/>
                          <a:pt x="170656" y="661103"/>
                        </a:cubicBezTo>
                        <a:cubicBezTo>
                          <a:pt x="170365" y="661796"/>
                          <a:pt x="170054" y="662478"/>
                          <a:pt x="169763" y="663170"/>
                        </a:cubicBezTo>
                        <a:cubicBezTo>
                          <a:pt x="169878" y="662001"/>
                          <a:pt x="169968" y="660826"/>
                          <a:pt x="170092" y="659657"/>
                        </a:cubicBezTo>
                        <a:cubicBezTo>
                          <a:pt x="170178" y="658859"/>
                          <a:pt x="170226" y="658062"/>
                          <a:pt x="170317" y="657270"/>
                        </a:cubicBezTo>
                        <a:cubicBezTo>
                          <a:pt x="170766" y="653360"/>
                          <a:pt x="171334" y="649474"/>
                          <a:pt x="171911" y="645583"/>
                        </a:cubicBezTo>
                        <a:cubicBezTo>
                          <a:pt x="172546" y="641210"/>
                          <a:pt x="173282" y="636851"/>
                          <a:pt x="174112" y="632506"/>
                        </a:cubicBezTo>
                        <a:cubicBezTo>
                          <a:pt x="178022" y="611562"/>
                          <a:pt x="183751" y="590996"/>
                          <a:pt x="191246" y="571049"/>
                        </a:cubicBezTo>
                        <a:cubicBezTo>
                          <a:pt x="192330" y="568151"/>
                          <a:pt x="193419" y="565254"/>
                          <a:pt x="194588" y="562384"/>
                        </a:cubicBezTo>
                        <a:cubicBezTo>
                          <a:pt x="195830" y="559319"/>
                          <a:pt x="197114" y="556274"/>
                          <a:pt x="198441" y="553242"/>
                        </a:cubicBezTo>
                        <a:cubicBezTo>
                          <a:pt x="204891" y="538437"/>
                          <a:pt x="212305" y="524072"/>
                          <a:pt x="220641" y="510242"/>
                        </a:cubicBezTo>
                        <a:cubicBezTo>
                          <a:pt x="222880" y="506523"/>
                          <a:pt x="225214" y="502866"/>
                          <a:pt x="227592" y="499228"/>
                        </a:cubicBezTo>
                        <a:cubicBezTo>
                          <a:pt x="229821" y="495795"/>
                          <a:pt x="232122" y="492406"/>
                          <a:pt x="234495" y="489059"/>
                        </a:cubicBezTo>
                        <a:cubicBezTo>
                          <a:pt x="245213" y="473744"/>
                          <a:pt x="257124" y="459307"/>
                          <a:pt x="270129" y="445882"/>
                        </a:cubicBezTo>
                        <a:cubicBezTo>
                          <a:pt x="266959" y="459607"/>
                          <a:pt x="265718" y="473572"/>
                          <a:pt x="265861" y="487569"/>
                        </a:cubicBezTo>
                        <a:cubicBezTo>
                          <a:pt x="265913" y="492520"/>
                          <a:pt x="266119" y="497471"/>
                          <a:pt x="266505" y="502426"/>
                        </a:cubicBezTo>
                        <a:cubicBezTo>
                          <a:pt x="266835" y="506694"/>
                          <a:pt x="267303" y="510962"/>
                          <a:pt x="267847" y="515226"/>
                        </a:cubicBezTo>
                        <a:cubicBezTo>
                          <a:pt x="270396" y="535181"/>
                          <a:pt x="275123" y="555037"/>
                          <a:pt x="280661" y="574324"/>
                        </a:cubicBezTo>
                        <a:cubicBezTo>
                          <a:pt x="292648" y="616074"/>
                          <a:pt x="308350" y="657083"/>
                          <a:pt x="313678" y="700198"/>
                        </a:cubicBezTo>
                        <a:cubicBezTo>
                          <a:pt x="313688" y="700542"/>
                          <a:pt x="313707" y="700905"/>
                          <a:pt x="313769" y="701263"/>
                        </a:cubicBezTo>
                        <a:close/>
                        <a:moveTo>
                          <a:pt x="119201" y="846763"/>
                        </a:moveTo>
                        <a:cubicBezTo>
                          <a:pt x="120098" y="846697"/>
                          <a:pt x="121000" y="846592"/>
                          <a:pt x="121903" y="846544"/>
                        </a:cubicBezTo>
                        <a:cubicBezTo>
                          <a:pt x="123492" y="846463"/>
                          <a:pt x="125096" y="846420"/>
                          <a:pt x="126705" y="846420"/>
                        </a:cubicBezTo>
                        <a:cubicBezTo>
                          <a:pt x="129718" y="846420"/>
                          <a:pt x="132725" y="846615"/>
                          <a:pt x="135724" y="846897"/>
                        </a:cubicBezTo>
                        <a:cubicBezTo>
                          <a:pt x="138588" y="847174"/>
                          <a:pt x="141410" y="847599"/>
                          <a:pt x="144231" y="848134"/>
                        </a:cubicBezTo>
                        <a:cubicBezTo>
                          <a:pt x="147177" y="848692"/>
                          <a:pt x="150094" y="849389"/>
                          <a:pt x="152977" y="850220"/>
                        </a:cubicBezTo>
                        <a:cubicBezTo>
                          <a:pt x="156037" y="851103"/>
                          <a:pt x="159064" y="852096"/>
                          <a:pt x="162048" y="853280"/>
                        </a:cubicBezTo>
                        <a:cubicBezTo>
                          <a:pt x="166626" y="855113"/>
                          <a:pt x="171057" y="857295"/>
                          <a:pt x="175301" y="859811"/>
                        </a:cubicBezTo>
                        <a:cubicBezTo>
                          <a:pt x="177564" y="861157"/>
                          <a:pt x="179784" y="862585"/>
                          <a:pt x="181927" y="864108"/>
                        </a:cubicBezTo>
                        <a:cubicBezTo>
                          <a:pt x="184071" y="865631"/>
                          <a:pt x="186224" y="867373"/>
                          <a:pt x="188301" y="869111"/>
                        </a:cubicBezTo>
                        <a:cubicBezTo>
                          <a:pt x="192297" y="872524"/>
                          <a:pt x="196092" y="876162"/>
                          <a:pt x="199668" y="880015"/>
                        </a:cubicBezTo>
                        <a:cubicBezTo>
                          <a:pt x="206543" y="887348"/>
                          <a:pt x="212835" y="895316"/>
                          <a:pt x="219017" y="903265"/>
                        </a:cubicBezTo>
                        <a:cubicBezTo>
                          <a:pt x="231884" y="919817"/>
                          <a:pt x="244626" y="936464"/>
                          <a:pt x="257253" y="953207"/>
                        </a:cubicBezTo>
                        <a:cubicBezTo>
                          <a:pt x="258862" y="966087"/>
                          <a:pt x="260934" y="978911"/>
                          <a:pt x="263460" y="991676"/>
                        </a:cubicBezTo>
                        <a:cubicBezTo>
                          <a:pt x="264830" y="998551"/>
                          <a:pt x="266463" y="1005789"/>
                          <a:pt x="268472" y="1013117"/>
                        </a:cubicBezTo>
                        <a:cubicBezTo>
                          <a:pt x="268573" y="1013494"/>
                          <a:pt x="268673" y="1013871"/>
                          <a:pt x="268778" y="1014248"/>
                        </a:cubicBezTo>
                        <a:cubicBezTo>
                          <a:pt x="268806" y="1016812"/>
                          <a:pt x="268854" y="1019376"/>
                          <a:pt x="268935" y="1021944"/>
                        </a:cubicBezTo>
                        <a:cubicBezTo>
                          <a:pt x="269031" y="1024861"/>
                          <a:pt x="269174" y="1027774"/>
                          <a:pt x="269327" y="1030691"/>
                        </a:cubicBezTo>
                        <a:cubicBezTo>
                          <a:pt x="270449" y="1051859"/>
                          <a:pt x="273251" y="1072903"/>
                          <a:pt x="277701" y="1093628"/>
                        </a:cubicBezTo>
                        <a:cubicBezTo>
                          <a:pt x="273963" y="1089660"/>
                          <a:pt x="270267" y="1085640"/>
                          <a:pt x="266668" y="1081540"/>
                        </a:cubicBezTo>
                        <a:cubicBezTo>
                          <a:pt x="249003" y="1061436"/>
                          <a:pt x="233454" y="1039666"/>
                          <a:pt x="218559" y="1017442"/>
                        </a:cubicBezTo>
                        <a:cubicBezTo>
                          <a:pt x="212482" y="1008372"/>
                          <a:pt x="206314" y="999368"/>
                          <a:pt x="200207" y="990316"/>
                        </a:cubicBezTo>
                        <a:cubicBezTo>
                          <a:pt x="199019" y="988545"/>
                          <a:pt x="197820" y="986793"/>
                          <a:pt x="196627" y="985017"/>
                        </a:cubicBezTo>
                        <a:cubicBezTo>
                          <a:pt x="190158" y="975320"/>
                          <a:pt x="184305" y="962865"/>
                          <a:pt x="175506" y="954906"/>
                        </a:cubicBezTo>
                        <a:cubicBezTo>
                          <a:pt x="174905" y="954362"/>
                          <a:pt x="174332" y="953780"/>
                          <a:pt x="173702" y="953278"/>
                        </a:cubicBezTo>
                        <a:cubicBezTo>
                          <a:pt x="173578" y="953178"/>
                          <a:pt x="173420" y="953126"/>
                          <a:pt x="173262" y="953126"/>
                        </a:cubicBezTo>
                        <a:cubicBezTo>
                          <a:pt x="172857" y="953126"/>
                          <a:pt x="172527" y="953450"/>
                          <a:pt x="172522" y="953856"/>
                        </a:cubicBezTo>
                        <a:cubicBezTo>
                          <a:pt x="172522" y="953885"/>
                          <a:pt x="172522" y="953909"/>
                          <a:pt x="172527" y="953933"/>
                        </a:cubicBezTo>
                        <a:cubicBezTo>
                          <a:pt x="173482" y="963815"/>
                          <a:pt x="179235" y="973201"/>
                          <a:pt x="183450" y="982004"/>
                        </a:cubicBezTo>
                        <a:cubicBezTo>
                          <a:pt x="188143" y="991796"/>
                          <a:pt x="193042" y="1001473"/>
                          <a:pt x="198150" y="1011045"/>
                        </a:cubicBezTo>
                        <a:cubicBezTo>
                          <a:pt x="208333" y="1030060"/>
                          <a:pt x="219848" y="1048336"/>
                          <a:pt x="232609" y="1065728"/>
                        </a:cubicBezTo>
                        <a:cubicBezTo>
                          <a:pt x="248526" y="1087536"/>
                          <a:pt x="266338" y="1107940"/>
                          <a:pt x="286246" y="1126039"/>
                        </a:cubicBezTo>
                        <a:cubicBezTo>
                          <a:pt x="292042" y="1144376"/>
                          <a:pt x="299089" y="1160198"/>
                          <a:pt x="307429" y="1173704"/>
                        </a:cubicBezTo>
                        <a:lnTo>
                          <a:pt x="303443" y="1175236"/>
                        </a:lnTo>
                        <a:cubicBezTo>
                          <a:pt x="294983" y="1178511"/>
                          <a:pt x="286767" y="1181672"/>
                          <a:pt x="278703" y="1183968"/>
                        </a:cubicBezTo>
                        <a:cubicBezTo>
                          <a:pt x="250622" y="1177513"/>
                          <a:pt x="224145" y="1163812"/>
                          <a:pt x="203072" y="1143966"/>
                        </a:cubicBezTo>
                        <a:cubicBezTo>
                          <a:pt x="186009" y="1127896"/>
                          <a:pt x="172518" y="1108279"/>
                          <a:pt x="161313" y="1087631"/>
                        </a:cubicBezTo>
                        <a:cubicBezTo>
                          <a:pt x="146862" y="1061020"/>
                          <a:pt x="136020" y="1032600"/>
                          <a:pt x="129064" y="1003130"/>
                        </a:cubicBezTo>
                        <a:cubicBezTo>
                          <a:pt x="124681" y="984511"/>
                          <a:pt x="121850" y="965533"/>
                          <a:pt x="115959" y="947368"/>
                        </a:cubicBezTo>
                        <a:cubicBezTo>
                          <a:pt x="104396" y="911739"/>
                          <a:pt x="81686" y="881041"/>
                          <a:pt x="59343" y="851060"/>
                        </a:cubicBezTo>
                        <a:cubicBezTo>
                          <a:pt x="63849" y="852063"/>
                          <a:pt x="68457" y="852550"/>
                          <a:pt x="73073" y="852516"/>
                        </a:cubicBezTo>
                        <a:cubicBezTo>
                          <a:pt x="84259" y="852516"/>
                          <a:pt x="95569" y="850081"/>
                          <a:pt x="106898" y="848296"/>
                        </a:cubicBezTo>
                        <a:cubicBezTo>
                          <a:pt x="110979" y="847623"/>
                          <a:pt x="115080" y="847074"/>
                          <a:pt x="119181" y="846763"/>
                        </a:cubicBezTo>
                        <a:close/>
                        <a:moveTo>
                          <a:pt x="466130" y="1399017"/>
                        </a:moveTo>
                        <a:cubicBezTo>
                          <a:pt x="471257" y="1396301"/>
                          <a:pt x="476442" y="1393709"/>
                          <a:pt x="481679" y="1391231"/>
                        </a:cubicBezTo>
                        <a:cubicBezTo>
                          <a:pt x="489537" y="1387521"/>
                          <a:pt x="497510" y="1384089"/>
                          <a:pt x="505602" y="1380943"/>
                        </a:cubicBezTo>
                        <a:cubicBezTo>
                          <a:pt x="511174" y="1378785"/>
                          <a:pt x="516797" y="1376775"/>
                          <a:pt x="522474" y="1374913"/>
                        </a:cubicBezTo>
                        <a:cubicBezTo>
                          <a:pt x="525338" y="1373958"/>
                          <a:pt x="528227" y="1373046"/>
                          <a:pt x="531134" y="1372182"/>
                        </a:cubicBezTo>
                        <a:cubicBezTo>
                          <a:pt x="534094" y="1371294"/>
                          <a:pt x="537068" y="1370444"/>
                          <a:pt x="540052" y="1369633"/>
                        </a:cubicBezTo>
                        <a:cubicBezTo>
                          <a:pt x="545256" y="1368201"/>
                          <a:pt x="550493" y="1366926"/>
                          <a:pt x="555759" y="1365780"/>
                        </a:cubicBezTo>
                        <a:cubicBezTo>
                          <a:pt x="561521" y="1364520"/>
                          <a:pt x="567322" y="1363446"/>
                          <a:pt x="573151" y="1362515"/>
                        </a:cubicBezTo>
                        <a:cubicBezTo>
                          <a:pt x="578020" y="1361736"/>
                          <a:pt x="582905" y="1361030"/>
                          <a:pt x="587812" y="1360486"/>
                        </a:cubicBezTo>
                        <a:lnTo>
                          <a:pt x="588180" y="1360457"/>
                        </a:lnTo>
                        <a:cubicBezTo>
                          <a:pt x="598802" y="1359287"/>
                          <a:pt x="609482" y="1358700"/>
                          <a:pt x="620166" y="1358695"/>
                        </a:cubicBezTo>
                        <a:cubicBezTo>
                          <a:pt x="631061" y="1358700"/>
                          <a:pt x="641946" y="1359326"/>
                          <a:pt x="652769" y="1360567"/>
                        </a:cubicBezTo>
                        <a:cubicBezTo>
                          <a:pt x="654569" y="1360772"/>
                          <a:pt x="656359" y="1361068"/>
                          <a:pt x="658154" y="1361307"/>
                        </a:cubicBezTo>
                        <a:cubicBezTo>
                          <a:pt x="658970" y="1362997"/>
                          <a:pt x="659748" y="1364649"/>
                          <a:pt x="660593" y="1366367"/>
                        </a:cubicBezTo>
                        <a:cubicBezTo>
                          <a:pt x="667397" y="1380031"/>
                          <a:pt x="675164" y="1393785"/>
                          <a:pt x="684898" y="1406207"/>
                        </a:cubicBezTo>
                        <a:cubicBezTo>
                          <a:pt x="686980" y="1408866"/>
                          <a:pt x="689195" y="1411421"/>
                          <a:pt x="691434" y="1413927"/>
                        </a:cubicBezTo>
                        <a:cubicBezTo>
                          <a:pt x="694074" y="1418801"/>
                          <a:pt x="696757" y="1423652"/>
                          <a:pt x="699483" y="1428478"/>
                        </a:cubicBezTo>
                        <a:cubicBezTo>
                          <a:pt x="700997" y="1431161"/>
                          <a:pt x="702524" y="1433835"/>
                          <a:pt x="704057" y="1436504"/>
                        </a:cubicBezTo>
                        <a:cubicBezTo>
                          <a:pt x="705589" y="1439172"/>
                          <a:pt x="707127" y="1441793"/>
                          <a:pt x="708669" y="1444367"/>
                        </a:cubicBezTo>
                        <a:lnTo>
                          <a:pt x="709299" y="1445422"/>
                        </a:lnTo>
                        <a:lnTo>
                          <a:pt x="707088" y="1444620"/>
                        </a:lnTo>
                        <a:lnTo>
                          <a:pt x="698213" y="1441416"/>
                        </a:lnTo>
                        <a:cubicBezTo>
                          <a:pt x="694857" y="1440208"/>
                          <a:pt x="691487" y="1439024"/>
                          <a:pt x="688097" y="1437860"/>
                        </a:cubicBezTo>
                        <a:cubicBezTo>
                          <a:pt x="678978" y="1434713"/>
                          <a:pt x="669755" y="1431773"/>
                          <a:pt x="660407" y="1429319"/>
                        </a:cubicBezTo>
                        <a:cubicBezTo>
                          <a:pt x="652239" y="1427137"/>
                          <a:pt x="643951" y="1425423"/>
                          <a:pt x="635582" y="1424196"/>
                        </a:cubicBezTo>
                        <a:cubicBezTo>
                          <a:pt x="631586" y="1423628"/>
                          <a:pt x="627609" y="1423241"/>
                          <a:pt x="623647" y="1422974"/>
                        </a:cubicBezTo>
                        <a:cubicBezTo>
                          <a:pt x="618873" y="1422635"/>
                          <a:pt x="614098" y="1422439"/>
                          <a:pt x="609324" y="1422439"/>
                        </a:cubicBezTo>
                        <a:cubicBezTo>
                          <a:pt x="605481" y="1422439"/>
                          <a:pt x="601648" y="1422554"/>
                          <a:pt x="597814" y="1422721"/>
                        </a:cubicBezTo>
                        <a:cubicBezTo>
                          <a:pt x="592166" y="1422974"/>
                          <a:pt x="586518" y="1423404"/>
                          <a:pt x="580866" y="1423910"/>
                        </a:cubicBezTo>
                        <a:cubicBezTo>
                          <a:pt x="574182" y="1424502"/>
                          <a:pt x="567498" y="1425194"/>
                          <a:pt x="560724" y="1425919"/>
                        </a:cubicBezTo>
                        <a:cubicBezTo>
                          <a:pt x="556551" y="1426368"/>
                          <a:pt x="557487" y="1432202"/>
                          <a:pt x="561440" y="1432274"/>
                        </a:cubicBezTo>
                        <a:cubicBezTo>
                          <a:pt x="575858" y="1432517"/>
                          <a:pt x="590419" y="1433085"/>
                          <a:pt x="604841" y="1434661"/>
                        </a:cubicBezTo>
                        <a:cubicBezTo>
                          <a:pt x="615870" y="1435778"/>
                          <a:pt x="626807" y="1437673"/>
                          <a:pt x="637568" y="1440332"/>
                        </a:cubicBezTo>
                        <a:cubicBezTo>
                          <a:pt x="644400" y="1442070"/>
                          <a:pt x="651141" y="1444071"/>
                          <a:pt x="657858" y="1446166"/>
                        </a:cubicBezTo>
                        <a:cubicBezTo>
                          <a:pt x="672271" y="1450673"/>
                          <a:pt x="686503" y="1455796"/>
                          <a:pt x="700720" y="1460933"/>
                        </a:cubicBezTo>
                        <a:cubicBezTo>
                          <a:pt x="708435" y="1463716"/>
                          <a:pt x="716202" y="1466609"/>
                          <a:pt x="724032" y="1469349"/>
                        </a:cubicBezTo>
                        <a:cubicBezTo>
                          <a:pt x="730267" y="1478774"/>
                          <a:pt x="737399" y="1488360"/>
                          <a:pt x="745993" y="1496896"/>
                        </a:cubicBezTo>
                        <a:cubicBezTo>
                          <a:pt x="733217" y="1500023"/>
                          <a:pt x="720661" y="1503981"/>
                          <a:pt x="708401" y="1508736"/>
                        </a:cubicBezTo>
                        <a:lnTo>
                          <a:pt x="708081" y="1508865"/>
                        </a:lnTo>
                        <a:cubicBezTo>
                          <a:pt x="700624" y="1511787"/>
                          <a:pt x="684507" y="1518146"/>
                          <a:pt x="677355" y="1529532"/>
                        </a:cubicBezTo>
                        <a:cubicBezTo>
                          <a:pt x="674424" y="1529608"/>
                          <a:pt x="671526" y="1529656"/>
                          <a:pt x="668705" y="1529656"/>
                        </a:cubicBezTo>
                        <a:cubicBezTo>
                          <a:pt x="653905" y="1529656"/>
                          <a:pt x="640862" y="1528649"/>
                          <a:pt x="631409" y="1526944"/>
                        </a:cubicBezTo>
                        <a:cubicBezTo>
                          <a:pt x="608093" y="1522810"/>
                          <a:pt x="585564" y="1515081"/>
                          <a:pt x="564620" y="1504029"/>
                        </a:cubicBezTo>
                        <a:cubicBezTo>
                          <a:pt x="518468" y="1479494"/>
                          <a:pt x="481006" y="1439932"/>
                          <a:pt x="433365" y="1418486"/>
                        </a:cubicBezTo>
                        <a:cubicBezTo>
                          <a:pt x="443940" y="1411459"/>
                          <a:pt x="454858" y="1404971"/>
                          <a:pt x="466111" y="1399017"/>
                        </a:cubicBezTo>
                        <a:close/>
                        <a:moveTo>
                          <a:pt x="1439622" y="1502797"/>
                        </a:moveTo>
                        <a:cubicBezTo>
                          <a:pt x="1437646" y="1504912"/>
                          <a:pt x="1435559" y="1506926"/>
                          <a:pt x="1433378" y="1508831"/>
                        </a:cubicBezTo>
                        <a:cubicBezTo>
                          <a:pt x="1431210" y="1510736"/>
                          <a:pt x="1428947" y="1512526"/>
                          <a:pt x="1426598" y="1514202"/>
                        </a:cubicBezTo>
                        <a:cubicBezTo>
                          <a:pt x="1420845" y="1518289"/>
                          <a:pt x="1414568" y="1521588"/>
                          <a:pt x="1407936" y="1523999"/>
                        </a:cubicBezTo>
                        <a:cubicBezTo>
                          <a:pt x="1393695" y="1532797"/>
                          <a:pt x="1375611" y="1536411"/>
                          <a:pt x="1359642" y="1538703"/>
                        </a:cubicBezTo>
                        <a:cubicBezTo>
                          <a:pt x="1354209" y="1539491"/>
                          <a:pt x="1348752" y="1540011"/>
                          <a:pt x="1343281" y="1540355"/>
                        </a:cubicBezTo>
                        <a:cubicBezTo>
                          <a:pt x="1338507" y="1540656"/>
                          <a:pt x="1333733" y="1540832"/>
                          <a:pt x="1328958" y="1540832"/>
                        </a:cubicBezTo>
                        <a:cubicBezTo>
                          <a:pt x="1325578" y="1540832"/>
                          <a:pt x="1322203" y="1540627"/>
                          <a:pt x="1318823" y="1540488"/>
                        </a:cubicBezTo>
                        <a:cubicBezTo>
                          <a:pt x="1310769" y="1540164"/>
                          <a:pt x="1302725" y="1539605"/>
                          <a:pt x="1294738" y="1538622"/>
                        </a:cubicBezTo>
                        <a:cubicBezTo>
                          <a:pt x="1281237" y="1536889"/>
                          <a:pt x="1267845" y="1534368"/>
                          <a:pt x="1254635" y="1531074"/>
                        </a:cubicBezTo>
                        <a:cubicBezTo>
                          <a:pt x="1247951" y="1529441"/>
                          <a:pt x="1241311" y="1527646"/>
                          <a:pt x="1234717" y="1525693"/>
                        </a:cubicBezTo>
                        <a:cubicBezTo>
                          <a:pt x="1231629" y="1524786"/>
                          <a:pt x="1228511" y="1523913"/>
                          <a:pt x="1225456" y="1522944"/>
                        </a:cubicBezTo>
                        <a:cubicBezTo>
                          <a:pt x="1222544" y="1522022"/>
                          <a:pt x="1219655" y="1521034"/>
                          <a:pt x="1216757" y="1520079"/>
                        </a:cubicBezTo>
                        <a:cubicBezTo>
                          <a:pt x="1214929" y="1519468"/>
                          <a:pt x="1213096" y="1518886"/>
                          <a:pt x="1211272" y="1518260"/>
                        </a:cubicBezTo>
                        <a:cubicBezTo>
                          <a:pt x="1210131" y="1517864"/>
                          <a:pt x="1208985" y="1517477"/>
                          <a:pt x="1207839" y="1517076"/>
                        </a:cubicBezTo>
                        <a:cubicBezTo>
                          <a:pt x="1199886" y="1514283"/>
                          <a:pt x="1192008" y="1511309"/>
                          <a:pt x="1184174" y="1508254"/>
                        </a:cubicBezTo>
                        <a:cubicBezTo>
                          <a:pt x="1179834" y="1506564"/>
                          <a:pt x="1175514" y="1504850"/>
                          <a:pt x="1171217" y="1503107"/>
                        </a:cubicBezTo>
                        <a:cubicBezTo>
                          <a:pt x="1167398" y="1501565"/>
                          <a:pt x="1163612" y="1500023"/>
                          <a:pt x="1159845" y="1498452"/>
                        </a:cubicBezTo>
                        <a:cubicBezTo>
                          <a:pt x="1159616" y="1498328"/>
                          <a:pt x="1159396" y="1498185"/>
                          <a:pt x="1159186" y="1498028"/>
                        </a:cubicBezTo>
                        <a:cubicBezTo>
                          <a:pt x="1155186" y="1495583"/>
                          <a:pt x="1154942" y="1488188"/>
                          <a:pt x="1159349" y="1486040"/>
                        </a:cubicBezTo>
                        <a:cubicBezTo>
                          <a:pt x="1167713" y="1481968"/>
                          <a:pt x="1176044" y="1477833"/>
                          <a:pt x="1184336" y="1473627"/>
                        </a:cubicBezTo>
                        <a:cubicBezTo>
                          <a:pt x="1186972" y="1472295"/>
                          <a:pt x="1189602" y="1470958"/>
                          <a:pt x="1192228" y="1469612"/>
                        </a:cubicBezTo>
                        <a:cubicBezTo>
                          <a:pt x="1194854" y="1468266"/>
                          <a:pt x="1197446" y="1466934"/>
                          <a:pt x="1200010" y="1465621"/>
                        </a:cubicBezTo>
                        <a:cubicBezTo>
                          <a:pt x="1210093" y="1460441"/>
                          <a:pt x="1220152" y="1455218"/>
                          <a:pt x="1230187" y="1449948"/>
                        </a:cubicBezTo>
                        <a:cubicBezTo>
                          <a:pt x="1236990" y="1446372"/>
                          <a:pt x="1243793" y="1442786"/>
                          <a:pt x="1250596" y="1439192"/>
                        </a:cubicBezTo>
                        <a:lnTo>
                          <a:pt x="1267740" y="1430121"/>
                        </a:lnTo>
                        <a:cubicBezTo>
                          <a:pt x="1281728" y="1422692"/>
                          <a:pt x="1295707" y="1415030"/>
                          <a:pt x="1310077" y="1408384"/>
                        </a:cubicBezTo>
                        <a:cubicBezTo>
                          <a:pt x="1312765" y="1407143"/>
                          <a:pt x="1315481" y="1405997"/>
                          <a:pt x="1318193" y="1404813"/>
                        </a:cubicBezTo>
                        <a:cubicBezTo>
                          <a:pt x="1320904" y="1403629"/>
                          <a:pt x="1323511" y="1402579"/>
                          <a:pt x="1326199" y="1401538"/>
                        </a:cubicBezTo>
                        <a:cubicBezTo>
                          <a:pt x="1337060" y="1397351"/>
                          <a:pt x="1348208" y="1393947"/>
                          <a:pt x="1359856" y="1391990"/>
                        </a:cubicBezTo>
                        <a:cubicBezTo>
                          <a:pt x="1366741" y="1390815"/>
                          <a:pt x="1373711" y="1390223"/>
                          <a:pt x="1380695" y="1390214"/>
                        </a:cubicBezTo>
                        <a:cubicBezTo>
                          <a:pt x="1403377" y="1390214"/>
                          <a:pt x="1426598" y="1396669"/>
                          <a:pt x="1442544" y="1413306"/>
                        </a:cubicBezTo>
                        <a:cubicBezTo>
                          <a:pt x="1462228" y="1433835"/>
                          <a:pt x="1463989" y="1465072"/>
                          <a:pt x="1449906" y="1489277"/>
                        </a:cubicBezTo>
                        <a:cubicBezTo>
                          <a:pt x="1446989" y="1494156"/>
                          <a:pt x="1443532" y="1498691"/>
                          <a:pt x="1439603" y="1502797"/>
                        </a:cubicBezTo>
                        <a:close/>
                        <a:moveTo>
                          <a:pt x="1426087" y="1449384"/>
                        </a:moveTo>
                        <a:cubicBezTo>
                          <a:pt x="1402799" y="1458889"/>
                          <a:pt x="1379015" y="1465903"/>
                          <a:pt x="1354500" y="1471369"/>
                        </a:cubicBezTo>
                        <a:cubicBezTo>
                          <a:pt x="1334267" y="1475881"/>
                          <a:pt x="1312965" y="1480889"/>
                          <a:pt x="1292045" y="1480889"/>
                        </a:cubicBezTo>
                        <a:cubicBezTo>
                          <a:pt x="1290641" y="1480889"/>
                          <a:pt x="1289252" y="1480755"/>
                          <a:pt x="1287848" y="1480707"/>
                        </a:cubicBezTo>
                        <a:cubicBezTo>
                          <a:pt x="1285772" y="1480640"/>
                          <a:pt x="1283690" y="1480626"/>
                          <a:pt x="1281618" y="1480444"/>
                        </a:cubicBezTo>
                        <a:cubicBezTo>
                          <a:pt x="1281093" y="1480402"/>
                          <a:pt x="1280702" y="1479939"/>
                          <a:pt x="1280745" y="1479413"/>
                        </a:cubicBezTo>
                        <a:cubicBezTo>
                          <a:pt x="1280773" y="1479070"/>
                          <a:pt x="1280983" y="1478769"/>
                          <a:pt x="1281299" y="1478626"/>
                        </a:cubicBezTo>
                        <a:cubicBezTo>
                          <a:pt x="1284612" y="1477217"/>
                          <a:pt x="1287982" y="1475986"/>
                          <a:pt x="1291396" y="1474830"/>
                        </a:cubicBezTo>
                        <a:cubicBezTo>
                          <a:pt x="1311065" y="1468146"/>
                          <a:pt x="1332167" y="1465143"/>
                          <a:pt x="1352213" y="1459820"/>
                        </a:cubicBezTo>
                        <a:cubicBezTo>
                          <a:pt x="1375874" y="1453538"/>
                          <a:pt x="1399400" y="1445942"/>
                          <a:pt x="1422029" y="1436566"/>
                        </a:cubicBezTo>
                        <a:cubicBezTo>
                          <a:pt x="1422822" y="1436222"/>
                          <a:pt x="1423672" y="1436041"/>
                          <a:pt x="1424531" y="1436031"/>
                        </a:cubicBezTo>
                        <a:cubicBezTo>
                          <a:pt x="1430699" y="1436031"/>
                          <a:pt x="1433086" y="1446520"/>
                          <a:pt x="1426068" y="144938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29"/>
                <p:cNvGrpSpPr/>
                <p:nvPr/>
              </p:nvGrpSpPr>
              <p:grpSpPr>
                <a:xfrm flipH="1">
                  <a:off x="1876182" y="1736181"/>
                  <a:ext cx="1468590" cy="1671127"/>
                  <a:chOff x="3724718" y="2128044"/>
                  <a:chExt cx="1468590" cy="1671127"/>
                </a:xfrm>
              </p:grpSpPr>
              <p:sp>
                <p:nvSpPr>
                  <p:cNvPr id="327" name="Google Shape;327;p29"/>
                  <p:cNvSpPr/>
                  <p:nvPr/>
                </p:nvSpPr>
                <p:spPr>
                  <a:xfrm>
                    <a:off x="3748468" y="2168758"/>
                    <a:ext cx="1427934" cy="161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934" h="1613403" extrusionOk="0">
                        <a:moveTo>
                          <a:pt x="137997" y="214772"/>
                        </a:moveTo>
                        <a:cubicBezTo>
                          <a:pt x="134579" y="202360"/>
                          <a:pt x="131232" y="190190"/>
                          <a:pt x="128878" y="178293"/>
                        </a:cubicBezTo>
                        <a:cubicBezTo>
                          <a:pt x="136159" y="164138"/>
                          <a:pt x="144475" y="150545"/>
                          <a:pt x="153761" y="137618"/>
                        </a:cubicBezTo>
                        <a:cubicBezTo>
                          <a:pt x="192899" y="82761"/>
                          <a:pt x="244278" y="37773"/>
                          <a:pt x="303821" y="6220"/>
                        </a:cubicBezTo>
                        <a:cubicBezTo>
                          <a:pt x="273982" y="62674"/>
                          <a:pt x="277649" y="128915"/>
                          <a:pt x="270621" y="192477"/>
                        </a:cubicBezTo>
                        <a:cubicBezTo>
                          <a:pt x="257025" y="209922"/>
                          <a:pt x="242784" y="226851"/>
                          <a:pt x="227315" y="242209"/>
                        </a:cubicBezTo>
                        <a:cubicBezTo>
                          <a:pt x="215858" y="253571"/>
                          <a:pt x="203282" y="264533"/>
                          <a:pt x="191113" y="275150"/>
                        </a:cubicBezTo>
                        <a:cubicBezTo>
                          <a:pt x="188683" y="277265"/>
                          <a:pt x="186230" y="279447"/>
                          <a:pt x="183780" y="281567"/>
                        </a:cubicBezTo>
                        <a:cubicBezTo>
                          <a:pt x="183217" y="268075"/>
                          <a:pt x="183064" y="254579"/>
                          <a:pt x="183441" y="241097"/>
                        </a:cubicBezTo>
                        <a:lnTo>
                          <a:pt x="183499" y="239072"/>
                        </a:lnTo>
                        <a:cubicBezTo>
                          <a:pt x="187036" y="228541"/>
                          <a:pt x="190669" y="218038"/>
                          <a:pt x="194398" y="207563"/>
                        </a:cubicBezTo>
                        <a:cubicBezTo>
                          <a:pt x="200227" y="191236"/>
                          <a:pt x="207011" y="174889"/>
                          <a:pt x="211356" y="158094"/>
                        </a:cubicBezTo>
                        <a:cubicBezTo>
                          <a:pt x="211833" y="156275"/>
                          <a:pt x="210401" y="155230"/>
                          <a:pt x="208911" y="155230"/>
                        </a:cubicBezTo>
                        <a:cubicBezTo>
                          <a:pt x="207894" y="155201"/>
                          <a:pt x="206949" y="155745"/>
                          <a:pt x="206457" y="156633"/>
                        </a:cubicBezTo>
                        <a:cubicBezTo>
                          <a:pt x="198341" y="172087"/>
                          <a:pt x="192383" y="189011"/>
                          <a:pt x="186058" y="205277"/>
                        </a:cubicBezTo>
                        <a:cubicBezTo>
                          <a:pt x="185461" y="206804"/>
                          <a:pt x="184893" y="208342"/>
                          <a:pt x="184305" y="209869"/>
                        </a:cubicBezTo>
                        <a:lnTo>
                          <a:pt x="184563" y="200584"/>
                        </a:lnTo>
                        <a:lnTo>
                          <a:pt x="154911" y="228216"/>
                        </a:lnTo>
                        <a:cubicBezTo>
                          <a:pt x="151288" y="231587"/>
                          <a:pt x="147750" y="235124"/>
                          <a:pt x="144260" y="238748"/>
                        </a:cubicBezTo>
                        <a:cubicBezTo>
                          <a:pt x="143730" y="236590"/>
                          <a:pt x="143282" y="234418"/>
                          <a:pt x="142718" y="232265"/>
                        </a:cubicBezTo>
                        <a:cubicBezTo>
                          <a:pt x="141205" y="226416"/>
                          <a:pt x="139601" y="220578"/>
                          <a:pt x="137997" y="214772"/>
                        </a:cubicBezTo>
                        <a:close/>
                        <a:moveTo>
                          <a:pt x="20950" y="445438"/>
                        </a:moveTo>
                        <a:cubicBezTo>
                          <a:pt x="27156" y="450379"/>
                          <a:pt x="33205" y="455463"/>
                          <a:pt x="39168" y="460629"/>
                        </a:cubicBezTo>
                        <a:cubicBezTo>
                          <a:pt x="43622" y="426131"/>
                          <a:pt x="54584" y="394694"/>
                          <a:pt x="64032" y="370876"/>
                        </a:cubicBezTo>
                        <a:cubicBezTo>
                          <a:pt x="66218" y="365362"/>
                          <a:pt x="68462" y="360015"/>
                          <a:pt x="70715" y="354744"/>
                        </a:cubicBezTo>
                        <a:cubicBezTo>
                          <a:pt x="71245" y="345511"/>
                          <a:pt x="71928" y="336292"/>
                          <a:pt x="72878" y="327145"/>
                        </a:cubicBezTo>
                        <a:cubicBezTo>
                          <a:pt x="74095" y="315453"/>
                          <a:pt x="75561" y="303795"/>
                          <a:pt x="77280" y="292165"/>
                        </a:cubicBezTo>
                        <a:cubicBezTo>
                          <a:pt x="78865" y="281462"/>
                          <a:pt x="79471" y="269651"/>
                          <a:pt x="84135" y="259840"/>
                        </a:cubicBezTo>
                        <a:cubicBezTo>
                          <a:pt x="84384" y="259272"/>
                          <a:pt x="84952" y="258914"/>
                          <a:pt x="85568" y="258923"/>
                        </a:cubicBezTo>
                        <a:cubicBezTo>
                          <a:pt x="86374" y="258918"/>
                          <a:pt x="87062" y="259510"/>
                          <a:pt x="87176" y="260312"/>
                        </a:cubicBezTo>
                        <a:cubicBezTo>
                          <a:pt x="88938" y="271111"/>
                          <a:pt x="86575" y="282646"/>
                          <a:pt x="85935" y="293555"/>
                        </a:cubicBezTo>
                        <a:cubicBezTo>
                          <a:pt x="85319" y="303967"/>
                          <a:pt x="84909" y="314394"/>
                          <a:pt x="84703" y="324825"/>
                        </a:cubicBezTo>
                        <a:cubicBezTo>
                          <a:pt x="88260" y="317821"/>
                          <a:pt x="91907" y="311061"/>
                          <a:pt x="95655" y="304545"/>
                        </a:cubicBezTo>
                        <a:cubicBezTo>
                          <a:pt x="97665" y="301045"/>
                          <a:pt x="99699" y="297617"/>
                          <a:pt x="101766" y="294271"/>
                        </a:cubicBezTo>
                        <a:cubicBezTo>
                          <a:pt x="103972" y="290685"/>
                          <a:pt x="106206" y="287181"/>
                          <a:pt x="108474" y="283768"/>
                        </a:cubicBezTo>
                        <a:cubicBezTo>
                          <a:pt x="115248" y="273484"/>
                          <a:pt x="122591" y="263587"/>
                          <a:pt x="130468" y="254125"/>
                        </a:cubicBezTo>
                        <a:cubicBezTo>
                          <a:pt x="129179" y="248234"/>
                          <a:pt x="127804" y="242362"/>
                          <a:pt x="126291" y="236528"/>
                        </a:cubicBezTo>
                        <a:cubicBezTo>
                          <a:pt x="123498" y="225753"/>
                          <a:pt x="120395" y="214997"/>
                          <a:pt x="117568" y="204255"/>
                        </a:cubicBezTo>
                        <a:cubicBezTo>
                          <a:pt x="116322" y="199514"/>
                          <a:pt x="115134" y="194778"/>
                          <a:pt x="114050" y="190047"/>
                        </a:cubicBezTo>
                        <a:cubicBezTo>
                          <a:pt x="112966" y="185316"/>
                          <a:pt x="111987" y="180585"/>
                          <a:pt x="111185" y="175859"/>
                        </a:cubicBezTo>
                        <a:cubicBezTo>
                          <a:pt x="107758" y="155941"/>
                          <a:pt x="107180" y="136100"/>
                          <a:pt x="113386" y="116368"/>
                        </a:cubicBezTo>
                        <a:cubicBezTo>
                          <a:pt x="68309" y="170321"/>
                          <a:pt x="35764" y="233601"/>
                          <a:pt x="18105" y="301651"/>
                        </a:cubicBezTo>
                        <a:cubicBezTo>
                          <a:pt x="8504" y="338727"/>
                          <a:pt x="3420" y="377875"/>
                          <a:pt x="11278" y="415399"/>
                        </a:cubicBezTo>
                        <a:cubicBezTo>
                          <a:pt x="13450" y="425721"/>
                          <a:pt x="16691" y="435789"/>
                          <a:pt x="20950" y="445438"/>
                        </a:cubicBezTo>
                        <a:close/>
                        <a:moveTo>
                          <a:pt x="276589" y="212309"/>
                        </a:moveTo>
                        <a:cubicBezTo>
                          <a:pt x="273028" y="216734"/>
                          <a:pt x="269409" y="221108"/>
                          <a:pt x="265737" y="225433"/>
                        </a:cubicBezTo>
                        <a:cubicBezTo>
                          <a:pt x="257287" y="235387"/>
                          <a:pt x="248551" y="245069"/>
                          <a:pt x="239270" y="254268"/>
                        </a:cubicBezTo>
                        <a:cubicBezTo>
                          <a:pt x="221997" y="271407"/>
                          <a:pt x="203163" y="286885"/>
                          <a:pt x="185046" y="303112"/>
                        </a:cubicBezTo>
                        <a:cubicBezTo>
                          <a:pt x="186024" y="315525"/>
                          <a:pt x="187404" y="327909"/>
                          <a:pt x="189194" y="340264"/>
                        </a:cubicBezTo>
                        <a:cubicBezTo>
                          <a:pt x="189610" y="343148"/>
                          <a:pt x="190039" y="346032"/>
                          <a:pt x="190493" y="348915"/>
                        </a:cubicBezTo>
                        <a:cubicBezTo>
                          <a:pt x="190946" y="351779"/>
                          <a:pt x="191447" y="354591"/>
                          <a:pt x="191925" y="357427"/>
                        </a:cubicBezTo>
                        <a:cubicBezTo>
                          <a:pt x="192507" y="360769"/>
                          <a:pt x="193061" y="364073"/>
                          <a:pt x="193701" y="367381"/>
                        </a:cubicBezTo>
                        <a:cubicBezTo>
                          <a:pt x="194770" y="372953"/>
                          <a:pt x="195950" y="378591"/>
                          <a:pt x="197162" y="384224"/>
                        </a:cubicBezTo>
                        <a:cubicBezTo>
                          <a:pt x="202428" y="374514"/>
                          <a:pt x="207661" y="364779"/>
                          <a:pt x="212855" y="355021"/>
                        </a:cubicBezTo>
                        <a:cubicBezTo>
                          <a:pt x="214960" y="351082"/>
                          <a:pt x="217037" y="347063"/>
                          <a:pt x="219123" y="343043"/>
                        </a:cubicBezTo>
                        <a:cubicBezTo>
                          <a:pt x="222761" y="336030"/>
                          <a:pt x="226499" y="329026"/>
                          <a:pt x="230400" y="322142"/>
                        </a:cubicBezTo>
                        <a:cubicBezTo>
                          <a:pt x="234257" y="315334"/>
                          <a:pt x="238272" y="308645"/>
                          <a:pt x="242812" y="302425"/>
                        </a:cubicBezTo>
                        <a:cubicBezTo>
                          <a:pt x="242912" y="302282"/>
                          <a:pt x="243075" y="302200"/>
                          <a:pt x="243246" y="302200"/>
                        </a:cubicBezTo>
                        <a:cubicBezTo>
                          <a:pt x="243586" y="302196"/>
                          <a:pt x="243862" y="302463"/>
                          <a:pt x="243867" y="302802"/>
                        </a:cubicBezTo>
                        <a:cubicBezTo>
                          <a:pt x="243867" y="302831"/>
                          <a:pt x="243867" y="302864"/>
                          <a:pt x="243862" y="302893"/>
                        </a:cubicBezTo>
                        <a:cubicBezTo>
                          <a:pt x="243671" y="304058"/>
                          <a:pt x="243385" y="305218"/>
                          <a:pt x="243180" y="306383"/>
                        </a:cubicBezTo>
                        <a:cubicBezTo>
                          <a:pt x="241814" y="313272"/>
                          <a:pt x="239996" y="320065"/>
                          <a:pt x="237742" y="326715"/>
                        </a:cubicBezTo>
                        <a:cubicBezTo>
                          <a:pt x="233775" y="338584"/>
                          <a:pt x="228743" y="350242"/>
                          <a:pt x="223897" y="361366"/>
                        </a:cubicBezTo>
                        <a:cubicBezTo>
                          <a:pt x="217271" y="376595"/>
                          <a:pt x="209852" y="391557"/>
                          <a:pt x="202032" y="406242"/>
                        </a:cubicBezTo>
                        <a:cubicBezTo>
                          <a:pt x="203478" y="412702"/>
                          <a:pt x="204901" y="419204"/>
                          <a:pt x="206305" y="425745"/>
                        </a:cubicBezTo>
                        <a:cubicBezTo>
                          <a:pt x="214950" y="414397"/>
                          <a:pt x="224255" y="403569"/>
                          <a:pt x="234176" y="393319"/>
                        </a:cubicBezTo>
                        <a:lnTo>
                          <a:pt x="276579" y="349722"/>
                        </a:lnTo>
                        <a:lnTo>
                          <a:pt x="262878" y="408978"/>
                        </a:lnTo>
                        <a:cubicBezTo>
                          <a:pt x="262849" y="409107"/>
                          <a:pt x="262830" y="409236"/>
                          <a:pt x="262797" y="409370"/>
                        </a:cubicBezTo>
                        <a:cubicBezTo>
                          <a:pt x="299848" y="333184"/>
                          <a:pt x="314619" y="245140"/>
                          <a:pt x="316524" y="159417"/>
                        </a:cubicBezTo>
                        <a:cubicBezTo>
                          <a:pt x="306790" y="172746"/>
                          <a:pt x="297017" y="186089"/>
                          <a:pt x="286925" y="199171"/>
                        </a:cubicBezTo>
                        <a:cubicBezTo>
                          <a:pt x="283526" y="203577"/>
                          <a:pt x="280079" y="207955"/>
                          <a:pt x="276589" y="212304"/>
                        </a:cubicBezTo>
                        <a:close/>
                        <a:moveTo>
                          <a:pt x="123956" y="401129"/>
                        </a:moveTo>
                        <a:cubicBezTo>
                          <a:pt x="125574" y="390283"/>
                          <a:pt x="126935" y="378729"/>
                          <a:pt x="131747" y="368766"/>
                        </a:cubicBezTo>
                        <a:cubicBezTo>
                          <a:pt x="131991" y="368169"/>
                          <a:pt x="132569" y="367773"/>
                          <a:pt x="133213" y="367763"/>
                        </a:cubicBezTo>
                        <a:cubicBezTo>
                          <a:pt x="134096" y="367792"/>
                          <a:pt x="134841" y="368417"/>
                          <a:pt x="135022" y="369281"/>
                        </a:cubicBezTo>
                        <a:cubicBezTo>
                          <a:pt x="137782" y="380515"/>
                          <a:pt x="136899" y="392674"/>
                          <a:pt x="136994" y="404132"/>
                        </a:cubicBezTo>
                        <a:cubicBezTo>
                          <a:pt x="137023" y="408076"/>
                          <a:pt x="137128" y="412019"/>
                          <a:pt x="137223" y="415963"/>
                        </a:cubicBezTo>
                        <a:cubicBezTo>
                          <a:pt x="137395" y="423276"/>
                          <a:pt x="137577" y="430586"/>
                          <a:pt x="137524" y="437895"/>
                        </a:cubicBezTo>
                        <a:lnTo>
                          <a:pt x="137438" y="451372"/>
                        </a:lnTo>
                        <a:cubicBezTo>
                          <a:pt x="137395" y="458638"/>
                          <a:pt x="137381" y="465904"/>
                          <a:pt x="137390" y="473175"/>
                        </a:cubicBezTo>
                        <a:cubicBezTo>
                          <a:pt x="137390" y="477133"/>
                          <a:pt x="137443" y="481086"/>
                          <a:pt x="137486" y="485039"/>
                        </a:cubicBezTo>
                        <a:cubicBezTo>
                          <a:pt x="137567" y="492157"/>
                          <a:pt x="137686" y="499271"/>
                          <a:pt x="137925" y="506389"/>
                        </a:cubicBezTo>
                        <a:cubicBezTo>
                          <a:pt x="138006" y="508824"/>
                          <a:pt x="138145" y="511249"/>
                          <a:pt x="138250" y="513684"/>
                        </a:cubicBezTo>
                        <a:cubicBezTo>
                          <a:pt x="138388" y="516983"/>
                          <a:pt x="138508" y="520286"/>
                          <a:pt x="138689" y="523585"/>
                        </a:cubicBezTo>
                        <a:cubicBezTo>
                          <a:pt x="139300" y="534780"/>
                          <a:pt x="140121" y="545961"/>
                          <a:pt x="141014" y="557142"/>
                        </a:cubicBezTo>
                        <a:cubicBezTo>
                          <a:pt x="143730" y="547360"/>
                          <a:pt x="146824" y="537693"/>
                          <a:pt x="150300" y="528144"/>
                        </a:cubicBezTo>
                        <a:cubicBezTo>
                          <a:pt x="151288" y="525428"/>
                          <a:pt x="152271" y="522712"/>
                          <a:pt x="153322" y="520028"/>
                        </a:cubicBezTo>
                        <a:cubicBezTo>
                          <a:pt x="154372" y="517345"/>
                          <a:pt x="155460" y="514744"/>
                          <a:pt x="156554" y="512108"/>
                        </a:cubicBezTo>
                        <a:cubicBezTo>
                          <a:pt x="166360" y="488410"/>
                          <a:pt x="178491" y="465742"/>
                          <a:pt x="192770" y="444440"/>
                        </a:cubicBezTo>
                        <a:cubicBezTo>
                          <a:pt x="191772" y="439189"/>
                          <a:pt x="190712" y="433937"/>
                          <a:pt x="189591" y="428686"/>
                        </a:cubicBezTo>
                        <a:cubicBezTo>
                          <a:pt x="188029" y="421348"/>
                          <a:pt x="186387" y="414015"/>
                          <a:pt x="184745" y="406682"/>
                        </a:cubicBezTo>
                        <a:cubicBezTo>
                          <a:pt x="182047" y="394651"/>
                          <a:pt x="179355" y="382625"/>
                          <a:pt x="177039" y="370566"/>
                        </a:cubicBezTo>
                        <a:cubicBezTo>
                          <a:pt x="176519" y="367883"/>
                          <a:pt x="176085" y="365185"/>
                          <a:pt x="175607" y="362493"/>
                        </a:cubicBezTo>
                        <a:cubicBezTo>
                          <a:pt x="175130" y="359714"/>
                          <a:pt x="174585" y="356936"/>
                          <a:pt x="174127" y="354147"/>
                        </a:cubicBezTo>
                        <a:cubicBezTo>
                          <a:pt x="173669" y="351359"/>
                          <a:pt x="173282" y="348528"/>
                          <a:pt x="172862" y="345716"/>
                        </a:cubicBezTo>
                        <a:cubicBezTo>
                          <a:pt x="171473" y="336383"/>
                          <a:pt x="170303" y="327021"/>
                          <a:pt x="169343" y="317640"/>
                        </a:cubicBezTo>
                        <a:cubicBezTo>
                          <a:pt x="168981" y="314074"/>
                          <a:pt x="168623" y="310507"/>
                          <a:pt x="168327" y="306936"/>
                        </a:cubicBezTo>
                        <a:cubicBezTo>
                          <a:pt x="168031" y="303365"/>
                          <a:pt x="167797" y="299656"/>
                          <a:pt x="167558" y="296013"/>
                        </a:cubicBezTo>
                        <a:cubicBezTo>
                          <a:pt x="167472" y="294700"/>
                          <a:pt x="167367" y="293383"/>
                          <a:pt x="167291" y="292065"/>
                        </a:cubicBezTo>
                        <a:cubicBezTo>
                          <a:pt x="166656" y="280855"/>
                          <a:pt x="166312" y="269636"/>
                          <a:pt x="166269" y="258403"/>
                        </a:cubicBezTo>
                        <a:cubicBezTo>
                          <a:pt x="166269" y="252469"/>
                          <a:pt x="166341" y="246534"/>
                          <a:pt x="166479" y="240605"/>
                        </a:cubicBezTo>
                        <a:cubicBezTo>
                          <a:pt x="160234" y="246420"/>
                          <a:pt x="154410" y="252621"/>
                          <a:pt x="148772" y="258990"/>
                        </a:cubicBezTo>
                        <a:cubicBezTo>
                          <a:pt x="146385" y="261697"/>
                          <a:pt x="144022" y="264433"/>
                          <a:pt x="141735" y="267230"/>
                        </a:cubicBezTo>
                        <a:cubicBezTo>
                          <a:pt x="139348" y="270152"/>
                          <a:pt x="137028" y="273145"/>
                          <a:pt x="134741" y="276163"/>
                        </a:cubicBezTo>
                        <a:cubicBezTo>
                          <a:pt x="127336" y="285926"/>
                          <a:pt x="120461" y="296080"/>
                          <a:pt x="114155" y="306583"/>
                        </a:cubicBezTo>
                        <a:cubicBezTo>
                          <a:pt x="112274" y="309710"/>
                          <a:pt x="110469" y="312894"/>
                          <a:pt x="108674" y="316079"/>
                        </a:cubicBezTo>
                        <a:cubicBezTo>
                          <a:pt x="106936" y="319177"/>
                          <a:pt x="105208" y="322285"/>
                          <a:pt x="103542" y="325417"/>
                        </a:cubicBezTo>
                        <a:cubicBezTo>
                          <a:pt x="96596" y="338527"/>
                          <a:pt x="90322" y="352013"/>
                          <a:pt x="84570" y="365686"/>
                        </a:cubicBezTo>
                        <a:cubicBezTo>
                          <a:pt x="82970" y="369506"/>
                          <a:pt x="81333" y="373292"/>
                          <a:pt x="79796" y="377144"/>
                        </a:cubicBezTo>
                        <a:cubicBezTo>
                          <a:pt x="76334" y="385867"/>
                          <a:pt x="73055" y="394737"/>
                          <a:pt x="70066" y="403712"/>
                        </a:cubicBezTo>
                        <a:cubicBezTo>
                          <a:pt x="62361" y="426828"/>
                          <a:pt x="56603" y="450665"/>
                          <a:pt x="54717" y="474641"/>
                        </a:cubicBezTo>
                        <a:cubicBezTo>
                          <a:pt x="62876" y="482251"/>
                          <a:pt x="70820" y="490038"/>
                          <a:pt x="78464" y="498063"/>
                        </a:cubicBezTo>
                        <a:cubicBezTo>
                          <a:pt x="82545" y="502360"/>
                          <a:pt x="86527" y="506709"/>
                          <a:pt x="90456" y="511106"/>
                        </a:cubicBezTo>
                        <a:cubicBezTo>
                          <a:pt x="92581" y="513493"/>
                          <a:pt x="94653" y="515880"/>
                          <a:pt x="96734" y="518300"/>
                        </a:cubicBezTo>
                        <a:cubicBezTo>
                          <a:pt x="105304" y="528235"/>
                          <a:pt x="113491" y="538437"/>
                          <a:pt x="121302" y="548902"/>
                        </a:cubicBezTo>
                        <a:cubicBezTo>
                          <a:pt x="120347" y="536432"/>
                          <a:pt x="119702" y="523943"/>
                          <a:pt x="119244" y="511469"/>
                        </a:cubicBezTo>
                        <a:cubicBezTo>
                          <a:pt x="119172" y="509559"/>
                          <a:pt x="119082" y="507678"/>
                          <a:pt x="119015" y="505787"/>
                        </a:cubicBezTo>
                        <a:cubicBezTo>
                          <a:pt x="118948" y="503734"/>
                          <a:pt x="118915" y="501672"/>
                          <a:pt x="118857" y="499614"/>
                        </a:cubicBezTo>
                        <a:cubicBezTo>
                          <a:pt x="118824" y="498516"/>
                          <a:pt x="118800" y="497423"/>
                          <a:pt x="118767" y="496325"/>
                        </a:cubicBezTo>
                        <a:cubicBezTo>
                          <a:pt x="118690" y="493231"/>
                          <a:pt x="118604" y="490147"/>
                          <a:pt x="118552" y="487049"/>
                        </a:cubicBezTo>
                        <a:cubicBezTo>
                          <a:pt x="118513" y="484877"/>
                          <a:pt x="118518" y="482700"/>
                          <a:pt x="118499" y="480523"/>
                        </a:cubicBezTo>
                        <a:cubicBezTo>
                          <a:pt x="118475" y="477849"/>
                          <a:pt x="118432" y="475176"/>
                          <a:pt x="118432" y="472498"/>
                        </a:cubicBezTo>
                        <a:cubicBezTo>
                          <a:pt x="118432" y="460395"/>
                          <a:pt x="118767" y="448293"/>
                          <a:pt x="119597" y="436257"/>
                        </a:cubicBezTo>
                        <a:cubicBezTo>
                          <a:pt x="120418" y="424503"/>
                          <a:pt x="122213" y="412759"/>
                          <a:pt x="123956" y="401125"/>
                        </a:cubicBezTo>
                        <a:close/>
                        <a:moveTo>
                          <a:pt x="88174" y="789741"/>
                        </a:moveTo>
                        <a:cubicBezTo>
                          <a:pt x="91158" y="789379"/>
                          <a:pt x="94166" y="789068"/>
                          <a:pt x="97245" y="788906"/>
                        </a:cubicBezTo>
                        <a:cubicBezTo>
                          <a:pt x="99155" y="788806"/>
                          <a:pt x="101055" y="788753"/>
                          <a:pt x="102941" y="788758"/>
                        </a:cubicBezTo>
                        <a:cubicBezTo>
                          <a:pt x="108254" y="788777"/>
                          <a:pt x="113558" y="789173"/>
                          <a:pt x="118810" y="789956"/>
                        </a:cubicBezTo>
                        <a:cubicBezTo>
                          <a:pt x="117750" y="774985"/>
                          <a:pt x="117602" y="759965"/>
                          <a:pt x="118366" y="744975"/>
                        </a:cubicBezTo>
                        <a:cubicBezTo>
                          <a:pt x="116217" y="740678"/>
                          <a:pt x="114107" y="736343"/>
                          <a:pt x="112083" y="731984"/>
                        </a:cubicBezTo>
                        <a:cubicBezTo>
                          <a:pt x="103151" y="712754"/>
                          <a:pt x="94686" y="693195"/>
                          <a:pt x="87577" y="673206"/>
                        </a:cubicBezTo>
                        <a:cubicBezTo>
                          <a:pt x="83935" y="662960"/>
                          <a:pt x="80450" y="652677"/>
                          <a:pt x="77442" y="642222"/>
                        </a:cubicBezTo>
                        <a:cubicBezTo>
                          <a:pt x="74578" y="632296"/>
                          <a:pt x="72864" y="622419"/>
                          <a:pt x="70582" y="612393"/>
                        </a:cubicBezTo>
                        <a:cubicBezTo>
                          <a:pt x="70386" y="611534"/>
                          <a:pt x="71059" y="611047"/>
                          <a:pt x="71785" y="611047"/>
                        </a:cubicBezTo>
                        <a:cubicBezTo>
                          <a:pt x="72300" y="611023"/>
                          <a:pt x="72778" y="611314"/>
                          <a:pt x="72993" y="611782"/>
                        </a:cubicBezTo>
                        <a:cubicBezTo>
                          <a:pt x="77328" y="621688"/>
                          <a:pt x="82412" y="631356"/>
                          <a:pt x="86866" y="641229"/>
                        </a:cubicBezTo>
                        <a:cubicBezTo>
                          <a:pt x="90967" y="650328"/>
                          <a:pt x="94929" y="659494"/>
                          <a:pt x="99116" y="668556"/>
                        </a:cubicBezTo>
                        <a:cubicBezTo>
                          <a:pt x="106278" y="684043"/>
                          <a:pt x="113510" y="699473"/>
                          <a:pt x="121201" y="714688"/>
                        </a:cubicBezTo>
                        <a:cubicBezTo>
                          <a:pt x="122934" y="701478"/>
                          <a:pt x="125383" y="688373"/>
                          <a:pt x="128534" y="675426"/>
                        </a:cubicBezTo>
                        <a:cubicBezTo>
                          <a:pt x="127408" y="663782"/>
                          <a:pt x="127112" y="652075"/>
                          <a:pt x="127656" y="640393"/>
                        </a:cubicBezTo>
                        <a:cubicBezTo>
                          <a:pt x="127775" y="637553"/>
                          <a:pt x="127938" y="634655"/>
                          <a:pt x="128133" y="631704"/>
                        </a:cubicBezTo>
                        <a:cubicBezTo>
                          <a:pt x="128162" y="631313"/>
                          <a:pt x="128167" y="630945"/>
                          <a:pt x="128195" y="630554"/>
                        </a:cubicBezTo>
                        <a:cubicBezTo>
                          <a:pt x="128372" y="628057"/>
                          <a:pt x="128673" y="625570"/>
                          <a:pt x="128897" y="623078"/>
                        </a:cubicBezTo>
                        <a:cubicBezTo>
                          <a:pt x="129122" y="620585"/>
                          <a:pt x="129327" y="617960"/>
                          <a:pt x="129618" y="615401"/>
                        </a:cubicBezTo>
                        <a:cubicBezTo>
                          <a:pt x="130373" y="608717"/>
                          <a:pt x="131332" y="602033"/>
                          <a:pt x="132454" y="595416"/>
                        </a:cubicBezTo>
                        <a:cubicBezTo>
                          <a:pt x="129962" y="591420"/>
                          <a:pt x="127465" y="587425"/>
                          <a:pt x="124868" y="583481"/>
                        </a:cubicBezTo>
                        <a:cubicBezTo>
                          <a:pt x="110679" y="562069"/>
                          <a:pt x="94973" y="541708"/>
                          <a:pt x="77872" y="522544"/>
                        </a:cubicBezTo>
                        <a:cubicBezTo>
                          <a:pt x="74334" y="518577"/>
                          <a:pt x="70739" y="514662"/>
                          <a:pt x="67077" y="510800"/>
                        </a:cubicBezTo>
                        <a:cubicBezTo>
                          <a:pt x="62876" y="506346"/>
                          <a:pt x="58594" y="501968"/>
                          <a:pt x="54235" y="497676"/>
                        </a:cubicBezTo>
                        <a:cubicBezTo>
                          <a:pt x="51414" y="494888"/>
                          <a:pt x="48506" y="492162"/>
                          <a:pt x="45642" y="489431"/>
                        </a:cubicBezTo>
                        <a:cubicBezTo>
                          <a:pt x="42897" y="486829"/>
                          <a:pt x="40156" y="484223"/>
                          <a:pt x="37354" y="481678"/>
                        </a:cubicBezTo>
                        <a:cubicBezTo>
                          <a:pt x="33368" y="478059"/>
                          <a:pt x="29333" y="474493"/>
                          <a:pt x="25242" y="470984"/>
                        </a:cubicBezTo>
                        <a:cubicBezTo>
                          <a:pt x="20191" y="466664"/>
                          <a:pt x="15063" y="462434"/>
                          <a:pt x="9865" y="458285"/>
                        </a:cubicBezTo>
                        <a:cubicBezTo>
                          <a:pt x="10199" y="459889"/>
                          <a:pt x="10409" y="461512"/>
                          <a:pt x="10705" y="463121"/>
                        </a:cubicBezTo>
                        <a:cubicBezTo>
                          <a:pt x="17059" y="497934"/>
                          <a:pt x="14562" y="533778"/>
                          <a:pt x="15278" y="569226"/>
                        </a:cubicBezTo>
                        <a:cubicBezTo>
                          <a:pt x="15856" y="597694"/>
                          <a:pt x="18596" y="626071"/>
                          <a:pt x="23475" y="654124"/>
                        </a:cubicBezTo>
                        <a:cubicBezTo>
                          <a:pt x="30245" y="693071"/>
                          <a:pt x="41560" y="732190"/>
                          <a:pt x="64681" y="764157"/>
                        </a:cubicBezTo>
                        <a:cubicBezTo>
                          <a:pt x="71489" y="773562"/>
                          <a:pt x="79375" y="782141"/>
                          <a:pt x="88174" y="789718"/>
                        </a:cubicBezTo>
                        <a:close/>
                        <a:moveTo>
                          <a:pt x="270029" y="685423"/>
                        </a:moveTo>
                        <a:lnTo>
                          <a:pt x="289999" y="660573"/>
                        </a:lnTo>
                        <a:cubicBezTo>
                          <a:pt x="289956" y="660215"/>
                          <a:pt x="289937" y="659852"/>
                          <a:pt x="289890" y="659494"/>
                        </a:cubicBezTo>
                        <a:cubicBezTo>
                          <a:pt x="284567" y="616379"/>
                          <a:pt x="268884" y="575370"/>
                          <a:pt x="256872" y="533620"/>
                        </a:cubicBezTo>
                        <a:cubicBezTo>
                          <a:pt x="251334" y="514333"/>
                          <a:pt x="246607" y="494473"/>
                          <a:pt x="244058" y="474522"/>
                        </a:cubicBezTo>
                        <a:cubicBezTo>
                          <a:pt x="243514" y="470258"/>
                          <a:pt x="243046" y="465990"/>
                          <a:pt x="242717" y="461722"/>
                        </a:cubicBezTo>
                        <a:cubicBezTo>
                          <a:pt x="242330" y="456767"/>
                          <a:pt x="242125" y="451816"/>
                          <a:pt x="242072" y="446865"/>
                        </a:cubicBezTo>
                        <a:cubicBezTo>
                          <a:pt x="241929" y="432853"/>
                          <a:pt x="243170" y="418903"/>
                          <a:pt x="246340" y="405178"/>
                        </a:cubicBezTo>
                        <a:cubicBezTo>
                          <a:pt x="233336" y="418603"/>
                          <a:pt x="221424" y="433040"/>
                          <a:pt x="210706" y="448355"/>
                        </a:cubicBezTo>
                        <a:cubicBezTo>
                          <a:pt x="208353" y="451706"/>
                          <a:pt x="206052" y="455096"/>
                          <a:pt x="203803" y="458524"/>
                        </a:cubicBezTo>
                        <a:cubicBezTo>
                          <a:pt x="201416" y="462162"/>
                          <a:pt x="199091" y="465818"/>
                          <a:pt x="196852" y="469538"/>
                        </a:cubicBezTo>
                        <a:cubicBezTo>
                          <a:pt x="188516" y="483368"/>
                          <a:pt x="181102" y="497733"/>
                          <a:pt x="174652" y="512538"/>
                        </a:cubicBezTo>
                        <a:cubicBezTo>
                          <a:pt x="173330" y="515569"/>
                          <a:pt x="172046" y="518615"/>
                          <a:pt x="170799" y="521680"/>
                        </a:cubicBezTo>
                        <a:cubicBezTo>
                          <a:pt x="169640" y="524545"/>
                          <a:pt x="168551" y="527447"/>
                          <a:pt x="167458" y="530345"/>
                        </a:cubicBezTo>
                        <a:cubicBezTo>
                          <a:pt x="159962" y="550292"/>
                          <a:pt x="154233" y="570858"/>
                          <a:pt x="150324" y="591802"/>
                        </a:cubicBezTo>
                        <a:cubicBezTo>
                          <a:pt x="149512" y="596147"/>
                          <a:pt x="148777" y="600506"/>
                          <a:pt x="148122" y="604879"/>
                        </a:cubicBezTo>
                        <a:cubicBezTo>
                          <a:pt x="147545" y="608770"/>
                          <a:pt x="146977" y="612656"/>
                          <a:pt x="146528" y="616566"/>
                        </a:cubicBezTo>
                        <a:cubicBezTo>
                          <a:pt x="146437" y="617358"/>
                          <a:pt x="146390" y="618155"/>
                          <a:pt x="146304" y="618953"/>
                        </a:cubicBezTo>
                        <a:cubicBezTo>
                          <a:pt x="146180" y="620122"/>
                          <a:pt x="146089" y="621297"/>
                          <a:pt x="145974" y="622466"/>
                        </a:cubicBezTo>
                        <a:cubicBezTo>
                          <a:pt x="146266" y="621774"/>
                          <a:pt x="146576" y="621092"/>
                          <a:pt x="146867" y="620399"/>
                        </a:cubicBezTo>
                        <a:cubicBezTo>
                          <a:pt x="146901" y="620323"/>
                          <a:pt x="146934" y="620251"/>
                          <a:pt x="146963" y="620175"/>
                        </a:cubicBezTo>
                        <a:cubicBezTo>
                          <a:pt x="148371" y="616862"/>
                          <a:pt x="149746" y="613529"/>
                          <a:pt x="151259" y="610259"/>
                        </a:cubicBezTo>
                        <a:cubicBezTo>
                          <a:pt x="152691" y="607175"/>
                          <a:pt x="154233" y="604148"/>
                          <a:pt x="155747" y="601102"/>
                        </a:cubicBezTo>
                        <a:cubicBezTo>
                          <a:pt x="156725" y="599131"/>
                          <a:pt x="157656" y="597121"/>
                          <a:pt x="158654" y="595163"/>
                        </a:cubicBezTo>
                        <a:lnTo>
                          <a:pt x="181570" y="551141"/>
                        </a:lnTo>
                        <a:lnTo>
                          <a:pt x="185533" y="573016"/>
                        </a:lnTo>
                        <a:lnTo>
                          <a:pt x="188058" y="586981"/>
                        </a:lnTo>
                        <a:lnTo>
                          <a:pt x="190407" y="599961"/>
                        </a:lnTo>
                        <a:lnTo>
                          <a:pt x="190407" y="599961"/>
                        </a:lnTo>
                        <a:cubicBezTo>
                          <a:pt x="194828" y="624386"/>
                          <a:pt x="200432" y="643759"/>
                          <a:pt x="208071" y="660931"/>
                        </a:cubicBezTo>
                        <a:cubicBezTo>
                          <a:pt x="210014" y="665309"/>
                          <a:pt x="212167" y="669587"/>
                          <a:pt x="214416" y="673821"/>
                        </a:cubicBezTo>
                        <a:cubicBezTo>
                          <a:pt x="212210" y="652815"/>
                          <a:pt x="210625" y="631680"/>
                          <a:pt x="210597" y="610560"/>
                        </a:cubicBezTo>
                        <a:cubicBezTo>
                          <a:pt x="210597" y="591134"/>
                          <a:pt x="209513" y="569545"/>
                          <a:pt x="215705" y="550917"/>
                        </a:cubicBezTo>
                        <a:cubicBezTo>
                          <a:pt x="216144" y="549828"/>
                          <a:pt x="217233" y="549146"/>
                          <a:pt x="218402" y="549217"/>
                        </a:cubicBezTo>
                        <a:cubicBezTo>
                          <a:pt x="219577" y="549217"/>
                          <a:pt x="220746" y="549814"/>
                          <a:pt x="221056" y="551022"/>
                        </a:cubicBezTo>
                        <a:cubicBezTo>
                          <a:pt x="226050" y="570381"/>
                          <a:pt x="224938" y="591673"/>
                          <a:pt x="226528" y="611524"/>
                        </a:cubicBezTo>
                        <a:cubicBezTo>
                          <a:pt x="228175" y="632053"/>
                          <a:pt x="229869" y="652496"/>
                          <a:pt x="232658" y="672881"/>
                        </a:cubicBezTo>
                        <a:cubicBezTo>
                          <a:pt x="234405" y="685652"/>
                          <a:pt x="236190" y="698418"/>
                          <a:pt x="238014" y="711169"/>
                        </a:cubicBezTo>
                        <a:cubicBezTo>
                          <a:pt x="241160" y="715552"/>
                          <a:pt x="244416" y="719935"/>
                          <a:pt x="247715" y="724327"/>
                        </a:cubicBezTo>
                        <a:cubicBezTo>
                          <a:pt x="253167" y="710749"/>
                          <a:pt x="260352" y="697449"/>
                          <a:pt x="270029" y="685399"/>
                        </a:cubicBezTo>
                        <a:close/>
                        <a:moveTo>
                          <a:pt x="183971" y="720675"/>
                        </a:moveTo>
                        <a:cubicBezTo>
                          <a:pt x="184501" y="720660"/>
                          <a:pt x="184979" y="720985"/>
                          <a:pt x="185160" y="721481"/>
                        </a:cubicBezTo>
                        <a:cubicBezTo>
                          <a:pt x="187366" y="727124"/>
                          <a:pt x="190545" y="732257"/>
                          <a:pt x="192541" y="738081"/>
                        </a:cubicBezTo>
                        <a:cubicBezTo>
                          <a:pt x="192789" y="738807"/>
                          <a:pt x="193047" y="739513"/>
                          <a:pt x="193295" y="740248"/>
                        </a:cubicBezTo>
                        <a:cubicBezTo>
                          <a:pt x="194875" y="744860"/>
                          <a:pt x="196456" y="749472"/>
                          <a:pt x="198103" y="754065"/>
                        </a:cubicBezTo>
                        <a:cubicBezTo>
                          <a:pt x="199162" y="757015"/>
                          <a:pt x="200218" y="759970"/>
                          <a:pt x="201268" y="762925"/>
                        </a:cubicBezTo>
                        <a:cubicBezTo>
                          <a:pt x="201846" y="764539"/>
                          <a:pt x="202423" y="766153"/>
                          <a:pt x="202996" y="767766"/>
                        </a:cubicBezTo>
                        <a:cubicBezTo>
                          <a:pt x="203555" y="769318"/>
                          <a:pt x="204123" y="770865"/>
                          <a:pt x="204681" y="772416"/>
                        </a:cubicBezTo>
                        <a:cubicBezTo>
                          <a:pt x="205770" y="775433"/>
                          <a:pt x="206882" y="778446"/>
                          <a:pt x="207995" y="781454"/>
                        </a:cubicBezTo>
                        <a:cubicBezTo>
                          <a:pt x="208348" y="782408"/>
                          <a:pt x="208682" y="783363"/>
                          <a:pt x="209035" y="784289"/>
                        </a:cubicBezTo>
                        <a:cubicBezTo>
                          <a:pt x="209245" y="784843"/>
                          <a:pt x="209436" y="785397"/>
                          <a:pt x="209646" y="785946"/>
                        </a:cubicBezTo>
                        <a:cubicBezTo>
                          <a:pt x="215943" y="802622"/>
                          <a:pt x="222613" y="819207"/>
                          <a:pt x="229521" y="835659"/>
                        </a:cubicBezTo>
                        <a:cubicBezTo>
                          <a:pt x="229760" y="823996"/>
                          <a:pt x="230338" y="812333"/>
                          <a:pt x="231340" y="800684"/>
                        </a:cubicBezTo>
                        <a:cubicBezTo>
                          <a:pt x="231817" y="794955"/>
                          <a:pt x="232467" y="788787"/>
                          <a:pt x="233326" y="782299"/>
                        </a:cubicBezTo>
                        <a:cubicBezTo>
                          <a:pt x="233761" y="778995"/>
                          <a:pt x="234262" y="775615"/>
                          <a:pt x="234830" y="772159"/>
                        </a:cubicBezTo>
                        <a:cubicBezTo>
                          <a:pt x="236381" y="762567"/>
                          <a:pt x="238477" y="753076"/>
                          <a:pt x="241113" y="743724"/>
                        </a:cubicBezTo>
                        <a:cubicBezTo>
                          <a:pt x="234343" y="734849"/>
                          <a:pt x="227630" y="725921"/>
                          <a:pt x="221238" y="716827"/>
                        </a:cubicBezTo>
                        <a:cubicBezTo>
                          <a:pt x="210258" y="701211"/>
                          <a:pt x="200232" y="685098"/>
                          <a:pt x="192569" y="667840"/>
                        </a:cubicBezTo>
                        <a:cubicBezTo>
                          <a:pt x="185595" y="652142"/>
                          <a:pt x="180634" y="635619"/>
                          <a:pt x="176906" y="618829"/>
                        </a:cubicBezTo>
                        <a:cubicBezTo>
                          <a:pt x="176104" y="615234"/>
                          <a:pt x="175373" y="611629"/>
                          <a:pt x="174676" y="608020"/>
                        </a:cubicBezTo>
                        <a:cubicBezTo>
                          <a:pt x="174352" y="606344"/>
                          <a:pt x="174017" y="604678"/>
                          <a:pt x="173721" y="602998"/>
                        </a:cubicBezTo>
                        <a:cubicBezTo>
                          <a:pt x="171196" y="607853"/>
                          <a:pt x="168790" y="612765"/>
                          <a:pt x="166512" y="617735"/>
                        </a:cubicBezTo>
                        <a:cubicBezTo>
                          <a:pt x="166274" y="618246"/>
                          <a:pt x="166073" y="618776"/>
                          <a:pt x="165839" y="619287"/>
                        </a:cubicBezTo>
                        <a:cubicBezTo>
                          <a:pt x="164350" y="622581"/>
                          <a:pt x="162932" y="625909"/>
                          <a:pt x="161543" y="629250"/>
                        </a:cubicBezTo>
                        <a:cubicBezTo>
                          <a:pt x="160774" y="631093"/>
                          <a:pt x="160010" y="632936"/>
                          <a:pt x="159280" y="634793"/>
                        </a:cubicBezTo>
                        <a:cubicBezTo>
                          <a:pt x="158597" y="636521"/>
                          <a:pt x="157976" y="638274"/>
                          <a:pt x="157318" y="640011"/>
                        </a:cubicBezTo>
                        <a:cubicBezTo>
                          <a:pt x="152782" y="652042"/>
                          <a:pt x="148915" y="664311"/>
                          <a:pt x="145740" y="676772"/>
                        </a:cubicBezTo>
                        <a:cubicBezTo>
                          <a:pt x="143940" y="683861"/>
                          <a:pt x="142370" y="691004"/>
                          <a:pt x="141024" y="698193"/>
                        </a:cubicBezTo>
                        <a:cubicBezTo>
                          <a:pt x="139844" y="704466"/>
                          <a:pt x="138856" y="710773"/>
                          <a:pt x="138016" y="717099"/>
                        </a:cubicBezTo>
                        <a:cubicBezTo>
                          <a:pt x="136913" y="725387"/>
                          <a:pt x="136044" y="733703"/>
                          <a:pt x="135524" y="742048"/>
                        </a:cubicBezTo>
                        <a:cubicBezTo>
                          <a:pt x="134817" y="753468"/>
                          <a:pt x="134660" y="764902"/>
                          <a:pt x="135046" y="776350"/>
                        </a:cubicBezTo>
                        <a:cubicBezTo>
                          <a:pt x="135252" y="782198"/>
                          <a:pt x="135624" y="788037"/>
                          <a:pt x="136121" y="793866"/>
                        </a:cubicBezTo>
                        <a:cubicBezTo>
                          <a:pt x="140045" y="795098"/>
                          <a:pt x="143893" y="796540"/>
                          <a:pt x="147660" y="798192"/>
                        </a:cubicBezTo>
                        <a:cubicBezTo>
                          <a:pt x="152792" y="800416"/>
                          <a:pt x="157747" y="803023"/>
                          <a:pt x="162488" y="805993"/>
                        </a:cubicBezTo>
                        <a:cubicBezTo>
                          <a:pt x="162660" y="806102"/>
                          <a:pt x="162827" y="806222"/>
                          <a:pt x="162999" y="806327"/>
                        </a:cubicBezTo>
                        <a:cubicBezTo>
                          <a:pt x="164689" y="807406"/>
                          <a:pt x="166393" y="808465"/>
                          <a:pt x="168021" y="809630"/>
                        </a:cubicBezTo>
                        <a:cubicBezTo>
                          <a:pt x="172475" y="812853"/>
                          <a:pt x="176715" y="816362"/>
                          <a:pt x="180715" y="820133"/>
                        </a:cubicBezTo>
                        <a:cubicBezTo>
                          <a:pt x="182797" y="822086"/>
                          <a:pt x="184812" y="824077"/>
                          <a:pt x="186755" y="826111"/>
                        </a:cubicBezTo>
                        <a:cubicBezTo>
                          <a:pt x="195171" y="834857"/>
                          <a:pt x="202390" y="844095"/>
                          <a:pt x="208663" y="852168"/>
                        </a:cubicBezTo>
                        <a:cubicBezTo>
                          <a:pt x="215982" y="861563"/>
                          <a:pt x="223272" y="871016"/>
                          <a:pt x="230528" y="880521"/>
                        </a:cubicBezTo>
                        <a:cubicBezTo>
                          <a:pt x="230471" y="879604"/>
                          <a:pt x="230380" y="878693"/>
                          <a:pt x="230328" y="877776"/>
                        </a:cubicBezTo>
                        <a:cubicBezTo>
                          <a:pt x="227015" y="870615"/>
                          <a:pt x="223778" y="863454"/>
                          <a:pt x="220703" y="856154"/>
                        </a:cubicBezTo>
                        <a:cubicBezTo>
                          <a:pt x="213585" y="839287"/>
                          <a:pt x="207183" y="822258"/>
                          <a:pt x="201535" y="804894"/>
                        </a:cubicBezTo>
                        <a:cubicBezTo>
                          <a:pt x="200198" y="800789"/>
                          <a:pt x="198910" y="796664"/>
                          <a:pt x="197673" y="792525"/>
                        </a:cubicBezTo>
                        <a:cubicBezTo>
                          <a:pt x="197387" y="791570"/>
                          <a:pt x="197076" y="790663"/>
                          <a:pt x="196795" y="789722"/>
                        </a:cubicBezTo>
                        <a:cubicBezTo>
                          <a:pt x="195663" y="785903"/>
                          <a:pt x="194589" y="782084"/>
                          <a:pt x="193510" y="778217"/>
                        </a:cubicBezTo>
                        <a:cubicBezTo>
                          <a:pt x="193410" y="777849"/>
                          <a:pt x="193295" y="777477"/>
                          <a:pt x="193195" y="777104"/>
                        </a:cubicBezTo>
                        <a:cubicBezTo>
                          <a:pt x="192350" y="774087"/>
                          <a:pt x="191572" y="771046"/>
                          <a:pt x="190784" y="768034"/>
                        </a:cubicBezTo>
                        <a:cubicBezTo>
                          <a:pt x="189910" y="764663"/>
                          <a:pt x="189003" y="761307"/>
                          <a:pt x="188215" y="757917"/>
                        </a:cubicBezTo>
                        <a:cubicBezTo>
                          <a:pt x="188144" y="757612"/>
                          <a:pt x="188087" y="757306"/>
                          <a:pt x="188015" y="757001"/>
                        </a:cubicBezTo>
                        <a:cubicBezTo>
                          <a:pt x="186716" y="751410"/>
                          <a:pt x="185442" y="745810"/>
                          <a:pt x="184291" y="740186"/>
                        </a:cubicBezTo>
                        <a:cubicBezTo>
                          <a:pt x="183045" y="734085"/>
                          <a:pt x="183336" y="728218"/>
                          <a:pt x="182630" y="722140"/>
                        </a:cubicBezTo>
                        <a:cubicBezTo>
                          <a:pt x="182525" y="721429"/>
                          <a:pt x="183012" y="720770"/>
                          <a:pt x="183723" y="720665"/>
                        </a:cubicBezTo>
                        <a:cubicBezTo>
                          <a:pt x="183804" y="720651"/>
                          <a:pt x="183890" y="720646"/>
                          <a:pt x="183971" y="720651"/>
                        </a:cubicBezTo>
                        <a:close/>
                        <a:moveTo>
                          <a:pt x="279678" y="1134537"/>
                        </a:moveTo>
                        <a:lnTo>
                          <a:pt x="283664" y="1133004"/>
                        </a:lnTo>
                        <a:cubicBezTo>
                          <a:pt x="275324" y="1119498"/>
                          <a:pt x="268277" y="1103677"/>
                          <a:pt x="262481" y="1085340"/>
                        </a:cubicBezTo>
                        <a:cubicBezTo>
                          <a:pt x="242574" y="1067241"/>
                          <a:pt x="224766" y="1046836"/>
                          <a:pt x="208845" y="1025028"/>
                        </a:cubicBezTo>
                        <a:cubicBezTo>
                          <a:pt x="196093" y="1007641"/>
                          <a:pt x="184582" y="989375"/>
                          <a:pt x="174399" y="970365"/>
                        </a:cubicBezTo>
                        <a:cubicBezTo>
                          <a:pt x="169305" y="960778"/>
                          <a:pt x="164407" y="951097"/>
                          <a:pt x="159700" y="941324"/>
                        </a:cubicBezTo>
                        <a:cubicBezTo>
                          <a:pt x="155484" y="932521"/>
                          <a:pt x="149727" y="923135"/>
                          <a:pt x="148777" y="913252"/>
                        </a:cubicBezTo>
                        <a:cubicBezTo>
                          <a:pt x="148738" y="912847"/>
                          <a:pt x="149034" y="912488"/>
                          <a:pt x="149435" y="912450"/>
                        </a:cubicBezTo>
                        <a:cubicBezTo>
                          <a:pt x="149459" y="912445"/>
                          <a:pt x="149488" y="912445"/>
                          <a:pt x="149512" y="912445"/>
                        </a:cubicBezTo>
                        <a:cubicBezTo>
                          <a:pt x="149669" y="912445"/>
                          <a:pt x="149827" y="912498"/>
                          <a:pt x="149951" y="912598"/>
                        </a:cubicBezTo>
                        <a:cubicBezTo>
                          <a:pt x="150581" y="913100"/>
                          <a:pt x="151154" y="913682"/>
                          <a:pt x="151756" y="914226"/>
                        </a:cubicBezTo>
                        <a:cubicBezTo>
                          <a:pt x="160554" y="922185"/>
                          <a:pt x="166407" y="934640"/>
                          <a:pt x="172876" y="944337"/>
                        </a:cubicBezTo>
                        <a:cubicBezTo>
                          <a:pt x="174060" y="946112"/>
                          <a:pt x="175263" y="947865"/>
                          <a:pt x="176457" y="949636"/>
                        </a:cubicBezTo>
                        <a:cubicBezTo>
                          <a:pt x="182563" y="958707"/>
                          <a:pt x="188731" y="967696"/>
                          <a:pt x="194808" y="976762"/>
                        </a:cubicBezTo>
                        <a:cubicBezTo>
                          <a:pt x="209704" y="998986"/>
                          <a:pt x="225258" y="1020756"/>
                          <a:pt x="242917" y="1040859"/>
                        </a:cubicBezTo>
                        <a:cubicBezTo>
                          <a:pt x="246517" y="1044960"/>
                          <a:pt x="250212" y="1048975"/>
                          <a:pt x="253950" y="1052947"/>
                        </a:cubicBezTo>
                        <a:cubicBezTo>
                          <a:pt x="249501" y="1032223"/>
                          <a:pt x="246698" y="1011179"/>
                          <a:pt x="245576" y="990010"/>
                        </a:cubicBezTo>
                        <a:cubicBezTo>
                          <a:pt x="245424" y="987093"/>
                          <a:pt x="245280" y="984181"/>
                          <a:pt x="245185" y="981264"/>
                        </a:cubicBezTo>
                        <a:cubicBezTo>
                          <a:pt x="245104" y="978696"/>
                          <a:pt x="245056" y="976132"/>
                          <a:pt x="245027" y="973568"/>
                        </a:cubicBezTo>
                        <a:cubicBezTo>
                          <a:pt x="244922" y="973191"/>
                          <a:pt x="244822" y="972814"/>
                          <a:pt x="244722" y="972437"/>
                        </a:cubicBezTo>
                        <a:cubicBezTo>
                          <a:pt x="242712" y="965109"/>
                          <a:pt x="241079" y="957871"/>
                          <a:pt x="239709" y="950996"/>
                        </a:cubicBezTo>
                        <a:cubicBezTo>
                          <a:pt x="237164" y="938240"/>
                          <a:pt x="235093" y="925417"/>
                          <a:pt x="233503" y="912527"/>
                        </a:cubicBezTo>
                        <a:cubicBezTo>
                          <a:pt x="220861" y="895798"/>
                          <a:pt x="208114" y="879151"/>
                          <a:pt x="195267" y="862585"/>
                        </a:cubicBezTo>
                        <a:cubicBezTo>
                          <a:pt x="189084" y="854636"/>
                          <a:pt x="182792" y="846668"/>
                          <a:pt x="175917" y="839335"/>
                        </a:cubicBezTo>
                        <a:cubicBezTo>
                          <a:pt x="172332" y="835487"/>
                          <a:pt x="168527" y="831849"/>
                          <a:pt x="164522" y="828440"/>
                        </a:cubicBezTo>
                        <a:cubicBezTo>
                          <a:pt x="162454" y="826703"/>
                          <a:pt x="160349" y="825013"/>
                          <a:pt x="158148" y="823437"/>
                        </a:cubicBezTo>
                        <a:cubicBezTo>
                          <a:pt x="155947" y="821862"/>
                          <a:pt x="153785" y="820477"/>
                          <a:pt x="151522" y="819140"/>
                        </a:cubicBezTo>
                        <a:cubicBezTo>
                          <a:pt x="147277" y="816624"/>
                          <a:pt x="142847" y="814443"/>
                          <a:pt x="138269" y="812609"/>
                        </a:cubicBezTo>
                        <a:cubicBezTo>
                          <a:pt x="135304" y="811426"/>
                          <a:pt x="132277" y="810432"/>
                          <a:pt x="129198" y="809549"/>
                        </a:cubicBezTo>
                        <a:cubicBezTo>
                          <a:pt x="126310" y="808719"/>
                          <a:pt x="123393" y="808022"/>
                          <a:pt x="120452" y="807463"/>
                        </a:cubicBezTo>
                        <a:cubicBezTo>
                          <a:pt x="117630" y="806928"/>
                          <a:pt x="114799" y="806508"/>
                          <a:pt x="111944" y="806226"/>
                        </a:cubicBezTo>
                        <a:cubicBezTo>
                          <a:pt x="108946" y="805935"/>
                          <a:pt x="105939" y="805749"/>
                          <a:pt x="102926" y="805749"/>
                        </a:cubicBezTo>
                        <a:cubicBezTo>
                          <a:pt x="101336" y="805749"/>
                          <a:pt x="99732" y="805792"/>
                          <a:pt x="98123" y="805873"/>
                        </a:cubicBezTo>
                        <a:cubicBezTo>
                          <a:pt x="97221" y="805921"/>
                          <a:pt x="96319" y="806026"/>
                          <a:pt x="95421" y="806093"/>
                        </a:cubicBezTo>
                        <a:cubicBezTo>
                          <a:pt x="91320" y="806422"/>
                          <a:pt x="87219" y="806952"/>
                          <a:pt x="83123" y="807597"/>
                        </a:cubicBezTo>
                        <a:cubicBezTo>
                          <a:pt x="71794" y="809382"/>
                          <a:pt x="60484" y="811817"/>
                          <a:pt x="49299" y="811817"/>
                        </a:cubicBezTo>
                        <a:cubicBezTo>
                          <a:pt x="44682" y="811850"/>
                          <a:pt x="40075" y="811363"/>
                          <a:pt x="35568" y="810361"/>
                        </a:cubicBezTo>
                        <a:cubicBezTo>
                          <a:pt x="57911" y="840342"/>
                          <a:pt x="80622" y="871040"/>
                          <a:pt x="92184" y="906669"/>
                        </a:cubicBezTo>
                        <a:cubicBezTo>
                          <a:pt x="98076" y="924834"/>
                          <a:pt x="100907" y="943835"/>
                          <a:pt x="105289" y="962430"/>
                        </a:cubicBezTo>
                        <a:cubicBezTo>
                          <a:pt x="112245" y="991901"/>
                          <a:pt x="123087" y="1020321"/>
                          <a:pt x="137538" y="1046932"/>
                        </a:cubicBezTo>
                        <a:cubicBezTo>
                          <a:pt x="148753" y="1067575"/>
                          <a:pt x="162235" y="1087192"/>
                          <a:pt x="179298" y="1103266"/>
                        </a:cubicBezTo>
                        <a:cubicBezTo>
                          <a:pt x="200370" y="1123112"/>
                          <a:pt x="226848" y="1136814"/>
                          <a:pt x="254929" y="1143269"/>
                        </a:cubicBezTo>
                        <a:cubicBezTo>
                          <a:pt x="263002" y="1140948"/>
                          <a:pt x="271218" y="1137788"/>
                          <a:pt x="279678" y="1134513"/>
                        </a:cubicBezTo>
                        <a:close/>
                        <a:moveTo>
                          <a:pt x="292420" y="724799"/>
                        </a:moveTo>
                        <a:cubicBezTo>
                          <a:pt x="290797" y="720369"/>
                          <a:pt x="289264" y="715915"/>
                          <a:pt x="287822" y="711432"/>
                        </a:cubicBezTo>
                        <a:cubicBezTo>
                          <a:pt x="286195" y="706347"/>
                          <a:pt x="284648" y="701234"/>
                          <a:pt x="283258" y="696074"/>
                        </a:cubicBezTo>
                        <a:cubicBezTo>
                          <a:pt x="272684" y="709241"/>
                          <a:pt x="265222" y="724341"/>
                          <a:pt x="259903" y="740382"/>
                        </a:cubicBezTo>
                        <a:cubicBezTo>
                          <a:pt x="258805" y="743686"/>
                          <a:pt x="257812" y="747037"/>
                          <a:pt x="256886" y="750408"/>
                        </a:cubicBezTo>
                        <a:cubicBezTo>
                          <a:pt x="256409" y="752112"/>
                          <a:pt x="255979" y="753816"/>
                          <a:pt x="255559" y="755535"/>
                        </a:cubicBezTo>
                        <a:cubicBezTo>
                          <a:pt x="255110" y="757349"/>
                          <a:pt x="254676" y="759163"/>
                          <a:pt x="254270" y="760987"/>
                        </a:cubicBezTo>
                        <a:cubicBezTo>
                          <a:pt x="253883" y="762739"/>
                          <a:pt x="253516" y="764491"/>
                          <a:pt x="253162" y="766239"/>
                        </a:cubicBezTo>
                        <a:cubicBezTo>
                          <a:pt x="252403" y="770058"/>
                          <a:pt x="251730" y="773877"/>
                          <a:pt x="251152" y="777730"/>
                        </a:cubicBezTo>
                        <a:cubicBezTo>
                          <a:pt x="249897" y="785846"/>
                          <a:pt x="248947" y="794024"/>
                          <a:pt x="248250" y="802140"/>
                        </a:cubicBezTo>
                        <a:cubicBezTo>
                          <a:pt x="246149" y="826579"/>
                          <a:pt x="245796" y="851136"/>
                          <a:pt x="247185" y="875628"/>
                        </a:cubicBezTo>
                        <a:cubicBezTo>
                          <a:pt x="247758" y="885768"/>
                          <a:pt x="248689" y="895889"/>
                          <a:pt x="249859" y="905977"/>
                        </a:cubicBezTo>
                        <a:cubicBezTo>
                          <a:pt x="249859" y="906029"/>
                          <a:pt x="249859" y="906086"/>
                          <a:pt x="249859" y="906139"/>
                        </a:cubicBezTo>
                        <a:lnTo>
                          <a:pt x="249859" y="906024"/>
                        </a:lnTo>
                        <a:cubicBezTo>
                          <a:pt x="250608" y="901288"/>
                          <a:pt x="251415" y="896567"/>
                          <a:pt x="252336" y="891869"/>
                        </a:cubicBezTo>
                        <a:lnTo>
                          <a:pt x="253067" y="888126"/>
                        </a:lnTo>
                        <a:lnTo>
                          <a:pt x="261441" y="845436"/>
                        </a:lnTo>
                        <a:lnTo>
                          <a:pt x="283922" y="887071"/>
                        </a:lnTo>
                        <a:cubicBezTo>
                          <a:pt x="291599" y="901279"/>
                          <a:pt x="299934" y="913797"/>
                          <a:pt x="308934" y="924624"/>
                        </a:cubicBezTo>
                        <a:cubicBezTo>
                          <a:pt x="311187" y="927345"/>
                          <a:pt x="313479" y="929957"/>
                          <a:pt x="315808" y="932454"/>
                        </a:cubicBezTo>
                        <a:cubicBezTo>
                          <a:pt x="318062" y="934874"/>
                          <a:pt x="320353" y="937190"/>
                          <a:pt x="322678" y="939400"/>
                        </a:cubicBezTo>
                        <a:cubicBezTo>
                          <a:pt x="326488" y="943067"/>
                          <a:pt x="330498" y="946518"/>
                          <a:pt x="334685" y="949741"/>
                        </a:cubicBezTo>
                        <a:cubicBezTo>
                          <a:pt x="339044" y="953083"/>
                          <a:pt x="343679" y="956143"/>
                          <a:pt x="348444" y="959184"/>
                        </a:cubicBezTo>
                        <a:cubicBezTo>
                          <a:pt x="340782" y="944924"/>
                          <a:pt x="333888" y="930262"/>
                          <a:pt x="327801" y="915262"/>
                        </a:cubicBezTo>
                        <a:cubicBezTo>
                          <a:pt x="326622" y="912336"/>
                          <a:pt x="325414" y="909423"/>
                          <a:pt x="324292" y="906478"/>
                        </a:cubicBezTo>
                        <a:cubicBezTo>
                          <a:pt x="322964" y="902921"/>
                          <a:pt x="321833" y="899288"/>
                          <a:pt x="320697" y="895665"/>
                        </a:cubicBezTo>
                        <a:cubicBezTo>
                          <a:pt x="318787" y="889520"/>
                          <a:pt x="317011" y="883323"/>
                          <a:pt x="315541" y="877046"/>
                        </a:cubicBezTo>
                        <a:cubicBezTo>
                          <a:pt x="314347" y="871951"/>
                          <a:pt x="313345" y="866819"/>
                          <a:pt x="312533" y="861640"/>
                        </a:cubicBezTo>
                        <a:cubicBezTo>
                          <a:pt x="311578" y="855605"/>
                          <a:pt x="311850" y="851256"/>
                          <a:pt x="312371" y="845369"/>
                        </a:cubicBezTo>
                        <a:cubicBezTo>
                          <a:pt x="312390" y="845126"/>
                          <a:pt x="312509" y="844901"/>
                          <a:pt x="312700" y="844749"/>
                        </a:cubicBezTo>
                        <a:cubicBezTo>
                          <a:pt x="312891" y="844586"/>
                          <a:pt x="313140" y="844496"/>
                          <a:pt x="313392" y="844496"/>
                        </a:cubicBezTo>
                        <a:cubicBezTo>
                          <a:pt x="313827" y="844481"/>
                          <a:pt x="314228" y="844739"/>
                          <a:pt x="314395" y="845140"/>
                        </a:cubicBezTo>
                        <a:cubicBezTo>
                          <a:pt x="315393" y="847704"/>
                          <a:pt x="316782" y="849332"/>
                          <a:pt x="317575" y="851962"/>
                        </a:cubicBezTo>
                        <a:cubicBezTo>
                          <a:pt x="318568" y="855271"/>
                          <a:pt x="319284" y="858680"/>
                          <a:pt x="320272" y="861988"/>
                        </a:cubicBezTo>
                        <a:cubicBezTo>
                          <a:pt x="321762" y="867010"/>
                          <a:pt x="323451" y="871975"/>
                          <a:pt x="325294" y="876878"/>
                        </a:cubicBezTo>
                        <a:cubicBezTo>
                          <a:pt x="326426" y="879881"/>
                          <a:pt x="327729" y="882822"/>
                          <a:pt x="328975" y="885782"/>
                        </a:cubicBezTo>
                        <a:cubicBezTo>
                          <a:pt x="331840" y="892533"/>
                          <a:pt x="334838" y="899212"/>
                          <a:pt x="338046" y="905786"/>
                        </a:cubicBezTo>
                        <a:cubicBezTo>
                          <a:pt x="347694" y="925441"/>
                          <a:pt x="359482" y="943830"/>
                          <a:pt x="370834" y="962497"/>
                        </a:cubicBezTo>
                        <a:cubicBezTo>
                          <a:pt x="374405" y="968365"/>
                          <a:pt x="377924" y="974251"/>
                          <a:pt x="381395" y="980161"/>
                        </a:cubicBezTo>
                        <a:cubicBezTo>
                          <a:pt x="388943" y="985384"/>
                          <a:pt x="396094" y="990779"/>
                          <a:pt x="402850" y="996350"/>
                        </a:cubicBezTo>
                        <a:cubicBezTo>
                          <a:pt x="402978" y="989480"/>
                          <a:pt x="403203" y="982610"/>
                          <a:pt x="403571" y="975745"/>
                        </a:cubicBezTo>
                        <a:lnTo>
                          <a:pt x="406025" y="929771"/>
                        </a:lnTo>
                        <a:lnTo>
                          <a:pt x="433996" y="966340"/>
                        </a:lnTo>
                        <a:cubicBezTo>
                          <a:pt x="436860" y="970064"/>
                          <a:pt x="439801" y="973697"/>
                          <a:pt x="442809" y="977278"/>
                        </a:cubicBezTo>
                        <a:cubicBezTo>
                          <a:pt x="441219" y="968751"/>
                          <a:pt x="438894" y="960382"/>
                          <a:pt x="435858" y="952257"/>
                        </a:cubicBezTo>
                        <a:cubicBezTo>
                          <a:pt x="413897" y="893101"/>
                          <a:pt x="364079" y="849614"/>
                          <a:pt x="329099" y="797208"/>
                        </a:cubicBezTo>
                        <a:cubicBezTo>
                          <a:pt x="316238" y="777930"/>
                          <a:pt x="305358" y="757397"/>
                          <a:pt x="296635" y="735928"/>
                        </a:cubicBezTo>
                        <a:cubicBezTo>
                          <a:pt x="295198" y="732252"/>
                          <a:pt x="293795" y="728542"/>
                          <a:pt x="292406" y="724776"/>
                        </a:cubicBezTo>
                        <a:close/>
                        <a:moveTo>
                          <a:pt x="306079" y="987571"/>
                        </a:moveTo>
                        <a:cubicBezTo>
                          <a:pt x="306222" y="987571"/>
                          <a:pt x="306360" y="987623"/>
                          <a:pt x="306470" y="987719"/>
                        </a:cubicBezTo>
                        <a:cubicBezTo>
                          <a:pt x="313875" y="994302"/>
                          <a:pt x="317622" y="1005784"/>
                          <a:pt x="322979" y="1014091"/>
                        </a:cubicBezTo>
                        <a:cubicBezTo>
                          <a:pt x="327996" y="1021868"/>
                          <a:pt x="333582" y="1029253"/>
                          <a:pt x="339330" y="1036501"/>
                        </a:cubicBezTo>
                        <a:cubicBezTo>
                          <a:pt x="340075" y="1037455"/>
                          <a:pt x="340786" y="1038410"/>
                          <a:pt x="341536" y="1039341"/>
                        </a:cubicBezTo>
                        <a:cubicBezTo>
                          <a:pt x="350740" y="1050799"/>
                          <a:pt x="360523" y="1061689"/>
                          <a:pt x="370586" y="1072340"/>
                        </a:cubicBezTo>
                        <a:cubicBezTo>
                          <a:pt x="373513" y="1075433"/>
                          <a:pt x="376463" y="1078508"/>
                          <a:pt x="379442" y="1081568"/>
                        </a:cubicBezTo>
                        <a:cubicBezTo>
                          <a:pt x="381108" y="1083282"/>
                          <a:pt x="382784" y="1085015"/>
                          <a:pt x="384446" y="1086724"/>
                        </a:cubicBezTo>
                        <a:lnTo>
                          <a:pt x="387253" y="1089565"/>
                        </a:lnTo>
                        <a:cubicBezTo>
                          <a:pt x="395817" y="1098249"/>
                          <a:pt x="404372" y="1106976"/>
                          <a:pt x="412703" y="1115908"/>
                        </a:cubicBezTo>
                        <a:cubicBezTo>
                          <a:pt x="410794" y="1105491"/>
                          <a:pt x="409151" y="1095036"/>
                          <a:pt x="407777" y="1084538"/>
                        </a:cubicBezTo>
                        <a:cubicBezTo>
                          <a:pt x="407399" y="1081625"/>
                          <a:pt x="407056" y="1078713"/>
                          <a:pt x="406722" y="1075796"/>
                        </a:cubicBezTo>
                        <a:cubicBezTo>
                          <a:pt x="406387" y="1072879"/>
                          <a:pt x="406048" y="1069934"/>
                          <a:pt x="405767" y="1066998"/>
                        </a:cubicBezTo>
                        <a:cubicBezTo>
                          <a:pt x="405709" y="1066391"/>
                          <a:pt x="405666" y="1065785"/>
                          <a:pt x="405604" y="1065183"/>
                        </a:cubicBezTo>
                        <a:cubicBezTo>
                          <a:pt x="404850" y="1057354"/>
                          <a:pt x="404258" y="1049510"/>
                          <a:pt x="403824" y="1041657"/>
                        </a:cubicBezTo>
                        <a:cubicBezTo>
                          <a:pt x="403781" y="1040921"/>
                          <a:pt x="403733" y="1040186"/>
                          <a:pt x="403695" y="1039451"/>
                        </a:cubicBezTo>
                        <a:cubicBezTo>
                          <a:pt x="403332" y="1032638"/>
                          <a:pt x="403084" y="1025821"/>
                          <a:pt x="402950" y="1018999"/>
                        </a:cubicBezTo>
                        <a:lnTo>
                          <a:pt x="402950" y="1018875"/>
                        </a:lnTo>
                        <a:lnTo>
                          <a:pt x="402830" y="1018774"/>
                        </a:lnTo>
                        <a:cubicBezTo>
                          <a:pt x="397221" y="1013656"/>
                          <a:pt x="391373" y="1008777"/>
                          <a:pt x="385386" y="1004127"/>
                        </a:cubicBezTo>
                        <a:cubicBezTo>
                          <a:pt x="384431" y="1003378"/>
                          <a:pt x="383438" y="1002652"/>
                          <a:pt x="382464" y="1001912"/>
                        </a:cubicBezTo>
                        <a:cubicBezTo>
                          <a:pt x="377055" y="997826"/>
                          <a:pt x="371541" y="993925"/>
                          <a:pt x="365927" y="990216"/>
                        </a:cubicBezTo>
                        <a:cubicBezTo>
                          <a:pt x="363931" y="988893"/>
                          <a:pt x="361936" y="987556"/>
                          <a:pt x="359921" y="986287"/>
                        </a:cubicBezTo>
                        <a:cubicBezTo>
                          <a:pt x="347986" y="978753"/>
                          <a:pt x="335673" y="971797"/>
                          <a:pt x="324444" y="963242"/>
                        </a:cubicBezTo>
                        <a:cubicBezTo>
                          <a:pt x="321656" y="961122"/>
                          <a:pt x="318959" y="958893"/>
                          <a:pt x="316329" y="956596"/>
                        </a:cubicBezTo>
                        <a:cubicBezTo>
                          <a:pt x="314094" y="954649"/>
                          <a:pt x="311951" y="952610"/>
                          <a:pt x="309821" y="950548"/>
                        </a:cubicBezTo>
                        <a:cubicBezTo>
                          <a:pt x="307606" y="948395"/>
                          <a:pt x="305453" y="946175"/>
                          <a:pt x="303348" y="943912"/>
                        </a:cubicBezTo>
                        <a:cubicBezTo>
                          <a:pt x="289828" y="929379"/>
                          <a:pt x="278522" y="912670"/>
                          <a:pt x="269036" y="895135"/>
                        </a:cubicBezTo>
                        <a:cubicBezTo>
                          <a:pt x="267800" y="901460"/>
                          <a:pt x="266783" y="907829"/>
                          <a:pt x="265866" y="914231"/>
                        </a:cubicBezTo>
                        <a:cubicBezTo>
                          <a:pt x="265327" y="917993"/>
                          <a:pt x="264912" y="921765"/>
                          <a:pt x="264510" y="925536"/>
                        </a:cubicBezTo>
                        <a:cubicBezTo>
                          <a:pt x="264033" y="929661"/>
                          <a:pt x="263508" y="933781"/>
                          <a:pt x="263178" y="937920"/>
                        </a:cubicBezTo>
                        <a:cubicBezTo>
                          <a:pt x="263126" y="938522"/>
                          <a:pt x="263107" y="939128"/>
                          <a:pt x="263059" y="939730"/>
                        </a:cubicBezTo>
                        <a:cubicBezTo>
                          <a:pt x="262768" y="943616"/>
                          <a:pt x="262649" y="947511"/>
                          <a:pt x="262472" y="951407"/>
                        </a:cubicBezTo>
                        <a:cubicBezTo>
                          <a:pt x="262171" y="958143"/>
                          <a:pt x="262052" y="964884"/>
                          <a:pt x="262109" y="971620"/>
                        </a:cubicBezTo>
                        <a:cubicBezTo>
                          <a:pt x="262109" y="972618"/>
                          <a:pt x="262109" y="973616"/>
                          <a:pt x="262109" y="974609"/>
                        </a:cubicBezTo>
                        <a:cubicBezTo>
                          <a:pt x="262152" y="977435"/>
                          <a:pt x="262109" y="980262"/>
                          <a:pt x="262224" y="983088"/>
                        </a:cubicBezTo>
                        <a:cubicBezTo>
                          <a:pt x="262338" y="985914"/>
                          <a:pt x="262596" y="988745"/>
                          <a:pt x="262763" y="991571"/>
                        </a:cubicBezTo>
                        <a:cubicBezTo>
                          <a:pt x="262897" y="993787"/>
                          <a:pt x="263011" y="996002"/>
                          <a:pt x="263183" y="998212"/>
                        </a:cubicBezTo>
                        <a:cubicBezTo>
                          <a:pt x="263708" y="1004996"/>
                          <a:pt x="264429" y="1011752"/>
                          <a:pt x="265308" y="1018497"/>
                        </a:cubicBezTo>
                        <a:cubicBezTo>
                          <a:pt x="267451" y="1035278"/>
                          <a:pt x="270717" y="1051897"/>
                          <a:pt x="275076" y="1068244"/>
                        </a:cubicBezTo>
                        <a:cubicBezTo>
                          <a:pt x="275739" y="1070712"/>
                          <a:pt x="276508" y="1073175"/>
                          <a:pt x="277234" y="1075644"/>
                        </a:cubicBezTo>
                        <a:cubicBezTo>
                          <a:pt x="280341" y="1086333"/>
                          <a:pt x="284223" y="1096788"/>
                          <a:pt x="288839" y="1106919"/>
                        </a:cubicBezTo>
                        <a:cubicBezTo>
                          <a:pt x="292024" y="1113913"/>
                          <a:pt x="295709" y="1120668"/>
                          <a:pt x="299872" y="1127132"/>
                        </a:cubicBezTo>
                        <a:cubicBezTo>
                          <a:pt x="304355" y="1125647"/>
                          <a:pt x="308905" y="1124296"/>
                          <a:pt x="313555" y="1123175"/>
                        </a:cubicBezTo>
                        <a:cubicBezTo>
                          <a:pt x="320582" y="1121437"/>
                          <a:pt x="327758" y="1120382"/>
                          <a:pt x="334986" y="1120019"/>
                        </a:cubicBezTo>
                        <a:cubicBezTo>
                          <a:pt x="336442" y="1119957"/>
                          <a:pt x="337893" y="1119923"/>
                          <a:pt x="339349" y="1119923"/>
                        </a:cubicBezTo>
                        <a:lnTo>
                          <a:pt x="339349" y="1119923"/>
                        </a:lnTo>
                        <a:cubicBezTo>
                          <a:pt x="342820" y="1119923"/>
                          <a:pt x="346234" y="1120129"/>
                          <a:pt x="349595" y="1120444"/>
                        </a:cubicBezTo>
                        <a:cubicBezTo>
                          <a:pt x="352492" y="1120711"/>
                          <a:pt x="355323" y="1121083"/>
                          <a:pt x="358131" y="1121532"/>
                        </a:cubicBezTo>
                        <a:cubicBezTo>
                          <a:pt x="366208" y="1122902"/>
                          <a:pt x="374195" y="1124759"/>
                          <a:pt x="382049" y="1127089"/>
                        </a:cubicBezTo>
                        <a:cubicBezTo>
                          <a:pt x="389592" y="1129257"/>
                          <a:pt x="396872" y="1131687"/>
                          <a:pt x="404034" y="1134250"/>
                        </a:cubicBezTo>
                        <a:cubicBezTo>
                          <a:pt x="392385" y="1120921"/>
                          <a:pt x="380526" y="1107792"/>
                          <a:pt x="368839" y="1094496"/>
                        </a:cubicBezTo>
                        <a:cubicBezTo>
                          <a:pt x="367020" y="1092420"/>
                          <a:pt x="365211" y="1090319"/>
                          <a:pt x="363397" y="1088233"/>
                        </a:cubicBezTo>
                        <a:cubicBezTo>
                          <a:pt x="360928" y="1085397"/>
                          <a:pt x="358474" y="1082542"/>
                          <a:pt x="356044" y="1079673"/>
                        </a:cubicBezTo>
                        <a:cubicBezTo>
                          <a:pt x="355023" y="1078470"/>
                          <a:pt x="354020" y="1077243"/>
                          <a:pt x="353008" y="1076030"/>
                        </a:cubicBezTo>
                        <a:cubicBezTo>
                          <a:pt x="348893" y="1071108"/>
                          <a:pt x="344892" y="1066095"/>
                          <a:pt x="341001" y="1060997"/>
                        </a:cubicBezTo>
                        <a:cubicBezTo>
                          <a:pt x="340700" y="1060600"/>
                          <a:pt x="340395" y="1060218"/>
                          <a:pt x="340099" y="1059827"/>
                        </a:cubicBezTo>
                        <a:cubicBezTo>
                          <a:pt x="336141" y="1054575"/>
                          <a:pt x="332298" y="1049252"/>
                          <a:pt x="328727" y="1043733"/>
                        </a:cubicBezTo>
                        <a:cubicBezTo>
                          <a:pt x="323184" y="1035116"/>
                          <a:pt x="318238" y="1026126"/>
                          <a:pt x="313927" y="1016831"/>
                        </a:cubicBezTo>
                        <a:cubicBezTo>
                          <a:pt x="311244" y="1011074"/>
                          <a:pt x="307578" y="1004061"/>
                          <a:pt x="306002" y="997152"/>
                        </a:cubicBezTo>
                        <a:cubicBezTo>
                          <a:pt x="305253" y="994216"/>
                          <a:pt x="305043" y="991171"/>
                          <a:pt x="305391" y="988158"/>
                        </a:cubicBezTo>
                        <a:cubicBezTo>
                          <a:pt x="305429" y="987810"/>
                          <a:pt x="305725" y="987542"/>
                          <a:pt x="306079" y="987547"/>
                        </a:cubicBezTo>
                        <a:close/>
                        <a:moveTo>
                          <a:pt x="439071" y="1340888"/>
                        </a:moveTo>
                        <a:cubicBezTo>
                          <a:pt x="454906" y="1332767"/>
                          <a:pt x="471286" y="1325759"/>
                          <a:pt x="488096" y="1319915"/>
                        </a:cubicBezTo>
                        <a:cubicBezTo>
                          <a:pt x="482945" y="1312339"/>
                          <a:pt x="478247" y="1304490"/>
                          <a:pt x="473893" y="1296479"/>
                        </a:cubicBezTo>
                        <a:cubicBezTo>
                          <a:pt x="465729" y="1292130"/>
                          <a:pt x="457752" y="1287408"/>
                          <a:pt x="449941" y="1282482"/>
                        </a:cubicBezTo>
                        <a:cubicBezTo>
                          <a:pt x="431165" y="1270608"/>
                          <a:pt x="413625" y="1256878"/>
                          <a:pt x="395402" y="1244165"/>
                        </a:cubicBezTo>
                        <a:cubicBezTo>
                          <a:pt x="385653" y="1237366"/>
                          <a:pt x="375671" y="1230797"/>
                          <a:pt x="365473" y="1224691"/>
                        </a:cubicBezTo>
                        <a:cubicBezTo>
                          <a:pt x="356106" y="1219096"/>
                          <a:pt x="345818" y="1214837"/>
                          <a:pt x="337583" y="1207643"/>
                        </a:cubicBezTo>
                        <a:cubicBezTo>
                          <a:pt x="337001" y="1207137"/>
                          <a:pt x="337167" y="1205872"/>
                          <a:pt x="338060" y="1205872"/>
                        </a:cubicBezTo>
                        <a:lnTo>
                          <a:pt x="338060" y="1205872"/>
                        </a:lnTo>
                        <a:cubicBezTo>
                          <a:pt x="348444" y="1205972"/>
                          <a:pt x="357811" y="1210273"/>
                          <a:pt x="367249" y="1214441"/>
                        </a:cubicBezTo>
                        <a:cubicBezTo>
                          <a:pt x="377046" y="1218766"/>
                          <a:pt x="386608" y="1223559"/>
                          <a:pt x="395942" y="1228821"/>
                        </a:cubicBezTo>
                        <a:cubicBezTo>
                          <a:pt x="415324" y="1239729"/>
                          <a:pt x="434507" y="1251020"/>
                          <a:pt x="453670" y="1262311"/>
                        </a:cubicBezTo>
                        <a:cubicBezTo>
                          <a:pt x="455389" y="1263318"/>
                          <a:pt x="457136" y="1264292"/>
                          <a:pt x="458864" y="1265295"/>
                        </a:cubicBezTo>
                        <a:cubicBezTo>
                          <a:pt x="449669" y="1243759"/>
                          <a:pt x="442370" y="1222008"/>
                          <a:pt x="435824" y="1201799"/>
                        </a:cubicBezTo>
                        <a:cubicBezTo>
                          <a:pt x="434951" y="1199102"/>
                          <a:pt x="434082" y="1196404"/>
                          <a:pt x="433232" y="1193769"/>
                        </a:cubicBezTo>
                        <a:lnTo>
                          <a:pt x="433232" y="1193769"/>
                        </a:lnTo>
                        <a:lnTo>
                          <a:pt x="430625" y="1185687"/>
                        </a:lnTo>
                        <a:lnTo>
                          <a:pt x="424214" y="1165793"/>
                        </a:lnTo>
                        <a:lnTo>
                          <a:pt x="425474" y="1166065"/>
                        </a:lnTo>
                        <a:cubicBezTo>
                          <a:pt x="424768" y="1164184"/>
                          <a:pt x="424094" y="1162303"/>
                          <a:pt x="423450" y="1160417"/>
                        </a:cubicBezTo>
                        <a:cubicBezTo>
                          <a:pt x="408526" y="1153600"/>
                          <a:pt x="393115" y="1147909"/>
                          <a:pt x="377346" y="1143388"/>
                        </a:cubicBezTo>
                        <a:cubicBezTo>
                          <a:pt x="369211" y="1140977"/>
                          <a:pt x="360919" y="1139149"/>
                          <a:pt x="352521" y="1137926"/>
                        </a:cubicBezTo>
                        <a:cubicBezTo>
                          <a:pt x="348659" y="1137377"/>
                          <a:pt x="344763" y="1137058"/>
                          <a:pt x="340863" y="1136972"/>
                        </a:cubicBezTo>
                        <a:cubicBezTo>
                          <a:pt x="340352" y="1136972"/>
                          <a:pt x="339841" y="1136886"/>
                          <a:pt x="339330" y="1136886"/>
                        </a:cubicBezTo>
                        <a:cubicBezTo>
                          <a:pt x="338127" y="1136886"/>
                          <a:pt x="336924" y="1136914"/>
                          <a:pt x="335716" y="1136967"/>
                        </a:cubicBezTo>
                        <a:cubicBezTo>
                          <a:pt x="333434" y="1137067"/>
                          <a:pt x="331171" y="1137272"/>
                          <a:pt x="328918" y="1137554"/>
                        </a:cubicBezTo>
                        <a:cubicBezTo>
                          <a:pt x="322826" y="1138370"/>
                          <a:pt x="316806" y="1139674"/>
                          <a:pt x="310924" y="1141459"/>
                        </a:cubicBezTo>
                        <a:cubicBezTo>
                          <a:pt x="307950" y="1142333"/>
                          <a:pt x="304985" y="1143288"/>
                          <a:pt x="302035" y="1144324"/>
                        </a:cubicBezTo>
                        <a:cubicBezTo>
                          <a:pt x="299242" y="1145279"/>
                          <a:pt x="296459" y="1146315"/>
                          <a:pt x="293680" y="1147365"/>
                        </a:cubicBezTo>
                        <a:lnTo>
                          <a:pt x="293466" y="1147446"/>
                        </a:lnTo>
                        <a:cubicBezTo>
                          <a:pt x="286825" y="1149957"/>
                          <a:pt x="280203" y="1152588"/>
                          <a:pt x="273562" y="1155008"/>
                        </a:cubicBezTo>
                        <a:cubicBezTo>
                          <a:pt x="267580" y="1157233"/>
                          <a:pt x="261484" y="1159143"/>
                          <a:pt x="255301" y="1160737"/>
                        </a:cubicBezTo>
                        <a:cubicBezTo>
                          <a:pt x="247963" y="1162575"/>
                          <a:pt x="240530" y="1163778"/>
                          <a:pt x="232925" y="1163778"/>
                        </a:cubicBezTo>
                        <a:cubicBezTo>
                          <a:pt x="232314" y="1163778"/>
                          <a:pt x="231708" y="1163778"/>
                          <a:pt x="231097" y="1163778"/>
                        </a:cubicBezTo>
                        <a:cubicBezTo>
                          <a:pt x="252012" y="1177127"/>
                          <a:pt x="270468" y="1193979"/>
                          <a:pt x="285664" y="1213591"/>
                        </a:cubicBezTo>
                        <a:cubicBezTo>
                          <a:pt x="304040" y="1237366"/>
                          <a:pt x="317436" y="1264913"/>
                          <a:pt x="337349" y="1287389"/>
                        </a:cubicBezTo>
                        <a:cubicBezTo>
                          <a:pt x="361305" y="1314430"/>
                          <a:pt x="394390" y="1333097"/>
                          <a:pt x="429752" y="1339518"/>
                        </a:cubicBezTo>
                        <a:cubicBezTo>
                          <a:pt x="432841" y="1340057"/>
                          <a:pt x="435953" y="1340487"/>
                          <a:pt x="439071" y="1340864"/>
                        </a:cubicBezTo>
                        <a:close/>
                        <a:moveTo>
                          <a:pt x="419788" y="1011475"/>
                        </a:moveTo>
                        <a:cubicBezTo>
                          <a:pt x="419812" y="1015571"/>
                          <a:pt x="419927" y="1019667"/>
                          <a:pt x="420041" y="1023763"/>
                        </a:cubicBezTo>
                        <a:cubicBezTo>
                          <a:pt x="420161" y="1028060"/>
                          <a:pt x="420313" y="1032318"/>
                          <a:pt x="420519" y="1036591"/>
                        </a:cubicBezTo>
                        <a:cubicBezTo>
                          <a:pt x="420838" y="1043160"/>
                          <a:pt x="421278" y="1049720"/>
                          <a:pt x="421841" y="1056270"/>
                        </a:cubicBezTo>
                        <a:cubicBezTo>
                          <a:pt x="422132" y="1059760"/>
                          <a:pt x="422414" y="1063245"/>
                          <a:pt x="422772" y="1066726"/>
                        </a:cubicBezTo>
                        <a:cubicBezTo>
                          <a:pt x="423130" y="1070206"/>
                          <a:pt x="423560" y="1073681"/>
                          <a:pt x="423975" y="1077157"/>
                        </a:cubicBezTo>
                        <a:cubicBezTo>
                          <a:pt x="425813" y="1092434"/>
                          <a:pt x="428186" y="1107682"/>
                          <a:pt x="431232" y="1122783"/>
                        </a:cubicBezTo>
                        <a:cubicBezTo>
                          <a:pt x="432554" y="1129338"/>
                          <a:pt x="434020" y="1135893"/>
                          <a:pt x="435738" y="1142357"/>
                        </a:cubicBezTo>
                        <a:cubicBezTo>
                          <a:pt x="436254" y="1144305"/>
                          <a:pt x="436808" y="1146238"/>
                          <a:pt x="437376" y="1148167"/>
                        </a:cubicBezTo>
                        <a:cubicBezTo>
                          <a:pt x="438517" y="1152034"/>
                          <a:pt x="439792" y="1155853"/>
                          <a:pt x="441195" y="1159625"/>
                        </a:cubicBezTo>
                        <a:cubicBezTo>
                          <a:pt x="442556" y="1163267"/>
                          <a:pt x="444026" y="1166867"/>
                          <a:pt x="445693" y="1170376"/>
                        </a:cubicBezTo>
                        <a:lnTo>
                          <a:pt x="452973" y="1171942"/>
                        </a:lnTo>
                        <a:cubicBezTo>
                          <a:pt x="455928" y="1172577"/>
                          <a:pt x="458936" y="1173126"/>
                          <a:pt x="461929" y="1173704"/>
                        </a:cubicBezTo>
                        <a:cubicBezTo>
                          <a:pt x="463400" y="1173985"/>
                          <a:pt x="464846" y="1174296"/>
                          <a:pt x="466321" y="1174568"/>
                        </a:cubicBezTo>
                        <a:cubicBezTo>
                          <a:pt x="467797" y="1174840"/>
                          <a:pt x="469377" y="1175098"/>
                          <a:pt x="470909" y="1175365"/>
                        </a:cubicBezTo>
                        <a:cubicBezTo>
                          <a:pt x="475631" y="1176181"/>
                          <a:pt x="480367" y="1176955"/>
                          <a:pt x="485122" y="1177685"/>
                        </a:cubicBezTo>
                        <a:cubicBezTo>
                          <a:pt x="493877" y="1179022"/>
                          <a:pt x="502647" y="1180244"/>
                          <a:pt x="511289" y="1181433"/>
                        </a:cubicBezTo>
                        <a:cubicBezTo>
                          <a:pt x="519023" y="1182498"/>
                          <a:pt x="526819" y="1183595"/>
                          <a:pt x="534629" y="1184775"/>
                        </a:cubicBezTo>
                        <a:cubicBezTo>
                          <a:pt x="527091" y="1177026"/>
                          <a:pt x="519882" y="1168958"/>
                          <a:pt x="513012" y="1160565"/>
                        </a:cubicBezTo>
                        <a:cubicBezTo>
                          <a:pt x="499516" y="1144042"/>
                          <a:pt x="487666" y="1126139"/>
                          <a:pt x="477206" y="1107420"/>
                        </a:cubicBezTo>
                        <a:cubicBezTo>
                          <a:pt x="466699" y="1088429"/>
                          <a:pt x="457494" y="1068745"/>
                          <a:pt x="449660" y="1048503"/>
                        </a:cubicBezTo>
                        <a:cubicBezTo>
                          <a:pt x="449526" y="1048154"/>
                          <a:pt x="449373" y="1047806"/>
                          <a:pt x="449235" y="1047457"/>
                        </a:cubicBezTo>
                        <a:cubicBezTo>
                          <a:pt x="449053" y="1047028"/>
                          <a:pt x="449182" y="1046531"/>
                          <a:pt x="449550" y="1046245"/>
                        </a:cubicBezTo>
                        <a:cubicBezTo>
                          <a:pt x="449755" y="1046054"/>
                          <a:pt x="450023" y="1045949"/>
                          <a:pt x="450299" y="1045939"/>
                        </a:cubicBezTo>
                        <a:cubicBezTo>
                          <a:pt x="450514" y="1045949"/>
                          <a:pt x="450720" y="1046015"/>
                          <a:pt x="450901" y="1046130"/>
                        </a:cubicBezTo>
                        <a:cubicBezTo>
                          <a:pt x="450901" y="1046130"/>
                          <a:pt x="450954" y="1046130"/>
                          <a:pt x="450977" y="1046130"/>
                        </a:cubicBezTo>
                        <a:cubicBezTo>
                          <a:pt x="460048" y="1052508"/>
                          <a:pt x="465653" y="1062944"/>
                          <a:pt x="471200" y="1072302"/>
                        </a:cubicBezTo>
                        <a:cubicBezTo>
                          <a:pt x="476404" y="1081076"/>
                          <a:pt x="481493" y="1089923"/>
                          <a:pt x="486955" y="1098559"/>
                        </a:cubicBezTo>
                        <a:cubicBezTo>
                          <a:pt x="497964" y="1116004"/>
                          <a:pt x="510539" y="1132326"/>
                          <a:pt x="523873" y="1148024"/>
                        </a:cubicBezTo>
                        <a:cubicBezTo>
                          <a:pt x="536520" y="1162885"/>
                          <a:pt x="550159" y="1176878"/>
                          <a:pt x="564692" y="1189907"/>
                        </a:cubicBezTo>
                        <a:cubicBezTo>
                          <a:pt x="570535" y="1191062"/>
                          <a:pt x="576364" y="1192294"/>
                          <a:pt x="582170" y="1193726"/>
                        </a:cubicBezTo>
                        <a:cubicBezTo>
                          <a:pt x="578842" y="1184746"/>
                          <a:pt x="575543" y="1175804"/>
                          <a:pt x="572278" y="1166891"/>
                        </a:cubicBezTo>
                        <a:lnTo>
                          <a:pt x="561975" y="1138824"/>
                        </a:lnTo>
                        <a:lnTo>
                          <a:pt x="591355" y="1144367"/>
                        </a:lnTo>
                        <a:cubicBezTo>
                          <a:pt x="597452" y="1145517"/>
                          <a:pt x="603677" y="1146505"/>
                          <a:pt x="609926" y="1147436"/>
                        </a:cubicBezTo>
                        <a:cubicBezTo>
                          <a:pt x="608848" y="1144811"/>
                          <a:pt x="607664" y="1142228"/>
                          <a:pt x="606360" y="1139726"/>
                        </a:cubicBezTo>
                        <a:cubicBezTo>
                          <a:pt x="594855" y="1117699"/>
                          <a:pt x="575935" y="1100474"/>
                          <a:pt x="555688" y="1086223"/>
                        </a:cubicBezTo>
                        <a:cubicBezTo>
                          <a:pt x="535441" y="1071972"/>
                          <a:pt x="513556" y="1060228"/>
                          <a:pt x="493219" y="1046120"/>
                        </a:cubicBezTo>
                        <a:cubicBezTo>
                          <a:pt x="481560" y="1037995"/>
                          <a:pt x="470451" y="1029110"/>
                          <a:pt x="459957" y="1019524"/>
                        </a:cubicBezTo>
                        <a:cubicBezTo>
                          <a:pt x="457403" y="1017199"/>
                          <a:pt x="454873" y="1014845"/>
                          <a:pt x="452390" y="1012434"/>
                        </a:cubicBezTo>
                        <a:cubicBezTo>
                          <a:pt x="449808" y="1009928"/>
                          <a:pt x="447249" y="1007393"/>
                          <a:pt x="444752" y="1004796"/>
                        </a:cubicBezTo>
                        <a:cubicBezTo>
                          <a:pt x="436163" y="995897"/>
                          <a:pt x="428095" y="986516"/>
                          <a:pt x="420576" y="976700"/>
                        </a:cubicBezTo>
                        <a:cubicBezTo>
                          <a:pt x="419960" y="988268"/>
                          <a:pt x="419697" y="999859"/>
                          <a:pt x="419788" y="1011465"/>
                        </a:cubicBezTo>
                        <a:close/>
                        <a:moveTo>
                          <a:pt x="514635" y="1240374"/>
                        </a:moveTo>
                        <a:lnTo>
                          <a:pt x="514802" y="1240374"/>
                        </a:lnTo>
                        <a:cubicBezTo>
                          <a:pt x="517275" y="1240909"/>
                          <a:pt x="519639" y="1241300"/>
                          <a:pt x="521963" y="1241782"/>
                        </a:cubicBezTo>
                        <a:cubicBezTo>
                          <a:pt x="524542" y="1242279"/>
                          <a:pt x="527072" y="1243019"/>
                          <a:pt x="529511" y="1243988"/>
                        </a:cubicBezTo>
                        <a:cubicBezTo>
                          <a:pt x="531283" y="1244718"/>
                          <a:pt x="533035" y="1245501"/>
                          <a:pt x="534796" y="1246270"/>
                        </a:cubicBezTo>
                        <a:cubicBezTo>
                          <a:pt x="538277" y="1247798"/>
                          <a:pt x="541743" y="1249349"/>
                          <a:pt x="545204" y="1250929"/>
                        </a:cubicBezTo>
                        <a:cubicBezTo>
                          <a:pt x="545968" y="1251278"/>
                          <a:pt x="546708" y="1251674"/>
                          <a:pt x="547467" y="1252028"/>
                        </a:cubicBezTo>
                        <a:lnTo>
                          <a:pt x="547491" y="1252028"/>
                        </a:lnTo>
                        <a:cubicBezTo>
                          <a:pt x="553511" y="1254825"/>
                          <a:pt x="559426" y="1257804"/>
                          <a:pt x="565327" y="1260884"/>
                        </a:cubicBezTo>
                        <a:cubicBezTo>
                          <a:pt x="568821" y="1262712"/>
                          <a:pt x="572316" y="1264536"/>
                          <a:pt x="575782" y="1266412"/>
                        </a:cubicBezTo>
                        <a:cubicBezTo>
                          <a:pt x="591842" y="1275125"/>
                          <a:pt x="607444" y="1284668"/>
                          <a:pt x="622521" y="1294994"/>
                        </a:cubicBezTo>
                        <a:cubicBezTo>
                          <a:pt x="615493" y="1279144"/>
                          <a:pt x="608876" y="1263084"/>
                          <a:pt x="602469" y="1246967"/>
                        </a:cubicBezTo>
                        <a:cubicBezTo>
                          <a:pt x="601390" y="1244241"/>
                          <a:pt x="600297" y="1241520"/>
                          <a:pt x="599228" y="1238789"/>
                        </a:cubicBezTo>
                        <a:cubicBezTo>
                          <a:pt x="595895" y="1230243"/>
                          <a:pt x="592625" y="1221698"/>
                          <a:pt x="589417" y="1213157"/>
                        </a:cubicBezTo>
                        <a:cubicBezTo>
                          <a:pt x="578584" y="1210077"/>
                          <a:pt x="567580" y="1207609"/>
                          <a:pt x="556475" y="1205518"/>
                        </a:cubicBezTo>
                        <a:cubicBezTo>
                          <a:pt x="540530" y="1202544"/>
                          <a:pt x="524365" y="1200329"/>
                          <a:pt x="508185" y="1198104"/>
                        </a:cubicBezTo>
                        <a:cubicBezTo>
                          <a:pt x="503430" y="1197450"/>
                          <a:pt x="498675" y="1196786"/>
                          <a:pt x="493921" y="1196113"/>
                        </a:cubicBezTo>
                        <a:cubicBezTo>
                          <a:pt x="488674" y="1195364"/>
                          <a:pt x="483441" y="1194576"/>
                          <a:pt x="478214" y="1193755"/>
                        </a:cubicBezTo>
                        <a:cubicBezTo>
                          <a:pt x="472246" y="1192800"/>
                          <a:pt x="466278" y="1191816"/>
                          <a:pt x="460368" y="1190704"/>
                        </a:cubicBezTo>
                        <a:cubicBezTo>
                          <a:pt x="459638" y="1190566"/>
                          <a:pt x="458907" y="1190408"/>
                          <a:pt x="458177" y="1190270"/>
                        </a:cubicBezTo>
                        <a:cubicBezTo>
                          <a:pt x="455241" y="1189702"/>
                          <a:pt x="452309" y="1189124"/>
                          <a:pt x="449392" y="1188498"/>
                        </a:cubicBezTo>
                        <a:cubicBezTo>
                          <a:pt x="450175" y="1190924"/>
                          <a:pt x="450963" y="1193354"/>
                          <a:pt x="451755" y="1195789"/>
                        </a:cubicBezTo>
                        <a:cubicBezTo>
                          <a:pt x="452286" y="1197421"/>
                          <a:pt x="452815" y="1199049"/>
                          <a:pt x="453350" y="1200687"/>
                        </a:cubicBezTo>
                        <a:cubicBezTo>
                          <a:pt x="454940" y="1205590"/>
                          <a:pt x="456577" y="1210498"/>
                          <a:pt x="458258" y="1215410"/>
                        </a:cubicBezTo>
                        <a:cubicBezTo>
                          <a:pt x="465615" y="1237075"/>
                          <a:pt x="473731" y="1258606"/>
                          <a:pt x="483804" y="1278839"/>
                        </a:cubicBezTo>
                        <a:cubicBezTo>
                          <a:pt x="485924" y="1283097"/>
                          <a:pt x="488101" y="1287318"/>
                          <a:pt x="490407" y="1291447"/>
                        </a:cubicBezTo>
                        <a:cubicBezTo>
                          <a:pt x="491362" y="1293176"/>
                          <a:pt x="492402" y="1294861"/>
                          <a:pt x="493405" y="1296565"/>
                        </a:cubicBezTo>
                        <a:cubicBezTo>
                          <a:pt x="495883" y="1300790"/>
                          <a:pt x="498451" y="1304949"/>
                          <a:pt x="501167" y="1308978"/>
                        </a:cubicBezTo>
                        <a:cubicBezTo>
                          <a:pt x="502409" y="1310825"/>
                          <a:pt x="503712" y="1312635"/>
                          <a:pt x="504987" y="1314444"/>
                        </a:cubicBezTo>
                        <a:cubicBezTo>
                          <a:pt x="507154" y="1313809"/>
                          <a:pt x="509322" y="1313174"/>
                          <a:pt x="511494" y="1312582"/>
                        </a:cubicBezTo>
                        <a:cubicBezTo>
                          <a:pt x="517170" y="1311035"/>
                          <a:pt x="522852" y="1309646"/>
                          <a:pt x="528547" y="1308415"/>
                        </a:cubicBezTo>
                        <a:cubicBezTo>
                          <a:pt x="530309" y="1308033"/>
                          <a:pt x="532070" y="1307665"/>
                          <a:pt x="533832" y="1307312"/>
                        </a:cubicBezTo>
                        <a:cubicBezTo>
                          <a:pt x="540931" y="1305879"/>
                          <a:pt x="548030" y="1304691"/>
                          <a:pt x="555120" y="1303745"/>
                        </a:cubicBezTo>
                        <a:cubicBezTo>
                          <a:pt x="557464" y="1303435"/>
                          <a:pt x="559803" y="1303110"/>
                          <a:pt x="562142" y="1302853"/>
                        </a:cubicBezTo>
                        <a:cubicBezTo>
                          <a:pt x="562620" y="1302800"/>
                          <a:pt x="563097" y="1302781"/>
                          <a:pt x="563575" y="1302733"/>
                        </a:cubicBezTo>
                        <a:cubicBezTo>
                          <a:pt x="574464" y="1301564"/>
                          <a:pt x="585407" y="1300972"/>
                          <a:pt x="596358" y="1300957"/>
                        </a:cubicBezTo>
                        <a:cubicBezTo>
                          <a:pt x="598426" y="1300957"/>
                          <a:pt x="600464" y="1301101"/>
                          <a:pt x="602522" y="1301143"/>
                        </a:cubicBezTo>
                        <a:cubicBezTo>
                          <a:pt x="591293" y="1293414"/>
                          <a:pt x="579993" y="1285795"/>
                          <a:pt x="568626" y="1278276"/>
                        </a:cubicBezTo>
                        <a:cubicBezTo>
                          <a:pt x="564329" y="1275445"/>
                          <a:pt x="559965" y="1272690"/>
                          <a:pt x="555607" y="1269945"/>
                        </a:cubicBezTo>
                        <a:cubicBezTo>
                          <a:pt x="551367" y="1267276"/>
                          <a:pt x="547118" y="1264617"/>
                          <a:pt x="542893" y="1261924"/>
                        </a:cubicBezTo>
                        <a:lnTo>
                          <a:pt x="541810" y="1261242"/>
                        </a:lnTo>
                        <a:cubicBezTo>
                          <a:pt x="540740" y="1260559"/>
                          <a:pt x="539652" y="1259914"/>
                          <a:pt x="538578" y="1259236"/>
                        </a:cubicBezTo>
                        <a:cubicBezTo>
                          <a:pt x="535393" y="1257222"/>
                          <a:pt x="532190" y="1255231"/>
                          <a:pt x="528958" y="1253259"/>
                        </a:cubicBezTo>
                        <a:cubicBezTo>
                          <a:pt x="528003" y="1252691"/>
                          <a:pt x="527110" y="1252099"/>
                          <a:pt x="526174" y="1251531"/>
                        </a:cubicBezTo>
                        <a:cubicBezTo>
                          <a:pt x="522322" y="1249197"/>
                          <a:pt x="519352" y="1246337"/>
                          <a:pt x="516101" y="1243439"/>
                        </a:cubicBezTo>
                        <a:cubicBezTo>
                          <a:pt x="515466" y="1242876"/>
                          <a:pt x="514841" y="1242307"/>
                          <a:pt x="514191" y="1241744"/>
                        </a:cubicBezTo>
                        <a:cubicBezTo>
                          <a:pt x="513876" y="1241419"/>
                          <a:pt x="513886" y="1240899"/>
                          <a:pt x="514210" y="1240584"/>
                        </a:cubicBezTo>
                        <a:cubicBezTo>
                          <a:pt x="514325" y="1240469"/>
                          <a:pt x="514473" y="1240393"/>
                          <a:pt x="514635" y="1240364"/>
                        </a:cubicBezTo>
                        <a:close/>
                        <a:moveTo>
                          <a:pt x="684617" y="1468013"/>
                        </a:moveTo>
                        <a:cubicBezTo>
                          <a:pt x="696877" y="1463258"/>
                          <a:pt x="709433" y="1459300"/>
                          <a:pt x="722208" y="1456173"/>
                        </a:cubicBezTo>
                        <a:cubicBezTo>
                          <a:pt x="713653" y="1447637"/>
                          <a:pt x="706502" y="1438031"/>
                          <a:pt x="700248" y="1428626"/>
                        </a:cubicBezTo>
                        <a:cubicBezTo>
                          <a:pt x="692418" y="1425886"/>
                          <a:pt x="684651" y="1422993"/>
                          <a:pt x="676936" y="1420210"/>
                        </a:cubicBezTo>
                        <a:cubicBezTo>
                          <a:pt x="662709" y="1415073"/>
                          <a:pt x="648487" y="1409950"/>
                          <a:pt x="634074" y="1405443"/>
                        </a:cubicBezTo>
                        <a:cubicBezTo>
                          <a:pt x="627357" y="1403348"/>
                          <a:pt x="620616" y="1401347"/>
                          <a:pt x="613784" y="1399609"/>
                        </a:cubicBezTo>
                        <a:cubicBezTo>
                          <a:pt x="603023" y="1396950"/>
                          <a:pt x="592086" y="1395055"/>
                          <a:pt x="581057" y="1393938"/>
                        </a:cubicBezTo>
                        <a:cubicBezTo>
                          <a:pt x="566635" y="1392381"/>
                          <a:pt x="552074" y="1391813"/>
                          <a:pt x="537656" y="1391551"/>
                        </a:cubicBezTo>
                        <a:cubicBezTo>
                          <a:pt x="533703" y="1391479"/>
                          <a:pt x="532767" y="1385645"/>
                          <a:pt x="536940" y="1385196"/>
                        </a:cubicBezTo>
                        <a:cubicBezTo>
                          <a:pt x="543691" y="1384471"/>
                          <a:pt x="550389" y="1383764"/>
                          <a:pt x="557082" y="1383186"/>
                        </a:cubicBezTo>
                        <a:cubicBezTo>
                          <a:pt x="562735" y="1382680"/>
                          <a:pt x="568382" y="1382232"/>
                          <a:pt x="574030" y="1381998"/>
                        </a:cubicBezTo>
                        <a:cubicBezTo>
                          <a:pt x="577849" y="1381831"/>
                          <a:pt x="581697" y="1381716"/>
                          <a:pt x="585540" y="1381716"/>
                        </a:cubicBezTo>
                        <a:cubicBezTo>
                          <a:pt x="590314" y="1381716"/>
                          <a:pt x="595088" y="1381912"/>
                          <a:pt x="599862" y="1382251"/>
                        </a:cubicBezTo>
                        <a:cubicBezTo>
                          <a:pt x="603830" y="1382532"/>
                          <a:pt x="607807" y="1382905"/>
                          <a:pt x="611798" y="1383473"/>
                        </a:cubicBezTo>
                        <a:cubicBezTo>
                          <a:pt x="620167" y="1384700"/>
                          <a:pt x="628455" y="1386414"/>
                          <a:pt x="636623" y="1388596"/>
                        </a:cubicBezTo>
                        <a:cubicBezTo>
                          <a:pt x="645957" y="1391049"/>
                          <a:pt x="655180" y="1393990"/>
                          <a:pt x="664313" y="1397136"/>
                        </a:cubicBezTo>
                        <a:cubicBezTo>
                          <a:pt x="667698" y="1398301"/>
                          <a:pt x="671073" y="1399485"/>
                          <a:pt x="674429" y="1400693"/>
                        </a:cubicBezTo>
                        <a:lnTo>
                          <a:pt x="683304" y="1403897"/>
                        </a:lnTo>
                        <a:lnTo>
                          <a:pt x="685515" y="1404699"/>
                        </a:lnTo>
                        <a:lnTo>
                          <a:pt x="684885" y="1403644"/>
                        </a:lnTo>
                        <a:cubicBezTo>
                          <a:pt x="683338" y="1401027"/>
                          <a:pt x="681801" y="1398406"/>
                          <a:pt x="680273" y="1395781"/>
                        </a:cubicBezTo>
                        <a:cubicBezTo>
                          <a:pt x="678745" y="1393155"/>
                          <a:pt x="677222" y="1390481"/>
                          <a:pt x="675699" y="1387755"/>
                        </a:cubicBezTo>
                        <a:cubicBezTo>
                          <a:pt x="672969" y="1382929"/>
                          <a:pt x="670285" y="1378078"/>
                          <a:pt x="667650" y="1373204"/>
                        </a:cubicBezTo>
                        <a:cubicBezTo>
                          <a:pt x="665397" y="1370697"/>
                          <a:pt x="663196" y="1368143"/>
                          <a:pt x="661114" y="1365484"/>
                        </a:cubicBezTo>
                        <a:cubicBezTo>
                          <a:pt x="651380" y="1353071"/>
                          <a:pt x="643612" y="1339308"/>
                          <a:pt x="636809" y="1325644"/>
                        </a:cubicBezTo>
                        <a:cubicBezTo>
                          <a:pt x="635964" y="1323949"/>
                          <a:pt x="635186" y="1322274"/>
                          <a:pt x="634370" y="1320584"/>
                        </a:cubicBezTo>
                        <a:cubicBezTo>
                          <a:pt x="632575" y="1320345"/>
                          <a:pt x="630784" y="1320049"/>
                          <a:pt x="628985" y="1319844"/>
                        </a:cubicBezTo>
                        <a:cubicBezTo>
                          <a:pt x="618162" y="1318602"/>
                          <a:pt x="607277" y="1317977"/>
                          <a:pt x="596382" y="1317972"/>
                        </a:cubicBezTo>
                        <a:cubicBezTo>
                          <a:pt x="585698" y="1317977"/>
                          <a:pt x="575018" y="1318564"/>
                          <a:pt x="564396" y="1319734"/>
                        </a:cubicBezTo>
                        <a:lnTo>
                          <a:pt x="564028" y="1319762"/>
                        </a:lnTo>
                        <a:cubicBezTo>
                          <a:pt x="559120" y="1320307"/>
                          <a:pt x="554236" y="1321013"/>
                          <a:pt x="549367" y="1321791"/>
                        </a:cubicBezTo>
                        <a:cubicBezTo>
                          <a:pt x="543538" y="1322746"/>
                          <a:pt x="537737" y="1323797"/>
                          <a:pt x="531975" y="1325057"/>
                        </a:cubicBezTo>
                        <a:cubicBezTo>
                          <a:pt x="526723" y="1326203"/>
                          <a:pt x="521472" y="1327501"/>
                          <a:pt x="516268" y="1328910"/>
                        </a:cubicBezTo>
                        <a:cubicBezTo>
                          <a:pt x="513284" y="1329717"/>
                          <a:pt x="510315" y="1330566"/>
                          <a:pt x="507350" y="1331459"/>
                        </a:cubicBezTo>
                        <a:cubicBezTo>
                          <a:pt x="504452" y="1332333"/>
                          <a:pt x="501564" y="1333240"/>
                          <a:pt x="498690" y="1334190"/>
                        </a:cubicBezTo>
                        <a:cubicBezTo>
                          <a:pt x="493018" y="1336061"/>
                          <a:pt x="487394" y="1338071"/>
                          <a:pt x="481818" y="1340220"/>
                        </a:cubicBezTo>
                        <a:cubicBezTo>
                          <a:pt x="473731" y="1343356"/>
                          <a:pt x="465758" y="1346784"/>
                          <a:pt x="457895" y="1350508"/>
                        </a:cubicBezTo>
                        <a:cubicBezTo>
                          <a:pt x="452653" y="1352981"/>
                          <a:pt x="447468" y="1355578"/>
                          <a:pt x="442346" y="1358294"/>
                        </a:cubicBezTo>
                        <a:cubicBezTo>
                          <a:pt x="431117" y="1364243"/>
                          <a:pt x="420189" y="1370721"/>
                          <a:pt x="409567" y="1377725"/>
                        </a:cubicBezTo>
                        <a:cubicBezTo>
                          <a:pt x="457208" y="1399170"/>
                          <a:pt x="494670" y="1438733"/>
                          <a:pt x="540821" y="1463267"/>
                        </a:cubicBezTo>
                        <a:cubicBezTo>
                          <a:pt x="561765" y="1474319"/>
                          <a:pt x="584294" y="1482049"/>
                          <a:pt x="607611" y="1486183"/>
                        </a:cubicBezTo>
                        <a:cubicBezTo>
                          <a:pt x="617064" y="1487887"/>
                          <a:pt x="630130" y="1488895"/>
                          <a:pt x="644906" y="1488895"/>
                        </a:cubicBezTo>
                        <a:cubicBezTo>
                          <a:pt x="647728" y="1488895"/>
                          <a:pt x="650635" y="1488847"/>
                          <a:pt x="653557" y="1488771"/>
                        </a:cubicBezTo>
                        <a:cubicBezTo>
                          <a:pt x="660718" y="1477384"/>
                          <a:pt x="676826" y="1471025"/>
                          <a:pt x="684283" y="1468104"/>
                        </a:cubicBezTo>
                        <a:close/>
                        <a:moveTo>
                          <a:pt x="602398" y="1199436"/>
                        </a:moveTo>
                        <a:cubicBezTo>
                          <a:pt x="603672" y="1202826"/>
                          <a:pt x="604942" y="1206215"/>
                          <a:pt x="606217" y="1209600"/>
                        </a:cubicBezTo>
                        <a:cubicBezTo>
                          <a:pt x="606861" y="1211309"/>
                          <a:pt x="607496" y="1213023"/>
                          <a:pt x="608126" y="1214732"/>
                        </a:cubicBezTo>
                        <a:cubicBezTo>
                          <a:pt x="608757" y="1216441"/>
                          <a:pt x="609487" y="1218270"/>
                          <a:pt x="610165" y="1220036"/>
                        </a:cubicBezTo>
                        <a:cubicBezTo>
                          <a:pt x="610752" y="1221574"/>
                          <a:pt x="611349" y="1223101"/>
                          <a:pt x="611936" y="1224634"/>
                        </a:cubicBezTo>
                        <a:cubicBezTo>
                          <a:pt x="613426" y="1228482"/>
                          <a:pt x="614910" y="1232334"/>
                          <a:pt x="616419" y="1236173"/>
                        </a:cubicBezTo>
                        <a:cubicBezTo>
                          <a:pt x="625566" y="1259470"/>
                          <a:pt x="635196" y="1282544"/>
                          <a:pt x="645747" y="1305168"/>
                        </a:cubicBezTo>
                        <a:lnTo>
                          <a:pt x="645957" y="1305646"/>
                        </a:lnTo>
                        <a:cubicBezTo>
                          <a:pt x="647346" y="1308615"/>
                          <a:pt x="648788" y="1311565"/>
                          <a:pt x="650225" y="1314516"/>
                        </a:cubicBezTo>
                        <a:lnTo>
                          <a:pt x="650793" y="1315690"/>
                        </a:lnTo>
                        <a:cubicBezTo>
                          <a:pt x="651375" y="1316884"/>
                          <a:pt x="651943" y="1318077"/>
                          <a:pt x="652540" y="1319261"/>
                        </a:cubicBezTo>
                        <a:lnTo>
                          <a:pt x="656527" y="1319992"/>
                        </a:lnTo>
                        <a:lnTo>
                          <a:pt x="672147" y="1322856"/>
                        </a:lnTo>
                        <a:cubicBezTo>
                          <a:pt x="678005" y="1323926"/>
                          <a:pt x="684111" y="1324704"/>
                          <a:pt x="690432" y="1325334"/>
                        </a:cubicBezTo>
                        <a:cubicBezTo>
                          <a:pt x="698610" y="1326145"/>
                          <a:pt x="707342" y="1326609"/>
                          <a:pt x="716847" y="1326728"/>
                        </a:cubicBezTo>
                        <a:cubicBezTo>
                          <a:pt x="718041" y="1326728"/>
                          <a:pt x="719168" y="1326785"/>
                          <a:pt x="720385" y="1326790"/>
                        </a:cubicBezTo>
                        <a:cubicBezTo>
                          <a:pt x="720958" y="1326790"/>
                          <a:pt x="721473" y="1326819"/>
                          <a:pt x="722051" y="1326819"/>
                        </a:cubicBezTo>
                        <a:cubicBezTo>
                          <a:pt x="724371" y="1326819"/>
                          <a:pt x="726720" y="1326761"/>
                          <a:pt x="729059" y="1326723"/>
                        </a:cubicBezTo>
                        <a:cubicBezTo>
                          <a:pt x="731924" y="1326680"/>
                          <a:pt x="734817" y="1326632"/>
                          <a:pt x="737715" y="1326542"/>
                        </a:cubicBezTo>
                        <a:cubicBezTo>
                          <a:pt x="749478" y="1326188"/>
                          <a:pt x="761347" y="1325534"/>
                          <a:pt x="772948" y="1324876"/>
                        </a:cubicBezTo>
                        <a:cubicBezTo>
                          <a:pt x="774900" y="1324761"/>
                          <a:pt x="776881" y="1324656"/>
                          <a:pt x="778844" y="1324546"/>
                        </a:cubicBezTo>
                        <a:cubicBezTo>
                          <a:pt x="778252" y="1323715"/>
                          <a:pt x="777693" y="1322866"/>
                          <a:pt x="777096" y="1322044"/>
                        </a:cubicBezTo>
                        <a:cubicBezTo>
                          <a:pt x="764593" y="1304595"/>
                          <a:pt x="750834" y="1288082"/>
                          <a:pt x="735920" y="1272642"/>
                        </a:cubicBezTo>
                        <a:cubicBezTo>
                          <a:pt x="728787" y="1265323"/>
                          <a:pt x="721249" y="1258444"/>
                          <a:pt x="713481" y="1251837"/>
                        </a:cubicBezTo>
                        <a:cubicBezTo>
                          <a:pt x="709591" y="1248533"/>
                          <a:pt x="705571" y="1245396"/>
                          <a:pt x="701594" y="1242212"/>
                        </a:cubicBezTo>
                        <a:cubicBezTo>
                          <a:pt x="699321" y="1240393"/>
                          <a:pt x="696930" y="1238684"/>
                          <a:pt x="694710" y="1236812"/>
                        </a:cubicBezTo>
                        <a:cubicBezTo>
                          <a:pt x="692361" y="1234831"/>
                          <a:pt x="690962" y="1232320"/>
                          <a:pt x="688761" y="1230224"/>
                        </a:cubicBezTo>
                        <a:cubicBezTo>
                          <a:pt x="687964" y="1229460"/>
                          <a:pt x="688284" y="1227689"/>
                          <a:pt x="689458" y="1227689"/>
                        </a:cubicBezTo>
                        <a:cubicBezTo>
                          <a:pt x="689587" y="1227689"/>
                          <a:pt x="689716" y="1227708"/>
                          <a:pt x="689840" y="1227746"/>
                        </a:cubicBezTo>
                        <a:cubicBezTo>
                          <a:pt x="695230" y="1229336"/>
                          <a:pt x="699474" y="1230210"/>
                          <a:pt x="704611" y="1232998"/>
                        </a:cubicBezTo>
                        <a:cubicBezTo>
                          <a:pt x="709156" y="1235457"/>
                          <a:pt x="713505" y="1238249"/>
                          <a:pt x="717792" y="1241114"/>
                        </a:cubicBezTo>
                        <a:cubicBezTo>
                          <a:pt x="726801" y="1247273"/>
                          <a:pt x="735390" y="1254033"/>
                          <a:pt x="743487" y="1261351"/>
                        </a:cubicBezTo>
                        <a:cubicBezTo>
                          <a:pt x="759719" y="1275879"/>
                          <a:pt x="774203" y="1292765"/>
                          <a:pt x="787165" y="1310300"/>
                        </a:cubicBezTo>
                        <a:cubicBezTo>
                          <a:pt x="790402" y="1314673"/>
                          <a:pt x="793567" y="1319104"/>
                          <a:pt x="796661" y="1323591"/>
                        </a:cubicBezTo>
                        <a:cubicBezTo>
                          <a:pt x="805966" y="1323171"/>
                          <a:pt x="815332" y="1322875"/>
                          <a:pt x="824661" y="1322856"/>
                        </a:cubicBezTo>
                        <a:cubicBezTo>
                          <a:pt x="814807" y="1296255"/>
                          <a:pt x="808037" y="1268828"/>
                          <a:pt x="801478" y="1241988"/>
                        </a:cubicBezTo>
                        <a:lnTo>
                          <a:pt x="798575" y="1230100"/>
                        </a:lnTo>
                        <a:cubicBezTo>
                          <a:pt x="784062" y="1215615"/>
                          <a:pt x="767424" y="1203537"/>
                          <a:pt x="749292" y="1194772"/>
                        </a:cubicBezTo>
                        <a:cubicBezTo>
                          <a:pt x="712933" y="1177155"/>
                          <a:pt x="672863" y="1172720"/>
                          <a:pt x="632899" y="1167688"/>
                        </a:cubicBezTo>
                        <a:cubicBezTo>
                          <a:pt x="630002" y="1167321"/>
                          <a:pt x="627104" y="1166948"/>
                          <a:pt x="624201" y="1166571"/>
                        </a:cubicBezTo>
                        <a:cubicBezTo>
                          <a:pt x="621232" y="1166184"/>
                          <a:pt x="618262" y="1165783"/>
                          <a:pt x="615297" y="1165373"/>
                        </a:cubicBezTo>
                        <a:cubicBezTo>
                          <a:pt x="606226" y="1164117"/>
                          <a:pt x="597189" y="1162742"/>
                          <a:pt x="588233" y="1161052"/>
                        </a:cubicBezTo>
                        <a:cubicBezTo>
                          <a:pt x="592916" y="1173842"/>
                          <a:pt x="597638" y="1186637"/>
                          <a:pt x="602398" y="1199426"/>
                        </a:cubicBezTo>
                        <a:close/>
                        <a:moveTo>
                          <a:pt x="778591" y="1384671"/>
                        </a:moveTo>
                        <a:cubicBezTo>
                          <a:pt x="780114" y="1384433"/>
                          <a:pt x="781651" y="1384313"/>
                          <a:pt x="783188" y="1384308"/>
                        </a:cubicBezTo>
                        <a:cubicBezTo>
                          <a:pt x="784983" y="1384323"/>
                          <a:pt x="786778" y="1384442"/>
                          <a:pt x="788564" y="1384662"/>
                        </a:cubicBezTo>
                        <a:cubicBezTo>
                          <a:pt x="792837" y="1385139"/>
                          <a:pt x="797100" y="1386037"/>
                          <a:pt x="801024" y="1386743"/>
                        </a:cubicBezTo>
                        <a:cubicBezTo>
                          <a:pt x="807646" y="1387937"/>
                          <a:pt x="814234" y="1389350"/>
                          <a:pt x="820784" y="1390911"/>
                        </a:cubicBezTo>
                        <a:cubicBezTo>
                          <a:pt x="823195" y="1391484"/>
                          <a:pt x="825616" y="1392009"/>
                          <a:pt x="828012" y="1392654"/>
                        </a:cubicBezTo>
                        <a:cubicBezTo>
                          <a:pt x="829664" y="1393098"/>
                          <a:pt x="831311" y="1393575"/>
                          <a:pt x="832963" y="1394024"/>
                        </a:cubicBezTo>
                        <a:cubicBezTo>
                          <a:pt x="834295" y="1394386"/>
                          <a:pt x="835627" y="1394764"/>
                          <a:pt x="836959" y="1395127"/>
                        </a:cubicBezTo>
                        <a:lnTo>
                          <a:pt x="844550" y="1393565"/>
                        </a:lnTo>
                        <a:lnTo>
                          <a:pt x="852098" y="1392009"/>
                        </a:lnTo>
                        <a:cubicBezTo>
                          <a:pt x="854814" y="1391450"/>
                          <a:pt x="857578" y="1390911"/>
                          <a:pt x="860314" y="1390352"/>
                        </a:cubicBezTo>
                        <a:cubicBezTo>
                          <a:pt x="858108" y="1387435"/>
                          <a:pt x="855960" y="1384433"/>
                          <a:pt x="853864" y="1381344"/>
                        </a:cubicBezTo>
                        <a:cubicBezTo>
                          <a:pt x="852131" y="1378799"/>
                          <a:pt x="850436" y="1376178"/>
                          <a:pt x="848789" y="1373490"/>
                        </a:cubicBezTo>
                        <a:cubicBezTo>
                          <a:pt x="847089" y="1370736"/>
                          <a:pt x="845433" y="1367924"/>
                          <a:pt x="843824" y="1365059"/>
                        </a:cubicBezTo>
                        <a:cubicBezTo>
                          <a:pt x="843394" y="1364286"/>
                          <a:pt x="842936" y="1363536"/>
                          <a:pt x="842506" y="1362753"/>
                        </a:cubicBezTo>
                        <a:cubicBezTo>
                          <a:pt x="838420" y="1355258"/>
                          <a:pt x="834834" y="1347596"/>
                          <a:pt x="831488" y="1339838"/>
                        </a:cubicBezTo>
                        <a:cubicBezTo>
                          <a:pt x="829535" y="1339809"/>
                          <a:pt x="827587" y="1339780"/>
                          <a:pt x="825635" y="1339780"/>
                        </a:cubicBezTo>
                        <a:cubicBezTo>
                          <a:pt x="819667" y="1339780"/>
                          <a:pt x="813699" y="1339928"/>
                          <a:pt x="807694" y="1340124"/>
                        </a:cubicBezTo>
                        <a:cubicBezTo>
                          <a:pt x="801836" y="1340315"/>
                          <a:pt x="795968" y="1340563"/>
                          <a:pt x="790101" y="1340869"/>
                        </a:cubicBezTo>
                        <a:cubicBezTo>
                          <a:pt x="775779" y="1341604"/>
                          <a:pt x="761399" y="1342535"/>
                          <a:pt x="747053" y="1343137"/>
                        </a:cubicBezTo>
                        <a:cubicBezTo>
                          <a:pt x="744542" y="1343242"/>
                          <a:pt x="742031" y="1343313"/>
                          <a:pt x="739519" y="1343394"/>
                        </a:cubicBezTo>
                        <a:cubicBezTo>
                          <a:pt x="736832" y="1343480"/>
                          <a:pt x="734144" y="1343547"/>
                          <a:pt x="731456" y="1343595"/>
                        </a:cubicBezTo>
                        <a:lnTo>
                          <a:pt x="730979" y="1343595"/>
                        </a:lnTo>
                        <a:cubicBezTo>
                          <a:pt x="728148" y="1343647"/>
                          <a:pt x="725317" y="1343705"/>
                          <a:pt x="722490" y="1343709"/>
                        </a:cubicBezTo>
                        <a:lnTo>
                          <a:pt x="722080" y="1343709"/>
                        </a:lnTo>
                        <a:cubicBezTo>
                          <a:pt x="719005" y="1343709"/>
                          <a:pt x="715940" y="1343628"/>
                          <a:pt x="712871" y="1343561"/>
                        </a:cubicBezTo>
                        <a:cubicBezTo>
                          <a:pt x="702978" y="1343342"/>
                          <a:pt x="693125" y="1342759"/>
                          <a:pt x="683324" y="1341580"/>
                        </a:cubicBezTo>
                        <a:cubicBezTo>
                          <a:pt x="678583" y="1341012"/>
                          <a:pt x="673847" y="1340334"/>
                          <a:pt x="669135" y="1339470"/>
                        </a:cubicBezTo>
                        <a:cubicBezTo>
                          <a:pt x="672477" y="1346154"/>
                          <a:pt x="675928" y="1352756"/>
                          <a:pt x="679437" y="1359340"/>
                        </a:cubicBezTo>
                        <a:cubicBezTo>
                          <a:pt x="680130" y="1360643"/>
                          <a:pt x="680846" y="1361932"/>
                          <a:pt x="681543" y="1363231"/>
                        </a:cubicBezTo>
                        <a:cubicBezTo>
                          <a:pt x="685415" y="1370406"/>
                          <a:pt x="689382" y="1377529"/>
                          <a:pt x="693440" y="1384600"/>
                        </a:cubicBezTo>
                        <a:cubicBezTo>
                          <a:pt x="693750" y="1385149"/>
                          <a:pt x="694056" y="1385693"/>
                          <a:pt x="694371" y="1386237"/>
                        </a:cubicBezTo>
                        <a:cubicBezTo>
                          <a:pt x="695512" y="1388218"/>
                          <a:pt x="696643" y="1390204"/>
                          <a:pt x="697799" y="1392171"/>
                        </a:cubicBezTo>
                        <a:cubicBezTo>
                          <a:pt x="699274" y="1394683"/>
                          <a:pt x="700787" y="1397165"/>
                          <a:pt x="702281" y="1399662"/>
                        </a:cubicBezTo>
                        <a:cubicBezTo>
                          <a:pt x="702974" y="1400808"/>
                          <a:pt x="703656" y="1401963"/>
                          <a:pt x="704349" y="1403104"/>
                        </a:cubicBezTo>
                        <a:cubicBezTo>
                          <a:pt x="705194" y="1404503"/>
                          <a:pt x="706010" y="1405916"/>
                          <a:pt x="706860" y="1407305"/>
                        </a:cubicBezTo>
                        <a:cubicBezTo>
                          <a:pt x="708125" y="1409363"/>
                          <a:pt x="709409" y="1411425"/>
                          <a:pt x="710679" y="1413473"/>
                        </a:cubicBezTo>
                        <a:cubicBezTo>
                          <a:pt x="713109" y="1417321"/>
                          <a:pt x="715611" y="1421112"/>
                          <a:pt x="718222" y="1424850"/>
                        </a:cubicBezTo>
                        <a:cubicBezTo>
                          <a:pt x="718423" y="1425132"/>
                          <a:pt x="718633" y="1425413"/>
                          <a:pt x="718838" y="1425695"/>
                        </a:cubicBezTo>
                        <a:cubicBezTo>
                          <a:pt x="721612" y="1429605"/>
                          <a:pt x="724529" y="1433396"/>
                          <a:pt x="727622" y="1437024"/>
                        </a:cubicBezTo>
                        <a:cubicBezTo>
                          <a:pt x="731389" y="1441502"/>
                          <a:pt x="735504" y="1445675"/>
                          <a:pt x="739935" y="1449499"/>
                        </a:cubicBezTo>
                        <a:cubicBezTo>
                          <a:pt x="740832" y="1450258"/>
                          <a:pt x="741816" y="1450893"/>
                          <a:pt x="742737" y="1451619"/>
                        </a:cubicBezTo>
                        <a:cubicBezTo>
                          <a:pt x="754672" y="1449346"/>
                          <a:pt x="766636" y="1447627"/>
                          <a:pt x="778467" y="1446305"/>
                        </a:cubicBezTo>
                        <a:cubicBezTo>
                          <a:pt x="781937" y="1445913"/>
                          <a:pt x="785394" y="1445555"/>
                          <a:pt x="788841" y="1445231"/>
                        </a:cubicBezTo>
                        <a:cubicBezTo>
                          <a:pt x="792560" y="1444877"/>
                          <a:pt x="796255" y="1444558"/>
                          <a:pt x="799936" y="1444276"/>
                        </a:cubicBezTo>
                        <a:cubicBezTo>
                          <a:pt x="820913" y="1442648"/>
                          <a:pt x="841170" y="1441980"/>
                          <a:pt x="859784" y="1441383"/>
                        </a:cubicBezTo>
                        <a:lnTo>
                          <a:pt x="866869" y="1441173"/>
                        </a:lnTo>
                        <a:cubicBezTo>
                          <a:pt x="860113" y="1434241"/>
                          <a:pt x="853215" y="1427805"/>
                          <a:pt x="845648" y="1422425"/>
                        </a:cubicBezTo>
                        <a:lnTo>
                          <a:pt x="829535" y="1410967"/>
                        </a:lnTo>
                        <a:lnTo>
                          <a:pt x="828628" y="1410327"/>
                        </a:lnTo>
                        <a:lnTo>
                          <a:pt x="827616" y="1409602"/>
                        </a:lnTo>
                        <a:lnTo>
                          <a:pt x="822498" y="1405959"/>
                        </a:lnTo>
                        <a:lnTo>
                          <a:pt x="819658" y="1404870"/>
                        </a:lnTo>
                        <a:cubicBezTo>
                          <a:pt x="816349" y="1403596"/>
                          <a:pt x="813031" y="1402345"/>
                          <a:pt x="809718" y="1401075"/>
                        </a:cubicBezTo>
                        <a:cubicBezTo>
                          <a:pt x="806037" y="1399667"/>
                          <a:pt x="802356" y="1398254"/>
                          <a:pt x="798647" y="1396907"/>
                        </a:cubicBezTo>
                        <a:cubicBezTo>
                          <a:pt x="797215" y="1396387"/>
                          <a:pt x="795696" y="1395905"/>
                          <a:pt x="794188" y="1395408"/>
                        </a:cubicBezTo>
                        <a:cubicBezTo>
                          <a:pt x="790221" y="1394181"/>
                          <a:pt x="786325" y="1392749"/>
                          <a:pt x="782510" y="1391112"/>
                        </a:cubicBezTo>
                        <a:cubicBezTo>
                          <a:pt x="779803" y="1389980"/>
                          <a:pt x="777254" y="1388505"/>
                          <a:pt x="774924" y="1386714"/>
                        </a:cubicBezTo>
                        <a:cubicBezTo>
                          <a:pt x="774600" y="1386404"/>
                          <a:pt x="774590" y="1385889"/>
                          <a:pt x="774900" y="1385569"/>
                        </a:cubicBezTo>
                        <a:cubicBezTo>
                          <a:pt x="774991" y="1385473"/>
                          <a:pt x="775101" y="1385406"/>
                          <a:pt x="775220" y="1385363"/>
                        </a:cubicBezTo>
                        <a:cubicBezTo>
                          <a:pt x="776328" y="1385053"/>
                          <a:pt x="777450" y="1384819"/>
                          <a:pt x="778591" y="1384671"/>
                        </a:cubicBezTo>
                        <a:close/>
                        <a:moveTo>
                          <a:pt x="823606" y="1260688"/>
                        </a:moveTo>
                        <a:cubicBezTo>
                          <a:pt x="829005" y="1281899"/>
                          <a:pt x="835002" y="1302972"/>
                          <a:pt x="842946" y="1323228"/>
                        </a:cubicBezTo>
                        <a:cubicBezTo>
                          <a:pt x="844087" y="1326141"/>
                          <a:pt x="845295" y="1329020"/>
                          <a:pt x="846526" y="1331894"/>
                        </a:cubicBezTo>
                        <a:cubicBezTo>
                          <a:pt x="847758" y="1334768"/>
                          <a:pt x="848990" y="1337747"/>
                          <a:pt x="850346" y="1340621"/>
                        </a:cubicBezTo>
                        <a:cubicBezTo>
                          <a:pt x="850589" y="1341141"/>
                          <a:pt x="850861" y="1341642"/>
                          <a:pt x="851105" y="1342158"/>
                        </a:cubicBezTo>
                        <a:cubicBezTo>
                          <a:pt x="853067" y="1346278"/>
                          <a:pt x="855105" y="1350365"/>
                          <a:pt x="857311" y="1354384"/>
                        </a:cubicBezTo>
                        <a:cubicBezTo>
                          <a:pt x="857354" y="1354470"/>
                          <a:pt x="857392" y="1354556"/>
                          <a:pt x="857440" y="1354637"/>
                        </a:cubicBezTo>
                        <a:cubicBezTo>
                          <a:pt x="859182" y="1357831"/>
                          <a:pt x="861044" y="1360977"/>
                          <a:pt x="862959" y="1364090"/>
                        </a:cubicBezTo>
                        <a:cubicBezTo>
                          <a:pt x="867795" y="1371986"/>
                          <a:pt x="873175" y="1379539"/>
                          <a:pt x="879066" y="1386681"/>
                        </a:cubicBezTo>
                        <a:cubicBezTo>
                          <a:pt x="901362" y="1382384"/>
                          <a:pt x="924081" y="1378565"/>
                          <a:pt x="946859" y="1375734"/>
                        </a:cubicBezTo>
                        <a:cubicBezTo>
                          <a:pt x="950349" y="1375304"/>
                          <a:pt x="953838" y="1374870"/>
                          <a:pt x="957328" y="1374493"/>
                        </a:cubicBezTo>
                        <a:cubicBezTo>
                          <a:pt x="960713" y="1374120"/>
                          <a:pt x="964098" y="1373815"/>
                          <a:pt x="967488" y="1373500"/>
                        </a:cubicBezTo>
                        <a:cubicBezTo>
                          <a:pt x="971307" y="1373147"/>
                          <a:pt x="975098" y="1372803"/>
                          <a:pt x="978903" y="1372521"/>
                        </a:cubicBezTo>
                        <a:cubicBezTo>
                          <a:pt x="974744" y="1370530"/>
                          <a:pt x="970605" y="1368501"/>
                          <a:pt x="966490" y="1366382"/>
                        </a:cubicBezTo>
                        <a:cubicBezTo>
                          <a:pt x="962632" y="1364386"/>
                          <a:pt x="958851" y="1362300"/>
                          <a:pt x="955065" y="1360175"/>
                        </a:cubicBezTo>
                        <a:cubicBezTo>
                          <a:pt x="944505" y="1354184"/>
                          <a:pt x="934284" y="1347615"/>
                          <a:pt x="924444" y="1340496"/>
                        </a:cubicBezTo>
                        <a:cubicBezTo>
                          <a:pt x="922263" y="1338921"/>
                          <a:pt x="920057" y="1337389"/>
                          <a:pt x="917909" y="1335756"/>
                        </a:cubicBezTo>
                        <a:cubicBezTo>
                          <a:pt x="910246" y="1329927"/>
                          <a:pt x="902756" y="1323820"/>
                          <a:pt x="895991" y="1316936"/>
                        </a:cubicBezTo>
                        <a:cubicBezTo>
                          <a:pt x="889994" y="1310844"/>
                          <a:pt x="883764" y="1305125"/>
                          <a:pt x="881053" y="1296842"/>
                        </a:cubicBezTo>
                        <a:cubicBezTo>
                          <a:pt x="880909" y="1296403"/>
                          <a:pt x="881148" y="1295930"/>
                          <a:pt x="881587" y="1295787"/>
                        </a:cubicBezTo>
                        <a:cubicBezTo>
                          <a:pt x="881692" y="1295754"/>
                          <a:pt x="881802" y="1295739"/>
                          <a:pt x="881912" y="1295749"/>
                        </a:cubicBezTo>
                        <a:cubicBezTo>
                          <a:pt x="882036" y="1295749"/>
                          <a:pt x="882160" y="1295773"/>
                          <a:pt x="882275" y="1295816"/>
                        </a:cubicBezTo>
                        <a:cubicBezTo>
                          <a:pt x="891026" y="1299277"/>
                          <a:pt x="897833" y="1306319"/>
                          <a:pt x="905434" y="1311785"/>
                        </a:cubicBezTo>
                        <a:cubicBezTo>
                          <a:pt x="912595" y="1316946"/>
                          <a:pt x="919756" y="1322021"/>
                          <a:pt x="927256" y="1326647"/>
                        </a:cubicBezTo>
                        <a:cubicBezTo>
                          <a:pt x="942681" y="1336166"/>
                          <a:pt x="958966" y="1344473"/>
                          <a:pt x="975293" y="1352293"/>
                        </a:cubicBezTo>
                        <a:cubicBezTo>
                          <a:pt x="978535" y="1353845"/>
                          <a:pt x="981791" y="1355358"/>
                          <a:pt x="985047" y="1356876"/>
                        </a:cubicBezTo>
                        <a:cubicBezTo>
                          <a:pt x="979284" y="1350465"/>
                          <a:pt x="973398" y="1344249"/>
                          <a:pt x="967096" y="1338501"/>
                        </a:cubicBezTo>
                        <a:lnTo>
                          <a:pt x="950482" y="1323343"/>
                        </a:lnTo>
                        <a:lnTo>
                          <a:pt x="969612" y="1311522"/>
                        </a:lnTo>
                        <a:cubicBezTo>
                          <a:pt x="980955" y="1304514"/>
                          <a:pt x="993354" y="1299153"/>
                          <a:pt x="1006802" y="1295214"/>
                        </a:cubicBezTo>
                        <a:cubicBezTo>
                          <a:pt x="1003079" y="1293109"/>
                          <a:pt x="999278" y="1291142"/>
                          <a:pt x="995373" y="1289394"/>
                        </a:cubicBezTo>
                        <a:cubicBezTo>
                          <a:pt x="945574" y="1267066"/>
                          <a:pt x="884251" y="1274117"/>
                          <a:pt x="836940" y="1250056"/>
                        </a:cubicBezTo>
                        <a:cubicBezTo>
                          <a:pt x="830223" y="1246671"/>
                          <a:pt x="823859" y="1242627"/>
                          <a:pt x="817948" y="1237973"/>
                        </a:cubicBezTo>
                        <a:lnTo>
                          <a:pt x="818216" y="1239056"/>
                        </a:lnTo>
                        <a:cubicBezTo>
                          <a:pt x="819977" y="1246270"/>
                          <a:pt x="821773" y="1253479"/>
                          <a:pt x="823606" y="1260688"/>
                        </a:cubicBezTo>
                        <a:close/>
                        <a:moveTo>
                          <a:pt x="947169" y="1565161"/>
                        </a:moveTo>
                        <a:cubicBezTo>
                          <a:pt x="944343" y="1557384"/>
                          <a:pt x="946673" y="1548671"/>
                          <a:pt x="952998" y="1543339"/>
                        </a:cubicBezTo>
                        <a:cubicBezTo>
                          <a:pt x="959801" y="1537662"/>
                          <a:pt x="967196" y="1532974"/>
                          <a:pt x="974825" y="1528797"/>
                        </a:cubicBezTo>
                        <a:cubicBezTo>
                          <a:pt x="969956" y="1526553"/>
                          <a:pt x="965196" y="1524118"/>
                          <a:pt x="960503" y="1521588"/>
                        </a:cubicBezTo>
                        <a:cubicBezTo>
                          <a:pt x="943851" y="1520900"/>
                          <a:pt x="927166" y="1520671"/>
                          <a:pt x="910514" y="1520389"/>
                        </a:cubicBezTo>
                        <a:cubicBezTo>
                          <a:pt x="889880" y="1520036"/>
                          <a:pt x="869208" y="1520050"/>
                          <a:pt x="848608" y="1518680"/>
                        </a:cubicBezTo>
                        <a:cubicBezTo>
                          <a:pt x="838467" y="1518002"/>
                          <a:pt x="828346" y="1517219"/>
                          <a:pt x="818287" y="1515739"/>
                        </a:cubicBezTo>
                        <a:cubicBezTo>
                          <a:pt x="813146" y="1514980"/>
                          <a:pt x="807961" y="1514274"/>
                          <a:pt x="802881" y="1513133"/>
                        </a:cubicBezTo>
                        <a:cubicBezTo>
                          <a:pt x="798332" y="1512116"/>
                          <a:pt x="794684" y="1509934"/>
                          <a:pt x="790426" y="1508173"/>
                        </a:cubicBezTo>
                        <a:cubicBezTo>
                          <a:pt x="789633" y="1507843"/>
                          <a:pt x="790073" y="1506740"/>
                          <a:pt x="790770" y="1506669"/>
                        </a:cubicBezTo>
                        <a:cubicBezTo>
                          <a:pt x="796341" y="1506000"/>
                          <a:pt x="801091" y="1504993"/>
                          <a:pt x="806682" y="1504993"/>
                        </a:cubicBezTo>
                        <a:lnTo>
                          <a:pt x="807550" y="1504993"/>
                        </a:lnTo>
                        <a:cubicBezTo>
                          <a:pt x="812325" y="1505084"/>
                          <a:pt x="817099" y="1505179"/>
                          <a:pt x="821873" y="1505184"/>
                        </a:cubicBezTo>
                        <a:cubicBezTo>
                          <a:pt x="830543" y="1505184"/>
                          <a:pt x="839208" y="1505351"/>
                          <a:pt x="847873" y="1505351"/>
                        </a:cubicBezTo>
                        <a:cubicBezTo>
                          <a:pt x="849687" y="1505351"/>
                          <a:pt x="851496" y="1505351"/>
                          <a:pt x="853310" y="1505327"/>
                        </a:cubicBezTo>
                        <a:cubicBezTo>
                          <a:pt x="873920" y="1505122"/>
                          <a:pt x="894530" y="1504974"/>
                          <a:pt x="915140" y="1504769"/>
                        </a:cubicBezTo>
                        <a:cubicBezTo>
                          <a:pt x="918281" y="1504735"/>
                          <a:pt x="921422" y="1504721"/>
                          <a:pt x="924564" y="1504721"/>
                        </a:cubicBezTo>
                        <a:cubicBezTo>
                          <a:pt x="927485" y="1504721"/>
                          <a:pt x="930402" y="1504759"/>
                          <a:pt x="933324" y="1504788"/>
                        </a:cubicBezTo>
                        <a:cubicBezTo>
                          <a:pt x="928230" y="1501198"/>
                          <a:pt x="923289" y="1497426"/>
                          <a:pt x="918501" y="1493478"/>
                        </a:cubicBezTo>
                        <a:cubicBezTo>
                          <a:pt x="915817" y="1491267"/>
                          <a:pt x="913149" y="1489038"/>
                          <a:pt x="910561" y="1486713"/>
                        </a:cubicBezTo>
                        <a:cubicBezTo>
                          <a:pt x="907974" y="1484388"/>
                          <a:pt x="905563" y="1482096"/>
                          <a:pt x="903123" y="1479724"/>
                        </a:cubicBezTo>
                        <a:cubicBezTo>
                          <a:pt x="902622" y="1479246"/>
                          <a:pt x="902092" y="1478769"/>
                          <a:pt x="901595" y="1478291"/>
                        </a:cubicBezTo>
                        <a:cubicBezTo>
                          <a:pt x="894831" y="1471608"/>
                          <a:pt x="888472" y="1464571"/>
                          <a:pt x="882318" y="1457763"/>
                        </a:cubicBezTo>
                        <a:cubicBezTo>
                          <a:pt x="875004" y="1457978"/>
                          <a:pt x="867680" y="1458145"/>
                          <a:pt x="860357" y="1458379"/>
                        </a:cubicBezTo>
                        <a:cubicBezTo>
                          <a:pt x="836243" y="1459157"/>
                          <a:pt x="811919" y="1460078"/>
                          <a:pt x="787848" y="1462422"/>
                        </a:cubicBezTo>
                        <a:cubicBezTo>
                          <a:pt x="783455" y="1462847"/>
                          <a:pt x="779073" y="1463310"/>
                          <a:pt x="774700" y="1463854"/>
                        </a:cubicBezTo>
                        <a:cubicBezTo>
                          <a:pt x="771358" y="1464260"/>
                          <a:pt x="768016" y="1464709"/>
                          <a:pt x="764674" y="1465182"/>
                        </a:cubicBezTo>
                        <a:cubicBezTo>
                          <a:pt x="761729" y="1465607"/>
                          <a:pt x="758802" y="1466070"/>
                          <a:pt x="755875" y="1466547"/>
                        </a:cubicBezTo>
                        <a:cubicBezTo>
                          <a:pt x="754142" y="1466829"/>
                          <a:pt x="752419" y="1467120"/>
                          <a:pt x="750691" y="1467421"/>
                        </a:cubicBezTo>
                        <a:cubicBezTo>
                          <a:pt x="746628" y="1468142"/>
                          <a:pt x="742580" y="1468934"/>
                          <a:pt x="738546" y="1469808"/>
                        </a:cubicBezTo>
                        <a:cubicBezTo>
                          <a:pt x="722314" y="1473231"/>
                          <a:pt x="706335" y="1477738"/>
                          <a:pt x="690805" y="1483834"/>
                        </a:cubicBezTo>
                        <a:cubicBezTo>
                          <a:pt x="689372" y="1484402"/>
                          <a:pt x="686794" y="1485405"/>
                          <a:pt x="683877" y="1486699"/>
                        </a:cubicBezTo>
                        <a:cubicBezTo>
                          <a:pt x="678545" y="1489086"/>
                          <a:pt x="672057" y="1492576"/>
                          <a:pt x="668915" y="1496538"/>
                        </a:cubicBezTo>
                        <a:cubicBezTo>
                          <a:pt x="667483" y="1498357"/>
                          <a:pt x="666710" y="1500271"/>
                          <a:pt x="667139" y="1502238"/>
                        </a:cubicBezTo>
                        <a:cubicBezTo>
                          <a:pt x="667344" y="1503164"/>
                          <a:pt x="668046" y="1504091"/>
                          <a:pt x="669049" y="1505007"/>
                        </a:cubicBezTo>
                        <a:cubicBezTo>
                          <a:pt x="675365" y="1510708"/>
                          <a:pt x="695077" y="1516045"/>
                          <a:pt x="700219" y="1518489"/>
                        </a:cubicBezTo>
                        <a:cubicBezTo>
                          <a:pt x="725445" y="1530491"/>
                          <a:pt x="749559" y="1544704"/>
                          <a:pt x="774442" y="1557398"/>
                        </a:cubicBezTo>
                        <a:cubicBezTo>
                          <a:pt x="810004" y="1575540"/>
                          <a:pt x="848350" y="1590903"/>
                          <a:pt x="888128" y="1590903"/>
                        </a:cubicBezTo>
                        <a:cubicBezTo>
                          <a:pt x="888844" y="1590903"/>
                          <a:pt x="889560" y="1590903"/>
                          <a:pt x="890271" y="1590903"/>
                        </a:cubicBezTo>
                        <a:cubicBezTo>
                          <a:pt x="912027" y="1590602"/>
                          <a:pt x="933515" y="1585628"/>
                          <a:pt x="954015" y="1578323"/>
                        </a:cubicBezTo>
                        <a:cubicBezTo>
                          <a:pt x="950549" y="1575206"/>
                          <a:pt x="948281" y="1570971"/>
                          <a:pt x="947608" y="1566359"/>
                        </a:cubicBezTo>
                        <a:cubicBezTo>
                          <a:pt x="947470" y="1565949"/>
                          <a:pt x="947317" y="1565557"/>
                          <a:pt x="947169" y="1565161"/>
                        </a:cubicBezTo>
                        <a:close/>
                        <a:moveTo>
                          <a:pt x="889565" y="1440524"/>
                        </a:moveTo>
                        <a:cubicBezTo>
                          <a:pt x="892109" y="1443292"/>
                          <a:pt x="894635" y="1446071"/>
                          <a:pt x="897141" y="1448854"/>
                        </a:cubicBezTo>
                        <a:cubicBezTo>
                          <a:pt x="899648" y="1451638"/>
                          <a:pt x="902183" y="1454397"/>
                          <a:pt x="904746" y="1457128"/>
                        </a:cubicBezTo>
                        <a:cubicBezTo>
                          <a:pt x="907611" y="1460217"/>
                          <a:pt x="910533" y="1463272"/>
                          <a:pt x="913526" y="1466237"/>
                        </a:cubicBezTo>
                        <a:cubicBezTo>
                          <a:pt x="916519" y="1469201"/>
                          <a:pt x="919455" y="1471966"/>
                          <a:pt x="922530" y="1474673"/>
                        </a:cubicBezTo>
                        <a:cubicBezTo>
                          <a:pt x="925041" y="1476902"/>
                          <a:pt x="927619" y="1479050"/>
                          <a:pt x="930221" y="1481170"/>
                        </a:cubicBezTo>
                        <a:cubicBezTo>
                          <a:pt x="932823" y="1483290"/>
                          <a:pt x="935587" y="1485405"/>
                          <a:pt x="938337" y="1487443"/>
                        </a:cubicBezTo>
                        <a:cubicBezTo>
                          <a:pt x="947599" y="1494323"/>
                          <a:pt x="957343" y="1500529"/>
                          <a:pt x="967488" y="1506019"/>
                        </a:cubicBezTo>
                        <a:cubicBezTo>
                          <a:pt x="976377" y="1510851"/>
                          <a:pt x="985553" y="1515138"/>
                          <a:pt x="994963" y="1518862"/>
                        </a:cubicBezTo>
                        <a:cubicBezTo>
                          <a:pt x="996753" y="1518041"/>
                          <a:pt x="998543" y="1517224"/>
                          <a:pt x="1000324" y="1516417"/>
                        </a:cubicBezTo>
                        <a:cubicBezTo>
                          <a:pt x="1004501" y="1514508"/>
                          <a:pt x="1008636" y="1512641"/>
                          <a:pt x="1012632" y="1510717"/>
                        </a:cubicBezTo>
                        <a:lnTo>
                          <a:pt x="1012632" y="1510717"/>
                        </a:lnTo>
                        <a:cubicBezTo>
                          <a:pt x="1015687" y="1509251"/>
                          <a:pt x="1018795" y="1507853"/>
                          <a:pt x="1021869" y="1506392"/>
                        </a:cubicBezTo>
                        <a:cubicBezTo>
                          <a:pt x="1024667" y="1505074"/>
                          <a:pt x="1027465" y="1503761"/>
                          <a:pt x="1030267" y="1502458"/>
                        </a:cubicBezTo>
                        <a:cubicBezTo>
                          <a:pt x="1033003" y="1501183"/>
                          <a:pt x="1035719" y="1499880"/>
                          <a:pt x="1038455" y="1498639"/>
                        </a:cubicBezTo>
                        <a:cubicBezTo>
                          <a:pt x="1048194" y="1494165"/>
                          <a:pt x="1057909" y="1489759"/>
                          <a:pt x="1067462" y="1485448"/>
                        </a:cubicBezTo>
                        <a:lnTo>
                          <a:pt x="1068026" y="1485195"/>
                        </a:lnTo>
                        <a:lnTo>
                          <a:pt x="1071969" y="1483409"/>
                        </a:lnTo>
                        <a:cubicBezTo>
                          <a:pt x="1076590" y="1481323"/>
                          <a:pt x="1081236" y="1479232"/>
                          <a:pt x="1085904" y="1477146"/>
                        </a:cubicBezTo>
                        <a:cubicBezTo>
                          <a:pt x="1077545" y="1474582"/>
                          <a:pt x="1069200" y="1471970"/>
                          <a:pt x="1060879" y="1469311"/>
                        </a:cubicBezTo>
                        <a:cubicBezTo>
                          <a:pt x="1047306" y="1465015"/>
                          <a:pt x="1033786" y="1460608"/>
                          <a:pt x="1020079" y="1456865"/>
                        </a:cubicBezTo>
                        <a:cubicBezTo>
                          <a:pt x="1017511" y="1456163"/>
                          <a:pt x="1014923" y="1455528"/>
                          <a:pt x="1012345" y="1454879"/>
                        </a:cubicBezTo>
                        <a:cubicBezTo>
                          <a:pt x="1009299" y="1454115"/>
                          <a:pt x="1006268" y="1453318"/>
                          <a:pt x="1003198" y="1452645"/>
                        </a:cubicBezTo>
                        <a:cubicBezTo>
                          <a:pt x="996037" y="1451074"/>
                          <a:pt x="988876" y="1449881"/>
                          <a:pt x="981643" y="1448759"/>
                        </a:cubicBezTo>
                        <a:cubicBezTo>
                          <a:pt x="981070" y="1448668"/>
                          <a:pt x="980497" y="1448573"/>
                          <a:pt x="979924" y="1448487"/>
                        </a:cubicBezTo>
                        <a:cubicBezTo>
                          <a:pt x="978363" y="1448248"/>
                          <a:pt x="976812" y="1447981"/>
                          <a:pt x="975250" y="1447747"/>
                        </a:cubicBezTo>
                        <a:cubicBezTo>
                          <a:pt x="973938" y="1447551"/>
                          <a:pt x="972620" y="1447413"/>
                          <a:pt x="971307" y="1447269"/>
                        </a:cubicBezTo>
                        <a:lnTo>
                          <a:pt x="962513" y="1446195"/>
                        </a:lnTo>
                        <a:cubicBezTo>
                          <a:pt x="962122" y="1446147"/>
                          <a:pt x="961730" y="1446104"/>
                          <a:pt x="961343" y="1446052"/>
                        </a:cubicBezTo>
                        <a:cubicBezTo>
                          <a:pt x="960957" y="1445999"/>
                          <a:pt x="960518" y="1445961"/>
                          <a:pt x="960107" y="1445909"/>
                        </a:cubicBezTo>
                        <a:cubicBezTo>
                          <a:pt x="957457" y="1445546"/>
                          <a:pt x="954650" y="1445336"/>
                          <a:pt x="952044" y="1444758"/>
                        </a:cubicBezTo>
                        <a:cubicBezTo>
                          <a:pt x="950067" y="1444314"/>
                          <a:pt x="948248" y="1443230"/>
                          <a:pt x="946358" y="1442624"/>
                        </a:cubicBezTo>
                        <a:cubicBezTo>
                          <a:pt x="946071" y="1442529"/>
                          <a:pt x="945789" y="1442419"/>
                          <a:pt x="945498" y="1442352"/>
                        </a:cubicBezTo>
                        <a:cubicBezTo>
                          <a:pt x="945202" y="1442280"/>
                          <a:pt x="944935" y="1442113"/>
                          <a:pt x="944744" y="1441874"/>
                        </a:cubicBezTo>
                        <a:cubicBezTo>
                          <a:pt x="944185" y="1441225"/>
                          <a:pt x="944257" y="1440242"/>
                          <a:pt x="944906" y="1439678"/>
                        </a:cubicBezTo>
                        <a:cubicBezTo>
                          <a:pt x="945049" y="1439559"/>
                          <a:pt x="945207" y="1439464"/>
                          <a:pt x="945379" y="1439402"/>
                        </a:cubicBezTo>
                        <a:cubicBezTo>
                          <a:pt x="945618" y="1439325"/>
                          <a:pt x="945809" y="1439225"/>
                          <a:pt x="946028" y="1439134"/>
                        </a:cubicBezTo>
                        <a:cubicBezTo>
                          <a:pt x="948468" y="1438179"/>
                          <a:pt x="950115" y="1436886"/>
                          <a:pt x="952836" y="1436294"/>
                        </a:cubicBezTo>
                        <a:cubicBezTo>
                          <a:pt x="953457" y="1436160"/>
                          <a:pt x="954106" y="1436122"/>
                          <a:pt x="954746" y="1436017"/>
                        </a:cubicBezTo>
                        <a:cubicBezTo>
                          <a:pt x="956474" y="1435721"/>
                          <a:pt x="958221" y="1435434"/>
                          <a:pt x="959940" y="1435253"/>
                        </a:cubicBezTo>
                        <a:cubicBezTo>
                          <a:pt x="962914" y="1434966"/>
                          <a:pt x="965903" y="1434828"/>
                          <a:pt x="968891" y="1434852"/>
                        </a:cubicBezTo>
                        <a:cubicBezTo>
                          <a:pt x="970629" y="1434852"/>
                          <a:pt x="972367" y="1434885"/>
                          <a:pt x="974100" y="1434919"/>
                        </a:cubicBezTo>
                        <a:cubicBezTo>
                          <a:pt x="974677" y="1434919"/>
                          <a:pt x="975260" y="1434981"/>
                          <a:pt x="975842" y="1435000"/>
                        </a:cubicBezTo>
                        <a:cubicBezTo>
                          <a:pt x="978793" y="1435095"/>
                          <a:pt x="981738" y="1435291"/>
                          <a:pt x="984679" y="1435554"/>
                        </a:cubicBezTo>
                        <a:cubicBezTo>
                          <a:pt x="990795" y="1436103"/>
                          <a:pt x="996896" y="1436929"/>
                          <a:pt x="1002950" y="1437941"/>
                        </a:cubicBezTo>
                        <a:cubicBezTo>
                          <a:pt x="1007246" y="1438642"/>
                          <a:pt x="1011543" y="1439464"/>
                          <a:pt x="1015840" y="1440328"/>
                        </a:cubicBezTo>
                        <a:cubicBezTo>
                          <a:pt x="1022886" y="1441760"/>
                          <a:pt x="1029890" y="1443364"/>
                          <a:pt x="1036846" y="1445102"/>
                        </a:cubicBezTo>
                        <a:cubicBezTo>
                          <a:pt x="1041797" y="1446343"/>
                          <a:pt x="1046728" y="1447637"/>
                          <a:pt x="1051646" y="1448978"/>
                        </a:cubicBezTo>
                        <a:cubicBezTo>
                          <a:pt x="1054839" y="1449852"/>
                          <a:pt x="1058043" y="1450721"/>
                          <a:pt x="1061227" y="1451628"/>
                        </a:cubicBezTo>
                        <a:cubicBezTo>
                          <a:pt x="1065734" y="1452907"/>
                          <a:pt x="1070217" y="1454259"/>
                          <a:pt x="1074700" y="1455633"/>
                        </a:cubicBezTo>
                        <a:cubicBezTo>
                          <a:pt x="1069959" y="1452005"/>
                          <a:pt x="1065433" y="1448186"/>
                          <a:pt x="1061065" y="1444223"/>
                        </a:cubicBezTo>
                        <a:cubicBezTo>
                          <a:pt x="1058855" y="1442218"/>
                          <a:pt x="1056682" y="1440180"/>
                          <a:pt x="1054558" y="1438103"/>
                        </a:cubicBezTo>
                        <a:cubicBezTo>
                          <a:pt x="1052452" y="1436045"/>
                          <a:pt x="1050357" y="1433983"/>
                          <a:pt x="1048323" y="1431868"/>
                        </a:cubicBezTo>
                        <a:cubicBezTo>
                          <a:pt x="1035270" y="1418329"/>
                          <a:pt x="1023569" y="1403729"/>
                          <a:pt x="1012121" y="1389378"/>
                        </a:cubicBezTo>
                        <a:lnTo>
                          <a:pt x="1011128" y="1388142"/>
                        </a:lnTo>
                        <a:cubicBezTo>
                          <a:pt x="999885" y="1388266"/>
                          <a:pt x="988585" y="1388772"/>
                          <a:pt x="977232" y="1389660"/>
                        </a:cubicBezTo>
                        <a:cubicBezTo>
                          <a:pt x="974186" y="1389899"/>
                          <a:pt x="971140" y="1390219"/>
                          <a:pt x="968094" y="1390510"/>
                        </a:cubicBezTo>
                        <a:cubicBezTo>
                          <a:pt x="965048" y="1390801"/>
                          <a:pt x="962036" y="1391069"/>
                          <a:pt x="959023" y="1391403"/>
                        </a:cubicBezTo>
                        <a:cubicBezTo>
                          <a:pt x="936814" y="1393818"/>
                          <a:pt x="914624" y="1397337"/>
                          <a:pt x="892701" y="1401385"/>
                        </a:cubicBezTo>
                        <a:cubicBezTo>
                          <a:pt x="889297" y="1402016"/>
                          <a:pt x="885908" y="1402670"/>
                          <a:pt x="882518" y="1403324"/>
                        </a:cubicBezTo>
                        <a:cubicBezTo>
                          <a:pt x="879219" y="1403959"/>
                          <a:pt x="875920" y="1404579"/>
                          <a:pt x="872636" y="1405233"/>
                        </a:cubicBezTo>
                        <a:lnTo>
                          <a:pt x="872583" y="1405233"/>
                        </a:lnTo>
                        <a:cubicBezTo>
                          <a:pt x="866854" y="1406365"/>
                          <a:pt x="861159" y="1407511"/>
                          <a:pt x="855506" y="1408675"/>
                        </a:cubicBezTo>
                        <a:cubicBezTo>
                          <a:pt x="855821" y="1408900"/>
                          <a:pt x="856108" y="1409153"/>
                          <a:pt x="856423" y="1409382"/>
                        </a:cubicBezTo>
                        <a:cubicBezTo>
                          <a:pt x="856958" y="1409769"/>
                          <a:pt x="857459" y="1410194"/>
                          <a:pt x="857989" y="1410590"/>
                        </a:cubicBezTo>
                        <a:cubicBezTo>
                          <a:pt x="864238" y="1415326"/>
                          <a:pt x="870153" y="1420487"/>
                          <a:pt x="875696" y="1426034"/>
                        </a:cubicBezTo>
                        <a:cubicBezTo>
                          <a:pt x="880456" y="1430684"/>
                          <a:pt x="885044" y="1435558"/>
                          <a:pt x="889565" y="1440524"/>
                        </a:cubicBezTo>
                        <a:close/>
                        <a:moveTo>
                          <a:pt x="1391557" y="1498648"/>
                        </a:moveTo>
                        <a:cubicBezTo>
                          <a:pt x="1374891" y="1508459"/>
                          <a:pt x="1355336" y="1512316"/>
                          <a:pt x="1338307" y="1514785"/>
                        </a:cubicBezTo>
                        <a:cubicBezTo>
                          <a:pt x="1327336" y="1516346"/>
                          <a:pt x="1316265" y="1517114"/>
                          <a:pt x="1305179" y="1517091"/>
                        </a:cubicBezTo>
                        <a:cubicBezTo>
                          <a:pt x="1300620" y="1517091"/>
                          <a:pt x="1295879" y="1516871"/>
                          <a:pt x="1291119" y="1516613"/>
                        </a:cubicBezTo>
                        <a:cubicBezTo>
                          <a:pt x="1277637" y="1523784"/>
                          <a:pt x="1263697" y="1530048"/>
                          <a:pt x="1249384" y="1535366"/>
                        </a:cubicBezTo>
                        <a:cubicBezTo>
                          <a:pt x="1232045" y="1541787"/>
                          <a:pt x="1214213" y="1546824"/>
                          <a:pt x="1195948" y="1549688"/>
                        </a:cubicBezTo>
                        <a:cubicBezTo>
                          <a:pt x="1187302" y="1551044"/>
                          <a:pt x="1178608" y="1552046"/>
                          <a:pt x="1169872" y="1552701"/>
                        </a:cubicBezTo>
                        <a:cubicBezTo>
                          <a:pt x="1167680" y="1552863"/>
                          <a:pt x="1165513" y="1552935"/>
                          <a:pt x="1163360" y="1552935"/>
                        </a:cubicBezTo>
                        <a:cubicBezTo>
                          <a:pt x="1155898" y="1552935"/>
                          <a:pt x="1148612" y="1552104"/>
                          <a:pt x="1141069" y="1551502"/>
                        </a:cubicBezTo>
                        <a:cubicBezTo>
                          <a:pt x="1140444" y="1551531"/>
                          <a:pt x="1139919" y="1551044"/>
                          <a:pt x="1139890" y="1550419"/>
                        </a:cubicBezTo>
                        <a:cubicBezTo>
                          <a:pt x="1139861" y="1549793"/>
                          <a:pt x="1140348" y="1549268"/>
                          <a:pt x="1140974" y="1549239"/>
                        </a:cubicBezTo>
                        <a:cubicBezTo>
                          <a:pt x="1158638" y="1546824"/>
                          <a:pt x="1176780" y="1543319"/>
                          <a:pt x="1194105" y="1539166"/>
                        </a:cubicBezTo>
                        <a:cubicBezTo>
                          <a:pt x="1211182" y="1535070"/>
                          <a:pt x="1228139" y="1530396"/>
                          <a:pt x="1244601" y="1524228"/>
                        </a:cubicBezTo>
                        <a:cubicBezTo>
                          <a:pt x="1252411" y="1521301"/>
                          <a:pt x="1259954" y="1517988"/>
                          <a:pt x="1267378" y="1514489"/>
                        </a:cubicBezTo>
                        <a:cubicBezTo>
                          <a:pt x="1244495" y="1511553"/>
                          <a:pt x="1222105" y="1506163"/>
                          <a:pt x="1200645" y="1499584"/>
                        </a:cubicBezTo>
                        <a:cubicBezTo>
                          <a:pt x="1197924" y="1498748"/>
                          <a:pt x="1195208" y="1497923"/>
                          <a:pt x="1192529" y="1497054"/>
                        </a:cubicBezTo>
                        <a:cubicBezTo>
                          <a:pt x="1189851" y="1496185"/>
                          <a:pt x="1187106" y="1495249"/>
                          <a:pt x="1184414" y="1494332"/>
                        </a:cubicBezTo>
                        <a:lnTo>
                          <a:pt x="1184414" y="1494332"/>
                        </a:lnTo>
                        <a:cubicBezTo>
                          <a:pt x="1179019" y="1494146"/>
                          <a:pt x="1173648" y="1493731"/>
                          <a:pt x="1168306" y="1493096"/>
                        </a:cubicBezTo>
                        <a:cubicBezTo>
                          <a:pt x="1151782" y="1491143"/>
                          <a:pt x="1135579" y="1487081"/>
                          <a:pt x="1120087" y="1481003"/>
                        </a:cubicBezTo>
                        <a:cubicBezTo>
                          <a:pt x="1117184" y="1482163"/>
                          <a:pt x="1114287" y="1483347"/>
                          <a:pt x="1111394" y="1484545"/>
                        </a:cubicBezTo>
                        <a:cubicBezTo>
                          <a:pt x="1099186" y="1489663"/>
                          <a:pt x="1087093" y="1495144"/>
                          <a:pt x="1075015" y="1500601"/>
                        </a:cubicBezTo>
                        <a:cubicBezTo>
                          <a:pt x="1063299" y="1505890"/>
                          <a:pt x="1051598" y="1511237"/>
                          <a:pt x="1039911" y="1516642"/>
                        </a:cubicBezTo>
                        <a:cubicBezTo>
                          <a:pt x="1036244" y="1518337"/>
                          <a:pt x="1032587" y="1520060"/>
                          <a:pt x="1028930" y="1521784"/>
                        </a:cubicBezTo>
                        <a:cubicBezTo>
                          <a:pt x="1025951" y="1523187"/>
                          <a:pt x="1022953" y="1524548"/>
                          <a:pt x="1019984" y="1525970"/>
                        </a:cubicBezTo>
                        <a:cubicBezTo>
                          <a:pt x="1019444" y="1526233"/>
                          <a:pt x="1018876" y="1526491"/>
                          <a:pt x="1018327" y="1526749"/>
                        </a:cubicBezTo>
                        <a:lnTo>
                          <a:pt x="1017850" y="1526973"/>
                        </a:lnTo>
                        <a:cubicBezTo>
                          <a:pt x="1014212" y="1528692"/>
                          <a:pt x="1010502" y="1530391"/>
                          <a:pt x="1006740" y="1532100"/>
                        </a:cubicBezTo>
                        <a:cubicBezTo>
                          <a:pt x="1002978" y="1533809"/>
                          <a:pt x="999336" y="1535499"/>
                          <a:pt x="995631" y="1537256"/>
                        </a:cubicBezTo>
                        <a:cubicBezTo>
                          <a:pt x="984293" y="1542646"/>
                          <a:pt x="973164" y="1548585"/>
                          <a:pt x="963874" y="1556353"/>
                        </a:cubicBezTo>
                        <a:cubicBezTo>
                          <a:pt x="962470" y="1557522"/>
                          <a:pt x="962661" y="1560554"/>
                          <a:pt x="964800" y="1560554"/>
                        </a:cubicBezTo>
                        <a:cubicBezTo>
                          <a:pt x="964924" y="1560554"/>
                          <a:pt x="965048" y="1560544"/>
                          <a:pt x="965172" y="1560521"/>
                        </a:cubicBezTo>
                        <a:cubicBezTo>
                          <a:pt x="965626" y="1560459"/>
                          <a:pt x="966070" y="1560339"/>
                          <a:pt x="966519" y="1560267"/>
                        </a:cubicBezTo>
                        <a:cubicBezTo>
                          <a:pt x="964241" y="1561485"/>
                          <a:pt x="963334" y="1564836"/>
                          <a:pt x="966294" y="1566364"/>
                        </a:cubicBezTo>
                        <a:cubicBezTo>
                          <a:pt x="968772" y="1567644"/>
                          <a:pt x="971326" y="1568804"/>
                          <a:pt x="973866" y="1569988"/>
                        </a:cubicBezTo>
                        <a:cubicBezTo>
                          <a:pt x="977131" y="1571515"/>
                          <a:pt x="980421" y="1573005"/>
                          <a:pt x="983753" y="1574428"/>
                        </a:cubicBezTo>
                        <a:cubicBezTo>
                          <a:pt x="987085" y="1575850"/>
                          <a:pt x="990270" y="1577206"/>
                          <a:pt x="993554" y="1578548"/>
                        </a:cubicBezTo>
                        <a:cubicBezTo>
                          <a:pt x="1000467" y="1581364"/>
                          <a:pt x="1007399" y="1584138"/>
                          <a:pt x="1014188" y="1587079"/>
                        </a:cubicBezTo>
                        <a:cubicBezTo>
                          <a:pt x="1028568" y="1593285"/>
                          <a:pt x="1043033" y="1599396"/>
                          <a:pt x="1057909" y="1604342"/>
                        </a:cubicBezTo>
                        <a:cubicBezTo>
                          <a:pt x="1085074" y="1613379"/>
                          <a:pt x="1113766" y="1617795"/>
                          <a:pt x="1142272" y="1619185"/>
                        </a:cubicBezTo>
                        <a:cubicBezTo>
                          <a:pt x="1148264" y="1619476"/>
                          <a:pt x="1154255" y="1619619"/>
                          <a:pt x="1160247" y="1619624"/>
                        </a:cubicBezTo>
                        <a:cubicBezTo>
                          <a:pt x="1211024" y="1619696"/>
                          <a:pt x="1261253" y="1609064"/>
                          <a:pt x="1307647" y="1588425"/>
                        </a:cubicBezTo>
                        <a:cubicBezTo>
                          <a:pt x="1336884" y="1575368"/>
                          <a:pt x="1365891" y="1558554"/>
                          <a:pt x="1389394" y="1536469"/>
                        </a:cubicBezTo>
                        <a:cubicBezTo>
                          <a:pt x="1392154" y="1533876"/>
                          <a:pt x="1396980" y="1519606"/>
                          <a:pt x="1399243" y="1515219"/>
                        </a:cubicBezTo>
                        <a:cubicBezTo>
                          <a:pt x="1402939" y="1508048"/>
                          <a:pt x="1405101" y="1500185"/>
                          <a:pt x="1405588" y="1492131"/>
                        </a:cubicBezTo>
                        <a:cubicBezTo>
                          <a:pt x="1405588" y="1492036"/>
                          <a:pt x="1405588" y="1491941"/>
                          <a:pt x="1405588" y="1491845"/>
                        </a:cubicBezTo>
                        <a:cubicBezTo>
                          <a:pt x="1401105" y="1494499"/>
                          <a:pt x="1396412" y="1496772"/>
                          <a:pt x="1391557" y="1498648"/>
                        </a:cubicBezTo>
                        <a:close/>
                        <a:moveTo>
                          <a:pt x="1019239" y="1371027"/>
                        </a:moveTo>
                        <a:lnTo>
                          <a:pt x="1020065" y="1372058"/>
                        </a:lnTo>
                        <a:cubicBezTo>
                          <a:pt x="1022084" y="1374574"/>
                          <a:pt x="1024099" y="1377095"/>
                          <a:pt x="1026114" y="1379615"/>
                        </a:cubicBezTo>
                        <a:cubicBezTo>
                          <a:pt x="1028424" y="1382509"/>
                          <a:pt x="1030740" y="1385397"/>
                          <a:pt x="1033065" y="1388276"/>
                        </a:cubicBezTo>
                        <a:cubicBezTo>
                          <a:pt x="1035643" y="1391479"/>
                          <a:pt x="1038245" y="1394663"/>
                          <a:pt x="1040870" y="1397824"/>
                        </a:cubicBezTo>
                        <a:cubicBezTo>
                          <a:pt x="1047750" y="1406117"/>
                          <a:pt x="1054825" y="1414189"/>
                          <a:pt x="1062311" y="1421818"/>
                        </a:cubicBezTo>
                        <a:cubicBezTo>
                          <a:pt x="1064287" y="1423838"/>
                          <a:pt x="1066312" y="1425814"/>
                          <a:pt x="1068355" y="1427762"/>
                        </a:cubicBezTo>
                        <a:cubicBezTo>
                          <a:pt x="1070398" y="1429710"/>
                          <a:pt x="1072518" y="1431648"/>
                          <a:pt x="1074652" y="1433534"/>
                        </a:cubicBezTo>
                        <a:cubicBezTo>
                          <a:pt x="1078543" y="1436967"/>
                          <a:pt x="1082524" y="1440299"/>
                          <a:pt x="1086707" y="1443421"/>
                        </a:cubicBezTo>
                        <a:cubicBezTo>
                          <a:pt x="1096326" y="1450525"/>
                          <a:pt x="1106667" y="1456593"/>
                          <a:pt x="1117567" y="1461515"/>
                        </a:cubicBezTo>
                        <a:cubicBezTo>
                          <a:pt x="1116206" y="1458508"/>
                          <a:pt x="1115451" y="1455266"/>
                          <a:pt x="1115351" y="1451967"/>
                        </a:cubicBezTo>
                        <a:cubicBezTo>
                          <a:pt x="1115079" y="1442419"/>
                          <a:pt x="1119977" y="1434035"/>
                          <a:pt x="1128141" y="1430059"/>
                        </a:cubicBezTo>
                        <a:cubicBezTo>
                          <a:pt x="1134405" y="1427013"/>
                          <a:pt x="1140654" y="1423852"/>
                          <a:pt x="1146903" y="1420735"/>
                        </a:cubicBezTo>
                        <a:cubicBezTo>
                          <a:pt x="1149734" y="1419303"/>
                          <a:pt x="1152570" y="1417947"/>
                          <a:pt x="1155396" y="1416515"/>
                        </a:cubicBezTo>
                        <a:cubicBezTo>
                          <a:pt x="1158146" y="1415125"/>
                          <a:pt x="1160882" y="1413693"/>
                          <a:pt x="1163632" y="1412289"/>
                        </a:cubicBezTo>
                        <a:cubicBezTo>
                          <a:pt x="1169957" y="1409053"/>
                          <a:pt x="1176298" y="1405825"/>
                          <a:pt x="1182595" y="1402550"/>
                        </a:cubicBezTo>
                        <a:cubicBezTo>
                          <a:pt x="1175028" y="1400330"/>
                          <a:pt x="1167494" y="1398010"/>
                          <a:pt x="1160032" y="1395494"/>
                        </a:cubicBezTo>
                        <a:cubicBezTo>
                          <a:pt x="1135383" y="1387182"/>
                          <a:pt x="1108653" y="1379157"/>
                          <a:pt x="1086287" y="1365112"/>
                        </a:cubicBezTo>
                        <a:cubicBezTo>
                          <a:pt x="1083689" y="1363479"/>
                          <a:pt x="1081107" y="1361813"/>
                          <a:pt x="1078648" y="1360008"/>
                        </a:cubicBezTo>
                        <a:cubicBezTo>
                          <a:pt x="1076671" y="1358576"/>
                          <a:pt x="1078538" y="1356008"/>
                          <a:pt x="1080448" y="1356008"/>
                        </a:cubicBezTo>
                        <a:cubicBezTo>
                          <a:pt x="1080543" y="1356003"/>
                          <a:pt x="1080643" y="1356003"/>
                          <a:pt x="1080739" y="1356008"/>
                        </a:cubicBezTo>
                        <a:cubicBezTo>
                          <a:pt x="1081551" y="1356117"/>
                          <a:pt x="1082343" y="1356323"/>
                          <a:pt x="1083155" y="1356451"/>
                        </a:cubicBezTo>
                        <a:cubicBezTo>
                          <a:pt x="1097176" y="1358714"/>
                          <a:pt x="1110682" y="1363293"/>
                          <a:pt x="1124212" y="1367647"/>
                        </a:cubicBezTo>
                        <a:cubicBezTo>
                          <a:pt x="1138181" y="1372144"/>
                          <a:pt x="1152069" y="1376823"/>
                          <a:pt x="1166105" y="1381086"/>
                        </a:cubicBezTo>
                        <a:cubicBezTo>
                          <a:pt x="1178317" y="1384795"/>
                          <a:pt x="1190520" y="1388476"/>
                          <a:pt x="1202794" y="1391947"/>
                        </a:cubicBezTo>
                        <a:cubicBezTo>
                          <a:pt x="1213956" y="1386070"/>
                          <a:pt x="1225070" y="1380188"/>
                          <a:pt x="1236036" y="1374369"/>
                        </a:cubicBezTo>
                        <a:lnTo>
                          <a:pt x="1243650" y="1370306"/>
                        </a:lnTo>
                        <a:cubicBezTo>
                          <a:pt x="1255538" y="1363952"/>
                          <a:pt x="1267631" y="1357550"/>
                          <a:pt x="1280139" y="1351811"/>
                        </a:cubicBezTo>
                        <a:cubicBezTo>
                          <a:pt x="1271956" y="1341346"/>
                          <a:pt x="1257195" y="1335531"/>
                          <a:pt x="1243818" y="1331688"/>
                        </a:cubicBezTo>
                        <a:cubicBezTo>
                          <a:pt x="1191226" y="1316569"/>
                          <a:pt x="1137073" y="1307522"/>
                          <a:pt x="1082419" y="1304724"/>
                        </a:cubicBezTo>
                        <a:cubicBezTo>
                          <a:pt x="1077015" y="1304447"/>
                          <a:pt x="1071620" y="1304294"/>
                          <a:pt x="1066259" y="1304294"/>
                        </a:cubicBezTo>
                        <a:cubicBezTo>
                          <a:pt x="1060105" y="1304294"/>
                          <a:pt x="1054009" y="1304571"/>
                          <a:pt x="1047955" y="1305025"/>
                        </a:cubicBezTo>
                        <a:cubicBezTo>
                          <a:pt x="1044165" y="1305307"/>
                          <a:pt x="1040398" y="1305698"/>
                          <a:pt x="1036660" y="1306190"/>
                        </a:cubicBezTo>
                        <a:cubicBezTo>
                          <a:pt x="1032993" y="1306672"/>
                          <a:pt x="1029355" y="1307269"/>
                          <a:pt x="1025741" y="1307980"/>
                        </a:cubicBezTo>
                        <a:cubicBezTo>
                          <a:pt x="1009266" y="1311198"/>
                          <a:pt x="993387" y="1316769"/>
                          <a:pt x="978564" y="1325931"/>
                        </a:cubicBezTo>
                        <a:cubicBezTo>
                          <a:pt x="993468" y="1339566"/>
                          <a:pt x="1006492" y="1355167"/>
                          <a:pt x="1019239" y="1371027"/>
                        </a:cubicBezTo>
                        <a:close/>
                        <a:moveTo>
                          <a:pt x="1426140" y="1448506"/>
                        </a:moveTo>
                        <a:cubicBezTo>
                          <a:pt x="1423233" y="1453404"/>
                          <a:pt x="1419781" y="1457959"/>
                          <a:pt x="1415852" y="1462083"/>
                        </a:cubicBezTo>
                        <a:cubicBezTo>
                          <a:pt x="1413876" y="1464198"/>
                          <a:pt x="1411790" y="1466213"/>
                          <a:pt x="1409608" y="1468118"/>
                        </a:cubicBezTo>
                        <a:cubicBezTo>
                          <a:pt x="1407440" y="1470023"/>
                          <a:pt x="1405178" y="1471813"/>
                          <a:pt x="1402829" y="1473489"/>
                        </a:cubicBezTo>
                        <a:cubicBezTo>
                          <a:pt x="1397076" y="1477575"/>
                          <a:pt x="1390798" y="1480874"/>
                          <a:pt x="1384167" y="1483285"/>
                        </a:cubicBezTo>
                        <a:cubicBezTo>
                          <a:pt x="1369925" y="1492084"/>
                          <a:pt x="1351841" y="1495698"/>
                          <a:pt x="1335872" y="1497989"/>
                        </a:cubicBezTo>
                        <a:cubicBezTo>
                          <a:pt x="1330439" y="1498777"/>
                          <a:pt x="1324982" y="1499297"/>
                          <a:pt x="1319511" y="1499641"/>
                        </a:cubicBezTo>
                        <a:cubicBezTo>
                          <a:pt x="1314737" y="1499942"/>
                          <a:pt x="1309963" y="1500119"/>
                          <a:pt x="1305189" y="1500119"/>
                        </a:cubicBezTo>
                        <a:cubicBezTo>
                          <a:pt x="1301809" y="1500119"/>
                          <a:pt x="1298433" y="1499913"/>
                          <a:pt x="1295053" y="1499775"/>
                        </a:cubicBezTo>
                        <a:cubicBezTo>
                          <a:pt x="1286999" y="1499450"/>
                          <a:pt x="1278955" y="1498892"/>
                          <a:pt x="1270968" y="1497908"/>
                        </a:cubicBezTo>
                        <a:cubicBezTo>
                          <a:pt x="1257467" y="1496175"/>
                          <a:pt x="1244075" y="1493654"/>
                          <a:pt x="1230865" y="1490360"/>
                        </a:cubicBezTo>
                        <a:cubicBezTo>
                          <a:pt x="1224182" y="1488728"/>
                          <a:pt x="1217541" y="1486933"/>
                          <a:pt x="1210948" y="1484980"/>
                        </a:cubicBezTo>
                        <a:cubicBezTo>
                          <a:pt x="1207859" y="1484073"/>
                          <a:pt x="1204741" y="1483199"/>
                          <a:pt x="1201686" y="1482230"/>
                        </a:cubicBezTo>
                        <a:cubicBezTo>
                          <a:pt x="1198774" y="1481309"/>
                          <a:pt x="1195886" y="1480320"/>
                          <a:pt x="1192988" y="1479366"/>
                        </a:cubicBezTo>
                        <a:cubicBezTo>
                          <a:pt x="1191159" y="1478754"/>
                          <a:pt x="1189326" y="1478172"/>
                          <a:pt x="1187502" y="1477547"/>
                        </a:cubicBezTo>
                        <a:cubicBezTo>
                          <a:pt x="1186361" y="1477150"/>
                          <a:pt x="1185215" y="1476764"/>
                          <a:pt x="1184070" y="1476363"/>
                        </a:cubicBezTo>
                        <a:cubicBezTo>
                          <a:pt x="1176116" y="1473570"/>
                          <a:pt x="1168239" y="1470596"/>
                          <a:pt x="1160405" y="1467540"/>
                        </a:cubicBezTo>
                        <a:cubicBezTo>
                          <a:pt x="1156065" y="1465850"/>
                          <a:pt x="1151744" y="1464136"/>
                          <a:pt x="1147448" y="1462394"/>
                        </a:cubicBezTo>
                        <a:cubicBezTo>
                          <a:pt x="1143628" y="1460852"/>
                          <a:pt x="1139842" y="1459310"/>
                          <a:pt x="1136076" y="1457739"/>
                        </a:cubicBezTo>
                        <a:cubicBezTo>
                          <a:pt x="1135847" y="1457615"/>
                          <a:pt x="1135627" y="1457472"/>
                          <a:pt x="1135417" y="1457314"/>
                        </a:cubicBezTo>
                        <a:cubicBezTo>
                          <a:pt x="1131416" y="1454870"/>
                          <a:pt x="1131173" y="1447475"/>
                          <a:pt x="1135579" y="1445326"/>
                        </a:cubicBezTo>
                        <a:cubicBezTo>
                          <a:pt x="1143943" y="1441254"/>
                          <a:pt x="1152274" y="1437120"/>
                          <a:pt x="1160567" y="1432913"/>
                        </a:cubicBezTo>
                        <a:cubicBezTo>
                          <a:pt x="1163202" y="1431582"/>
                          <a:pt x="1165833" y="1430245"/>
                          <a:pt x="1168458" y="1428899"/>
                        </a:cubicBezTo>
                        <a:cubicBezTo>
                          <a:pt x="1171084" y="1427552"/>
                          <a:pt x="1173676" y="1426220"/>
                          <a:pt x="1176240" y="1424907"/>
                        </a:cubicBezTo>
                        <a:cubicBezTo>
                          <a:pt x="1186323" y="1419727"/>
                          <a:pt x="1196382" y="1414505"/>
                          <a:pt x="1206417" y="1409234"/>
                        </a:cubicBezTo>
                        <a:cubicBezTo>
                          <a:pt x="1213220" y="1405658"/>
                          <a:pt x="1220023" y="1402073"/>
                          <a:pt x="1226827" y="1398478"/>
                        </a:cubicBezTo>
                        <a:lnTo>
                          <a:pt x="1243970" y="1389407"/>
                        </a:lnTo>
                        <a:cubicBezTo>
                          <a:pt x="1257958" y="1381979"/>
                          <a:pt x="1271937" y="1374316"/>
                          <a:pt x="1286307" y="1367671"/>
                        </a:cubicBezTo>
                        <a:cubicBezTo>
                          <a:pt x="1288995" y="1366429"/>
                          <a:pt x="1291711" y="1365284"/>
                          <a:pt x="1294423" y="1364100"/>
                        </a:cubicBezTo>
                        <a:cubicBezTo>
                          <a:pt x="1297135" y="1362916"/>
                          <a:pt x="1299741" y="1361865"/>
                          <a:pt x="1302429" y="1360825"/>
                        </a:cubicBezTo>
                        <a:cubicBezTo>
                          <a:pt x="1313290" y="1356638"/>
                          <a:pt x="1324438" y="1353234"/>
                          <a:pt x="1336087" y="1351276"/>
                        </a:cubicBezTo>
                        <a:cubicBezTo>
                          <a:pt x="1342971" y="1350102"/>
                          <a:pt x="1349941" y="1349510"/>
                          <a:pt x="1356926" y="1349500"/>
                        </a:cubicBezTo>
                        <a:cubicBezTo>
                          <a:pt x="1379607" y="1349500"/>
                          <a:pt x="1402829" y="1355955"/>
                          <a:pt x="1418774" y="1372593"/>
                        </a:cubicBezTo>
                        <a:cubicBezTo>
                          <a:pt x="1438462" y="1393098"/>
                          <a:pt x="1440224" y="1424301"/>
                          <a:pt x="1426140" y="1448506"/>
                        </a:cubicBezTo>
                        <a:close/>
                        <a:moveTo>
                          <a:pt x="1328443" y="1419107"/>
                        </a:moveTo>
                        <a:cubicBezTo>
                          <a:pt x="1308392" y="1424430"/>
                          <a:pt x="1287295" y="1427447"/>
                          <a:pt x="1267626" y="1434117"/>
                        </a:cubicBezTo>
                        <a:cubicBezTo>
                          <a:pt x="1264217" y="1435272"/>
                          <a:pt x="1260842" y="1436504"/>
                          <a:pt x="1257529" y="1437912"/>
                        </a:cubicBezTo>
                        <a:cubicBezTo>
                          <a:pt x="1257051" y="1438132"/>
                          <a:pt x="1256841" y="1438700"/>
                          <a:pt x="1257061" y="1439177"/>
                        </a:cubicBezTo>
                        <a:cubicBezTo>
                          <a:pt x="1257204" y="1439492"/>
                          <a:pt x="1257505" y="1439702"/>
                          <a:pt x="1257849" y="1439731"/>
                        </a:cubicBezTo>
                        <a:cubicBezTo>
                          <a:pt x="1259921" y="1439912"/>
                          <a:pt x="1262002" y="1439927"/>
                          <a:pt x="1264079" y="1439994"/>
                        </a:cubicBezTo>
                        <a:cubicBezTo>
                          <a:pt x="1265483" y="1440041"/>
                          <a:pt x="1266872" y="1440175"/>
                          <a:pt x="1268275" y="1440175"/>
                        </a:cubicBezTo>
                        <a:cubicBezTo>
                          <a:pt x="1289186" y="1440175"/>
                          <a:pt x="1310497" y="1435167"/>
                          <a:pt x="1330730" y="1430655"/>
                        </a:cubicBezTo>
                        <a:cubicBezTo>
                          <a:pt x="1355245" y="1425189"/>
                          <a:pt x="1379030" y="1418176"/>
                          <a:pt x="1402318" y="1408671"/>
                        </a:cubicBezTo>
                        <a:cubicBezTo>
                          <a:pt x="1409336" y="1405806"/>
                          <a:pt x="1406949" y="1395303"/>
                          <a:pt x="1400762" y="1395303"/>
                        </a:cubicBezTo>
                        <a:cubicBezTo>
                          <a:pt x="1399902" y="1395313"/>
                          <a:pt x="1399052" y="1395494"/>
                          <a:pt x="1398260" y="1395838"/>
                        </a:cubicBezTo>
                        <a:cubicBezTo>
                          <a:pt x="1375650" y="1405228"/>
                          <a:pt x="1352104" y="1412824"/>
                          <a:pt x="1328443" y="141910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29"/>
                  <p:cNvSpPr/>
                  <p:nvPr/>
                </p:nvSpPr>
                <p:spPr>
                  <a:xfrm>
                    <a:off x="3724718" y="2128044"/>
                    <a:ext cx="1468590" cy="167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8590" h="1671127" extrusionOk="0">
                        <a:moveTo>
                          <a:pt x="1454780" y="1401505"/>
                        </a:moveTo>
                        <a:cubicBezTo>
                          <a:pt x="1437273" y="1383244"/>
                          <a:pt x="1410958" y="1373185"/>
                          <a:pt x="1380676" y="1373185"/>
                        </a:cubicBezTo>
                        <a:cubicBezTo>
                          <a:pt x="1372737" y="1373194"/>
                          <a:pt x="1364817" y="1373867"/>
                          <a:pt x="1356992" y="1375199"/>
                        </a:cubicBezTo>
                        <a:cubicBezTo>
                          <a:pt x="1343973" y="1377410"/>
                          <a:pt x="1331651" y="1381157"/>
                          <a:pt x="1319754" y="1385755"/>
                        </a:cubicBezTo>
                        <a:cubicBezTo>
                          <a:pt x="1307079" y="1366181"/>
                          <a:pt x="1281666" y="1358819"/>
                          <a:pt x="1272204" y="1356098"/>
                        </a:cubicBezTo>
                        <a:cubicBezTo>
                          <a:pt x="1218361" y="1340625"/>
                          <a:pt x="1162929" y="1331368"/>
                          <a:pt x="1106982" y="1328499"/>
                        </a:cubicBezTo>
                        <a:cubicBezTo>
                          <a:pt x="1101100" y="1328198"/>
                          <a:pt x="1095371" y="1328046"/>
                          <a:pt x="1089952" y="1328046"/>
                        </a:cubicBezTo>
                        <a:cubicBezTo>
                          <a:pt x="1077831" y="1328017"/>
                          <a:pt x="1065729" y="1328929"/>
                          <a:pt x="1053746" y="1330767"/>
                        </a:cubicBezTo>
                        <a:cubicBezTo>
                          <a:pt x="1045095" y="1324446"/>
                          <a:pt x="1035814" y="1319027"/>
                          <a:pt x="1026056" y="1314597"/>
                        </a:cubicBezTo>
                        <a:cubicBezTo>
                          <a:pt x="999798" y="1302829"/>
                          <a:pt x="971488" y="1298680"/>
                          <a:pt x="944094" y="1294665"/>
                        </a:cubicBezTo>
                        <a:cubicBezTo>
                          <a:pt x="909482" y="1289595"/>
                          <a:pt x="876779" y="1284806"/>
                          <a:pt x="852216" y="1265357"/>
                        </a:cubicBezTo>
                        <a:lnTo>
                          <a:pt x="813475" y="1234693"/>
                        </a:lnTo>
                        <a:lnTo>
                          <a:pt x="815231" y="1241854"/>
                        </a:lnTo>
                        <a:cubicBezTo>
                          <a:pt x="804408" y="1233432"/>
                          <a:pt x="792741" y="1226161"/>
                          <a:pt x="780409" y="1220160"/>
                        </a:cubicBezTo>
                        <a:cubicBezTo>
                          <a:pt x="743099" y="1202086"/>
                          <a:pt x="702835" y="1197039"/>
                          <a:pt x="663892" y="1192160"/>
                        </a:cubicBezTo>
                        <a:cubicBezTo>
                          <a:pt x="660178" y="1191683"/>
                          <a:pt x="656430" y="1191205"/>
                          <a:pt x="652673" y="1190728"/>
                        </a:cubicBezTo>
                        <a:cubicBezTo>
                          <a:pt x="650701" y="1184455"/>
                          <a:pt x="648181" y="1178368"/>
                          <a:pt x="645140" y="1172534"/>
                        </a:cubicBezTo>
                        <a:cubicBezTo>
                          <a:pt x="633949" y="1151098"/>
                          <a:pt x="615645" y="1131625"/>
                          <a:pt x="589192" y="1113006"/>
                        </a:cubicBezTo>
                        <a:cubicBezTo>
                          <a:pt x="578369" y="1105367"/>
                          <a:pt x="567136" y="1098478"/>
                          <a:pt x="556251" y="1091799"/>
                        </a:cubicBezTo>
                        <a:cubicBezTo>
                          <a:pt x="545900" y="1085435"/>
                          <a:pt x="536123" y="1079429"/>
                          <a:pt x="526618" y="1072827"/>
                        </a:cubicBezTo>
                        <a:cubicBezTo>
                          <a:pt x="511947" y="1062615"/>
                          <a:pt x="498197" y="1051143"/>
                          <a:pt x="485527" y="1038539"/>
                        </a:cubicBezTo>
                        <a:cubicBezTo>
                          <a:pt x="485408" y="1022140"/>
                          <a:pt x="482094" y="1004710"/>
                          <a:pt x="475540" y="987050"/>
                        </a:cubicBezTo>
                        <a:cubicBezTo>
                          <a:pt x="460344" y="946098"/>
                          <a:pt x="433050" y="912660"/>
                          <a:pt x="406654" y="880325"/>
                        </a:cubicBezTo>
                        <a:cubicBezTo>
                          <a:pt x="392991" y="863583"/>
                          <a:pt x="378859" y="846272"/>
                          <a:pt x="366981" y="828483"/>
                        </a:cubicBezTo>
                        <a:cubicBezTo>
                          <a:pt x="351021" y="804546"/>
                          <a:pt x="338313" y="778599"/>
                          <a:pt x="329185" y="751319"/>
                        </a:cubicBezTo>
                        <a:cubicBezTo>
                          <a:pt x="332460" y="735818"/>
                          <a:pt x="332942" y="718211"/>
                          <a:pt x="330455" y="698069"/>
                        </a:cubicBezTo>
                        <a:cubicBezTo>
                          <a:pt x="326344" y="664798"/>
                          <a:pt x="316399" y="632936"/>
                          <a:pt x="306785" y="602110"/>
                        </a:cubicBezTo>
                        <a:cubicBezTo>
                          <a:pt x="303443" y="591435"/>
                          <a:pt x="300010" y="580392"/>
                          <a:pt x="296902" y="569579"/>
                        </a:cubicBezTo>
                        <a:cubicBezTo>
                          <a:pt x="290424" y="547017"/>
                          <a:pt x="283883" y="519928"/>
                          <a:pt x="282909" y="492262"/>
                        </a:cubicBezTo>
                        <a:cubicBezTo>
                          <a:pt x="329610" y="415690"/>
                          <a:pt x="354597" y="317869"/>
                          <a:pt x="357209" y="200460"/>
                        </a:cubicBezTo>
                        <a:lnTo>
                          <a:pt x="358412" y="146421"/>
                        </a:lnTo>
                        <a:lnTo>
                          <a:pt x="326535" y="190071"/>
                        </a:lnTo>
                        <a:cubicBezTo>
                          <a:pt x="322300" y="195872"/>
                          <a:pt x="318023" y="201696"/>
                          <a:pt x="313712" y="207544"/>
                        </a:cubicBezTo>
                        <a:cubicBezTo>
                          <a:pt x="314213" y="200999"/>
                          <a:pt x="314681" y="194473"/>
                          <a:pt x="315120" y="187970"/>
                        </a:cubicBezTo>
                        <a:cubicBezTo>
                          <a:pt x="318462" y="139890"/>
                          <a:pt x="321589" y="94470"/>
                          <a:pt x="342543" y="54835"/>
                        </a:cubicBezTo>
                        <a:lnTo>
                          <a:pt x="368242" y="6220"/>
                        </a:lnTo>
                        <a:lnTo>
                          <a:pt x="319617" y="31895"/>
                        </a:lnTo>
                        <a:cubicBezTo>
                          <a:pt x="257740" y="64687"/>
                          <a:pt x="204342" y="111434"/>
                          <a:pt x="163657" y="168435"/>
                        </a:cubicBezTo>
                        <a:cubicBezTo>
                          <a:pt x="158405" y="175777"/>
                          <a:pt x="153727" y="183005"/>
                          <a:pt x="149335" y="190171"/>
                        </a:cubicBezTo>
                        <a:cubicBezTo>
                          <a:pt x="149258" y="180623"/>
                          <a:pt x="150399" y="171280"/>
                          <a:pt x="153283" y="162109"/>
                        </a:cubicBezTo>
                        <a:lnTo>
                          <a:pt x="178910" y="80682"/>
                        </a:lnTo>
                        <a:lnTo>
                          <a:pt x="124084" y="146116"/>
                        </a:lnTo>
                        <a:cubicBezTo>
                          <a:pt x="77685" y="201496"/>
                          <a:pt x="43555" y="267856"/>
                          <a:pt x="25380" y="338035"/>
                        </a:cubicBezTo>
                        <a:cubicBezTo>
                          <a:pt x="13311" y="384649"/>
                          <a:pt x="11019" y="424384"/>
                          <a:pt x="18371" y="459512"/>
                        </a:cubicBezTo>
                        <a:cubicBezTo>
                          <a:pt x="18849" y="461861"/>
                          <a:pt x="19436" y="464176"/>
                          <a:pt x="20019" y="466487"/>
                        </a:cubicBezTo>
                        <a:lnTo>
                          <a:pt x="7420" y="456461"/>
                        </a:lnTo>
                        <a:lnTo>
                          <a:pt x="16968" y="502374"/>
                        </a:lnTo>
                        <a:cubicBezTo>
                          <a:pt x="22219" y="527557"/>
                          <a:pt x="22071" y="553504"/>
                          <a:pt x="21933" y="580975"/>
                        </a:cubicBezTo>
                        <a:cubicBezTo>
                          <a:pt x="21885" y="590523"/>
                          <a:pt x="21837" y="600415"/>
                          <a:pt x="22033" y="610207"/>
                        </a:cubicBezTo>
                        <a:cubicBezTo>
                          <a:pt x="22635" y="639534"/>
                          <a:pt x="25456" y="668770"/>
                          <a:pt x="30474" y="697668"/>
                        </a:cubicBezTo>
                        <a:cubicBezTo>
                          <a:pt x="39215" y="747954"/>
                          <a:pt x="53256" y="785154"/>
                          <a:pt x="74648" y="814739"/>
                        </a:cubicBezTo>
                        <a:cubicBezTo>
                          <a:pt x="79499" y="821437"/>
                          <a:pt x="84837" y="827767"/>
                          <a:pt x="90618" y="833682"/>
                        </a:cubicBezTo>
                        <a:cubicBezTo>
                          <a:pt x="84459" y="834675"/>
                          <a:pt x="78582" y="835444"/>
                          <a:pt x="73040" y="835444"/>
                        </a:cubicBezTo>
                        <a:cubicBezTo>
                          <a:pt x="69698" y="835477"/>
                          <a:pt x="66365" y="835134"/>
                          <a:pt x="63105" y="834418"/>
                        </a:cubicBezTo>
                        <a:lnTo>
                          <a:pt x="18137" y="824105"/>
                        </a:lnTo>
                        <a:lnTo>
                          <a:pt x="45703" y="861100"/>
                        </a:lnTo>
                        <a:cubicBezTo>
                          <a:pt x="66972" y="889649"/>
                          <a:pt x="88966" y="919167"/>
                          <a:pt x="99779" y="952505"/>
                        </a:cubicBezTo>
                        <a:cubicBezTo>
                          <a:pt x="103403" y="963681"/>
                          <a:pt x="105804" y="975316"/>
                          <a:pt x="108344" y="987633"/>
                        </a:cubicBezTo>
                        <a:cubicBezTo>
                          <a:pt x="109643" y="993930"/>
                          <a:pt x="110984" y="1000447"/>
                          <a:pt x="112512" y="1006920"/>
                        </a:cubicBezTo>
                        <a:cubicBezTo>
                          <a:pt x="119807" y="1037871"/>
                          <a:pt x="131188" y="1067714"/>
                          <a:pt x="146365" y="1095657"/>
                        </a:cubicBezTo>
                        <a:cubicBezTo>
                          <a:pt x="159962" y="1120682"/>
                          <a:pt x="174695" y="1140500"/>
                          <a:pt x="191404" y="1156240"/>
                        </a:cubicBezTo>
                        <a:cubicBezTo>
                          <a:pt x="204719" y="1168710"/>
                          <a:pt x="219877" y="1179055"/>
                          <a:pt x="236338" y="1186914"/>
                        </a:cubicBezTo>
                        <a:lnTo>
                          <a:pt x="194326" y="1185868"/>
                        </a:lnTo>
                        <a:lnTo>
                          <a:pt x="245700" y="1218657"/>
                        </a:lnTo>
                        <a:cubicBezTo>
                          <a:pt x="264978" y="1230950"/>
                          <a:pt x="281978" y="1246494"/>
                          <a:pt x="295947" y="1264593"/>
                        </a:cubicBezTo>
                        <a:cubicBezTo>
                          <a:pt x="303409" y="1274241"/>
                          <a:pt x="310002" y="1284563"/>
                          <a:pt x="316987" y="1295496"/>
                        </a:cubicBezTo>
                        <a:cubicBezTo>
                          <a:pt x="326406" y="1310238"/>
                          <a:pt x="336150" y="1325482"/>
                          <a:pt x="348358" y="1339265"/>
                        </a:cubicBezTo>
                        <a:cubicBezTo>
                          <a:pt x="372519" y="1366429"/>
                          <a:pt x="404334" y="1385645"/>
                          <a:pt x="439619" y="1394391"/>
                        </a:cubicBezTo>
                        <a:cubicBezTo>
                          <a:pt x="434368" y="1397547"/>
                          <a:pt x="429116" y="1400798"/>
                          <a:pt x="423936" y="1404216"/>
                        </a:cubicBezTo>
                        <a:lnTo>
                          <a:pt x="398228" y="1421203"/>
                        </a:lnTo>
                        <a:lnTo>
                          <a:pt x="426328" y="1433849"/>
                        </a:lnTo>
                        <a:cubicBezTo>
                          <a:pt x="450580" y="1444772"/>
                          <a:pt x="472160" y="1460804"/>
                          <a:pt x="494970" y="1477771"/>
                        </a:cubicBezTo>
                        <a:cubicBezTo>
                          <a:pt x="514367" y="1492198"/>
                          <a:pt x="534423" y="1507117"/>
                          <a:pt x="556580" y="1518895"/>
                        </a:cubicBezTo>
                        <a:cubicBezTo>
                          <a:pt x="579085" y="1530816"/>
                          <a:pt x="603309" y="1539156"/>
                          <a:pt x="628383" y="1543615"/>
                        </a:cubicBezTo>
                        <a:cubicBezTo>
                          <a:pt x="639057" y="1545525"/>
                          <a:pt x="653370" y="1546595"/>
                          <a:pt x="668685" y="1546595"/>
                        </a:cubicBezTo>
                        <a:cubicBezTo>
                          <a:pt x="670151" y="1546595"/>
                          <a:pt x="672085" y="1546595"/>
                          <a:pt x="674338" y="1546532"/>
                        </a:cubicBezTo>
                        <a:cubicBezTo>
                          <a:pt x="674338" y="1546532"/>
                          <a:pt x="674338" y="1546561"/>
                          <a:pt x="674338" y="1546575"/>
                        </a:cubicBezTo>
                        <a:cubicBezTo>
                          <a:pt x="677460" y="1560778"/>
                          <a:pt x="693525" y="1566354"/>
                          <a:pt x="710535" y="1572265"/>
                        </a:cubicBezTo>
                        <a:cubicBezTo>
                          <a:pt x="712779" y="1573043"/>
                          <a:pt x="715858" y="1574112"/>
                          <a:pt x="716742" y="1574513"/>
                        </a:cubicBezTo>
                        <a:cubicBezTo>
                          <a:pt x="731284" y="1581431"/>
                          <a:pt x="745907" y="1589356"/>
                          <a:pt x="760052" y="1597023"/>
                        </a:cubicBezTo>
                        <a:cubicBezTo>
                          <a:pt x="769963" y="1602394"/>
                          <a:pt x="780209" y="1607947"/>
                          <a:pt x="790506" y="1613203"/>
                        </a:cubicBezTo>
                        <a:cubicBezTo>
                          <a:pt x="822755" y="1629664"/>
                          <a:pt x="865698" y="1648555"/>
                          <a:pt x="911912" y="1648555"/>
                        </a:cubicBezTo>
                        <a:lnTo>
                          <a:pt x="914299" y="1648555"/>
                        </a:lnTo>
                        <a:cubicBezTo>
                          <a:pt x="936126" y="1648249"/>
                          <a:pt x="958798" y="1643781"/>
                          <a:pt x="983609" y="1634954"/>
                        </a:cubicBezTo>
                        <a:cubicBezTo>
                          <a:pt x="987906" y="1633416"/>
                          <a:pt x="992680" y="1631588"/>
                          <a:pt x="997674" y="1629435"/>
                        </a:cubicBezTo>
                        <a:cubicBezTo>
                          <a:pt x="1003598" y="1632022"/>
                          <a:pt x="1009537" y="1634452"/>
                          <a:pt x="1015371" y="1636816"/>
                        </a:cubicBezTo>
                        <a:cubicBezTo>
                          <a:pt x="1020862" y="1639045"/>
                          <a:pt x="1026046" y="1641150"/>
                          <a:pt x="1031197" y="1643380"/>
                        </a:cubicBezTo>
                        <a:cubicBezTo>
                          <a:pt x="1044617" y="1649195"/>
                          <a:pt x="1060277" y="1655845"/>
                          <a:pt x="1076313" y="1661178"/>
                        </a:cubicBezTo>
                        <a:cubicBezTo>
                          <a:pt x="1102862" y="1670010"/>
                          <a:pt x="1132771" y="1675290"/>
                          <a:pt x="1165207" y="1676870"/>
                        </a:cubicBezTo>
                        <a:cubicBezTo>
                          <a:pt x="1171441" y="1677176"/>
                          <a:pt x="1177767" y="1677348"/>
                          <a:pt x="1184007" y="1677348"/>
                        </a:cubicBezTo>
                        <a:cubicBezTo>
                          <a:pt x="1237868" y="1677348"/>
                          <a:pt x="1289787" y="1666367"/>
                          <a:pt x="1338330" y="1644674"/>
                        </a:cubicBezTo>
                        <a:cubicBezTo>
                          <a:pt x="1373510" y="1628957"/>
                          <a:pt x="1402594" y="1610424"/>
                          <a:pt x="1424775" y="1589590"/>
                        </a:cubicBezTo>
                        <a:cubicBezTo>
                          <a:pt x="1429071" y="1585542"/>
                          <a:pt x="1431583" y="1579665"/>
                          <a:pt x="1435631" y="1569620"/>
                        </a:cubicBezTo>
                        <a:cubicBezTo>
                          <a:pt x="1436433" y="1567624"/>
                          <a:pt x="1437650" y="1564612"/>
                          <a:pt x="1438090" y="1563753"/>
                        </a:cubicBezTo>
                        <a:cubicBezTo>
                          <a:pt x="1442878" y="1554486"/>
                          <a:pt x="1445671" y="1544322"/>
                          <a:pt x="1446287" y="1533914"/>
                        </a:cubicBezTo>
                        <a:cubicBezTo>
                          <a:pt x="1446497" y="1529508"/>
                          <a:pt x="1446244" y="1525092"/>
                          <a:pt x="1445532" y="1520738"/>
                        </a:cubicBezTo>
                        <a:cubicBezTo>
                          <a:pt x="1453042" y="1514126"/>
                          <a:pt x="1459468" y="1506377"/>
                          <a:pt x="1464571" y="1497770"/>
                        </a:cubicBezTo>
                        <a:cubicBezTo>
                          <a:pt x="1482904" y="1466227"/>
                          <a:pt x="1478884" y="1426650"/>
                          <a:pt x="1454780" y="1401505"/>
                        </a:cubicBezTo>
                        <a:close/>
                        <a:moveTo>
                          <a:pt x="1429334" y="1532864"/>
                        </a:moveTo>
                        <a:cubicBezTo>
                          <a:pt x="1428847" y="1540918"/>
                          <a:pt x="1426684" y="1548781"/>
                          <a:pt x="1422989" y="1555952"/>
                        </a:cubicBezTo>
                        <a:cubicBezTo>
                          <a:pt x="1420726" y="1560339"/>
                          <a:pt x="1415900" y="1574609"/>
                          <a:pt x="1413140" y="1577201"/>
                        </a:cubicBezTo>
                        <a:cubicBezTo>
                          <a:pt x="1389628" y="1599286"/>
                          <a:pt x="1360625" y="1616101"/>
                          <a:pt x="1331393" y="1629158"/>
                        </a:cubicBezTo>
                        <a:cubicBezTo>
                          <a:pt x="1284998" y="1649796"/>
                          <a:pt x="1234770" y="1660428"/>
                          <a:pt x="1183993" y="1660357"/>
                        </a:cubicBezTo>
                        <a:cubicBezTo>
                          <a:pt x="1178001" y="1660357"/>
                          <a:pt x="1172010" y="1660209"/>
                          <a:pt x="1166018" y="1659917"/>
                        </a:cubicBezTo>
                        <a:cubicBezTo>
                          <a:pt x="1137512" y="1658528"/>
                          <a:pt x="1108820" y="1654112"/>
                          <a:pt x="1081655" y="1645075"/>
                        </a:cubicBezTo>
                        <a:cubicBezTo>
                          <a:pt x="1066779" y="1640129"/>
                          <a:pt x="1052313" y="1634042"/>
                          <a:pt x="1037934" y="1627812"/>
                        </a:cubicBezTo>
                        <a:cubicBezTo>
                          <a:pt x="1031145" y="1624871"/>
                          <a:pt x="1024213" y="1622083"/>
                          <a:pt x="1017300" y="1619280"/>
                        </a:cubicBezTo>
                        <a:cubicBezTo>
                          <a:pt x="1014015" y="1617939"/>
                          <a:pt x="1010760" y="1616549"/>
                          <a:pt x="1007499" y="1615160"/>
                        </a:cubicBezTo>
                        <a:cubicBezTo>
                          <a:pt x="1004238" y="1613771"/>
                          <a:pt x="1000877" y="1612248"/>
                          <a:pt x="997612" y="1610720"/>
                        </a:cubicBezTo>
                        <a:cubicBezTo>
                          <a:pt x="995072" y="1609536"/>
                          <a:pt x="992518" y="1608376"/>
                          <a:pt x="990040" y="1607097"/>
                        </a:cubicBezTo>
                        <a:cubicBezTo>
                          <a:pt x="987080" y="1605569"/>
                          <a:pt x="987987" y="1602218"/>
                          <a:pt x="990264" y="1601000"/>
                        </a:cubicBezTo>
                        <a:cubicBezTo>
                          <a:pt x="989815" y="1601072"/>
                          <a:pt x="989372" y="1601191"/>
                          <a:pt x="988918" y="1601253"/>
                        </a:cubicBezTo>
                        <a:cubicBezTo>
                          <a:pt x="988794" y="1601277"/>
                          <a:pt x="988670" y="1601287"/>
                          <a:pt x="988546" y="1601287"/>
                        </a:cubicBezTo>
                        <a:cubicBezTo>
                          <a:pt x="986407" y="1601287"/>
                          <a:pt x="986216" y="1598255"/>
                          <a:pt x="987620" y="1597085"/>
                        </a:cubicBezTo>
                        <a:cubicBezTo>
                          <a:pt x="996910" y="1589332"/>
                          <a:pt x="1008038" y="1583393"/>
                          <a:pt x="1019377" y="1577989"/>
                        </a:cubicBezTo>
                        <a:cubicBezTo>
                          <a:pt x="1023082" y="1576232"/>
                          <a:pt x="1026786" y="1574513"/>
                          <a:pt x="1030486" y="1572833"/>
                        </a:cubicBezTo>
                        <a:cubicBezTo>
                          <a:pt x="1034248" y="1571124"/>
                          <a:pt x="1037958" y="1569424"/>
                          <a:pt x="1041595" y="1567706"/>
                        </a:cubicBezTo>
                        <a:lnTo>
                          <a:pt x="1042073" y="1567481"/>
                        </a:lnTo>
                        <a:cubicBezTo>
                          <a:pt x="1042622" y="1567223"/>
                          <a:pt x="1043190" y="1566966"/>
                          <a:pt x="1043730" y="1566703"/>
                        </a:cubicBezTo>
                        <a:cubicBezTo>
                          <a:pt x="1046699" y="1565271"/>
                          <a:pt x="1049697" y="1563920"/>
                          <a:pt x="1052676" y="1562516"/>
                        </a:cubicBezTo>
                        <a:cubicBezTo>
                          <a:pt x="1056328" y="1560793"/>
                          <a:pt x="1059985" y="1559069"/>
                          <a:pt x="1063657" y="1557374"/>
                        </a:cubicBezTo>
                        <a:cubicBezTo>
                          <a:pt x="1075334" y="1551965"/>
                          <a:pt x="1087035" y="1546618"/>
                          <a:pt x="1098761" y="1541333"/>
                        </a:cubicBezTo>
                        <a:cubicBezTo>
                          <a:pt x="1110839" y="1535877"/>
                          <a:pt x="1122932" y="1530396"/>
                          <a:pt x="1135139" y="1525278"/>
                        </a:cubicBezTo>
                        <a:cubicBezTo>
                          <a:pt x="1138028" y="1524070"/>
                          <a:pt x="1140925" y="1522891"/>
                          <a:pt x="1143833" y="1521736"/>
                        </a:cubicBezTo>
                        <a:cubicBezTo>
                          <a:pt x="1159325" y="1527813"/>
                          <a:pt x="1175528" y="1531876"/>
                          <a:pt x="1192051" y="1533829"/>
                        </a:cubicBezTo>
                        <a:cubicBezTo>
                          <a:pt x="1197398" y="1534464"/>
                          <a:pt x="1202769" y="1534879"/>
                          <a:pt x="1208159" y="1535065"/>
                        </a:cubicBezTo>
                        <a:lnTo>
                          <a:pt x="1208159" y="1535065"/>
                        </a:lnTo>
                        <a:cubicBezTo>
                          <a:pt x="1210852" y="1535982"/>
                          <a:pt x="1213545" y="1536898"/>
                          <a:pt x="1216275" y="1537786"/>
                        </a:cubicBezTo>
                        <a:cubicBezTo>
                          <a:pt x="1219006" y="1538674"/>
                          <a:pt x="1221684" y="1539481"/>
                          <a:pt x="1224391" y="1540317"/>
                        </a:cubicBezTo>
                        <a:cubicBezTo>
                          <a:pt x="1245851" y="1546895"/>
                          <a:pt x="1268241" y="1552285"/>
                          <a:pt x="1291124" y="1555221"/>
                        </a:cubicBezTo>
                        <a:cubicBezTo>
                          <a:pt x="1283700" y="1558721"/>
                          <a:pt x="1276157" y="1562034"/>
                          <a:pt x="1268346" y="1564960"/>
                        </a:cubicBezTo>
                        <a:cubicBezTo>
                          <a:pt x="1251885" y="1571129"/>
                          <a:pt x="1234928" y="1575802"/>
                          <a:pt x="1217851" y="1579899"/>
                        </a:cubicBezTo>
                        <a:cubicBezTo>
                          <a:pt x="1200526" y="1584052"/>
                          <a:pt x="1182360" y="1587537"/>
                          <a:pt x="1164720" y="1589972"/>
                        </a:cubicBezTo>
                        <a:cubicBezTo>
                          <a:pt x="1164094" y="1590001"/>
                          <a:pt x="1163607" y="1590526"/>
                          <a:pt x="1163636" y="1591151"/>
                        </a:cubicBezTo>
                        <a:cubicBezTo>
                          <a:pt x="1163665" y="1591777"/>
                          <a:pt x="1164190" y="1592264"/>
                          <a:pt x="1164815" y="1592235"/>
                        </a:cubicBezTo>
                        <a:cubicBezTo>
                          <a:pt x="1172358" y="1592832"/>
                          <a:pt x="1179643" y="1593667"/>
                          <a:pt x="1187105" y="1593667"/>
                        </a:cubicBezTo>
                        <a:cubicBezTo>
                          <a:pt x="1189259" y="1593667"/>
                          <a:pt x="1191426" y="1593596"/>
                          <a:pt x="1193617" y="1593433"/>
                        </a:cubicBezTo>
                        <a:cubicBezTo>
                          <a:pt x="1202344" y="1592798"/>
                          <a:pt x="1211038" y="1591791"/>
                          <a:pt x="1219693" y="1590421"/>
                        </a:cubicBezTo>
                        <a:cubicBezTo>
                          <a:pt x="1237959" y="1587556"/>
                          <a:pt x="1255790" y="1582505"/>
                          <a:pt x="1273130" y="1576098"/>
                        </a:cubicBezTo>
                        <a:cubicBezTo>
                          <a:pt x="1287443" y="1570780"/>
                          <a:pt x="1301383" y="1564517"/>
                          <a:pt x="1314865" y="1557346"/>
                        </a:cubicBezTo>
                        <a:cubicBezTo>
                          <a:pt x="1319639" y="1557589"/>
                          <a:pt x="1324366" y="1557823"/>
                          <a:pt x="1328925" y="1557823"/>
                        </a:cubicBezTo>
                        <a:cubicBezTo>
                          <a:pt x="1340010" y="1557847"/>
                          <a:pt x="1351082" y="1557078"/>
                          <a:pt x="1362052" y="1555517"/>
                        </a:cubicBezTo>
                        <a:cubicBezTo>
                          <a:pt x="1379082" y="1553049"/>
                          <a:pt x="1398636" y="1549192"/>
                          <a:pt x="1415303" y="1539381"/>
                        </a:cubicBezTo>
                        <a:cubicBezTo>
                          <a:pt x="1420158" y="1537509"/>
                          <a:pt x="1424851" y="1535242"/>
                          <a:pt x="1429329" y="1532597"/>
                        </a:cubicBezTo>
                        <a:cubicBezTo>
                          <a:pt x="1429329" y="1532673"/>
                          <a:pt x="1429344" y="1532769"/>
                          <a:pt x="1429339" y="1532864"/>
                        </a:cubicBezTo>
                        <a:close/>
                        <a:moveTo>
                          <a:pt x="911907" y="1631602"/>
                        </a:moveTo>
                        <a:cubicBezTo>
                          <a:pt x="872129" y="1631602"/>
                          <a:pt x="833784" y="1616253"/>
                          <a:pt x="798221" y="1598098"/>
                        </a:cubicBezTo>
                        <a:cubicBezTo>
                          <a:pt x="773339" y="1585403"/>
                          <a:pt x="749225" y="1571191"/>
                          <a:pt x="723998" y="1559189"/>
                        </a:cubicBezTo>
                        <a:cubicBezTo>
                          <a:pt x="718856" y="1556744"/>
                          <a:pt x="699144" y="1551407"/>
                          <a:pt x="692828" y="1545706"/>
                        </a:cubicBezTo>
                        <a:cubicBezTo>
                          <a:pt x="691811" y="1544790"/>
                          <a:pt x="691110" y="1543864"/>
                          <a:pt x="690919" y="1542938"/>
                        </a:cubicBezTo>
                        <a:cubicBezTo>
                          <a:pt x="690489" y="1540971"/>
                          <a:pt x="691253" y="1539056"/>
                          <a:pt x="692694" y="1537237"/>
                        </a:cubicBezTo>
                        <a:cubicBezTo>
                          <a:pt x="695836" y="1533275"/>
                          <a:pt x="702324" y="1529799"/>
                          <a:pt x="707656" y="1527398"/>
                        </a:cubicBezTo>
                        <a:cubicBezTo>
                          <a:pt x="710574" y="1526085"/>
                          <a:pt x="713137" y="1525082"/>
                          <a:pt x="714584" y="1524533"/>
                        </a:cubicBezTo>
                        <a:cubicBezTo>
                          <a:pt x="730114" y="1518437"/>
                          <a:pt x="746093" y="1513930"/>
                          <a:pt x="762325" y="1510507"/>
                        </a:cubicBezTo>
                        <a:cubicBezTo>
                          <a:pt x="766359" y="1509657"/>
                          <a:pt x="770407" y="1508860"/>
                          <a:pt x="774470" y="1508120"/>
                        </a:cubicBezTo>
                        <a:cubicBezTo>
                          <a:pt x="776198" y="1507819"/>
                          <a:pt x="777922" y="1507528"/>
                          <a:pt x="779655" y="1507246"/>
                        </a:cubicBezTo>
                        <a:cubicBezTo>
                          <a:pt x="782581" y="1506769"/>
                          <a:pt x="785508" y="1506292"/>
                          <a:pt x="788453" y="1505881"/>
                        </a:cubicBezTo>
                        <a:cubicBezTo>
                          <a:pt x="791795" y="1505404"/>
                          <a:pt x="795137" y="1504960"/>
                          <a:pt x="798479" y="1504554"/>
                        </a:cubicBezTo>
                        <a:cubicBezTo>
                          <a:pt x="802852" y="1504024"/>
                          <a:pt x="807235" y="1503561"/>
                          <a:pt x="811627" y="1503121"/>
                        </a:cubicBezTo>
                        <a:cubicBezTo>
                          <a:pt x="835698" y="1500777"/>
                          <a:pt x="860022" y="1499856"/>
                          <a:pt x="884136" y="1499078"/>
                        </a:cubicBezTo>
                        <a:cubicBezTo>
                          <a:pt x="891450" y="1498844"/>
                          <a:pt x="898773" y="1498677"/>
                          <a:pt x="906097" y="1498462"/>
                        </a:cubicBezTo>
                        <a:cubicBezTo>
                          <a:pt x="912251" y="1505270"/>
                          <a:pt x="918610" y="1512307"/>
                          <a:pt x="925375" y="1518991"/>
                        </a:cubicBezTo>
                        <a:cubicBezTo>
                          <a:pt x="925852" y="1519468"/>
                          <a:pt x="926401" y="1519945"/>
                          <a:pt x="926902" y="1520423"/>
                        </a:cubicBezTo>
                        <a:cubicBezTo>
                          <a:pt x="929342" y="1522810"/>
                          <a:pt x="931805" y="1525144"/>
                          <a:pt x="934341" y="1527412"/>
                        </a:cubicBezTo>
                        <a:cubicBezTo>
                          <a:pt x="936876" y="1529680"/>
                          <a:pt x="939592" y="1531967"/>
                          <a:pt x="942280" y="1534177"/>
                        </a:cubicBezTo>
                        <a:cubicBezTo>
                          <a:pt x="947078" y="1538130"/>
                          <a:pt x="952019" y="1541902"/>
                          <a:pt x="957103" y="1545487"/>
                        </a:cubicBezTo>
                        <a:cubicBezTo>
                          <a:pt x="954182" y="1545458"/>
                          <a:pt x="951265" y="1545420"/>
                          <a:pt x="948343" y="1545420"/>
                        </a:cubicBezTo>
                        <a:cubicBezTo>
                          <a:pt x="945202" y="1545420"/>
                          <a:pt x="942060" y="1545434"/>
                          <a:pt x="938919" y="1545468"/>
                        </a:cubicBezTo>
                        <a:cubicBezTo>
                          <a:pt x="918309" y="1545673"/>
                          <a:pt x="897699" y="1545821"/>
                          <a:pt x="877090" y="1546026"/>
                        </a:cubicBezTo>
                        <a:cubicBezTo>
                          <a:pt x="875275" y="1546026"/>
                          <a:pt x="873466" y="1546050"/>
                          <a:pt x="871652" y="1546050"/>
                        </a:cubicBezTo>
                        <a:cubicBezTo>
                          <a:pt x="862987" y="1546050"/>
                          <a:pt x="854322" y="1545883"/>
                          <a:pt x="845652" y="1545883"/>
                        </a:cubicBezTo>
                        <a:cubicBezTo>
                          <a:pt x="840878" y="1545883"/>
                          <a:pt x="836104" y="1545783"/>
                          <a:pt x="831330" y="1545692"/>
                        </a:cubicBezTo>
                        <a:lnTo>
                          <a:pt x="830461" y="1545692"/>
                        </a:lnTo>
                        <a:cubicBezTo>
                          <a:pt x="824870" y="1545692"/>
                          <a:pt x="820120" y="1546700"/>
                          <a:pt x="814549" y="1547368"/>
                        </a:cubicBezTo>
                        <a:cubicBezTo>
                          <a:pt x="813852" y="1547454"/>
                          <a:pt x="813412" y="1548542"/>
                          <a:pt x="814205" y="1548872"/>
                        </a:cubicBezTo>
                        <a:cubicBezTo>
                          <a:pt x="818463" y="1550633"/>
                          <a:pt x="822111" y="1552815"/>
                          <a:pt x="826660" y="1553832"/>
                        </a:cubicBezTo>
                        <a:cubicBezTo>
                          <a:pt x="831740" y="1554973"/>
                          <a:pt x="836925" y="1555680"/>
                          <a:pt x="842067" y="1556439"/>
                        </a:cubicBezTo>
                        <a:cubicBezTo>
                          <a:pt x="852126" y="1557919"/>
                          <a:pt x="862247" y="1558702"/>
                          <a:pt x="872387" y="1559380"/>
                        </a:cubicBezTo>
                        <a:cubicBezTo>
                          <a:pt x="892987" y="1560750"/>
                          <a:pt x="913659" y="1560735"/>
                          <a:pt x="934293" y="1561089"/>
                        </a:cubicBezTo>
                        <a:cubicBezTo>
                          <a:pt x="950945" y="1561370"/>
                          <a:pt x="967630" y="1561599"/>
                          <a:pt x="984282" y="1562287"/>
                        </a:cubicBezTo>
                        <a:cubicBezTo>
                          <a:pt x="988994" y="1564817"/>
                          <a:pt x="993754" y="1567252"/>
                          <a:pt x="998605" y="1569496"/>
                        </a:cubicBezTo>
                        <a:cubicBezTo>
                          <a:pt x="990966" y="1573673"/>
                          <a:pt x="983580" y="1578361"/>
                          <a:pt x="976777" y="1584038"/>
                        </a:cubicBezTo>
                        <a:cubicBezTo>
                          <a:pt x="970452" y="1589371"/>
                          <a:pt x="968122" y="1598083"/>
                          <a:pt x="970948" y="1605860"/>
                        </a:cubicBezTo>
                        <a:cubicBezTo>
                          <a:pt x="971096" y="1606256"/>
                          <a:pt x="971249" y="1606648"/>
                          <a:pt x="971426" y="1607025"/>
                        </a:cubicBezTo>
                        <a:cubicBezTo>
                          <a:pt x="972099" y="1611637"/>
                          <a:pt x="974367" y="1615872"/>
                          <a:pt x="977833" y="1618989"/>
                        </a:cubicBezTo>
                        <a:cubicBezTo>
                          <a:pt x="957332" y="1626293"/>
                          <a:pt x="935821" y="1631268"/>
                          <a:pt x="914089" y="1631569"/>
                        </a:cubicBezTo>
                        <a:cubicBezTo>
                          <a:pt x="913334" y="1631593"/>
                          <a:pt x="912623" y="1631602"/>
                          <a:pt x="911907" y="1631602"/>
                        </a:cubicBezTo>
                        <a:close/>
                        <a:moveTo>
                          <a:pt x="453502" y="1380207"/>
                        </a:moveTo>
                        <a:cubicBezTo>
                          <a:pt x="418141" y="1373786"/>
                          <a:pt x="385056" y="1355119"/>
                          <a:pt x="361100" y="1328079"/>
                        </a:cubicBezTo>
                        <a:cubicBezTo>
                          <a:pt x="341187" y="1305603"/>
                          <a:pt x="327791" y="1278056"/>
                          <a:pt x="309415" y="1254281"/>
                        </a:cubicBezTo>
                        <a:cubicBezTo>
                          <a:pt x="294233" y="1234655"/>
                          <a:pt x="275782" y="1217788"/>
                          <a:pt x="254871" y="1204420"/>
                        </a:cubicBezTo>
                        <a:cubicBezTo>
                          <a:pt x="255482" y="1204420"/>
                          <a:pt x="256088" y="1204420"/>
                          <a:pt x="256699" y="1204420"/>
                        </a:cubicBezTo>
                        <a:cubicBezTo>
                          <a:pt x="264305" y="1204420"/>
                          <a:pt x="271738" y="1203217"/>
                          <a:pt x="279076" y="1201379"/>
                        </a:cubicBezTo>
                        <a:cubicBezTo>
                          <a:pt x="285258" y="1199785"/>
                          <a:pt x="291355" y="1197875"/>
                          <a:pt x="297337" y="1195650"/>
                        </a:cubicBezTo>
                        <a:cubicBezTo>
                          <a:pt x="303977" y="1193230"/>
                          <a:pt x="310599" y="1190599"/>
                          <a:pt x="317240" y="1188088"/>
                        </a:cubicBezTo>
                        <a:lnTo>
                          <a:pt x="317455" y="1188007"/>
                        </a:lnTo>
                        <a:cubicBezTo>
                          <a:pt x="320233" y="1186956"/>
                          <a:pt x="323017" y="1185935"/>
                          <a:pt x="325809" y="1184966"/>
                        </a:cubicBezTo>
                        <a:cubicBezTo>
                          <a:pt x="328760" y="1183939"/>
                          <a:pt x="331724" y="1182985"/>
                          <a:pt x="334699" y="1182101"/>
                        </a:cubicBezTo>
                        <a:cubicBezTo>
                          <a:pt x="340581" y="1180316"/>
                          <a:pt x="346601" y="1179012"/>
                          <a:pt x="352692" y="1178196"/>
                        </a:cubicBezTo>
                        <a:cubicBezTo>
                          <a:pt x="354946" y="1177914"/>
                          <a:pt x="357209" y="1177719"/>
                          <a:pt x="359491" y="1177609"/>
                        </a:cubicBezTo>
                        <a:cubicBezTo>
                          <a:pt x="360698" y="1177556"/>
                          <a:pt x="361906" y="1177532"/>
                          <a:pt x="363105" y="1177528"/>
                        </a:cubicBezTo>
                        <a:cubicBezTo>
                          <a:pt x="363616" y="1177528"/>
                          <a:pt x="364126" y="1177604"/>
                          <a:pt x="364637" y="1177614"/>
                        </a:cubicBezTo>
                        <a:cubicBezTo>
                          <a:pt x="368538" y="1177700"/>
                          <a:pt x="372433" y="1178019"/>
                          <a:pt x="376296" y="1178568"/>
                        </a:cubicBezTo>
                        <a:cubicBezTo>
                          <a:pt x="384688" y="1179791"/>
                          <a:pt x="392986" y="1181619"/>
                          <a:pt x="401121" y="1184030"/>
                        </a:cubicBezTo>
                        <a:cubicBezTo>
                          <a:pt x="416890" y="1188551"/>
                          <a:pt x="432300" y="1194242"/>
                          <a:pt x="447224" y="1201059"/>
                        </a:cubicBezTo>
                        <a:cubicBezTo>
                          <a:pt x="447859" y="1202945"/>
                          <a:pt x="448537" y="1204826"/>
                          <a:pt x="449248" y="1206707"/>
                        </a:cubicBezTo>
                        <a:lnTo>
                          <a:pt x="447988" y="1206435"/>
                        </a:lnTo>
                        <a:lnTo>
                          <a:pt x="454400" y="1226328"/>
                        </a:lnTo>
                        <a:lnTo>
                          <a:pt x="457006" y="1234411"/>
                        </a:lnTo>
                        <a:lnTo>
                          <a:pt x="457006" y="1234411"/>
                        </a:lnTo>
                        <a:cubicBezTo>
                          <a:pt x="457856" y="1237046"/>
                          <a:pt x="458725" y="1239744"/>
                          <a:pt x="459599" y="1242441"/>
                        </a:cubicBezTo>
                        <a:cubicBezTo>
                          <a:pt x="466144" y="1262645"/>
                          <a:pt x="473444" y="1284396"/>
                          <a:pt x="482639" y="1305937"/>
                        </a:cubicBezTo>
                        <a:cubicBezTo>
                          <a:pt x="480910" y="1304934"/>
                          <a:pt x="479163" y="1303960"/>
                          <a:pt x="477444" y="1302953"/>
                        </a:cubicBezTo>
                        <a:cubicBezTo>
                          <a:pt x="458281" y="1291662"/>
                          <a:pt x="439099" y="1280371"/>
                          <a:pt x="419716" y="1269463"/>
                        </a:cubicBezTo>
                        <a:cubicBezTo>
                          <a:pt x="410378" y="1264206"/>
                          <a:pt x="400815" y="1259413"/>
                          <a:pt x="391024" y="1255083"/>
                        </a:cubicBezTo>
                        <a:cubicBezTo>
                          <a:pt x="381585" y="1250915"/>
                          <a:pt x="372219" y="1246614"/>
                          <a:pt x="361835" y="1246513"/>
                        </a:cubicBezTo>
                        <a:lnTo>
                          <a:pt x="361835" y="1246513"/>
                        </a:lnTo>
                        <a:cubicBezTo>
                          <a:pt x="360928" y="1246513"/>
                          <a:pt x="360761" y="1247779"/>
                          <a:pt x="361357" y="1248285"/>
                        </a:cubicBezTo>
                        <a:cubicBezTo>
                          <a:pt x="369593" y="1255479"/>
                          <a:pt x="379881" y="1259742"/>
                          <a:pt x="389248" y="1265333"/>
                        </a:cubicBezTo>
                        <a:cubicBezTo>
                          <a:pt x="399445" y="1271425"/>
                          <a:pt x="409428" y="1278008"/>
                          <a:pt x="419177" y="1284806"/>
                        </a:cubicBezTo>
                        <a:cubicBezTo>
                          <a:pt x="437399" y="1297520"/>
                          <a:pt x="454939" y="1311250"/>
                          <a:pt x="473716" y="1323123"/>
                        </a:cubicBezTo>
                        <a:cubicBezTo>
                          <a:pt x="481526" y="1328060"/>
                          <a:pt x="489504" y="1332772"/>
                          <a:pt x="497668" y="1337121"/>
                        </a:cubicBezTo>
                        <a:cubicBezTo>
                          <a:pt x="502021" y="1345132"/>
                          <a:pt x="506738" y="1352981"/>
                          <a:pt x="511871" y="1360557"/>
                        </a:cubicBezTo>
                        <a:cubicBezTo>
                          <a:pt x="495061" y="1366401"/>
                          <a:pt x="478681" y="1373409"/>
                          <a:pt x="462845" y="1381530"/>
                        </a:cubicBezTo>
                        <a:cubicBezTo>
                          <a:pt x="459704" y="1381200"/>
                          <a:pt x="456591" y="1380771"/>
                          <a:pt x="453502" y="1380207"/>
                        </a:cubicBezTo>
                        <a:close/>
                        <a:moveTo>
                          <a:pt x="39019" y="609934"/>
                        </a:moveTo>
                        <a:cubicBezTo>
                          <a:pt x="38303" y="574491"/>
                          <a:pt x="40800" y="538643"/>
                          <a:pt x="34446" y="503830"/>
                        </a:cubicBezTo>
                        <a:cubicBezTo>
                          <a:pt x="34150" y="502221"/>
                          <a:pt x="33940" y="500598"/>
                          <a:pt x="33606" y="498994"/>
                        </a:cubicBezTo>
                        <a:cubicBezTo>
                          <a:pt x="38814" y="503133"/>
                          <a:pt x="43937" y="507363"/>
                          <a:pt x="48983" y="511693"/>
                        </a:cubicBezTo>
                        <a:cubicBezTo>
                          <a:pt x="53079" y="515192"/>
                          <a:pt x="57118" y="518759"/>
                          <a:pt x="61095" y="522387"/>
                        </a:cubicBezTo>
                        <a:cubicBezTo>
                          <a:pt x="63897" y="524931"/>
                          <a:pt x="66638" y="527538"/>
                          <a:pt x="69383" y="530140"/>
                        </a:cubicBezTo>
                        <a:cubicBezTo>
                          <a:pt x="72247" y="532871"/>
                          <a:pt x="75155" y="535597"/>
                          <a:pt x="77976" y="538385"/>
                        </a:cubicBezTo>
                        <a:cubicBezTo>
                          <a:pt x="82330" y="542691"/>
                          <a:pt x="86612" y="547064"/>
                          <a:pt x="90818" y="551509"/>
                        </a:cubicBezTo>
                        <a:cubicBezTo>
                          <a:pt x="94475" y="555371"/>
                          <a:pt x="98075" y="559286"/>
                          <a:pt x="101613" y="563253"/>
                        </a:cubicBezTo>
                        <a:cubicBezTo>
                          <a:pt x="118714" y="582416"/>
                          <a:pt x="134420" y="602778"/>
                          <a:pt x="148609" y="624190"/>
                        </a:cubicBezTo>
                        <a:cubicBezTo>
                          <a:pt x="151206" y="628114"/>
                          <a:pt x="153703" y="632110"/>
                          <a:pt x="156195" y="636125"/>
                        </a:cubicBezTo>
                        <a:cubicBezTo>
                          <a:pt x="155073" y="642766"/>
                          <a:pt x="154114" y="649431"/>
                          <a:pt x="153359" y="656110"/>
                        </a:cubicBezTo>
                        <a:cubicBezTo>
                          <a:pt x="153068" y="658668"/>
                          <a:pt x="152882" y="661227"/>
                          <a:pt x="152638" y="663786"/>
                        </a:cubicBezTo>
                        <a:cubicBezTo>
                          <a:pt x="152395" y="666345"/>
                          <a:pt x="152113" y="668766"/>
                          <a:pt x="151937" y="671263"/>
                        </a:cubicBezTo>
                        <a:cubicBezTo>
                          <a:pt x="151908" y="671654"/>
                          <a:pt x="151903" y="672022"/>
                          <a:pt x="151875" y="672413"/>
                        </a:cubicBezTo>
                        <a:cubicBezTo>
                          <a:pt x="151679" y="675363"/>
                          <a:pt x="151516" y="678261"/>
                          <a:pt x="151397" y="681102"/>
                        </a:cubicBezTo>
                        <a:cubicBezTo>
                          <a:pt x="150853" y="692784"/>
                          <a:pt x="151149" y="704490"/>
                          <a:pt x="152275" y="716134"/>
                        </a:cubicBezTo>
                        <a:cubicBezTo>
                          <a:pt x="149124" y="729082"/>
                          <a:pt x="146675" y="742187"/>
                          <a:pt x="144942" y="755397"/>
                        </a:cubicBezTo>
                        <a:cubicBezTo>
                          <a:pt x="137251" y="740182"/>
                          <a:pt x="130014" y="724752"/>
                          <a:pt x="122857" y="709264"/>
                        </a:cubicBezTo>
                        <a:cubicBezTo>
                          <a:pt x="118670" y="700194"/>
                          <a:pt x="114708" y="691037"/>
                          <a:pt x="110607" y="681937"/>
                        </a:cubicBezTo>
                        <a:cubicBezTo>
                          <a:pt x="106153" y="672055"/>
                          <a:pt x="101059" y="662397"/>
                          <a:pt x="96734" y="652491"/>
                        </a:cubicBezTo>
                        <a:cubicBezTo>
                          <a:pt x="96519" y="652023"/>
                          <a:pt x="96041" y="651732"/>
                          <a:pt x="95526" y="651756"/>
                        </a:cubicBezTo>
                        <a:cubicBezTo>
                          <a:pt x="94819" y="651756"/>
                          <a:pt x="94127" y="652233"/>
                          <a:pt x="94323" y="653102"/>
                        </a:cubicBezTo>
                        <a:cubicBezTo>
                          <a:pt x="96605" y="663127"/>
                          <a:pt x="98323" y="673005"/>
                          <a:pt x="101183" y="682930"/>
                        </a:cubicBezTo>
                        <a:cubicBezTo>
                          <a:pt x="104191" y="693381"/>
                          <a:pt x="107676" y="703669"/>
                          <a:pt x="111318" y="713914"/>
                        </a:cubicBezTo>
                        <a:cubicBezTo>
                          <a:pt x="118427" y="733904"/>
                          <a:pt x="126892" y="753463"/>
                          <a:pt x="135824" y="772693"/>
                        </a:cubicBezTo>
                        <a:cubicBezTo>
                          <a:pt x="137848" y="777052"/>
                          <a:pt x="139958" y="781377"/>
                          <a:pt x="142107" y="785683"/>
                        </a:cubicBezTo>
                        <a:cubicBezTo>
                          <a:pt x="141343" y="800674"/>
                          <a:pt x="141491" y="815694"/>
                          <a:pt x="142551" y="830665"/>
                        </a:cubicBezTo>
                        <a:cubicBezTo>
                          <a:pt x="137299" y="829882"/>
                          <a:pt x="131995" y="829486"/>
                          <a:pt x="126682" y="829467"/>
                        </a:cubicBezTo>
                        <a:cubicBezTo>
                          <a:pt x="124772" y="829467"/>
                          <a:pt x="122872" y="829515"/>
                          <a:pt x="120986" y="829615"/>
                        </a:cubicBezTo>
                        <a:cubicBezTo>
                          <a:pt x="117911" y="829777"/>
                          <a:pt x="114904" y="830092"/>
                          <a:pt x="111915" y="830450"/>
                        </a:cubicBezTo>
                        <a:cubicBezTo>
                          <a:pt x="103112" y="822874"/>
                          <a:pt x="95225" y="814290"/>
                          <a:pt x="88412" y="804885"/>
                        </a:cubicBezTo>
                        <a:cubicBezTo>
                          <a:pt x="65291" y="772898"/>
                          <a:pt x="53977" y="733799"/>
                          <a:pt x="47207" y="694851"/>
                        </a:cubicBezTo>
                        <a:cubicBezTo>
                          <a:pt x="42333" y="666794"/>
                          <a:pt x="39592" y="638407"/>
                          <a:pt x="39019" y="609934"/>
                        </a:cubicBezTo>
                        <a:close/>
                        <a:moveTo>
                          <a:pt x="134922" y="216548"/>
                        </a:moveTo>
                        <a:cubicBezTo>
                          <a:pt x="135733" y="221275"/>
                          <a:pt x="136717" y="226006"/>
                          <a:pt x="137786" y="230737"/>
                        </a:cubicBezTo>
                        <a:cubicBezTo>
                          <a:pt x="138856" y="235468"/>
                          <a:pt x="140059" y="240204"/>
                          <a:pt x="141305" y="244945"/>
                        </a:cubicBezTo>
                        <a:cubicBezTo>
                          <a:pt x="144131" y="255686"/>
                          <a:pt x="147234" y="266428"/>
                          <a:pt x="150027" y="277218"/>
                        </a:cubicBezTo>
                        <a:cubicBezTo>
                          <a:pt x="151540" y="283052"/>
                          <a:pt x="152915" y="288924"/>
                          <a:pt x="154204" y="294815"/>
                        </a:cubicBezTo>
                        <a:cubicBezTo>
                          <a:pt x="146327" y="304277"/>
                          <a:pt x="138984" y="314174"/>
                          <a:pt x="132210" y="324457"/>
                        </a:cubicBezTo>
                        <a:cubicBezTo>
                          <a:pt x="129942" y="327890"/>
                          <a:pt x="127708" y="331394"/>
                          <a:pt x="125502" y="334960"/>
                        </a:cubicBezTo>
                        <a:cubicBezTo>
                          <a:pt x="123440" y="338317"/>
                          <a:pt x="121401" y="341744"/>
                          <a:pt x="119391" y="345234"/>
                        </a:cubicBezTo>
                        <a:cubicBezTo>
                          <a:pt x="115644" y="351756"/>
                          <a:pt x="111996" y="358516"/>
                          <a:pt x="108440" y="365515"/>
                        </a:cubicBezTo>
                        <a:cubicBezTo>
                          <a:pt x="108650" y="355083"/>
                          <a:pt x="109060" y="344661"/>
                          <a:pt x="109671" y="334244"/>
                        </a:cubicBezTo>
                        <a:cubicBezTo>
                          <a:pt x="110311" y="323335"/>
                          <a:pt x="112674" y="311806"/>
                          <a:pt x="110913" y="301002"/>
                        </a:cubicBezTo>
                        <a:cubicBezTo>
                          <a:pt x="110798" y="300200"/>
                          <a:pt x="110111" y="299608"/>
                          <a:pt x="109304" y="299613"/>
                        </a:cubicBezTo>
                        <a:cubicBezTo>
                          <a:pt x="108683" y="299603"/>
                          <a:pt x="108120" y="299961"/>
                          <a:pt x="107872" y="300529"/>
                        </a:cubicBezTo>
                        <a:cubicBezTo>
                          <a:pt x="103207" y="310340"/>
                          <a:pt x="102620" y="322151"/>
                          <a:pt x="101016" y="332855"/>
                        </a:cubicBezTo>
                        <a:cubicBezTo>
                          <a:pt x="99302" y="344480"/>
                          <a:pt x="97832" y="356138"/>
                          <a:pt x="96614" y="367835"/>
                        </a:cubicBezTo>
                        <a:cubicBezTo>
                          <a:pt x="95659" y="376982"/>
                          <a:pt x="94982" y="386201"/>
                          <a:pt x="94451" y="395434"/>
                        </a:cubicBezTo>
                        <a:cubicBezTo>
                          <a:pt x="92184" y="400685"/>
                          <a:pt x="89940" y="406052"/>
                          <a:pt x="87768" y="411566"/>
                        </a:cubicBezTo>
                        <a:cubicBezTo>
                          <a:pt x="78320" y="435379"/>
                          <a:pt x="67358" y="466816"/>
                          <a:pt x="62904" y="501319"/>
                        </a:cubicBezTo>
                        <a:cubicBezTo>
                          <a:pt x="56941" y="496153"/>
                          <a:pt x="50893" y="491069"/>
                          <a:pt x="44686" y="486128"/>
                        </a:cubicBezTo>
                        <a:cubicBezTo>
                          <a:pt x="40418" y="476465"/>
                          <a:pt x="37172" y="466387"/>
                          <a:pt x="35000" y="456051"/>
                        </a:cubicBezTo>
                        <a:cubicBezTo>
                          <a:pt x="27141" y="418526"/>
                          <a:pt x="32226" y="379379"/>
                          <a:pt x="41827" y="342303"/>
                        </a:cubicBezTo>
                        <a:cubicBezTo>
                          <a:pt x="59500" y="274267"/>
                          <a:pt x="92045" y="211001"/>
                          <a:pt x="137127" y="157063"/>
                        </a:cubicBezTo>
                        <a:cubicBezTo>
                          <a:pt x="130921" y="176790"/>
                          <a:pt x="131494" y="196635"/>
                          <a:pt x="134922" y="216553"/>
                        </a:cubicBezTo>
                        <a:close/>
                        <a:moveTo>
                          <a:pt x="294377" y="233196"/>
                        </a:moveTo>
                        <a:cubicBezTo>
                          <a:pt x="280780" y="250640"/>
                          <a:pt x="266539" y="267569"/>
                          <a:pt x="251071" y="282927"/>
                        </a:cubicBezTo>
                        <a:cubicBezTo>
                          <a:pt x="239613" y="294290"/>
                          <a:pt x="227038" y="305251"/>
                          <a:pt x="214869" y="315869"/>
                        </a:cubicBezTo>
                        <a:cubicBezTo>
                          <a:pt x="212439" y="317984"/>
                          <a:pt x="209985" y="320165"/>
                          <a:pt x="207536" y="322285"/>
                        </a:cubicBezTo>
                        <a:cubicBezTo>
                          <a:pt x="206972" y="308793"/>
                          <a:pt x="206820" y="295297"/>
                          <a:pt x="207197" y="281815"/>
                        </a:cubicBezTo>
                        <a:lnTo>
                          <a:pt x="207254" y="279791"/>
                        </a:lnTo>
                        <a:cubicBezTo>
                          <a:pt x="210792" y="269259"/>
                          <a:pt x="214425" y="258756"/>
                          <a:pt x="218153" y="248282"/>
                        </a:cubicBezTo>
                        <a:cubicBezTo>
                          <a:pt x="223983" y="231954"/>
                          <a:pt x="230767" y="215608"/>
                          <a:pt x="235111" y="198812"/>
                        </a:cubicBezTo>
                        <a:cubicBezTo>
                          <a:pt x="235588" y="196994"/>
                          <a:pt x="234156" y="195948"/>
                          <a:pt x="232667" y="195948"/>
                        </a:cubicBezTo>
                        <a:cubicBezTo>
                          <a:pt x="231650" y="195919"/>
                          <a:pt x="230704" y="196464"/>
                          <a:pt x="230213" y="197352"/>
                        </a:cubicBezTo>
                        <a:cubicBezTo>
                          <a:pt x="222097" y="212805"/>
                          <a:pt x="216139" y="229730"/>
                          <a:pt x="209813" y="245995"/>
                        </a:cubicBezTo>
                        <a:cubicBezTo>
                          <a:pt x="209216" y="247523"/>
                          <a:pt x="208648" y="249060"/>
                          <a:pt x="208061" y="250588"/>
                        </a:cubicBezTo>
                        <a:lnTo>
                          <a:pt x="208319" y="241302"/>
                        </a:lnTo>
                        <a:lnTo>
                          <a:pt x="178662" y="268930"/>
                        </a:lnTo>
                        <a:cubicBezTo>
                          <a:pt x="175038" y="272300"/>
                          <a:pt x="171501" y="275838"/>
                          <a:pt x="168011" y="279461"/>
                        </a:cubicBezTo>
                        <a:cubicBezTo>
                          <a:pt x="167481" y="277304"/>
                          <a:pt x="167032" y="275131"/>
                          <a:pt x="166469" y="272978"/>
                        </a:cubicBezTo>
                        <a:cubicBezTo>
                          <a:pt x="164960" y="267149"/>
                          <a:pt x="163356" y="261325"/>
                          <a:pt x="161752" y="255505"/>
                        </a:cubicBezTo>
                        <a:cubicBezTo>
                          <a:pt x="158334" y="243092"/>
                          <a:pt x="154987" y="230923"/>
                          <a:pt x="152634" y="219026"/>
                        </a:cubicBezTo>
                        <a:cubicBezTo>
                          <a:pt x="159914" y="204871"/>
                          <a:pt x="168230" y="191277"/>
                          <a:pt x="177516" y="178351"/>
                        </a:cubicBezTo>
                        <a:cubicBezTo>
                          <a:pt x="216649" y="123487"/>
                          <a:pt x="268028" y="78493"/>
                          <a:pt x="327571" y="46934"/>
                        </a:cubicBezTo>
                        <a:cubicBezTo>
                          <a:pt x="297733" y="103397"/>
                          <a:pt x="301399" y="169652"/>
                          <a:pt x="294372" y="233200"/>
                        </a:cubicBezTo>
                        <a:close/>
                        <a:moveTo>
                          <a:pt x="286557" y="450083"/>
                        </a:moveTo>
                        <a:cubicBezTo>
                          <a:pt x="286590" y="449949"/>
                          <a:pt x="286609" y="449821"/>
                          <a:pt x="286638" y="449692"/>
                        </a:cubicBezTo>
                        <a:lnTo>
                          <a:pt x="300340" y="390435"/>
                        </a:lnTo>
                        <a:lnTo>
                          <a:pt x="257936" y="434033"/>
                        </a:lnTo>
                        <a:cubicBezTo>
                          <a:pt x="248015" y="444283"/>
                          <a:pt x="238711" y="455110"/>
                          <a:pt x="230065" y="466458"/>
                        </a:cubicBezTo>
                        <a:cubicBezTo>
                          <a:pt x="228675" y="459913"/>
                          <a:pt x="227253" y="453411"/>
                          <a:pt x="225792" y="446956"/>
                        </a:cubicBezTo>
                        <a:cubicBezTo>
                          <a:pt x="233612" y="432266"/>
                          <a:pt x="241031" y="417304"/>
                          <a:pt x="247657" y="402079"/>
                        </a:cubicBezTo>
                        <a:cubicBezTo>
                          <a:pt x="252498" y="390956"/>
                          <a:pt x="257530" y="379297"/>
                          <a:pt x="261502" y="367429"/>
                        </a:cubicBezTo>
                        <a:cubicBezTo>
                          <a:pt x="263756" y="360779"/>
                          <a:pt x="265570" y="353985"/>
                          <a:pt x="266940" y="347096"/>
                        </a:cubicBezTo>
                        <a:cubicBezTo>
                          <a:pt x="267164" y="345931"/>
                          <a:pt x="267417" y="344771"/>
                          <a:pt x="267623" y="343606"/>
                        </a:cubicBezTo>
                        <a:cubicBezTo>
                          <a:pt x="267661" y="343272"/>
                          <a:pt x="267417" y="342967"/>
                          <a:pt x="267083" y="342933"/>
                        </a:cubicBezTo>
                        <a:cubicBezTo>
                          <a:pt x="267050" y="342928"/>
                          <a:pt x="267016" y="342928"/>
                          <a:pt x="266983" y="342928"/>
                        </a:cubicBezTo>
                        <a:cubicBezTo>
                          <a:pt x="266811" y="342928"/>
                          <a:pt x="266649" y="343010"/>
                          <a:pt x="266548" y="343153"/>
                        </a:cubicBezTo>
                        <a:cubicBezTo>
                          <a:pt x="262018" y="349359"/>
                          <a:pt x="258003" y="356043"/>
                          <a:pt x="254136" y="362870"/>
                        </a:cubicBezTo>
                        <a:cubicBezTo>
                          <a:pt x="250235" y="369754"/>
                          <a:pt x="246497" y="376758"/>
                          <a:pt x="242859" y="383771"/>
                        </a:cubicBezTo>
                        <a:cubicBezTo>
                          <a:pt x="240773" y="387791"/>
                          <a:pt x="238696" y="391810"/>
                          <a:pt x="236591" y="395749"/>
                        </a:cubicBezTo>
                        <a:cubicBezTo>
                          <a:pt x="231378" y="405498"/>
                          <a:pt x="226145" y="415232"/>
                          <a:pt x="220899" y="424952"/>
                        </a:cubicBezTo>
                        <a:cubicBezTo>
                          <a:pt x="219686" y="419319"/>
                          <a:pt x="218511" y="413681"/>
                          <a:pt x="217437" y="408109"/>
                        </a:cubicBezTo>
                        <a:cubicBezTo>
                          <a:pt x="216797" y="404801"/>
                          <a:pt x="216244" y="401478"/>
                          <a:pt x="215661" y="398155"/>
                        </a:cubicBezTo>
                        <a:cubicBezTo>
                          <a:pt x="215184" y="395319"/>
                          <a:pt x="214678" y="392484"/>
                          <a:pt x="214229" y="389643"/>
                        </a:cubicBezTo>
                        <a:cubicBezTo>
                          <a:pt x="213780" y="386802"/>
                          <a:pt x="213346" y="383876"/>
                          <a:pt x="212930" y="380992"/>
                        </a:cubicBezTo>
                        <a:cubicBezTo>
                          <a:pt x="211159" y="368656"/>
                          <a:pt x="209780" y="356272"/>
                          <a:pt x="208782" y="343840"/>
                        </a:cubicBezTo>
                        <a:cubicBezTo>
                          <a:pt x="226899" y="327608"/>
                          <a:pt x="245733" y="312135"/>
                          <a:pt x="263006" y="294996"/>
                        </a:cubicBezTo>
                        <a:cubicBezTo>
                          <a:pt x="272277" y="285797"/>
                          <a:pt x="281024" y="276115"/>
                          <a:pt x="289474" y="266161"/>
                        </a:cubicBezTo>
                        <a:cubicBezTo>
                          <a:pt x="293145" y="261835"/>
                          <a:pt x="296759" y="257462"/>
                          <a:pt x="300325" y="253037"/>
                        </a:cubicBezTo>
                        <a:cubicBezTo>
                          <a:pt x="303825" y="248692"/>
                          <a:pt x="307276" y="244314"/>
                          <a:pt x="310671" y="239903"/>
                        </a:cubicBezTo>
                        <a:cubicBezTo>
                          <a:pt x="320754" y="226822"/>
                          <a:pt x="330526" y="213478"/>
                          <a:pt x="340270" y="200149"/>
                        </a:cubicBezTo>
                        <a:cubicBezTo>
                          <a:pt x="338370" y="285849"/>
                          <a:pt x="323599" y="373898"/>
                          <a:pt x="286557" y="450083"/>
                        </a:cubicBezTo>
                        <a:close/>
                        <a:moveTo>
                          <a:pt x="466622" y="1018011"/>
                        </a:moveTo>
                        <a:cubicBezTo>
                          <a:pt x="463614" y="1014430"/>
                          <a:pt x="460659" y="1010797"/>
                          <a:pt x="457809" y="1007073"/>
                        </a:cubicBezTo>
                        <a:lnTo>
                          <a:pt x="429837" y="970503"/>
                        </a:lnTo>
                        <a:lnTo>
                          <a:pt x="427383" y="1016478"/>
                        </a:lnTo>
                        <a:cubicBezTo>
                          <a:pt x="427016" y="1023343"/>
                          <a:pt x="426791" y="1030213"/>
                          <a:pt x="426662" y="1037083"/>
                        </a:cubicBezTo>
                        <a:cubicBezTo>
                          <a:pt x="419912" y="1031521"/>
                          <a:pt x="412760" y="1026122"/>
                          <a:pt x="405207" y="1020894"/>
                        </a:cubicBezTo>
                        <a:cubicBezTo>
                          <a:pt x="401732" y="1014984"/>
                          <a:pt x="398213" y="1009097"/>
                          <a:pt x="394647" y="1003230"/>
                        </a:cubicBezTo>
                        <a:cubicBezTo>
                          <a:pt x="383294" y="984563"/>
                          <a:pt x="371507" y="966173"/>
                          <a:pt x="361859" y="946518"/>
                        </a:cubicBezTo>
                        <a:cubicBezTo>
                          <a:pt x="358631" y="939944"/>
                          <a:pt x="355619" y="933265"/>
                          <a:pt x="352788" y="926515"/>
                        </a:cubicBezTo>
                        <a:cubicBezTo>
                          <a:pt x="351542" y="923555"/>
                          <a:pt x="350239" y="920614"/>
                          <a:pt x="349107" y="917611"/>
                        </a:cubicBezTo>
                        <a:cubicBezTo>
                          <a:pt x="347264" y="912708"/>
                          <a:pt x="345574" y="907743"/>
                          <a:pt x="344085" y="902721"/>
                        </a:cubicBezTo>
                        <a:cubicBezTo>
                          <a:pt x="343096" y="899379"/>
                          <a:pt x="342380" y="895994"/>
                          <a:pt x="341387" y="892695"/>
                        </a:cubicBezTo>
                        <a:cubicBezTo>
                          <a:pt x="340600" y="890065"/>
                          <a:pt x="339205" y="888436"/>
                          <a:pt x="338208" y="885873"/>
                        </a:cubicBezTo>
                        <a:cubicBezTo>
                          <a:pt x="338041" y="885472"/>
                          <a:pt x="337640" y="885214"/>
                          <a:pt x="337205" y="885228"/>
                        </a:cubicBezTo>
                        <a:cubicBezTo>
                          <a:pt x="336952" y="885228"/>
                          <a:pt x="336704" y="885319"/>
                          <a:pt x="336513" y="885481"/>
                        </a:cubicBezTo>
                        <a:cubicBezTo>
                          <a:pt x="336322" y="885634"/>
                          <a:pt x="336203" y="885859"/>
                          <a:pt x="336184" y="886102"/>
                        </a:cubicBezTo>
                        <a:cubicBezTo>
                          <a:pt x="335663" y="891989"/>
                          <a:pt x="335405" y="896338"/>
                          <a:pt x="336346" y="902372"/>
                        </a:cubicBezTo>
                        <a:cubicBezTo>
                          <a:pt x="337153" y="907542"/>
                          <a:pt x="338155" y="912675"/>
                          <a:pt x="339353" y="917778"/>
                        </a:cubicBezTo>
                        <a:cubicBezTo>
                          <a:pt x="340824" y="924042"/>
                          <a:pt x="342585" y="930239"/>
                          <a:pt x="344510" y="936397"/>
                        </a:cubicBezTo>
                        <a:cubicBezTo>
                          <a:pt x="345646" y="940021"/>
                          <a:pt x="346777" y="943654"/>
                          <a:pt x="348104" y="947211"/>
                        </a:cubicBezTo>
                        <a:cubicBezTo>
                          <a:pt x="349207" y="950156"/>
                          <a:pt x="350434" y="953068"/>
                          <a:pt x="351613" y="955995"/>
                        </a:cubicBezTo>
                        <a:cubicBezTo>
                          <a:pt x="357700" y="970995"/>
                          <a:pt x="364594" y="985656"/>
                          <a:pt x="372256" y="999917"/>
                        </a:cubicBezTo>
                        <a:cubicBezTo>
                          <a:pt x="367482" y="996876"/>
                          <a:pt x="362856" y="993796"/>
                          <a:pt x="358498" y="990474"/>
                        </a:cubicBezTo>
                        <a:cubicBezTo>
                          <a:pt x="354311" y="987251"/>
                          <a:pt x="350301" y="983799"/>
                          <a:pt x="346491" y="980133"/>
                        </a:cubicBezTo>
                        <a:cubicBezTo>
                          <a:pt x="344166" y="977922"/>
                          <a:pt x="341874" y="975607"/>
                          <a:pt x="339621" y="973186"/>
                        </a:cubicBezTo>
                        <a:cubicBezTo>
                          <a:pt x="337291" y="970685"/>
                          <a:pt x="335000" y="968073"/>
                          <a:pt x="332746" y="965357"/>
                        </a:cubicBezTo>
                        <a:cubicBezTo>
                          <a:pt x="323780" y="954534"/>
                          <a:pt x="315445" y="942016"/>
                          <a:pt x="307735" y="927804"/>
                        </a:cubicBezTo>
                        <a:lnTo>
                          <a:pt x="285253" y="886169"/>
                        </a:lnTo>
                        <a:lnTo>
                          <a:pt x="276880" y="928859"/>
                        </a:lnTo>
                        <a:lnTo>
                          <a:pt x="276149" y="932602"/>
                        </a:lnTo>
                        <a:cubicBezTo>
                          <a:pt x="275228" y="937299"/>
                          <a:pt x="274421" y="942021"/>
                          <a:pt x="273671" y="946757"/>
                        </a:cubicBezTo>
                        <a:lnTo>
                          <a:pt x="273671" y="946872"/>
                        </a:lnTo>
                        <a:cubicBezTo>
                          <a:pt x="273671" y="946819"/>
                          <a:pt x="273671" y="946762"/>
                          <a:pt x="273671" y="946709"/>
                        </a:cubicBezTo>
                        <a:cubicBezTo>
                          <a:pt x="272502" y="936622"/>
                          <a:pt x="271571" y="926501"/>
                          <a:pt x="270998" y="916360"/>
                        </a:cubicBezTo>
                        <a:cubicBezTo>
                          <a:pt x="269609" y="891869"/>
                          <a:pt x="269962" y="867311"/>
                          <a:pt x="272063" y="842872"/>
                        </a:cubicBezTo>
                        <a:cubicBezTo>
                          <a:pt x="272760" y="834756"/>
                          <a:pt x="273709" y="826588"/>
                          <a:pt x="274965" y="818463"/>
                        </a:cubicBezTo>
                        <a:cubicBezTo>
                          <a:pt x="275562" y="814619"/>
                          <a:pt x="276216" y="810781"/>
                          <a:pt x="276975" y="806971"/>
                        </a:cubicBezTo>
                        <a:cubicBezTo>
                          <a:pt x="277324" y="805210"/>
                          <a:pt x="277691" y="803462"/>
                          <a:pt x="278083" y="801720"/>
                        </a:cubicBezTo>
                        <a:cubicBezTo>
                          <a:pt x="278488" y="799896"/>
                          <a:pt x="278923" y="798082"/>
                          <a:pt x="279372" y="796268"/>
                        </a:cubicBezTo>
                        <a:cubicBezTo>
                          <a:pt x="279792" y="794549"/>
                          <a:pt x="280236" y="792845"/>
                          <a:pt x="280699" y="791140"/>
                        </a:cubicBezTo>
                        <a:cubicBezTo>
                          <a:pt x="281625" y="787765"/>
                          <a:pt x="282608" y="784414"/>
                          <a:pt x="283716" y="781115"/>
                        </a:cubicBezTo>
                        <a:cubicBezTo>
                          <a:pt x="289034" y="765074"/>
                          <a:pt x="296496" y="749973"/>
                          <a:pt x="307071" y="736806"/>
                        </a:cubicBezTo>
                        <a:cubicBezTo>
                          <a:pt x="308460" y="741967"/>
                          <a:pt x="310007" y="747080"/>
                          <a:pt x="311635" y="752165"/>
                        </a:cubicBezTo>
                        <a:cubicBezTo>
                          <a:pt x="313077" y="756657"/>
                          <a:pt x="314609" y="761111"/>
                          <a:pt x="316233" y="765532"/>
                        </a:cubicBezTo>
                        <a:cubicBezTo>
                          <a:pt x="317607" y="769275"/>
                          <a:pt x="319011" y="773008"/>
                          <a:pt x="320529" y="776703"/>
                        </a:cubicBezTo>
                        <a:cubicBezTo>
                          <a:pt x="329256" y="798173"/>
                          <a:pt x="340132" y="818706"/>
                          <a:pt x="352993" y="837984"/>
                        </a:cubicBezTo>
                        <a:cubicBezTo>
                          <a:pt x="387973" y="890389"/>
                          <a:pt x="437800" y="933876"/>
                          <a:pt x="459752" y="993032"/>
                        </a:cubicBezTo>
                        <a:cubicBezTo>
                          <a:pt x="462754" y="1001144"/>
                          <a:pt x="465051" y="1009503"/>
                          <a:pt x="466612" y="1018011"/>
                        </a:cubicBezTo>
                        <a:close/>
                        <a:moveTo>
                          <a:pt x="633686" y="1188131"/>
                        </a:moveTo>
                        <a:cubicBezTo>
                          <a:pt x="627437" y="1187200"/>
                          <a:pt x="621212" y="1186221"/>
                          <a:pt x="615115" y="1185061"/>
                        </a:cubicBezTo>
                        <a:lnTo>
                          <a:pt x="585735" y="1179518"/>
                        </a:lnTo>
                        <a:lnTo>
                          <a:pt x="596038" y="1207585"/>
                        </a:lnTo>
                        <a:cubicBezTo>
                          <a:pt x="599303" y="1216480"/>
                          <a:pt x="602602" y="1225426"/>
                          <a:pt x="605930" y="1234421"/>
                        </a:cubicBezTo>
                        <a:cubicBezTo>
                          <a:pt x="600125" y="1232988"/>
                          <a:pt x="594295" y="1231766"/>
                          <a:pt x="588452" y="1230601"/>
                        </a:cubicBezTo>
                        <a:cubicBezTo>
                          <a:pt x="573919" y="1217573"/>
                          <a:pt x="560280" y="1203580"/>
                          <a:pt x="547633" y="1188718"/>
                        </a:cubicBezTo>
                        <a:cubicBezTo>
                          <a:pt x="534299" y="1173021"/>
                          <a:pt x="521724" y="1156698"/>
                          <a:pt x="510715" y="1139254"/>
                        </a:cubicBezTo>
                        <a:cubicBezTo>
                          <a:pt x="505268" y="1130632"/>
                          <a:pt x="500179" y="1121785"/>
                          <a:pt x="494961" y="1112996"/>
                        </a:cubicBezTo>
                        <a:cubicBezTo>
                          <a:pt x="489413" y="1103639"/>
                          <a:pt x="483804" y="1093203"/>
                          <a:pt x="474737" y="1086824"/>
                        </a:cubicBezTo>
                        <a:cubicBezTo>
                          <a:pt x="474714" y="1086824"/>
                          <a:pt x="474685" y="1086824"/>
                          <a:pt x="474661" y="1086824"/>
                        </a:cubicBezTo>
                        <a:cubicBezTo>
                          <a:pt x="474480" y="1086710"/>
                          <a:pt x="474275" y="1086643"/>
                          <a:pt x="474060" y="1086634"/>
                        </a:cubicBezTo>
                        <a:cubicBezTo>
                          <a:pt x="473783" y="1086643"/>
                          <a:pt x="473515" y="1086748"/>
                          <a:pt x="473310" y="1086939"/>
                        </a:cubicBezTo>
                        <a:cubicBezTo>
                          <a:pt x="472943" y="1087225"/>
                          <a:pt x="472814" y="1087722"/>
                          <a:pt x="472995" y="1088152"/>
                        </a:cubicBezTo>
                        <a:cubicBezTo>
                          <a:pt x="473133" y="1088500"/>
                          <a:pt x="473286" y="1088849"/>
                          <a:pt x="473420" y="1089197"/>
                        </a:cubicBezTo>
                        <a:cubicBezTo>
                          <a:pt x="481254" y="1109439"/>
                          <a:pt x="490459" y="1129123"/>
                          <a:pt x="500966" y="1148114"/>
                        </a:cubicBezTo>
                        <a:cubicBezTo>
                          <a:pt x="511407" y="1166834"/>
                          <a:pt x="523257" y="1184737"/>
                          <a:pt x="536772" y="1201260"/>
                        </a:cubicBezTo>
                        <a:cubicBezTo>
                          <a:pt x="543628" y="1209662"/>
                          <a:pt x="550832" y="1217730"/>
                          <a:pt x="558389" y="1225469"/>
                        </a:cubicBezTo>
                        <a:cubicBezTo>
                          <a:pt x="550579" y="1224304"/>
                          <a:pt x="542783" y="1223206"/>
                          <a:pt x="535049" y="1222127"/>
                        </a:cubicBezTo>
                        <a:cubicBezTo>
                          <a:pt x="526408" y="1220939"/>
                          <a:pt x="517638" y="1219716"/>
                          <a:pt x="508882" y="1218380"/>
                        </a:cubicBezTo>
                        <a:cubicBezTo>
                          <a:pt x="504127" y="1217654"/>
                          <a:pt x="499391" y="1216881"/>
                          <a:pt x="494669" y="1216059"/>
                        </a:cubicBezTo>
                        <a:cubicBezTo>
                          <a:pt x="493137" y="1215792"/>
                          <a:pt x="491604" y="1215539"/>
                          <a:pt x="490082" y="1215262"/>
                        </a:cubicBezTo>
                        <a:cubicBezTo>
                          <a:pt x="488559" y="1214985"/>
                          <a:pt x="487160" y="1214680"/>
                          <a:pt x="485689" y="1214398"/>
                        </a:cubicBezTo>
                        <a:cubicBezTo>
                          <a:pt x="482696" y="1213820"/>
                          <a:pt x="479688" y="1213271"/>
                          <a:pt x="476733" y="1212636"/>
                        </a:cubicBezTo>
                        <a:lnTo>
                          <a:pt x="469453" y="1211070"/>
                        </a:lnTo>
                        <a:cubicBezTo>
                          <a:pt x="467786" y="1207562"/>
                          <a:pt x="466316" y="1203962"/>
                          <a:pt x="464955" y="1200319"/>
                        </a:cubicBezTo>
                        <a:cubicBezTo>
                          <a:pt x="463552" y="1196557"/>
                          <a:pt x="462277" y="1192738"/>
                          <a:pt x="461136" y="1188861"/>
                        </a:cubicBezTo>
                        <a:cubicBezTo>
                          <a:pt x="460568" y="1186952"/>
                          <a:pt x="460014" y="1184999"/>
                          <a:pt x="459499" y="1183051"/>
                        </a:cubicBezTo>
                        <a:cubicBezTo>
                          <a:pt x="457780" y="1176573"/>
                          <a:pt x="456314" y="1170018"/>
                          <a:pt x="454992" y="1163477"/>
                        </a:cubicBezTo>
                        <a:cubicBezTo>
                          <a:pt x="451946" y="1148377"/>
                          <a:pt x="449573" y="1133143"/>
                          <a:pt x="447735" y="1117851"/>
                        </a:cubicBezTo>
                        <a:cubicBezTo>
                          <a:pt x="447320" y="1114376"/>
                          <a:pt x="446885" y="1110900"/>
                          <a:pt x="446532" y="1107420"/>
                        </a:cubicBezTo>
                        <a:cubicBezTo>
                          <a:pt x="446179" y="1103940"/>
                          <a:pt x="445892" y="1100455"/>
                          <a:pt x="445601" y="1096965"/>
                        </a:cubicBezTo>
                        <a:cubicBezTo>
                          <a:pt x="445052" y="1090415"/>
                          <a:pt x="444608" y="1083855"/>
                          <a:pt x="444279" y="1077286"/>
                        </a:cubicBezTo>
                        <a:cubicBezTo>
                          <a:pt x="444069" y="1073013"/>
                          <a:pt x="443916" y="1068735"/>
                          <a:pt x="443801" y="1064458"/>
                        </a:cubicBezTo>
                        <a:cubicBezTo>
                          <a:pt x="443687" y="1060362"/>
                          <a:pt x="443572" y="1056265"/>
                          <a:pt x="443548" y="1052169"/>
                        </a:cubicBezTo>
                        <a:cubicBezTo>
                          <a:pt x="443467" y="1040568"/>
                          <a:pt x="443725" y="1028972"/>
                          <a:pt x="444331" y="1017376"/>
                        </a:cubicBezTo>
                        <a:cubicBezTo>
                          <a:pt x="451850" y="1027191"/>
                          <a:pt x="459919" y="1036572"/>
                          <a:pt x="468507" y="1045471"/>
                        </a:cubicBezTo>
                        <a:cubicBezTo>
                          <a:pt x="471009" y="1048063"/>
                          <a:pt x="473568" y="1050599"/>
                          <a:pt x="476146" y="1053110"/>
                        </a:cubicBezTo>
                        <a:cubicBezTo>
                          <a:pt x="478628" y="1055521"/>
                          <a:pt x="481159" y="1057884"/>
                          <a:pt x="483713" y="1060199"/>
                        </a:cubicBezTo>
                        <a:cubicBezTo>
                          <a:pt x="494206" y="1069786"/>
                          <a:pt x="505316" y="1078670"/>
                          <a:pt x="516974" y="1086796"/>
                        </a:cubicBezTo>
                        <a:cubicBezTo>
                          <a:pt x="537312" y="1100918"/>
                          <a:pt x="559196" y="1112657"/>
                          <a:pt x="579443" y="1126898"/>
                        </a:cubicBezTo>
                        <a:cubicBezTo>
                          <a:pt x="599690" y="1141139"/>
                          <a:pt x="618591" y="1158374"/>
                          <a:pt x="630115" y="1180402"/>
                        </a:cubicBezTo>
                        <a:cubicBezTo>
                          <a:pt x="631414" y="1182922"/>
                          <a:pt x="632598" y="1185505"/>
                          <a:pt x="633677" y="1188131"/>
                        </a:cubicBezTo>
                        <a:close/>
                        <a:moveTo>
                          <a:pt x="1089981" y="1345013"/>
                        </a:moveTo>
                        <a:cubicBezTo>
                          <a:pt x="1095342" y="1345013"/>
                          <a:pt x="1100737" y="1345166"/>
                          <a:pt x="1106141" y="1345442"/>
                        </a:cubicBezTo>
                        <a:cubicBezTo>
                          <a:pt x="1160795" y="1348240"/>
                          <a:pt x="1214948" y="1357287"/>
                          <a:pt x="1267539" y="1372407"/>
                        </a:cubicBezTo>
                        <a:cubicBezTo>
                          <a:pt x="1280907" y="1376250"/>
                          <a:pt x="1295678" y="1382065"/>
                          <a:pt x="1303861" y="1392529"/>
                        </a:cubicBezTo>
                        <a:cubicBezTo>
                          <a:pt x="1291353" y="1398258"/>
                          <a:pt x="1279260" y="1404670"/>
                          <a:pt x="1267373" y="1411024"/>
                        </a:cubicBezTo>
                        <a:lnTo>
                          <a:pt x="1259758" y="1415087"/>
                        </a:lnTo>
                        <a:cubicBezTo>
                          <a:pt x="1248777" y="1420907"/>
                          <a:pt x="1237678" y="1426788"/>
                          <a:pt x="1226516" y="1432665"/>
                        </a:cubicBezTo>
                        <a:cubicBezTo>
                          <a:pt x="1214242" y="1429195"/>
                          <a:pt x="1202039" y="1425504"/>
                          <a:pt x="1189827" y="1421804"/>
                        </a:cubicBezTo>
                        <a:cubicBezTo>
                          <a:pt x="1175791" y="1417541"/>
                          <a:pt x="1161903" y="1412862"/>
                          <a:pt x="1147934" y="1408365"/>
                        </a:cubicBezTo>
                        <a:cubicBezTo>
                          <a:pt x="1134423" y="1404011"/>
                          <a:pt x="1120917" y="1399433"/>
                          <a:pt x="1106877" y="1397170"/>
                        </a:cubicBezTo>
                        <a:cubicBezTo>
                          <a:pt x="1106065" y="1397041"/>
                          <a:pt x="1105273" y="1396836"/>
                          <a:pt x="1104461" y="1396726"/>
                        </a:cubicBezTo>
                        <a:cubicBezTo>
                          <a:pt x="1104365" y="1396721"/>
                          <a:pt x="1104265" y="1396721"/>
                          <a:pt x="1104170" y="1396726"/>
                        </a:cubicBezTo>
                        <a:cubicBezTo>
                          <a:pt x="1102260" y="1396726"/>
                          <a:pt x="1100393" y="1399280"/>
                          <a:pt x="1102370" y="1400727"/>
                        </a:cubicBezTo>
                        <a:cubicBezTo>
                          <a:pt x="1104838" y="1402531"/>
                          <a:pt x="1107421" y="1404197"/>
                          <a:pt x="1110008" y="1405830"/>
                        </a:cubicBezTo>
                        <a:cubicBezTo>
                          <a:pt x="1132375" y="1419876"/>
                          <a:pt x="1159105" y="1427901"/>
                          <a:pt x="1183754" y="1436212"/>
                        </a:cubicBezTo>
                        <a:cubicBezTo>
                          <a:pt x="1191216" y="1438728"/>
                          <a:pt x="1198749" y="1441049"/>
                          <a:pt x="1206316" y="1443269"/>
                        </a:cubicBezTo>
                        <a:cubicBezTo>
                          <a:pt x="1200019" y="1446544"/>
                          <a:pt x="1193679" y="1449771"/>
                          <a:pt x="1187354" y="1453008"/>
                        </a:cubicBezTo>
                        <a:cubicBezTo>
                          <a:pt x="1184604" y="1454411"/>
                          <a:pt x="1181868" y="1455844"/>
                          <a:pt x="1179118" y="1457233"/>
                        </a:cubicBezTo>
                        <a:cubicBezTo>
                          <a:pt x="1176292" y="1458665"/>
                          <a:pt x="1173456" y="1460035"/>
                          <a:pt x="1170625" y="1461453"/>
                        </a:cubicBezTo>
                        <a:cubicBezTo>
                          <a:pt x="1164376" y="1464585"/>
                          <a:pt x="1158127" y="1467731"/>
                          <a:pt x="1151863" y="1470777"/>
                        </a:cubicBezTo>
                        <a:cubicBezTo>
                          <a:pt x="1143699" y="1474754"/>
                          <a:pt x="1138801" y="1483147"/>
                          <a:pt x="1139073" y="1492685"/>
                        </a:cubicBezTo>
                        <a:cubicBezTo>
                          <a:pt x="1139173" y="1495984"/>
                          <a:pt x="1139928" y="1499226"/>
                          <a:pt x="1141288" y="1502234"/>
                        </a:cubicBezTo>
                        <a:cubicBezTo>
                          <a:pt x="1130389" y="1497311"/>
                          <a:pt x="1120048" y="1491244"/>
                          <a:pt x="1110429" y="1484140"/>
                        </a:cubicBezTo>
                        <a:cubicBezTo>
                          <a:pt x="1106247" y="1481017"/>
                          <a:pt x="1102265" y="1477685"/>
                          <a:pt x="1098374" y="1474252"/>
                        </a:cubicBezTo>
                        <a:cubicBezTo>
                          <a:pt x="1096240" y="1472367"/>
                          <a:pt x="1094144" y="1470443"/>
                          <a:pt x="1092077" y="1468481"/>
                        </a:cubicBezTo>
                        <a:cubicBezTo>
                          <a:pt x="1090034" y="1466533"/>
                          <a:pt x="1088009" y="1464556"/>
                          <a:pt x="1086033" y="1462537"/>
                        </a:cubicBezTo>
                        <a:cubicBezTo>
                          <a:pt x="1078547" y="1454898"/>
                          <a:pt x="1071472" y="1446835"/>
                          <a:pt x="1064592" y="1438542"/>
                        </a:cubicBezTo>
                        <a:cubicBezTo>
                          <a:pt x="1061971" y="1435382"/>
                          <a:pt x="1059369" y="1432197"/>
                          <a:pt x="1056787" y="1428994"/>
                        </a:cubicBezTo>
                        <a:cubicBezTo>
                          <a:pt x="1054462" y="1426130"/>
                          <a:pt x="1052142" y="1423241"/>
                          <a:pt x="1049836" y="1420334"/>
                        </a:cubicBezTo>
                        <a:cubicBezTo>
                          <a:pt x="1047821" y="1417813"/>
                          <a:pt x="1045806" y="1415292"/>
                          <a:pt x="1043787" y="1412776"/>
                        </a:cubicBezTo>
                        <a:lnTo>
                          <a:pt x="1042961" y="1411745"/>
                        </a:lnTo>
                        <a:cubicBezTo>
                          <a:pt x="1030214" y="1395886"/>
                          <a:pt x="1017181" y="1380284"/>
                          <a:pt x="1002257" y="1366659"/>
                        </a:cubicBezTo>
                        <a:cubicBezTo>
                          <a:pt x="1017081" y="1357497"/>
                          <a:pt x="1032959" y="1351926"/>
                          <a:pt x="1049435" y="1348708"/>
                        </a:cubicBezTo>
                        <a:cubicBezTo>
                          <a:pt x="1053049" y="1348001"/>
                          <a:pt x="1056687" y="1347405"/>
                          <a:pt x="1060353" y="1346918"/>
                        </a:cubicBezTo>
                        <a:cubicBezTo>
                          <a:pt x="1064096" y="1346426"/>
                          <a:pt x="1067863" y="1346034"/>
                          <a:pt x="1071648" y="1345753"/>
                        </a:cubicBezTo>
                        <a:cubicBezTo>
                          <a:pt x="1077731" y="1345294"/>
                          <a:pt x="1083832" y="1345013"/>
                          <a:pt x="1089981" y="1345013"/>
                        </a:cubicBezTo>
                        <a:close/>
                        <a:moveTo>
                          <a:pt x="1054018" y="1543138"/>
                        </a:moveTo>
                        <a:cubicBezTo>
                          <a:pt x="1051215" y="1544441"/>
                          <a:pt x="1048418" y="1545754"/>
                          <a:pt x="1045620" y="1547072"/>
                        </a:cubicBezTo>
                        <a:cubicBezTo>
                          <a:pt x="1042546" y="1548504"/>
                          <a:pt x="1039437" y="1549936"/>
                          <a:pt x="1036382" y="1551397"/>
                        </a:cubicBezTo>
                        <a:lnTo>
                          <a:pt x="1036382" y="1551397"/>
                        </a:lnTo>
                        <a:cubicBezTo>
                          <a:pt x="1032386" y="1553307"/>
                          <a:pt x="1028266" y="1555217"/>
                          <a:pt x="1024075" y="1557098"/>
                        </a:cubicBezTo>
                        <a:cubicBezTo>
                          <a:pt x="1022294" y="1557904"/>
                          <a:pt x="1020504" y="1558721"/>
                          <a:pt x="1018713" y="1559542"/>
                        </a:cubicBezTo>
                        <a:cubicBezTo>
                          <a:pt x="1009304" y="1555818"/>
                          <a:pt x="1000128" y="1551531"/>
                          <a:pt x="991238" y="1546700"/>
                        </a:cubicBezTo>
                        <a:cubicBezTo>
                          <a:pt x="981093" y="1541209"/>
                          <a:pt x="971349" y="1535003"/>
                          <a:pt x="962088" y="1528124"/>
                        </a:cubicBezTo>
                        <a:cubicBezTo>
                          <a:pt x="959352" y="1526085"/>
                          <a:pt x="956640" y="1524008"/>
                          <a:pt x="953972" y="1521850"/>
                        </a:cubicBezTo>
                        <a:cubicBezTo>
                          <a:pt x="951303" y="1519692"/>
                          <a:pt x="948792" y="1517582"/>
                          <a:pt x="946280" y="1515353"/>
                        </a:cubicBezTo>
                        <a:cubicBezTo>
                          <a:pt x="943206" y="1512622"/>
                          <a:pt x="940203" y="1509810"/>
                          <a:pt x="937277" y="1506917"/>
                        </a:cubicBezTo>
                        <a:cubicBezTo>
                          <a:pt x="934283" y="1503952"/>
                          <a:pt x="931376" y="1500897"/>
                          <a:pt x="928497" y="1497808"/>
                        </a:cubicBezTo>
                        <a:cubicBezTo>
                          <a:pt x="925952" y="1495072"/>
                          <a:pt x="923417" y="1492313"/>
                          <a:pt x="920892" y="1489534"/>
                        </a:cubicBezTo>
                        <a:cubicBezTo>
                          <a:pt x="918366" y="1486756"/>
                          <a:pt x="915841" y="1483977"/>
                          <a:pt x="913315" y="1481204"/>
                        </a:cubicBezTo>
                        <a:cubicBezTo>
                          <a:pt x="908794" y="1476239"/>
                          <a:pt x="904206" y="1471364"/>
                          <a:pt x="899470" y="1466671"/>
                        </a:cubicBezTo>
                        <a:cubicBezTo>
                          <a:pt x="893928" y="1461124"/>
                          <a:pt x="888013" y="1455963"/>
                          <a:pt x="881763" y="1451227"/>
                        </a:cubicBezTo>
                        <a:cubicBezTo>
                          <a:pt x="881233" y="1450831"/>
                          <a:pt x="880732" y="1450406"/>
                          <a:pt x="880197" y="1450019"/>
                        </a:cubicBezTo>
                        <a:cubicBezTo>
                          <a:pt x="879882" y="1449795"/>
                          <a:pt x="879596" y="1449542"/>
                          <a:pt x="879281" y="1449313"/>
                        </a:cubicBezTo>
                        <a:cubicBezTo>
                          <a:pt x="884933" y="1448148"/>
                          <a:pt x="890638" y="1447002"/>
                          <a:pt x="896358" y="1445870"/>
                        </a:cubicBezTo>
                        <a:lnTo>
                          <a:pt x="896410" y="1445870"/>
                        </a:lnTo>
                        <a:cubicBezTo>
                          <a:pt x="899695" y="1445216"/>
                          <a:pt x="902994" y="1444596"/>
                          <a:pt x="906293" y="1443961"/>
                        </a:cubicBezTo>
                        <a:cubicBezTo>
                          <a:pt x="909682" y="1443307"/>
                          <a:pt x="913072" y="1442653"/>
                          <a:pt x="916476" y="1442023"/>
                        </a:cubicBezTo>
                        <a:cubicBezTo>
                          <a:pt x="938379" y="1437974"/>
                          <a:pt x="960589" y="1434456"/>
                          <a:pt x="982798" y="1432040"/>
                        </a:cubicBezTo>
                        <a:cubicBezTo>
                          <a:pt x="985829" y="1431706"/>
                          <a:pt x="988861" y="1431434"/>
                          <a:pt x="991868" y="1431147"/>
                        </a:cubicBezTo>
                        <a:cubicBezTo>
                          <a:pt x="994876" y="1430861"/>
                          <a:pt x="997960" y="1430536"/>
                          <a:pt x="1001006" y="1430297"/>
                        </a:cubicBezTo>
                        <a:cubicBezTo>
                          <a:pt x="1012344" y="1429400"/>
                          <a:pt x="1023645" y="1428894"/>
                          <a:pt x="1034902" y="1428779"/>
                        </a:cubicBezTo>
                        <a:lnTo>
                          <a:pt x="1035895" y="1430016"/>
                        </a:lnTo>
                        <a:cubicBezTo>
                          <a:pt x="1047353" y="1444338"/>
                          <a:pt x="1059045" y="1458947"/>
                          <a:pt x="1072097" y="1472505"/>
                        </a:cubicBezTo>
                        <a:cubicBezTo>
                          <a:pt x="1074131" y="1474620"/>
                          <a:pt x="1076227" y="1476683"/>
                          <a:pt x="1078332" y="1478740"/>
                        </a:cubicBezTo>
                        <a:cubicBezTo>
                          <a:pt x="1080438" y="1480798"/>
                          <a:pt x="1082629" y="1482855"/>
                          <a:pt x="1084839" y="1484861"/>
                        </a:cubicBezTo>
                        <a:cubicBezTo>
                          <a:pt x="1089208" y="1488823"/>
                          <a:pt x="1093734" y="1492642"/>
                          <a:pt x="1098474" y="1496271"/>
                        </a:cubicBezTo>
                        <a:cubicBezTo>
                          <a:pt x="1093991" y="1494896"/>
                          <a:pt x="1089508" y="1493545"/>
                          <a:pt x="1085002" y="1492265"/>
                        </a:cubicBezTo>
                        <a:cubicBezTo>
                          <a:pt x="1081817" y="1491358"/>
                          <a:pt x="1078614" y="1490489"/>
                          <a:pt x="1075420" y="1489616"/>
                        </a:cubicBezTo>
                        <a:cubicBezTo>
                          <a:pt x="1070498" y="1488269"/>
                          <a:pt x="1065562" y="1486976"/>
                          <a:pt x="1060620" y="1485739"/>
                        </a:cubicBezTo>
                        <a:cubicBezTo>
                          <a:pt x="1053645" y="1483997"/>
                          <a:pt x="1046642" y="1482397"/>
                          <a:pt x="1039614" y="1480965"/>
                        </a:cubicBezTo>
                        <a:cubicBezTo>
                          <a:pt x="1035317" y="1480106"/>
                          <a:pt x="1031021" y="1479284"/>
                          <a:pt x="1026724" y="1478578"/>
                        </a:cubicBezTo>
                        <a:cubicBezTo>
                          <a:pt x="1020671" y="1477590"/>
                          <a:pt x="1014569" y="1476764"/>
                          <a:pt x="1008454" y="1476191"/>
                        </a:cubicBezTo>
                        <a:cubicBezTo>
                          <a:pt x="1005513" y="1475928"/>
                          <a:pt x="1002567" y="1475713"/>
                          <a:pt x="999617" y="1475637"/>
                        </a:cubicBezTo>
                        <a:cubicBezTo>
                          <a:pt x="999034" y="1475637"/>
                          <a:pt x="998452" y="1475570"/>
                          <a:pt x="997874" y="1475556"/>
                        </a:cubicBezTo>
                        <a:cubicBezTo>
                          <a:pt x="996141" y="1475522"/>
                          <a:pt x="994404" y="1475489"/>
                          <a:pt x="992666" y="1475489"/>
                        </a:cubicBezTo>
                        <a:cubicBezTo>
                          <a:pt x="989677" y="1475465"/>
                          <a:pt x="986689" y="1475599"/>
                          <a:pt x="983714" y="1475890"/>
                        </a:cubicBezTo>
                        <a:cubicBezTo>
                          <a:pt x="981996" y="1476071"/>
                          <a:pt x="980248" y="1476367"/>
                          <a:pt x="978520" y="1476654"/>
                        </a:cubicBezTo>
                        <a:cubicBezTo>
                          <a:pt x="977885" y="1476759"/>
                          <a:pt x="977236" y="1476797"/>
                          <a:pt x="976610" y="1476931"/>
                        </a:cubicBezTo>
                        <a:cubicBezTo>
                          <a:pt x="973889" y="1477523"/>
                          <a:pt x="972242" y="1478840"/>
                          <a:pt x="969802" y="1479771"/>
                        </a:cubicBezTo>
                        <a:cubicBezTo>
                          <a:pt x="969583" y="1479862"/>
                          <a:pt x="969392" y="1479962"/>
                          <a:pt x="969153" y="1480039"/>
                        </a:cubicBezTo>
                        <a:cubicBezTo>
                          <a:pt x="968346" y="1480339"/>
                          <a:pt x="967941" y="1481237"/>
                          <a:pt x="968241" y="1482039"/>
                        </a:cubicBezTo>
                        <a:cubicBezTo>
                          <a:pt x="968303" y="1482216"/>
                          <a:pt x="968399" y="1482373"/>
                          <a:pt x="968518" y="1482512"/>
                        </a:cubicBezTo>
                        <a:cubicBezTo>
                          <a:pt x="968709" y="1482750"/>
                          <a:pt x="968977" y="1482918"/>
                          <a:pt x="969273" y="1482989"/>
                        </a:cubicBezTo>
                        <a:cubicBezTo>
                          <a:pt x="969564" y="1483056"/>
                          <a:pt x="969846" y="1483166"/>
                          <a:pt x="970132" y="1483261"/>
                        </a:cubicBezTo>
                        <a:cubicBezTo>
                          <a:pt x="972042" y="1483868"/>
                          <a:pt x="973841" y="1484951"/>
                          <a:pt x="975818" y="1485395"/>
                        </a:cubicBezTo>
                        <a:cubicBezTo>
                          <a:pt x="978425" y="1485973"/>
                          <a:pt x="981232" y="1486183"/>
                          <a:pt x="983881" y="1486546"/>
                        </a:cubicBezTo>
                        <a:cubicBezTo>
                          <a:pt x="984292" y="1486598"/>
                          <a:pt x="984707" y="1486636"/>
                          <a:pt x="985118" y="1486689"/>
                        </a:cubicBezTo>
                        <a:cubicBezTo>
                          <a:pt x="985528" y="1486742"/>
                          <a:pt x="985896" y="1486785"/>
                          <a:pt x="986288" y="1486832"/>
                        </a:cubicBezTo>
                        <a:lnTo>
                          <a:pt x="995081" y="1487906"/>
                        </a:lnTo>
                        <a:cubicBezTo>
                          <a:pt x="996394" y="1488069"/>
                          <a:pt x="997712" y="1488207"/>
                          <a:pt x="999025" y="1488384"/>
                        </a:cubicBezTo>
                        <a:cubicBezTo>
                          <a:pt x="1000586" y="1488618"/>
                          <a:pt x="1002137" y="1488885"/>
                          <a:pt x="1003699" y="1489124"/>
                        </a:cubicBezTo>
                        <a:cubicBezTo>
                          <a:pt x="1004272" y="1489210"/>
                          <a:pt x="1004844" y="1489305"/>
                          <a:pt x="1005417" y="1489396"/>
                        </a:cubicBezTo>
                        <a:cubicBezTo>
                          <a:pt x="1012631" y="1490518"/>
                          <a:pt x="1019830" y="1491711"/>
                          <a:pt x="1026972" y="1493282"/>
                        </a:cubicBezTo>
                        <a:cubicBezTo>
                          <a:pt x="1030042" y="1493955"/>
                          <a:pt x="1033074" y="1494752"/>
                          <a:pt x="1036120" y="1495516"/>
                        </a:cubicBezTo>
                        <a:cubicBezTo>
                          <a:pt x="1038698" y="1496166"/>
                          <a:pt x="1041285" y="1496801"/>
                          <a:pt x="1043854" y="1497502"/>
                        </a:cubicBezTo>
                        <a:cubicBezTo>
                          <a:pt x="1057560" y="1501245"/>
                          <a:pt x="1071066" y="1505618"/>
                          <a:pt x="1084653" y="1509948"/>
                        </a:cubicBezTo>
                        <a:cubicBezTo>
                          <a:pt x="1092979" y="1512593"/>
                          <a:pt x="1101320" y="1515205"/>
                          <a:pt x="1109679" y="1517783"/>
                        </a:cubicBezTo>
                        <a:cubicBezTo>
                          <a:pt x="1105010" y="1519864"/>
                          <a:pt x="1100365" y="1521951"/>
                          <a:pt x="1095743" y="1524046"/>
                        </a:cubicBezTo>
                        <a:lnTo>
                          <a:pt x="1091800" y="1525832"/>
                        </a:lnTo>
                        <a:lnTo>
                          <a:pt x="1091237" y="1526085"/>
                        </a:lnTo>
                        <a:cubicBezTo>
                          <a:pt x="1081688" y="1530382"/>
                          <a:pt x="1071968" y="1534802"/>
                          <a:pt x="1062229" y="1539276"/>
                        </a:cubicBezTo>
                        <a:cubicBezTo>
                          <a:pt x="1059484" y="1540584"/>
                          <a:pt x="1056753" y="1541887"/>
                          <a:pt x="1054018" y="1543162"/>
                        </a:cubicBezTo>
                        <a:close/>
                        <a:moveTo>
                          <a:pt x="812620" y="1485954"/>
                        </a:moveTo>
                        <a:cubicBezTo>
                          <a:pt x="809173" y="1486274"/>
                          <a:pt x="805717" y="1486632"/>
                          <a:pt x="802246" y="1487028"/>
                        </a:cubicBezTo>
                        <a:cubicBezTo>
                          <a:pt x="790416" y="1488350"/>
                          <a:pt x="778466" y="1490069"/>
                          <a:pt x="766516" y="1492342"/>
                        </a:cubicBezTo>
                        <a:cubicBezTo>
                          <a:pt x="765595" y="1491616"/>
                          <a:pt x="764607" y="1490981"/>
                          <a:pt x="763714" y="1490222"/>
                        </a:cubicBezTo>
                        <a:cubicBezTo>
                          <a:pt x="759284" y="1486398"/>
                          <a:pt x="755168" y="1482225"/>
                          <a:pt x="751402" y="1477747"/>
                        </a:cubicBezTo>
                        <a:cubicBezTo>
                          <a:pt x="748308" y="1474119"/>
                          <a:pt x="745391" y="1470328"/>
                          <a:pt x="742617" y="1466418"/>
                        </a:cubicBezTo>
                        <a:cubicBezTo>
                          <a:pt x="742412" y="1466137"/>
                          <a:pt x="742202" y="1465855"/>
                          <a:pt x="742002" y="1465573"/>
                        </a:cubicBezTo>
                        <a:cubicBezTo>
                          <a:pt x="739390" y="1461854"/>
                          <a:pt x="736888" y="1458044"/>
                          <a:pt x="734458" y="1454196"/>
                        </a:cubicBezTo>
                        <a:cubicBezTo>
                          <a:pt x="733165" y="1452148"/>
                          <a:pt x="731880" y="1450086"/>
                          <a:pt x="730639" y="1448028"/>
                        </a:cubicBezTo>
                        <a:cubicBezTo>
                          <a:pt x="729789" y="1446639"/>
                          <a:pt x="728973" y="1445226"/>
                          <a:pt x="728128" y="1443827"/>
                        </a:cubicBezTo>
                        <a:cubicBezTo>
                          <a:pt x="727436" y="1442686"/>
                          <a:pt x="726753" y="1441531"/>
                          <a:pt x="726061" y="1440385"/>
                        </a:cubicBezTo>
                        <a:cubicBezTo>
                          <a:pt x="724566" y="1437888"/>
                          <a:pt x="723053" y="1435406"/>
                          <a:pt x="721578" y="1432894"/>
                        </a:cubicBezTo>
                        <a:cubicBezTo>
                          <a:pt x="720422" y="1430928"/>
                          <a:pt x="719291" y="1428942"/>
                          <a:pt x="718150" y="1426960"/>
                        </a:cubicBezTo>
                        <a:cubicBezTo>
                          <a:pt x="717835" y="1426416"/>
                          <a:pt x="717529" y="1425872"/>
                          <a:pt x="717219" y="1425323"/>
                        </a:cubicBezTo>
                        <a:cubicBezTo>
                          <a:pt x="713156" y="1418257"/>
                          <a:pt x="709194" y="1411134"/>
                          <a:pt x="705322" y="1403954"/>
                        </a:cubicBezTo>
                        <a:cubicBezTo>
                          <a:pt x="704625" y="1402655"/>
                          <a:pt x="703890" y="1401366"/>
                          <a:pt x="703217" y="1400063"/>
                        </a:cubicBezTo>
                        <a:cubicBezTo>
                          <a:pt x="699708" y="1393479"/>
                          <a:pt x="696256" y="1386867"/>
                          <a:pt x="692914" y="1380193"/>
                        </a:cubicBezTo>
                        <a:cubicBezTo>
                          <a:pt x="697626" y="1381057"/>
                          <a:pt x="702362" y="1381735"/>
                          <a:pt x="707103" y="1382303"/>
                        </a:cubicBezTo>
                        <a:cubicBezTo>
                          <a:pt x="716904" y="1383483"/>
                          <a:pt x="726758" y="1384065"/>
                          <a:pt x="736650" y="1384285"/>
                        </a:cubicBezTo>
                        <a:cubicBezTo>
                          <a:pt x="739719" y="1384351"/>
                          <a:pt x="742784" y="1384433"/>
                          <a:pt x="745859" y="1384433"/>
                        </a:cubicBezTo>
                        <a:lnTo>
                          <a:pt x="746270" y="1384433"/>
                        </a:lnTo>
                        <a:cubicBezTo>
                          <a:pt x="749096" y="1384433"/>
                          <a:pt x="751927" y="1384370"/>
                          <a:pt x="754758" y="1384318"/>
                        </a:cubicBezTo>
                        <a:lnTo>
                          <a:pt x="755235" y="1384318"/>
                        </a:lnTo>
                        <a:cubicBezTo>
                          <a:pt x="757923" y="1384270"/>
                          <a:pt x="760611" y="1384203"/>
                          <a:pt x="763299" y="1384117"/>
                        </a:cubicBezTo>
                        <a:cubicBezTo>
                          <a:pt x="765810" y="1384036"/>
                          <a:pt x="768321" y="1383965"/>
                          <a:pt x="770832" y="1383860"/>
                        </a:cubicBezTo>
                        <a:cubicBezTo>
                          <a:pt x="785178" y="1383258"/>
                          <a:pt x="799544" y="1382327"/>
                          <a:pt x="813880" y="1381592"/>
                        </a:cubicBezTo>
                        <a:cubicBezTo>
                          <a:pt x="819752" y="1381291"/>
                          <a:pt x="825615" y="1381043"/>
                          <a:pt x="831473" y="1380847"/>
                        </a:cubicBezTo>
                        <a:cubicBezTo>
                          <a:pt x="837464" y="1380651"/>
                          <a:pt x="843446" y="1380503"/>
                          <a:pt x="849414" y="1380503"/>
                        </a:cubicBezTo>
                        <a:cubicBezTo>
                          <a:pt x="851366" y="1380503"/>
                          <a:pt x="853314" y="1380532"/>
                          <a:pt x="855267" y="1380561"/>
                        </a:cubicBezTo>
                        <a:cubicBezTo>
                          <a:pt x="858609" y="1388295"/>
                          <a:pt x="862199" y="1395957"/>
                          <a:pt x="866286" y="1403476"/>
                        </a:cubicBezTo>
                        <a:cubicBezTo>
                          <a:pt x="866715" y="1404259"/>
                          <a:pt x="867174" y="1405009"/>
                          <a:pt x="867603" y="1405782"/>
                        </a:cubicBezTo>
                        <a:cubicBezTo>
                          <a:pt x="869212" y="1408647"/>
                          <a:pt x="870869" y="1411459"/>
                          <a:pt x="872568" y="1414213"/>
                        </a:cubicBezTo>
                        <a:cubicBezTo>
                          <a:pt x="874220" y="1416887"/>
                          <a:pt x="875910" y="1419503"/>
                          <a:pt x="877643" y="1422067"/>
                        </a:cubicBezTo>
                        <a:cubicBezTo>
                          <a:pt x="879739" y="1425156"/>
                          <a:pt x="881887" y="1428159"/>
                          <a:pt x="884093" y="1431076"/>
                        </a:cubicBezTo>
                        <a:cubicBezTo>
                          <a:pt x="881358" y="1431634"/>
                          <a:pt x="878593" y="1432174"/>
                          <a:pt x="875877" y="1432732"/>
                        </a:cubicBezTo>
                        <a:lnTo>
                          <a:pt x="868329" y="1434288"/>
                        </a:lnTo>
                        <a:lnTo>
                          <a:pt x="860738" y="1435850"/>
                        </a:lnTo>
                        <a:cubicBezTo>
                          <a:pt x="859406" y="1435487"/>
                          <a:pt x="858074" y="1435110"/>
                          <a:pt x="856742" y="1434747"/>
                        </a:cubicBezTo>
                        <a:cubicBezTo>
                          <a:pt x="855090" y="1434298"/>
                          <a:pt x="853443" y="1433821"/>
                          <a:pt x="851791" y="1433377"/>
                        </a:cubicBezTo>
                        <a:cubicBezTo>
                          <a:pt x="849404" y="1432732"/>
                          <a:pt x="846974" y="1432207"/>
                          <a:pt x="844563" y="1431634"/>
                        </a:cubicBezTo>
                        <a:cubicBezTo>
                          <a:pt x="838013" y="1430073"/>
                          <a:pt x="831425" y="1428660"/>
                          <a:pt x="824804" y="1427466"/>
                        </a:cubicBezTo>
                        <a:cubicBezTo>
                          <a:pt x="820879" y="1426760"/>
                          <a:pt x="816616" y="1425862"/>
                          <a:pt x="812343" y="1425385"/>
                        </a:cubicBezTo>
                        <a:cubicBezTo>
                          <a:pt x="810557" y="1425165"/>
                          <a:pt x="808762" y="1425046"/>
                          <a:pt x="806967" y="1425032"/>
                        </a:cubicBezTo>
                        <a:cubicBezTo>
                          <a:pt x="805430" y="1425036"/>
                          <a:pt x="803893" y="1425156"/>
                          <a:pt x="802370" y="1425394"/>
                        </a:cubicBezTo>
                        <a:cubicBezTo>
                          <a:pt x="801243" y="1425547"/>
                          <a:pt x="800126" y="1425781"/>
                          <a:pt x="799028" y="1426091"/>
                        </a:cubicBezTo>
                        <a:cubicBezTo>
                          <a:pt x="798603" y="1426239"/>
                          <a:pt x="798383" y="1426702"/>
                          <a:pt x="798527" y="1427123"/>
                        </a:cubicBezTo>
                        <a:cubicBezTo>
                          <a:pt x="798570" y="1427247"/>
                          <a:pt x="798641" y="1427352"/>
                          <a:pt x="798732" y="1427442"/>
                        </a:cubicBezTo>
                        <a:cubicBezTo>
                          <a:pt x="801062" y="1429233"/>
                          <a:pt x="803611" y="1430708"/>
                          <a:pt x="806318" y="1431839"/>
                        </a:cubicBezTo>
                        <a:cubicBezTo>
                          <a:pt x="810133" y="1433477"/>
                          <a:pt x="814028" y="1434909"/>
                          <a:pt x="817996" y="1436136"/>
                        </a:cubicBezTo>
                        <a:cubicBezTo>
                          <a:pt x="819504" y="1436614"/>
                          <a:pt x="821022" y="1437091"/>
                          <a:pt x="822454" y="1437635"/>
                        </a:cubicBezTo>
                        <a:cubicBezTo>
                          <a:pt x="826164" y="1438981"/>
                          <a:pt x="829845" y="1440395"/>
                          <a:pt x="833526" y="1441803"/>
                        </a:cubicBezTo>
                        <a:cubicBezTo>
                          <a:pt x="836839" y="1443073"/>
                          <a:pt x="840157" y="1444324"/>
                          <a:pt x="843465" y="1445598"/>
                        </a:cubicBezTo>
                        <a:lnTo>
                          <a:pt x="846306" y="1446687"/>
                        </a:lnTo>
                        <a:lnTo>
                          <a:pt x="851424" y="1450330"/>
                        </a:lnTo>
                        <a:lnTo>
                          <a:pt x="852436" y="1451055"/>
                        </a:lnTo>
                        <a:lnTo>
                          <a:pt x="853343" y="1451695"/>
                        </a:lnTo>
                        <a:lnTo>
                          <a:pt x="869456" y="1463153"/>
                        </a:lnTo>
                        <a:cubicBezTo>
                          <a:pt x="877023" y="1468538"/>
                          <a:pt x="883921" y="1474969"/>
                          <a:pt x="890677" y="1481901"/>
                        </a:cubicBezTo>
                        <a:lnTo>
                          <a:pt x="883592" y="1482111"/>
                        </a:lnTo>
                        <a:cubicBezTo>
                          <a:pt x="864973" y="1482707"/>
                          <a:pt x="844721" y="1483376"/>
                          <a:pt x="823744" y="1485004"/>
                        </a:cubicBezTo>
                        <a:cubicBezTo>
                          <a:pt x="820049" y="1485305"/>
                          <a:pt x="816339" y="1485629"/>
                          <a:pt x="812620" y="1485978"/>
                        </a:cubicBezTo>
                        <a:close/>
                        <a:moveTo>
                          <a:pt x="587325" y="1343499"/>
                        </a:moveTo>
                        <a:cubicBezTo>
                          <a:pt x="586848" y="1343547"/>
                          <a:pt x="586370" y="1343566"/>
                          <a:pt x="585893" y="1343619"/>
                        </a:cubicBezTo>
                        <a:cubicBezTo>
                          <a:pt x="583554" y="1343877"/>
                          <a:pt x="581214" y="1344201"/>
                          <a:pt x="578870" y="1344511"/>
                        </a:cubicBezTo>
                        <a:cubicBezTo>
                          <a:pt x="571781" y="1345466"/>
                          <a:pt x="564682" y="1346655"/>
                          <a:pt x="557583" y="1348078"/>
                        </a:cubicBezTo>
                        <a:cubicBezTo>
                          <a:pt x="555821" y="1348431"/>
                          <a:pt x="554059" y="1348799"/>
                          <a:pt x="552298" y="1349181"/>
                        </a:cubicBezTo>
                        <a:cubicBezTo>
                          <a:pt x="546607" y="1350422"/>
                          <a:pt x="540921" y="1351811"/>
                          <a:pt x="535245" y="1353348"/>
                        </a:cubicBezTo>
                        <a:cubicBezTo>
                          <a:pt x="533072" y="1353940"/>
                          <a:pt x="530905" y="1354575"/>
                          <a:pt x="528737" y="1355210"/>
                        </a:cubicBezTo>
                        <a:cubicBezTo>
                          <a:pt x="527444" y="1353401"/>
                          <a:pt x="526140" y="1351591"/>
                          <a:pt x="524918" y="1349744"/>
                        </a:cubicBezTo>
                        <a:cubicBezTo>
                          <a:pt x="522202" y="1345695"/>
                          <a:pt x="519633" y="1341537"/>
                          <a:pt x="517155" y="1337331"/>
                        </a:cubicBezTo>
                        <a:cubicBezTo>
                          <a:pt x="516153" y="1335627"/>
                          <a:pt x="515126" y="1333942"/>
                          <a:pt x="514157" y="1332213"/>
                        </a:cubicBezTo>
                        <a:cubicBezTo>
                          <a:pt x="511851" y="1328084"/>
                          <a:pt x="509674" y="1323863"/>
                          <a:pt x="507555" y="1319605"/>
                        </a:cubicBezTo>
                        <a:cubicBezTo>
                          <a:pt x="497481" y="1299372"/>
                          <a:pt x="489365" y="1277841"/>
                          <a:pt x="482008" y="1256176"/>
                        </a:cubicBezTo>
                        <a:cubicBezTo>
                          <a:pt x="480342" y="1251268"/>
                          <a:pt x="478710" y="1246361"/>
                          <a:pt x="477101" y="1241453"/>
                        </a:cubicBezTo>
                        <a:cubicBezTo>
                          <a:pt x="476566" y="1239815"/>
                          <a:pt x="476036" y="1238187"/>
                          <a:pt x="475506" y="1236555"/>
                        </a:cubicBezTo>
                        <a:cubicBezTo>
                          <a:pt x="474714" y="1234120"/>
                          <a:pt x="473926" y="1231690"/>
                          <a:pt x="473143" y="1229265"/>
                        </a:cubicBezTo>
                        <a:cubicBezTo>
                          <a:pt x="476060" y="1229890"/>
                          <a:pt x="478991" y="1230468"/>
                          <a:pt x="481927" y="1231036"/>
                        </a:cubicBezTo>
                        <a:cubicBezTo>
                          <a:pt x="482658" y="1231174"/>
                          <a:pt x="483388" y="1231332"/>
                          <a:pt x="484119" y="1231470"/>
                        </a:cubicBezTo>
                        <a:cubicBezTo>
                          <a:pt x="490043" y="1232583"/>
                          <a:pt x="495997" y="1233580"/>
                          <a:pt x="501964" y="1234521"/>
                        </a:cubicBezTo>
                        <a:cubicBezTo>
                          <a:pt x="507192" y="1235347"/>
                          <a:pt x="512429" y="1236130"/>
                          <a:pt x="517671" y="1236879"/>
                        </a:cubicBezTo>
                        <a:cubicBezTo>
                          <a:pt x="522426" y="1237552"/>
                          <a:pt x="527181" y="1238216"/>
                          <a:pt x="531936" y="1238870"/>
                        </a:cubicBezTo>
                        <a:cubicBezTo>
                          <a:pt x="548116" y="1241095"/>
                          <a:pt x="564281" y="1243310"/>
                          <a:pt x="580226" y="1246284"/>
                        </a:cubicBezTo>
                        <a:cubicBezTo>
                          <a:pt x="591350" y="1248361"/>
                          <a:pt x="602354" y="1250829"/>
                          <a:pt x="613167" y="1253923"/>
                        </a:cubicBezTo>
                        <a:cubicBezTo>
                          <a:pt x="616385" y="1262464"/>
                          <a:pt x="619656" y="1271009"/>
                          <a:pt x="622978" y="1279555"/>
                        </a:cubicBezTo>
                        <a:cubicBezTo>
                          <a:pt x="624048" y="1282286"/>
                          <a:pt x="625141" y="1285007"/>
                          <a:pt x="626220" y="1287733"/>
                        </a:cubicBezTo>
                        <a:cubicBezTo>
                          <a:pt x="632608" y="1303850"/>
                          <a:pt x="639224" y="1319910"/>
                          <a:pt x="646271" y="1335761"/>
                        </a:cubicBezTo>
                        <a:cubicBezTo>
                          <a:pt x="631195" y="1325434"/>
                          <a:pt x="615593" y="1315891"/>
                          <a:pt x="599533" y="1307178"/>
                        </a:cubicBezTo>
                        <a:cubicBezTo>
                          <a:pt x="596067" y="1305302"/>
                          <a:pt x="592572" y="1303478"/>
                          <a:pt x="589077" y="1301650"/>
                        </a:cubicBezTo>
                        <a:cubicBezTo>
                          <a:pt x="583196" y="1298570"/>
                          <a:pt x="577261" y="1295591"/>
                          <a:pt x="571241" y="1292794"/>
                        </a:cubicBezTo>
                        <a:lnTo>
                          <a:pt x="571217" y="1292794"/>
                        </a:lnTo>
                        <a:cubicBezTo>
                          <a:pt x="570458" y="1292440"/>
                          <a:pt x="569718" y="1292044"/>
                          <a:pt x="568954" y="1291696"/>
                        </a:cubicBezTo>
                        <a:cubicBezTo>
                          <a:pt x="565498" y="1290125"/>
                          <a:pt x="562027" y="1288573"/>
                          <a:pt x="558547" y="1287036"/>
                        </a:cubicBezTo>
                        <a:cubicBezTo>
                          <a:pt x="556785" y="1286267"/>
                          <a:pt x="555033" y="1285484"/>
                          <a:pt x="553262" y="1284754"/>
                        </a:cubicBezTo>
                        <a:cubicBezTo>
                          <a:pt x="550822" y="1283785"/>
                          <a:pt x="548292" y="1283045"/>
                          <a:pt x="545714" y="1282548"/>
                        </a:cubicBezTo>
                        <a:cubicBezTo>
                          <a:pt x="543380" y="1282071"/>
                          <a:pt x="541016" y="1281675"/>
                          <a:pt x="538553" y="1281140"/>
                        </a:cubicBezTo>
                        <a:lnTo>
                          <a:pt x="538386" y="1281140"/>
                        </a:lnTo>
                        <a:cubicBezTo>
                          <a:pt x="537937" y="1281193"/>
                          <a:pt x="537613" y="1281598"/>
                          <a:pt x="537665" y="1282047"/>
                        </a:cubicBezTo>
                        <a:cubicBezTo>
                          <a:pt x="537689" y="1282252"/>
                          <a:pt x="537784" y="1282439"/>
                          <a:pt x="537937" y="1282572"/>
                        </a:cubicBezTo>
                        <a:cubicBezTo>
                          <a:pt x="538606" y="1283136"/>
                          <a:pt x="539231" y="1283704"/>
                          <a:pt x="539847" y="1284267"/>
                        </a:cubicBezTo>
                        <a:cubicBezTo>
                          <a:pt x="543098" y="1287165"/>
                          <a:pt x="546053" y="1290025"/>
                          <a:pt x="549920" y="1292359"/>
                        </a:cubicBezTo>
                        <a:cubicBezTo>
                          <a:pt x="550875" y="1292927"/>
                          <a:pt x="551772" y="1293519"/>
                          <a:pt x="552703" y="1294087"/>
                        </a:cubicBezTo>
                        <a:cubicBezTo>
                          <a:pt x="555926" y="1296059"/>
                          <a:pt x="559134" y="1298055"/>
                          <a:pt x="562323" y="1300065"/>
                        </a:cubicBezTo>
                        <a:cubicBezTo>
                          <a:pt x="563397" y="1300743"/>
                          <a:pt x="564486" y="1301387"/>
                          <a:pt x="565555" y="1302070"/>
                        </a:cubicBezTo>
                        <a:lnTo>
                          <a:pt x="566639" y="1302752"/>
                        </a:lnTo>
                        <a:cubicBezTo>
                          <a:pt x="570864" y="1305445"/>
                          <a:pt x="575113" y="1308104"/>
                          <a:pt x="579352" y="1310773"/>
                        </a:cubicBezTo>
                        <a:cubicBezTo>
                          <a:pt x="583711" y="1313518"/>
                          <a:pt x="588065" y="1316273"/>
                          <a:pt x="592371" y="1319104"/>
                        </a:cubicBezTo>
                        <a:cubicBezTo>
                          <a:pt x="603763" y="1326594"/>
                          <a:pt x="615063" y="1334218"/>
                          <a:pt x="626267" y="1341972"/>
                        </a:cubicBezTo>
                        <a:cubicBezTo>
                          <a:pt x="624210" y="1341929"/>
                          <a:pt x="622172" y="1341785"/>
                          <a:pt x="620104" y="1341785"/>
                        </a:cubicBezTo>
                        <a:cubicBezTo>
                          <a:pt x="609157" y="1341781"/>
                          <a:pt x="598215" y="1342354"/>
                          <a:pt x="587325" y="1343499"/>
                        </a:cubicBezTo>
                        <a:close/>
                        <a:moveTo>
                          <a:pt x="381867" y="1162203"/>
                        </a:moveTo>
                        <a:cubicBezTo>
                          <a:pt x="379074" y="1161754"/>
                          <a:pt x="376229" y="1161382"/>
                          <a:pt x="373331" y="1161114"/>
                        </a:cubicBezTo>
                        <a:cubicBezTo>
                          <a:pt x="369989" y="1160799"/>
                          <a:pt x="366556" y="1160594"/>
                          <a:pt x="363085" y="1160594"/>
                        </a:cubicBezTo>
                        <a:lnTo>
                          <a:pt x="363085" y="1160594"/>
                        </a:lnTo>
                        <a:cubicBezTo>
                          <a:pt x="361629" y="1160594"/>
                          <a:pt x="360178" y="1160627"/>
                          <a:pt x="358722" y="1160689"/>
                        </a:cubicBezTo>
                        <a:cubicBezTo>
                          <a:pt x="351494" y="1161052"/>
                          <a:pt x="344319" y="1162107"/>
                          <a:pt x="337291" y="1163845"/>
                        </a:cubicBezTo>
                        <a:cubicBezTo>
                          <a:pt x="332641" y="1164967"/>
                          <a:pt x="328091" y="1166318"/>
                          <a:pt x="323608" y="1167803"/>
                        </a:cubicBezTo>
                        <a:cubicBezTo>
                          <a:pt x="319446" y="1161339"/>
                          <a:pt x="315760" y="1154583"/>
                          <a:pt x="312576" y="1147589"/>
                        </a:cubicBezTo>
                        <a:cubicBezTo>
                          <a:pt x="307959" y="1137459"/>
                          <a:pt x="304078" y="1127003"/>
                          <a:pt x="300970" y="1116314"/>
                        </a:cubicBezTo>
                        <a:cubicBezTo>
                          <a:pt x="300239" y="1113846"/>
                          <a:pt x="299475" y="1111382"/>
                          <a:pt x="298812" y="1108914"/>
                        </a:cubicBezTo>
                        <a:cubicBezTo>
                          <a:pt x="294453" y="1092568"/>
                          <a:pt x="291188" y="1075949"/>
                          <a:pt x="289044" y="1059168"/>
                        </a:cubicBezTo>
                        <a:cubicBezTo>
                          <a:pt x="288166" y="1052422"/>
                          <a:pt x="287445" y="1045667"/>
                          <a:pt x="286919" y="1038883"/>
                        </a:cubicBezTo>
                        <a:cubicBezTo>
                          <a:pt x="286748" y="1036672"/>
                          <a:pt x="286633" y="1034457"/>
                          <a:pt x="286499" y="1032242"/>
                        </a:cubicBezTo>
                        <a:cubicBezTo>
                          <a:pt x="286332" y="1029416"/>
                          <a:pt x="286070" y="1026590"/>
                          <a:pt x="285960" y="1023759"/>
                        </a:cubicBezTo>
                        <a:cubicBezTo>
                          <a:pt x="285850" y="1020927"/>
                          <a:pt x="285888" y="1018106"/>
                          <a:pt x="285845" y="1015280"/>
                        </a:cubicBezTo>
                        <a:cubicBezTo>
                          <a:pt x="285845" y="1014287"/>
                          <a:pt x="285845" y="1013289"/>
                          <a:pt x="285845" y="1012291"/>
                        </a:cubicBezTo>
                        <a:cubicBezTo>
                          <a:pt x="285793" y="1005550"/>
                          <a:pt x="285912" y="998814"/>
                          <a:pt x="286208" y="992078"/>
                        </a:cubicBezTo>
                        <a:cubicBezTo>
                          <a:pt x="286385" y="988182"/>
                          <a:pt x="286504" y="984286"/>
                          <a:pt x="286795" y="980400"/>
                        </a:cubicBezTo>
                        <a:cubicBezTo>
                          <a:pt x="286843" y="979799"/>
                          <a:pt x="286862" y="979192"/>
                          <a:pt x="286915" y="978591"/>
                        </a:cubicBezTo>
                        <a:cubicBezTo>
                          <a:pt x="287244" y="974452"/>
                          <a:pt x="287779" y="970331"/>
                          <a:pt x="288247" y="966207"/>
                        </a:cubicBezTo>
                        <a:cubicBezTo>
                          <a:pt x="288667" y="962435"/>
                          <a:pt x="289063" y="958664"/>
                          <a:pt x="289602" y="954902"/>
                        </a:cubicBezTo>
                        <a:cubicBezTo>
                          <a:pt x="290519" y="948519"/>
                          <a:pt x="291536" y="942150"/>
                          <a:pt x="292773" y="935805"/>
                        </a:cubicBezTo>
                        <a:cubicBezTo>
                          <a:pt x="302244" y="953341"/>
                          <a:pt x="313564" y="970050"/>
                          <a:pt x="327084" y="984582"/>
                        </a:cubicBezTo>
                        <a:cubicBezTo>
                          <a:pt x="329189" y="986845"/>
                          <a:pt x="331343" y="989065"/>
                          <a:pt x="333558" y="991218"/>
                        </a:cubicBezTo>
                        <a:cubicBezTo>
                          <a:pt x="335687" y="993281"/>
                          <a:pt x="337831" y="995319"/>
                          <a:pt x="340065" y="997267"/>
                        </a:cubicBezTo>
                        <a:cubicBezTo>
                          <a:pt x="342700" y="999563"/>
                          <a:pt x="345398" y="1001793"/>
                          <a:pt x="348181" y="1003913"/>
                        </a:cubicBezTo>
                        <a:cubicBezTo>
                          <a:pt x="359410" y="1012468"/>
                          <a:pt x="371732" y="1019424"/>
                          <a:pt x="383657" y="1026957"/>
                        </a:cubicBezTo>
                        <a:cubicBezTo>
                          <a:pt x="385672" y="1028227"/>
                          <a:pt x="387667" y="1029564"/>
                          <a:pt x="389663" y="1030886"/>
                        </a:cubicBezTo>
                        <a:cubicBezTo>
                          <a:pt x="395268" y="1034591"/>
                          <a:pt x="400782" y="1038491"/>
                          <a:pt x="406200" y="1042583"/>
                        </a:cubicBezTo>
                        <a:cubicBezTo>
                          <a:pt x="407155" y="1043323"/>
                          <a:pt x="408153" y="1044048"/>
                          <a:pt x="409122" y="1044798"/>
                        </a:cubicBezTo>
                        <a:cubicBezTo>
                          <a:pt x="415123" y="1049448"/>
                          <a:pt x="420957" y="1054346"/>
                          <a:pt x="426567" y="1059445"/>
                        </a:cubicBezTo>
                        <a:lnTo>
                          <a:pt x="426686" y="1059545"/>
                        </a:lnTo>
                        <a:lnTo>
                          <a:pt x="426686" y="1059669"/>
                        </a:lnTo>
                        <a:cubicBezTo>
                          <a:pt x="426815" y="1066492"/>
                          <a:pt x="427063" y="1073309"/>
                          <a:pt x="427431" y="1080122"/>
                        </a:cubicBezTo>
                        <a:cubicBezTo>
                          <a:pt x="427469" y="1080857"/>
                          <a:pt x="427517" y="1081592"/>
                          <a:pt x="427560" y="1082327"/>
                        </a:cubicBezTo>
                        <a:cubicBezTo>
                          <a:pt x="428004" y="1090181"/>
                          <a:pt x="428600" y="1098024"/>
                          <a:pt x="429341" y="1105854"/>
                        </a:cubicBezTo>
                        <a:cubicBezTo>
                          <a:pt x="429403" y="1106456"/>
                          <a:pt x="429446" y="1107062"/>
                          <a:pt x="429503" y="1107668"/>
                        </a:cubicBezTo>
                        <a:cubicBezTo>
                          <a:pt x="429794" y="1110604"/>
                          <a:pt x="430133" y="1113536"/>
                          <a:pt x="430458" y="1116467"/>
                        </a:cubicBezTo>
                        <a:cubicBezTo>
                          <a:pt x="430782" y="1119398"/>
                          <a:pt x="431136" y="1122296"/>
                          <a:pt x="431513" y="1125208"/>
                        </a:cubicBezTo>
                        <a:cubicBezTo>
                          <a:pt x="432869" y="1135711"/>
                          <a:pt x="434511" y="1146167"/>
                          <a:pt x="436440" y="1156579"/>
                        </a:cubicBezTo>
                        <a:cubicBezTo>
                          <a:pt x="428109" y="1147647"/>
                          <a:pt x="419554" y="1138915"/>
                          <a:pt x="410989" y="1130235"/>
                        </a:cubicBezTo>
                        <a:lnTo>
                          <a:pt x="408182" y="1127395"/>
                        </a:lnTo>
                        <a:cubicBezTo>
                          <a:pt x="406501" y="1125686"/>
                          <a:pt x="404840" y="1123953"/>
                          <a:pt x="403178" y="1122239"/>
                        </a:cubicBezTo>
                        <a:cubicBezTo>
                          <a:pt x="400204" y="1119183"/>
                          <a:pt x="397249" y="1116109"/>
                          <a:pt x="394323" y="1113010"/>
                        </a:cubicBezTo>
                        <a:cubicBezTo>
                          <a:pt x="384259" y="1102359"/>
                          <a:pt x="374477" y="1091455"/>
                          <a:pt x="365272" y="1080012"/>
                        </a:cubicBezTo>
                        <a:cubicBezTo>
                          <a:pt x="364523" y="1079081"/>
                          <a:pt x="363811" y="1078102"/>
                          <a:pt x="363066" y="1077171"/>
                        </a:cubicBezTo>
                        <a:cubicBezTo>
                          <a:pt x="357337" y="1069924"/>
                          <a:pt x="351733" y="1062539"/>
                          <a:pt x="346715" y="1054762"/>
                        </a:cubicBezTo>
                        <a:cubicBezTo>
                          <a:pt x="341359" y="1046455"/>
                          <a:pt x="337611" y="1034973"/>
                          <a:pt x="330206" y="1028389"/>
                        </a:cubicBezTo>
                        <a:cubicBezTo>
                          <a:pt x="330097" y="1028294"/>
                          <a:pt x="329958" y="1028241"/>
                          <a:pt x="329815" y="1028241"/>
                        </a:cubicBezTo>
                        <a:cubicBezTo>
                          <a:pt x="329485" y="1028241"/>
                          <a:pt x="329199" y="1028480"/>
                          <a:pt x="329142" y="1028805"/>
                        </a:cubicBezTo>
                        <a:cubicBezTo>
                          <a:pt x="328793" y="1031817"/>
                          <a:pt x="329003" y="1034863"/>
                          <a:pt x="329753" y="1037799"/>
                        </a:cubicBezTo>
                        <a:cubicBezTo>
                          <a:pt x="331328" y="1044707"/>
                          <a:pt x="335004" y="1051720"/>
                          <a:pt x="337678" y="1057478"/>
                        </a:cubicBezTo>
                        <a:cubicBezTo>
                          <a:pt x="341989" y="1066773"/>
                          <a:pt x="346935" y="1075763"/>
                          <a:pt x="352478" y="1084380"/>
                        </a:cubicBezTo>
                        <a:cubicBezTo>
                          <a:pt x="356049" y="1089899"/>
                          <a:pt x="359892" y="1095227"/>
                          <a:pt x="363849" y="1100474"/>
                        </a:cubicBezTo>
                        <a:cubicBezTo>
                          <a:pt x="364145" y="1100865"/>
                          <a:pt x="364451" y="1101247"/>
                          <a:pt x="364752" y="1101643"/>
                        </a:cubicBezTo>
                        <a:cubicBezTo>
                          <a:pt x="368633" y="1106737"/>
                          <a:pt x="372639" y="1111745"/>
                          <a:pt x="376759" y="1116677"/>
                        </a:cubicBezTo>
                        <a:cubicBezTo>
                          <a:pt x="377771" y="1117890"/>
                          <a:pt x="378773" y="1119117"/>
                          <a:pt x="379795" y="1120320"/>
                        </a:cubicBezTo>
                        <a:cubicBezTo>
                          <a:pt x="382230" y="1123184"/>
                          <a:pt x="384679" y="1126039"/>
                          <a:pt x="387147" y="1128880"/>
                        </a:cubicBezTo>
                        <a:cubicBezTo>
                          <a:pt x="388961" y="1130966"/>
                          <a:pt x="390771" y="1133066"/>
                          <a:pt x="392590" y="1135143"/>
                        </a:cubicBezTo>
                        <a:cubicBezTo>
                          <a:pt x="404277" y="1148439"/>
                          <a:pt x="416135" y="1161568"/>
                          <a:pt x="427784" y="1174897"/>
                        </a:cubicBezTo>
                        <a:cubicBezTo>
                          <a:pt x="420623" y="1172338"/>
                          <a:pt x="413342" y="1169908"/>
                          <a:pt x="405799" y="1167736"/>
                        </a:cubicBezTo>
                        <a:cubicBezTo>
                          <a:pt x="397946" y="1165411"/>
                          <a:pt x="389959" y="1163563"/>
                          <a:pt x="381886" y="1162203"/>
                        </a:cubicBezTo>
                        <a:close/>
                        <a:moveTo>
                          <a:pt x="210477" y="866800"/>
                        </a:moveTo>
                        <a:cubicBezTo>
                          <a:pt x="208529" y="864771"/>
                          <a:pt x="206514" y="862780"/>
                          <a:pt x="204437" y="860823"/>
                        </a:cubicBezTo>
                        <a:cubicBezTo>
                          <a:pt x="200441" y="857052"/>
                          <a:pt x="196197" y="853543"/>
                          <a:pt x="191743" y="850320"/>
                        </a:cubicBezTo>
                        <a:cubicBezTo>
                          <a:pt x="190115" y="849155"/>
                          <a:pt x="188401" y="848095"/>
                          <a:pt x="186721" y="847016"/>
                        </a:cubicBezTo>
                        <a:cubicBezTo>
                          <a:pt x="186549" y="846911"/>
                          <a:pt x="186382" y="846792"/>
                          <a:pt x="186210" y="846682"/>
                        </a:cubicBezTo>
                        <a:cubicBezTo>
                          <a:pt x="181469" y="843713"/>
                          <a:pt x="176514" y="841106"/>
                          <a:pt x="171381" y="838881"/>
                        </a:cubicBezTo>
                        <a:cubicBezTo>
                          <a:pt x="167615" y="837229"/>
                          <a:pt x="163767" y="835788"/>
                          <a:pt x="159842" y="834556"/>
                        </a:cubicBezTo>
                        <a:cubicBezTo>
                          <a:pt x="159365" y="828727"/>
                          <a:pt x="158973" y="822888"/>
                          <a:pt x="158768" y="817040"/>
                        </a:cubicBezTo>
                        <a:cubicBezTo>
                          <a:pt x="158367" y="805606"/>
                          <a:pt x="158525" y="794172"/>
                          <a:pt x="159246" y="782738"/>
                        </a:cubicBezTo>
                        <a:cubicBezTo>
                          <a:pt x="159766" y="774393"/>
                          <a:pt x="160635" y="766076"/>
                          <a:pt x="161738" y="757788"/>
                        </a:cubicBezTo>
                        <a:cubicBezTo>
                          <a:pt x="162578" y="751463"/>
                          <a:pt x="163566" y="745156"/>
                          <a:pt x="164745" y="738883"/>
                        </a:cubicBezTo>
                        <a:cubicBezTo>
                          <a:pt x="166101" y="731693"/>
                          <a:pt x="167672" y="724551"/>
                          <a:pt x="169462" y="717462"/>
                        </a:cubicBezTo>
                        <a:cubicBezTo>
                          <a:pt x="172637" y="705001"/>
                          <a:pt x="176504" y="692732"/>
                          <a:pt x="181039" y="680701"/>
                        </a:cubicBezTo>
                        <a:cubicBezTo>
                          <a:pt x="181698" y="678963"/>
                          <a:pt x="182319" y="677211"/>
                          <a:pt x="183002" y="675483"/>
                        </a:cubicBezTo>
                        <a:cubicBezTo>
                          <a:pt x="183732" y="673626"/>
                          <a:pt x="184496" y="671783"/>
                          <a:pt x="185265" y="669940"/>
                        </a:cubicBezTo>
                        <a:cubicBezTo>
                          <a:pt x="186649" y="666598"/>
                          <a:pt x="188067" y="663256"/>
                          <a:pt x="189561" y="659977"/>
                        </a:cubicBezTo>
                        <a:cubicBezTo>
                          <a:pt x="189795" y="659466"/>
                          <a:pt x="189996" y="658936"/>
                          <a:pt x="190234" y="658425"/>
                        </a:cubicBezTo>
                        <a:cubicBezTo>
                          <a:pt x="192516" y="653455"/>
                          <a:pt x="194918" y="648543"/>
                          <a:pt x="197443" y="643687"/>
                        </a:cubicBezTo>
                        <a:cubicBezTo>
                          <a:pt x="197744" y="645363"/>
                          <a:pt x="198078" y="647029"/>
                          <a:pt x="198398" y="648710"/>
                        </a:cubicBezTo>
                        <a:cubicBezTo>
                          <a:pt x="199095" y="652319"/>
                          <a:pt x="199830" y="655923"/>
                          <a:pt x="200627" y="659518"/>
                        </a:cubicBezTo>
                        <a:cubicBezTo>
                          <a:pt x="204371" y="676309"/>
                          <a:pt x="209316" y="692832"/>
                          <a:pt x="216291" y="708529"/>
                        </a:cubicBezTo>
                        <a:cubicBezTo>
                          <a:pt x="223959" y="725788"/>
                          <a:pt x="233980" y="741900"/>
                          <a:pt x="244960" y="757516"/>
                        </a:cubicBezTo>
                        <a:cubicBezTo>
                          <a:pt x="251352" y="766611"/>
                          <a:pt x="258065" y="775538"/>
                          <a:pt x="264835" y="784414"/>
                        </a:cubicBezTo>
                        <a:cubicBezTo>
                          <a:pt x="262199" y="793766"/>
                          <a:pt x="260103" y="803257"/>
                          <a:pt x="258552" y="812848"/>
                        </a:cubicBezTo>
                        <a:cubicBezTo>
                          <a:pt x="257984" y="816300"/>
                          <a:pt x="257482" y="819680"/>
                          <a:pt x="257048" y="822988"/>
                        </a:cubicBezTo>
                        <a:cubicBezTo>
                          <a:pt x="256189" y="829476"/>
                          <a:pt x="255554" y="835664"/>
                          <a:pt x="255062" y="841373"/>
                        </a:cubicBezTo>
                        <a:cubicBezTo>
                          <a:pt x="254059" y="853022"/>
                          <a:pt x="253482" y="864685"/>
                          <a:pt x="253243" y="876349"/>
                        </a:cubicBezTo>
                        <a:cubicBezTo>
                          <a:pt x="246335" y="859897"/>
                          <a:pt x="239665" y="843312"/>
                          <a:pt x="233368" y="826636"/>
                        </a:cubicBezTo>
                        <a:cubicBezTo>
                          <a:pt x="233158" y="826087"/>
                          <a:pt x="232967" y="825533"/>
                          <a:pt x="232757" y="824979"/>
                        </a:cubicBezTo>
                        <a:cubicBezTo>
                          <a:pt x="232404" y="824024"/>
                          <a:pt x="232070" y="823069"/>
                          <a:pt x="231716" y="822143"/>
                        </a:cubicBezTo>
                        <a:cubicBezTo>
                          <a:pt x="230604" y="819136"/>
                          <a:pt x="229492" y="816123"/>
                          <a:pt x="228403" y="813106"/>
                        </a:cubicBezTo>
                        <a:cubicBezTo>
                          <a:pt x="227845" y="811554"/>
                          <a:pt x="227277" y="810008"/>
                          <a:pt x="226718" y="808456"/>
                        </a:cubicBezTo>
                        <a:cubicBezTo>
                          <a:pt x="226160" y="806904"/>
                          <a:pt x="225567" y="805229"/>
                          <a:pt x="224990" y="803615"/>
                        </a:cubicBezTo>
                        <a:cubicBezTo>
                          <a:pt x="223939" y="800660"/>
                          <a:pt x="222884" y="797710"/>
                          <a:pt x="221825" y="794754"/>
                        </a:cubicBezTo>
                        <a:cubicBezTo>
                          <a:pt x="220178" y="790162"/>
                          <a:pt x="218597" y="785550"/>
                          <a:pt x="217017" y="780938"/>
                        </a:cubicBezTo>
                        <a:cubicBezTo>
                          <a:pt x="216769" y="780217"/>
                          <a:pt x="216511" y="779506"/>
                          <a:pt x="216263" y="778771"/>
                        </a:cubicBezTo>
                        <a:cubicBezTo>
                          <a:pt x="214267" y="772946"/>
                          <a:pt x="211088" y="767814"/>
                          <a:pt x="208882" y="762171"/>
                        </a:cubicBezTo>
                        <a:cubicBezTo>
                          <a:pt x="208701" y="761675"/>
                          <a:pt x="208223" y="761350"/>
                          <a:pt x="207693" y="761364"/>
                        </a:cubicBezTo>
                        <a:cubicBezTo>
                          <a:pt x="206977" y="761331"/>
                          <a:pt x="206371" y="761885"/>
                          <a:pt x="206338" y="762601"/>
                        </a:cubicBezTo>
                        <a:cubicBezTo>
                          <a:pt x="206333" y="762668"/>
                          <a:pt x="206338" y="762730"/>
                          <a:pt x="206342" y="762796"/>
                        </a:cubicBezTo>
                        <a:cubicBezTo>
                          <a:pt x="207073" y="768874"/>
                          <a:pt x="206758" y="774732"/>
                          <a:pt x="208004" y="780843"/>
                        </a:cubicBezTo>
                        <a:cubicBezTo>
                          <a:pt x="209154" y="786466"/>
                          <a:pt x="210429" y="792066"/>
                          <a:pt x="211727" y="797657"/>
                        </a:cubicBezTo>
                        <a:cubicBezTo>
                          <a:pt x="211799" y="797962"/>
                          <a:pt x="211856" y="798268"/>
                          <a:pt x="211928" y="798574"/>
                        </a:cubicBezTo>
                        <a:cubicBezTo>
                          <a:pt x="212716" y="801963"/>
                          <a:pt x="213623" y="805319"/>
                          <a:pt x="214496" y="808690"/>
                        </a:cubicBezTo>
                        <a:cubicBezTo>
                          <a:pt x="215284" y="811721"/>
                          <a:pt x="216062" y="814763"/>
                          <a:pt x="216907" y="817761"/>
                        </a:cubicBezTo>
                        <a:cubicBezTo>
                          <a:pt x="217007" y="818133"/>
                          <a:pt x="217122" y="818505"/>
                          <a:pt x="217222" y="818873"/>
                        </a:cubicBezTo>
                        <a:cubicBezTo>
                          <a:pt x="218301" y="822716"/>
                          <a:pt x="219375" y="826555"/>
                          <a:pt x="220507" y="830379"/>
                        </a:cubicBezTo>
                        <a:cubicBezTo>
                          <a:pt x="220789" y="831334"/>
                          <a:pt x="221099" y="832241"/>
                          <a:pt x="221385" y="833181"/>
                        </a:cubicBezTo>
                        <a:cubicBezTo>
                          <a:pt x="222631" y="837320"/>
                          <a:pt x="223916" y="841440"/>
                          <a:pt x="225248" y="845551"/>
                        </a:cubicBezTo>
                        <a:cubicBezTo>
                          <a:pt x="230895" y="862909"/>
                          <a:pt x="237297" y="879924"/>
                          <a:pt x="244416" y="896810"/>
                        </a:cubicBezTo>
                        <a:cubicBezTo>
                          <a:pt x="247490" y="904091"/>
                          <a:pt x="250727" y="911281"/>
                          <a:pt x="254040" y="918432"/>
                        </a:cubicBezTo>
                        <a:cubicBezTo>
                          <a:pt x="254093" y="919349"/>
                          <a:pt x="254183" y="920261"/>
                          <a:pt x="254241" y="921177"/>
                        </a:cubicBezTo>
                        <a:cubicBezTo>
                          <a:pt x="246975" y="911682"/>
                          <a:pt x="239684" y="902229"/>
                          <a:pt x="232375" y="892824"/>
                        </a:cubicBezTo>
                        <a:cubicBezTo>
                          <a:pt x="226131" y="884789"/>
                          <a:pt x="218912" y="875546"/>
                          <a:pt x="210496" y="866800"/>
                        </a:cubicBezTo>
                        <a:close/>
                        <a:moveTo>
                          <a:pt x="114212" y="551810"/>
                        </a:moveTo>
                        <a:cubicBezTo>
                          <a:pt x="110282" y="547413"/>
                          <a:pt x="106301" y="543054"/>
                          <a:pt x="102219" y="538767"/>
                        </a:cubicBezTo>
                        <a:cubicBezTo>
                          <a:pt x="94580" y="530742"/>
                          <a:pt x="86632" y="522955"/>
                          <a:pt x="78473" y="515345"/>
                        </a:cubicBezTo>
                        <a:cubicBezTo>
                          <a:pt x="80358" y="491370"/>
                          <a:pt x="86111" y="467532"/>
                          <a:pt x="93821" y="444416"/>
                        </a:cubicBezTo>
                        <a:cubicBezTo>
                          <a:pt x="96810" y="435441"/>
                          <a:pt x="100090" y="426571"/>
                          <a:pt x="103551" y="417848"/>
                        </a:cubicBezTo>
                        <a:cubicBezTo>
                          <a:pt x="105069" y="414029"/>
                          <a:pt x="106707" y="410210"/>
                          <a:pt x="108325" y="406391"/>
                        </a:cubicBezTo>
                        <a:cubicBezTo>
                          <a:pt x="114078" y="392717"/>
                          <a:pt x="120351" y="379231"/>
                          <a:pt x="127297" y="366121"/>
                        </a:cubicBezTo>
                        <a:cubicBezTo>
                          <a:pt x="128963" y="362980"/>
                          <a:pt x="130692" y="359881"/>
                          <a:pt x="132430" y="356783"/>
                        </a:cubicBezTo>
                        <a:cubicBezTo>
                          <a:pt x="134225" y="353598"/>
                          <a:pt x="136029" y="350414"/>
                          <a:pt x="137910" y="347287"/>
                        </a:cubicBezTo>
                        <a:cubicBezTo>
                          <a:pt x="144217" y="336784"/>
                          <a:pt x="151091" y="326630"/>
                          <a:pt x="158496" y="316867"/>
                        </a:cubicBezTo>
                        <a:cubicBezTo>
                          <a:pt x="160783" y="313849"/>
                          <a:pt x="163094" y="310856"/>
                          <a:pt x="165490" y="307934"/>
                        </a:cubicBezTo>
                        <a:cubicBezTo>
                          <a:pt x="167777" y="305137"/>
                          <a:pt x="170135" y="302401"/>
                          <a:pt x="172527" y="299694"/>
                        </a:cubicBezTo>
                        <a:cubicBezTo>
                          <a:pt x="178165" y="293325"/>
                          <a:pt x="183985" y="287124"/>
                          <a:pt x="190234" y="281309"/>
                        </a:cubicBezTo>
                        <a:cubicBezTo>
                          <a:pt x="190072" y="287238"/>
                          <a:pt x="190000" y="293173"/>
                          <a:pt x="190024" y="299107"/>
                        </a:cubicBezTo>
                        <a:cubicBezTo>
                          <a:pt x="190048" y="310336"/>
                          <a:pt x="190387" y="321555"/>
                          <a:pt x="191046" y="332769"/>
                        </a:cubicBezTo>
                        <a:cubicBezTo>
                          <a:pt x="191122" y="334087"/>
                          <a:pt x="191227" y="335404"/>
                          <a:pt x="191313" y="336717"/>
                        </a:cubicBezTo>
                        <a:cubicBezTo>
                          <a:pt x="191552" y="340360"/>
                          <a:pt x="191791" y="344003"/>
                          <a:pt x="192082" y="347640"/>
                        </a:cubicBezTo>
                        <a:cubicBezTo>
                          <a:pt x="192373" y="351278"/>
                          <a:pt x="192736" y="354778"/>
                          <a:pt x="193099" y="358344"/>
                        </a:cubicBezTo>
                        <a:cubicBezTo>
                          <a:pt x="194054" y="367730"/>
                          <a:pt x="195228" y="377087"/>
                          <a:pt x="196617" y="386420"/>
                        </a:cubicBezTo>
                        <a:cubicBezTo>
                          <a:pt x="197038" y="389232"/>
                          <a:pt x="197424" y="392044"/>
                          <a:pt x="197882" y="394851"/>
                        </a:cubicBezTo>
                        <a:cubicBezTo>
                          <a:pt x="198341" y="397659"/>
                          <a:pt x="198866" y="400418"/>
                          <a:pt x="199362" y="403197"/>
                        </a:cubicBezTo>
                        <a:cubicBezTo>
                          <a:pt x="199840" y="405889"/>
                          <a:pt x="200279" y="408587"/>
                          <a:pt x="200795" y="411270"/>
                        </a:cubicBezTo>
                        <a:cubicBezTo>
                          <a:pt x="203110" y="423329"/>
                          <a:pt x="205803" y="435355"/>
                          <a:pt x="208500" y="447386"/>
                        </a:cubicBezTo>
                        <a:cubicBezTo>
                          <a:pt x="210142" y="454719"/>
                          <a:pt x="211785" y="462052"/>
                          <a:pt x="213346" y="469390"/>
                        </a:cubicBezTo>
                        <a:cubicBezTo>
                          <a:pt x="214463" y="474632"/>
                          <a:pt x="215523" y="479883"/>
                          <a:pt x="216525" y="485144"/>
                        </a:cubicBezTo>
                        <a:cubicBezTo>
                          <a:pt x="202246" y="506446"/>
                          <a:pt x="190115" y="529114"/>
                          <a:pt x="180309" y="552812"/>
                        </a:cubicBezTo>
                        <a:cubicBezTo>
                          <a:pt x="179216" y="555448"/>
                          <a:pt x="178113" y="558064"/>
                          <a:pt x="177077" y="560732"/>
                        </a:cubicBezTo>
                        <a:cubicBezTo>
                          <a:pt x="176041" y="563401"/>
                          <a:pt x="175043" y="566142"/>
                          <a:pt x="174055" y="568848"/>
                        </a:cubicBezTo>
                        <a:cubicBezTo>
                          <a:pt x="170575" y="578397"/>
                          <a:pt x="167481" y="588064"/>
                          <a:pt x="164769" y="597846"/>
                        </a:cubicBezTo>
                        <a:cubicBezTo>
                          <a:pt x="163876" y="586665"/>
                          <a:pt x="163055" y="575484"/>
                          <a:pt x="162444" y="564289"/>
                        </a:cubicBezTo>
                        <a:cubicBezTo>
                          <a:pt x="162263" y="560990"/>
                          <a:pt x="162143" y="557687"/>
                          <a:pt x="162005" y="554388"/>
                        </a:cubicBezTo>
                        <a:cubicBezTo>
                          <a:pt x="161900" y="551953"/>
                          <a:pt x="161762" y="549528"/>
                          <a:pt x="161681" y="547093"/>
                        </a:cubicBezTo>
                        <a:cubicBezTo>
                          <a:pt x="161442" y="539975"/>
                          <a:pt x="161322" y="532861"/>
                          <a:pt x="161241" y="525743"/>
                        </a:cubicBezTo>
                        <a:cubicBezTo>
                          <a:pt x="161198" y="521790"/>
                          <a:pt x="161155" y="517837"/>
                          <a:pt x="161146" y="513879"/>
                        </a:cubicBezTo>
                        <a:cubicBezTo>
                          <a:pt x="161127" y="506613"/>
                          <a:pt x="161141" y="499347"/>
                          <a:pt x="161194" y="492076"/>
                        </a:cubicBezTo>
                        <a:lnTo>
                          <a:pt x="161279" y="478599"/>
                        </a:lnTo>
                        <a:cubicBezTo>
                          <a:pt x="161332" y="471290"/>
                          <a:pt x="161150" y="463981"/>
                          <a:pt x="160979" y="456667"/>
                        </a:cubicBezTo>
                        <a:cubicBezTo>
                          <a:pt x="160883" y="452723"/>
                          <a:pt x="160778" y="448780"/>
                          <a:pt x="160749" y="444836"/>
                        </a:cubicBezTo>
                        <a:cubicBezTo>
                          <a:pt x="160654" y="433340"/>
                          <a:pt x="161537" y="421205"/>
                          <a:pt x="158778" y="409985"/>
                        </a:cubicBezTo>
                        <a:cubicBezTo>
                          <a:pt x="158596" y="409121"/>
                          <a:pt x="157852" y="408496"/>
                          <a:pt x="156968" y="408467"/>
                        </a:cubicBezTo>
                        <a:cubicBezTo>
                          <a:pt x="156324" y="408477"/>
                          <a:pt x="155746" y="408873"/>
                          <a:pt x="155503" y="409470"/>
                        </a:cubicBezTo>
                        <a:cubicBezTo>
                          <a:pt x="150691" y="419433"/>
                          <a:pt x="149330" y="430987"/>
                          <a:pt x="147711" y="441833"/>
                        </a:cubicBezTo>
                        <a:cubicBezTo>
                          <a:pt x="145969" y="453468"/>
                          <a:pt x="144174" y="465227"/>
                          <a:pt x="143367" y="476957"/>
                        </a:cubicBezTo>
                        <a:cubicBezTo>
                          <a:pt x="142536" y="488992"/>
                          <a:pt x="142221" y="501094"/>
                          <a:pt x="142202" y="513197"/>
                        </a:cubicBezTo>
                        <a:cubicBezTo>
                          <a:pt x="142202" y="515875"/>
                          <a:pt x="142245" y="518549"/>
                          <a:pt x="142269" y="521222"/>
                        </a:cubicBezTo>
                        <a:cubicBezTo>
                          <a:pt x="142269" y="523399"/>
                          <a:pt x="142269" y="525576"/>
                          <a:pt x="142321" y="527748"/>
                        </a:cubicBezTo>
                        <a:cubicBezTo>
                          <a:pt x="142374" y="530847"/>
                          <a:pt x="142460" y="533931"/>
                          <a:pt x="142536" y="537024"/>
                        </a:cubicBezTo>
                        <a:cubicBezTo>
                          <a:pt x="142570" y="538122"/>
                          <a:pt x="142594" y="539216"/>
                          <a:pt x="142627" y="540314"/>
                        </a:cubicBezTo>
                        <a:cubicBezTo>
                          <a:pt x="142684" y="542371"/>
                          <a:pt x="142718" y="544434"/>
                          <a:pt x="142785" y="546487"/>
                        </a:cubicBezTo>
                        <a:cubicBezTo>
                          <a:pt x="142851" y="548396"/>
                          <a:pt x="142942" y="550277"/>
                          <a:pt x="143014" y="552168"/>
                        </a:cubicBezTo>
                        <a:cubicBezTo>
                          <a:pt x="143491" y="564643"/>
                          <a:pt x="144126" y="577132"/>
                          <a:pt x="145071" y="589601"/>
                        </a:cubicBezTo>
                        <a:cubicBezTo>
                          <a:pt x="137270" y="579137"/>
                          <a:pt x="129083" y="568934"/>
                          <a:pt x="120504" y="558999"/>
                        </a:cubicBezTo>
                        <a:cubicBezTo>
                          <a:pt x="118418" y="556598"/>
                          <a:pt x="116346" y="554182"/>
                          <a:pt x="114212" y="551810"/>
                        </a:cubicBezTo>
                        <a:close/>
                        <a:moveTo>
                          <a:pt x="993363" y="1352212"/>
                        </a:moveTo>
                        <a:lnTo>
                          <a:pt x="974233" y="1364033"/>
                        </a:lnTo>
                        <a:lnTo>
                          <a:pt x="990847" y="1379191"/>
                        </a:lnTo>
                        <a:cubicBezTo>
                          <a:pt x="997149" y="1384920"/>
                          <a:pt x="1003035" y="1391154"/>
                          <a:pt x="1008797" y="1397566"/>
                        </a:cubicBezTo>
                        <a:cubicBezTo>
                          <a:pt x="1005541" y="1396048"/>
                          <a:pt x="1002285" y="1394535"/>
                          <a:pt x="999044" y="1392983"/>
                        </a:cubicBezTo>
                        <a:cubicBezTo>
                          <a:pt x="982717" y="1385163"/>
                          <a:pt x="966432" y="1376856"/>
                          <a:pt x="951007" y="1367336"/>
                        </a:cubicBezTo>
                        <a:cubicBezTo>
                          <a:pt x="943502" y="1362710"/>
                          <a:pt x="936336" y="1357635"/>
                          <a:pt x="929184" y="1352475"/>
                        </a:cubicBezTo>
                        <a:cubicBezTo>
                          <a:pt x="921584" y="1346984"/>
                          <a:pt x="914776" y="1339966"/>
                          <a:pt x="906025" y="1336505"/>
                        </a:cubicBezTo>
                        <a:cubicBezTo>
                          <a:pt x="905911" y="1336462"/>
                          <a:pt x="905787" y="1336438"/>
                          <a:pt x="905662" y="1336438"/>
                        </a:cubicBezTo>
                        <a:cubicBezTo>
                          <a:pt x="905204" y="1336400"/>
                          <a:pt x="904798" y="1336744"/>
                          <a:pt x="904765" y="1337207"/>
                        </a:cubicBezTo>
                        <a:cubicBezTo>
                          <a:pt x="904755" y="1337317"/>
                          <a:pt x="904770" y="1337427"/>
                          <a:pt x="904803" y="1337532"/>
                        </a:cubicBezTo>
                        <a:cubicBezTo>
                          <a:pt x="907515" y="1345815"/>
                          <a:pt x="913745" y="1351534"/>
                          <a:pt x="919741" y="1357626"/>
                        </a:cubicBezTo>
                        <a:cubicBezTo>
                          <a:pt x="926506" y="1364501"/>
                          <a:pt x="933997" y="1370616"/>
                          <a:pt x="941659" y="1376445"/>
                        </a:cubicBezTo>
                        <a:cubicBezTo>
                          <a:pt x="943808" y="1378078"/>
                          <a:pt x="946013" y="1379611"/>
                          <a:pt x="948195" y="1381186"/>
                        </a:cubicBezTo>
                        <a:cubicBezTo>
                          <a:pt x="958030" y="1388304"/>
                          <a:pt x="968246" y="1394873"/>
                          <a:pt x="978802" y="1400870"/>
                        </a:cubicBezTo>
                        <a:cubicBezTo>
                          <a:pt x="982573" y="1403004"/>
                          <a:pt x="986369" y="1405090"/>
                          <a:pt x="990226" y="1407076"/>
                        </a:cubicBezTo>
                        <a:cubicBezTo>
                          <a:pt x="994322" y="1409196"/>
                          <a:pt x="998462" y="1411225"/>
                          <a:pt x="1002639" y="1413216"/>
                        </a:cubicBezTo>
                        <a:cubicBezTo>
                          <a:pt x="998820" y="1413497"/>
                          <a:pt x="995029" y="1413841"/>
                          <a:pt x="991224" y="1414194"/>
                        </a:cubicBezTo>
                        <a:cubicBezTo>
                          <a:pt x="987834" y="1414509"/>
                          <a:pt x="984450" y="1414815"/>
                          <a:pt x="981065" y="1415187"/>
                        </a:cubicBezTo>
                        <a:cubicBezTo>
                          <a:pt x="977575" y="1415564"/>
                          <a:pt x="974085" y="1415999"/>
                          <a:pt x="970595" y="1416429"/>
                        </a:cubicBezTo>
                        <a:cubicBezTo>
                          <a:pt x="947803" y="1419255"/>
                          <a:pt x="925083" y="1423112"/>
                          <a:pt x="902803" y="1427376"/>
                        </a:cubicBezTo>
                        <a:cubicBezTo>
                          <a:pt x="896912" y="1420234"/>
                          <a:pt x="891531" y="1412681"/>
                          <a:pt x="886695" y="1404785"/>
                        </a:cubicBezTo>
                        <a:cubicBezTo>
                          <a:pt x="884785" y="1401672"/>
                          <a:pt x="882919" y="1398526"/>
                          <a:pt x="881176" y="1395332"/>
                        </a:cubicBezTo>
                        <a:cubicBezTo>
                          <a:pt x="881128" y="1395251"/>
                          <a:pt x="881090" y="1395165"/>
                          <a:pt x="881047" y="1395079"/>
                        </a:cubicBezTo>
                        <a:cubicBezTo>
                          <a:pt x="878861" y="1391059"/>
                          <a:pt x="876822" y="1386963"/>
                          <a:pt x="874841" y="1382852"/>
                        </a:cubicBezTo>
                        <a:cubicBezTo>
                          <a:pt x="874597" y="1382337"/>
                          <a:pt x="874325" y="1381835"/>
                          <a:pt x="874082" y="1381315"/>
                        </a:cubicBezTo>
                        <a:cubicBezTo>
                          <a:pt x="872740" y="1378451"/>
                          <a:pt x="871523" y="1375510"/>
                          <a:pt x="870262" y="1372588"/>
                        </a:cubicBezTo>
                        <a:cubicBezTo>
                          <a:pt x="869002" y="1369666"/>
                          <a:pt x="867823" y="1366835"/>
                          <a:pt x="866682" y="1363923"/>
                        </a:cubicBezTo>
                        <a:cubicBezTo>
                          <a:pt x="858738" y="1343681"/>
                          <a:pt x="852742" y="1322608"/>
                          <a:pt x="847342" y="1301382"/>
                        </a:cubicBezTo>
                        <a:cubicBezTo>
                          <a:pt x="845504" y="1294164"/>
                          <a:pt x="843704" y="1286945"/>
                          <a:pt x="841952" y="1279727"/>
                        </a:cubicBezTo>
                        <a:lnTo>
                          <a:pt x="841685" y="1278643"/>
                        </a:lnTo>
                        <a:cubicBezTo>
                          <a:pt x="847595" y="1283298"/>
                          <a:pt x="853959" y="1287342"/>
                          <a:pt x="860676" y="1290726"/>
                        </a:cubicBezTo>
                        <a:cubicBezTo>
                          <a:pt x="907987" y="1314774"/>
                          <a:pt x="969311" y="1307737"/>
                          <a:pt x="1019110" y="1330065"/>
                        </a:cubicBezTo>
                        <a:cubicBezTo>
                          <a:pt x="1023015" y="1331812"/>
                          <a:pt x="1026815" y="1333779"/>
                          <a:pt x="1030539" y="1335885"/>
                        </a:cubicBezTo>
                        <a:cubicBezTo>
                          <a:pt x="1017104" y="1339842"/>
                          <a:pt x="1004706" y="1345204"/>
                          <a:pt x="993363" y="1352212"/>
                        </a:cubicBezTo>
                        <a:close/>
                        <a:moveTo>
                          <a:pt x="825209" y="1282692"/>
                        </a:moveTo>
                        <a:cubicBezTo>
                          <a:pt x="831769" y="1309532"/>
                          <a:pt x="838539" y="1336959"/>
                          <a:pt x="848392" y="1363560"/>
                        </a:cubicBezTo>
                        <a:cubicBezTo>
                          <a:pt x="839064" y="1363560"/>
                          <a:pt x="829697" y="1363875"/>
                          <a:pt x="820392" y="1364295"/>
                        </a:cubicBezTo>
                        <a:cubicBezTo>
                          <a:pt x="817289" y="1359817"/>
                          <a:pt x="814124" y="1355387"/>
                          <a:pt x="810896" y="1351004"/>
                        </a:cubicBezTo>
                        <a:cubicBezTo>
                          <a:pt x="797935" y="1333469"/>
                          <a:pt x="783464" y="1316583"/>
                          <a:pt x="767218" y="1302055"/>
                        </a:cubicBezTo>
                        <a:cubicBezTo>
                          <a:pt x="759121" y="1294737"/>
                          <a:pt x="750533" y="1287977"/>
                          <a:pt x="741524" y="1281818"/>
                        </a:cubicBezTo>
                        <a:cubicBezTo>
                          <a:pt x="737227" y="1278925"/>
                          <a:pt x="732888" y="1276156"/>
                          <a:pt x="728343" y="1273702"/>
                        </a:cubicBezTo>
                        <a:cubicBezTo>
                          <a:pt x="723206" y="1270928"/>
                          <a:pt x="718962" y="1270055"/>
                          <a:pt x="713572" y="1268450"/>
                        </a:cubicBezTo>
                        <a:cubicBezTo>
                          <a:pt x="713448" y="1268412"/>
                          <a:pt x="713319" y="1268393"/>
                          <a:pt x="713190" y="1268393"/>
                        </a:cubicBezTo>
                        <a:cubicBezTo>
                          <a:pt x="712025" y="1268393"/>
                          <a:pt x="711695" y="1270164"/>
                          <a:pt x="712493" y="1270928"/>
                        </a:cubicBezTo>
                        <a:cubicBezTo>
                          <a:pt x="714694" y="1273024"/>
                          <a:pt x="716092" y="1275535"/>
                          <a:pt x="718441" y="1277517"/>
                        </a:cubicBezTo>
                        <a:cubicBezTo>
                          <a:pt x="720661" y="1279388"/>
                          <a:pt x="723053" y="1281097"/>
                          <a:pt x="725325" y="1282916"/>
                        </a:cubicBezTo>
                        <a:cubicBezTo>
                          <a:pt x="729302" y="1286100"/>
                          <a:pt x="733322" y="1289237"/>
                          <a:pt x="737213" y="1292541"/>
                        </a:cubicBezTo>
                        <a:cubicBezTo>
                          <a:pt x="744995" y="1299148"/>
                          <a:pt x="752533" y="1306027"/>
                          <a:pt x="759651" y="1313346"/>
                        </a:cubicBezTo>
                        <a:cubicBezTo>
                          <a:pt x="774575" y="1328771"/>
                          <a:pt x="788348" y="1345266"/>
                          <a:pt x="800866" y="1362701"/>
                        </a:cubicBezTo>
                        <a:cubicBezTo>
                          <a:pt x="801463" y="1363522"/>
                          <a:pt x="802021" y="1364372"/>
                          <a:pt x="802614" y="1365202"/>
                        </a:cubicBezTo>
                        <a:cubicBezTo>
                          <a:pt x="800651" y="1365312"/>
                          <a:pt x="798670" y="1365417"/>
                          <a:pt x="796717" y="1365532"/>
                        </a:cubicBezTo>
                        <a:cubicBezTo>
                          <a:pt x="785116" y="1366191"/>
                          <a:pt x="773248" y="1366845"/>
                          <a:pt x="761484" y="1367198"/>
                        </a:cubicBezTo>
                        <a:cubicBezTo>
                          <a:pt x="758587" y="1367289"/>
                          <a:pt x="755708" y="1367336"/>
                          <a:pt x="752829" y="1367379"/>
                        </a:cubicBezTo>
                        <a:cubicBezTo>
                          <a:pt x="750490" y="1367418"/>
                          <a:pt x="748141" y="1367475"/>
                          <a:pt x="745821" y="1367475"/>
                        </a:cubicBezTo>
                        <a:cubicBezTo>
                          <a:pt x="745243" y="1367475"/>
                          <a:pt x="744728" y="1367446"/>
                          <a:pt x="744155" y="1367446"/>
                        </a:cubicBezTo>
                        <a:cubicBezTo>
                          <a:pt x="742937" y="1367446"/>
                          <a:pt x="741810" y="1367398"/>
                          <a:pt x="740617" y="1367384"/>
                        </a:cubicBezTo>
                        <a:cubicBezTo>
                          <a:pt x="731112" y="1367265"/>
                          <a:pt x="722380" y="1366802"/>
                          <a:pt x="714202" y="1365990"/>
                        </a:cubicBezTo>
                        <a:cubicBezTo>
                          <a:pt x="707881" y="1365360"/>
                          <a:pt x="701789" y="1364582"/>
                          <a:pt x="695917" y="1363512"/>
                        </a:cubicBezTo>
                        <a:lnTo>
                          <a:pt x="680296" y="1360648"/>
                        </a:lnTo>
                        <a:lnTo>
                          <a:pt x="676310" y="1359917"/>
                        </a:lnTo>
                        <a:cubicBezTo>
                          <a:pt x="675713" y="1358734"/>
                          <a:pt x="675145" y="1357530"/>
                          <a:pt x="674562" y="1356346"/>
                        </a:cubicBezTo>
                        <a:lnTo>
                          <a:pt x="673994" y="1355172"/>
                        </a:lnTo>
                        <a:cubicBezTo>
                          <a:pt x="672562" y="1352222"/>
                          <a:pt x="671130" y="1349271"/>
                          <a:pt x="669726" y="1346302"/>
                        </a:cubicBezTo>
                        <a:lnTo>
                          <a:pt x="669516" y="1345824"/>
                        </a:lnTo>
                        <a:cubicBezTo>
                          <a:pt x="658965" y="1323200"/>
                          <a:pt x="649336" y="1300127"/>
                          <a:pt x="640189" y="1276829"/>
                        </a:cubicBezTo>
                        <a:cubicBezTo>
                          <a:pt x="638680" y="1273010"/>
                          <a:pt x="637195" y="1269138"/>
                          <a:pt x="635706" y="1265290"/>
                        </a:cubicBezTo>
                        <a:cubicBezTo>
                          <a:pt x="635119" y="1263758"/>
                          <a:pt x="634522" y="1262230"/>
                          <a:pt x="633935" y="1260692"/>
                        </a:cubicBezTo>
                        <a:cubicBezTo>
                          <a:pt x="633257" y="1258926"/>
                          <a:pt x="632579" y="1257160"/>
                          <a:pt x="631896" y="1255389"/>
                        </a:cubicBezTo>
                        <a:cubicBezTo>
                          <a:pt x="631247" y="1253679"/>
                          <a:pt x="630612" y="1251966"/>
                          <a:pt x="629987" y="1250256"/>
                        </a:cubicBezTo>
                        <a:cubicBezTo>
                          <a:pt x="628712" y="1246867"/>
                          <a:pt x="627442" y="1243477"/>
                          <a:pt x="626167" y="1240092"/>
                        </a:cubicBezTo>
                        <a:cubicBezTo>
                          <a:pt x="621393" y="1227307"/>
                          <a:pt x="616667" y="1214508"/>
                          <a:pt x="611983" y="1201689"/>
                        </a:cubicBezTo>
                        <a:cubicBezTo>
                          <a:pt x="620940" y="1203379"/>
                          <a:pt x="629977" y="1204754"/>
                          <a:pt x="639048" y="1206010"/>
                        </a:cubicBezTo>
                        <a:cubicBezTo>
                          <a:pt x="642012" y="1206421"/>
                          <a:pt x="644977" y="1206822"/>
                          <a:pt x="647952" y="1207208"/>
                        </a:cubicBezTo>
                        <a:cubicBezTo>
                          <a:pt x="650849" y="1207585"/>
                          <a:pt x="653752" y="1207958"/>
                          <a:pt x="656650" y="1208325"/>
                        </a:cubicBezTo>
                        <a:cubicBezTo>
                          <a:pt x="696614" y="1213357"/>
                          <a:pt x="736683" y="1217792"/>
                          <a:pt x="773043" y="1235409"/>
                        </a:cubicBezTo>
                        <a:cubicBezTo>
                          <a:pt x="791184" y="1244193"/>
                          <a:pt x="807812" y="1256272"/>
                          <a:pt x="822326" y="1270737"/>
                        </a:cubicBezTo>
                        <a:close/>
                        <a:moveTo>
                          <a:pt x="313769" y="701263"/>
                        </a:moveTo>
                        <a:lnTo>
                          <a:pt x="293799" y="726112"/>
                        </a:lnTo>
                        <a:cubicBezTo>
                          <a:pt x="284122" y="738162"/>
                          <a:pt x="276937" y="751463"/>
                          <a:pt x="271504" y="765031"/>
                        </a:cubicBezTo>
                        <a:cubicBezTo>
                          <a:pt x="268205" y="760639"/>
                          <a:pt x="264949" y="756256"/>
                          <a:pt x="261803" y="751873"/>
                        </a:cubicBezTo>
                        <a:cubicBezTo>
                          <a:pt x="259970" y="739117"/>
                          <a:pt x="258184" y="726356"/>
                          <a:pt x="256446" y="713585"/>
                        </a:cubicBezTo>
                        <a:cubicBezTo>
                          <a:pt x="253658" y="693200"/>
                          <a:pt x="251964" y="672733"/>
                          <a:pt x="250316" y="652228"/>
                        </a:cubicBezTo>
                        <a:cubicBezTo>
                          <a:pt x="248727" y="632378"/>
                          <a:pt x="249839" y="611085"/>
                          <a:pt x="244845" y="591726"/>
                        </a:cubicBezTo>
                        <a:cubicBezTo>
                          <a:pt x="244535" y="590518"/>
                          <a:pt x="243365" y="589921"/>
                          <a:pt x="242191" y="589921"/>
                        </a:cubicBezTo>
                        <a:cubicBezTo>
                          <a:pt x="241021" y="589850"/>
                          <a:pt x="239933" y="590532"/>
                          <a:pt x="239494" y="591621"/>
                        </a:cubicBezTo>
                        <a:cubicBezTo>
                          <a:pt x="233287" y="610240"/>
                          <a:pt x="234366" y="631838"/>
                          <a:pt x="234385" y="651264"/>
                        </a:cubicBezTo>
                        <a:cubicBezTo>
                          <a:pt x="234385" y="672384"/>
                          <a:pt x="235989" y="693524"/>
                          <a:pt x="238205" y="714526"/>
                        </a:cubicBezTo>
                        <a:cubicBezTo>
                          <a:pt x="235956" y="710291"/>
                          <a:pt x="233803" y="706013"/>
                          <a:pt x="231860" y="701635"/>
                        </a:cubicBezTo>
                        <a:cubicBezTo>
                          <a:pt x="224221" y="684449"/>
                          <a:pt x="218616" y="665090"/>
                          <a:pt x="214196" y="640665"/>
                        </a:cubicBezTo>
                        <a:lnTo>
                          <a:pt x="214196" y="640665"/>
                        </a:lnTo>
                        <a:lnTo>
                          <a:pt x="211847" y="627685"/>
                        </a:lnTo>
                        <a:lnTo>
                          <a:pt x="209321" y="613720"/>
                        </a:lnTo>
                        <a:lnTo>
                          <a:pt x="205359" y="591845"/>
                        </a:lnTo>
                        <a:lnTo>
                          <a:pt x="182443" y="635867"/>
                        </a:lnTo>
                        <a:cubicBezTo>
                          <a:pt x="181426" y="637825"/>
                          <a:pt x="180533" y="639835"/>
                          <a:pt x="179536" y="641806"/>
                        </a:cubicBezTo>
                        <a:cubicBezTo>
                          <a:pt x="178022" y="644852"/>
                          <a:pt x="176471" y="647879"/>
                          <a:pt x="175048" y="650963"/>
                        </a:cubicBezTo>
                        <a:cubicBezTo>
                          <a:pt x="173539" y="654233"/>
                          <a:pt x="172184" y="657566"/>
                          <a:pt x="170751" y="660879"/>
                        </a:cubicBezTo>
                        <a:cubicBezTo>
                          <a:pt x="170723" y="660955"/>
                          <a:pt x="170689" y="661027"/>
                          <a:pt x="170656" y="661103"/>
                        </a:cubicBezTo>
                        <a:cubicBezTo>
                          <a:pt x="170365" y="661796"/>
                          <a:pt x="170054" y="662478"/>
                          <a:pt x="169763" y="663170"/>
                        </a:cubicBezTo>
                        <a:cubicBezTo>
                          <a:pt x="169878" y="662001"/>
                          <a:pt x="169968" y="660826"/>
                          <a:pt x="170092" y="659657"/>
                        </a:cubicBezTo>
                        <a:cubicBezTo>
                          <a:pt x="170178" y="658859"/>
                          <a:pt x="170226" y="658062"/>
                          <a:pt x="170317" y="657270"/>
                        </a:cubicBezTo>
                        <a:cubicBezTo>
                          <a:pt x="170766" y="653360"/>
                          <a:pt x="171334" y="649474"/>
                          <a:pt x="171911" y="645583"/>
                        </a:cubicBezTo>
                        <a:cubicBezTo>
                          <a:pt x="172546" y="641210"/>
                          <a:pt x="173282" y="636851"/>
                          <a:pt x="174112" y="632506"/>
                        </a:cubicBezTo>
                        <a:cubicBezTo>
                          <a:pt x="178022" y="611562"/>
                          <a:pt x="183751" y="590996"/>
                          <a:pt x="191246" y="571049"/>
                        </a:cubicBezTo>
                        <a:cubicBezTo>
                          <a:pt x="192330" y="568151"/>
                          <a:pt x="193419" y="565254"/>
                          <a:pt x="194588" y="562384"/>
                        </a:cubicBezTo>
                        <a:cubicBezTo>
                          <a:pt x="195830" y="559319"/>
                          <a:pt x="197114" y="556274"/>
                          <a:pt x="198441" y="553242"/>
                        </a:cubicBezTo>
                        <a:cubicBezTo>
                          <a:pt x="204891" y="538437"/>
                          <a:pt x="212305" y="524072"/>
                          <a:pt x="220641" y="510242"/>
                        </a:cubicBezTo>
                        <a:cubicBezTo>
                          <a:pt x="222880" y="506523"/>
                          <a:pt x="225214" y="502866"/>
                          <a:pt x="227592" y="499228"/>
                        </a:cubicBezTo>
                        <a:cubicBezTo>
                          <a:pt x="229821" y="495795"/>
                          <a:pt x="232122" y="492406"/>
                          <a:pt x="234495" y="489059"/>
                        </a:cubicBezTo>
                        <a:cubicBezTo>
                          <a:pt x="245213" y="473744"/>
                          <a:pt x="257124" y="459307"/>
                          <a:pt x="270129" y="445882"/>
                        </a:cubicBezTo>
                        <a:cubicBezTo>
                          <a:pt x="266959" y="459607"/>
                          <a:pt x="265718" y="473572"/>
                          <a:pt x="265861" y="487569"/>
                        </a:cubicBezTo>
                        <a:cubicBezTo>
                          <a:pt x="265913" y="492520"/>
                          <a:pt x="266119" y="497471"/>
                          <a:pt x="266505" y="502426"/>
                        </a:cubicBezTo>
                        <a:cubicBezTo>
                          <a:pt x="266835" y="506694"/>
                          <a:pt x="267303" y="510962"/>
                          <a:pt x="267847" y="515226"/>
                        </a:cubicBezTo>
                        <a:cubicBezTo>
                          <a:pt x="270396" y="535181"/>
                          <a:pt x="275123" y="555037"/>
                          <a:pt x="280661" y="574324"/>
                        </a:cubicBezTo>
                        <a:cubicBezTo>
                          <a:pt x="292648" y="616074"/>
                          <a:pt x="308350" y="657083"/>
                          <a:pt x="313678" y="700198"/>
                        </a:cubicBezTo>
                        <a:cubicBezTo>
                          <a:pt x="313688" y="700542"/>
                          <a:pt x="313707" y="700905"/>
                          <a:pt x="313769" y="701263"/>
                        </a:cubicBezTo>
                        <a:close/>
                        <a:moveTo>
                          <a:pt x="119201" y="846763"/>
                        </a:moveTo>
                        <a:cubicBezTo>
                          <a:pt x="120098" y="846697"/>
                          <a:pt x="121000" y="846592"/>
                          <a:pt x="121903" y="846544"/>
                        </a:cubicBezTo>
                        <a:cubicBezTo>
                          <a:pt x="123492" y="846463"/>
                          <a:pt x="125096" y="846420"/>
                          <a:pt x="126705" y="846420"/>
                        </a:cubicBezTo>
                        <a:cubicBezTo>
                          <a:pt x="129718" y="846420"/>
                          <a:pt x="132725" y="846615"/>
                          <a:pt x="135724" y="846897"/>
                        </a:cubicBezTo>
                        <a:cubicBezTo>
                          <a:pt x="138588" y="847174"/>
                          <a:pt x="141410" y="847599"/>
                          <a:pt x="144231" y="848134"/>
                        </a:cubicBezTo>
                        <a:cubicBezTo>
                          <a:pt x="147177" y="848692"/>
                          <a:pt x="150094" y="849389"/>
                          <a:pt x="152977" y="850220"/>
                        </a:cubicBezTo>
                        <a:cubicBezTo>
                          <a:pt x="156037" y="851103"/>
                          <a:pt x="159064" y="852096"/>
                          <a:pt x="162048" y="853280"/>
                        </a:cubicBezTo>
                        <a:cubicBezTo>
                          <a:pt x="166626" y="855113"/>
                          <a:pt x="171057" y="857295"/>
                          <a:pt x="175301" y="859811"/>
                        </a:cubicBezTo>
                        <a:cubicBezTo>
                          <a:pt x="177564" y="861157"/>
                          <a:pt x="179784" y="862585"/>
                          <a:pt x="181927" y="864108"/>
                        </a:cubicBezTo>
                        <a:cubicBezTo>
                          <a:pt x="184071" y="865631"/>
                          <a:pt x="186224" y="867373"/>
                          <a:pt x="188301" y="869111"/>
                        </a:cubicBezTo>
                        <a:cubicBezTo>
                          <a:pt x="192297" y="872524"/>
                          <a:pt x="196092" y="876162"/>
                          <a:pt x="199668" y="880015"/>
                        </a:cubicBezTo>
                        <a:cubicBezTo>
                          <a:pt x="206543" y="887348"/>
                          <a:pt x="212835" y="895316"/>
                          <a:pt x="219017" y="903265"/>
                        </a:cubicBezTo>
                        <a:cubicBezTo>
                          <a:pt x="231884" y="919817"/>
                          <a:pt x="244626" y="936464"/>
                          <a:pt x="257253" y="953207"/>
                        </a:cubicBezTo>
                        <a:cubicBezTo>
                          <a:pt x="258862" y="966087"/>
                          <a:pt x="260934" y="978911"/>
                          <a:pt x="263460" y="991676"/>
                        </a:cubicBezTo>
                        <a:cubicBezTo>
                          <a:pt x="264830" y="998551"/>
                          <a:pt x="266463" y="1005789"/>
                          <a:pt x="268472" y="1013117"/>
                        </a:cubicBezTo>
                        <a:cubicBezTo>
                          <a:pt x="268573" y="1013494"/>
                          <a:pt x="268673" y="1013871"/>
                          <a:pt x="268778" y="1014248"/>
                        </a:cubicBezTo>
                        <a:cubicBezTo>
                          <a:pt x="268806" y="1016812"/>
                          <a:pt x="268854" y="1019376"/>
                          <a:pt x="268935" y="1021944"/>
                        </a:cubicBezTo>
                        <a:cubicBezTo>
                          <a:pt x="269031" y="1024861"/>
                          <a:pt x="269174" y="1027774"/>
                          <a:pt x="269327" y="1030691"/>
                        </a:cubicBezTo>
                        <a:cubicBezTo>
                          <a:pt x="270449" y="1051859"/>
                          <a:pt x="273251" y="1072903"/>
                          <a:pt x="277701" y="1093628"/>
                        </a:cubicBezTo>
                        <a:cubicBezTo>
                          <a:pt x="273963" y="1089660"/>
                          <a:pt x="270267" y="1085640"/>
                          <a:pt x="266668" y="1081540"/>
                        </a:cubicBezTo>
                        <a:cubicBezTo>
                          <a:pt x="249003" y="1061436"/>
                          <a:pt x="233454" y="1039666"/>
                          <a:pt x="218559" y="1017442"/>
                        </a:cubicBezTo>
                        <a:cubicBezTo>
                          <a:pt x="212482" y="1008372"/>
                          <a:pt x="206314" y="999368"/>
                          <a:pt x="200207" y="990316"/>
                        </a:cubicBezTo>
                        <a:cubicBezTo>
                          <a:pt x="199019" y="988545"/>
                          <a:pt x="197820" y="986793"/>
                          <a:pt x="196627" y="985017"/>
                        </a:cubicBezTo>
                        <a:cubicBezTo>
                          <a:pt x="190158" y="975320"/>
                          <a:pt x="184305" y="962865"/>
                          <a:pt x="175506" y="954906"/>
                        </a:cubicBezTo>
                        <a:cubicBezTo>
                          <a:pt x="174905" y="954362"/>
                          <a:pt x="174332" y="953780"/>
                          <a:pt x="173702" y="953278"/>
                        </a:cubicBezTo>
                        <a:cubicBezTo>
                          <a:pt x="173578" y="953178"/>
                          <a:pt x="173420" y="953126"/>
                          <a:pt x="173262" y="953126"/>
                        </a:cubicBezTo>
                        <a:cubicBezTo>
                          <a:pt x="172857" y="953126"/>
                          <a:pt x="172527" y="953450"/>
                          <a:pt x="172522" y="953856"/>
                        </a:cubicBezTo>
                        <a:cubicBezTo>
                          <a:pt x="172522" y="953885"/>
                          <a:pt x="172522" y="953909"/>
                          <a:pt x="172527" y="953933"/>
                        </a:cubicBezTo>
                        <a:cubicBezTo>
                          <a:pt x="173482" y="963815"/>
                          <a:pt x="179235" y="973201"/>
                          <a:pt x="183450" y="982004"/>
                        </a:cubicBezTo>
                        <a:cubicBezTo>
                          <a:pt x="188143" y="991796"/>
                          <a:pt x="193042" y="1001473"/>
                          <a:pt x="198150" y="1011045"/>
                        </a:cubicBezTo>
                        <a:cubicBezTo>
                          <a:pt x="208333" y="1030060"/>
                          <a:pt x="219848" y="1048336"/>
                          <a:pt x="232609" y="1065728"/>
                        </a:cubicBezTo>
                        <a:cubicBezTo>
                          <a:pt x="248526" y="1087536"/>
                          <a:pt x="266338" y="1107940"/>
                          <a:pt x="286246" y="1126039"/>
                        </a:cubicBezTo>
                        <a:cubicBezTo>
                          <a:pt x="292042" y="1144376"/>
                          <a:pt x="299089" y="1160198"/>
                          <a:pt x="307429" y="1173704"/>
                        </a:cubicBezTo>
                        <a:lnTo>
                          <a:pt x="303443" y="1175236"/>
                        </a:lnTo>
                        <a:cubicBezTo>
                          <a:pt x="294983" y="1178511"/>
                          <a:pt x="286767" y="1181672"/>
                          <a:pt x="278703" y="1183968"/>
                        </a:cubicBezTo>
                        <a:cubicBezTo>
                          <a:pt x="250622" y="1177513"/>
                          <a:pt x="224145" y="1163812"/>
                          <a:pt x="203072" y="1143966"/>
                        </a:cubicBezTo>
                        <a:cubicBezTo>
                          <a:pt x="186009" y="1127896"/>
                          <a:pt x="172518" y="1108279"/>
                          <a:pt x="161313" y="1087631"/>
                        </a:cubicBezTo>
                        <a:cubicBezTo>
                          <a:pt x="146862" y="1061020"/>
                          <a:pt x="136020" y="1032600"/>
                          <a:pt x="129064" y="1003130"/>
                        </a:cubicBezTo>
                        <a:cubicBezTo>
                          <a:pt x="124681" y="984511"/>
                          <a:pt x="121850" y="965533"/>
                          <a:pt x="115959" y="947368"/>
                        </a:cubicBezTo>
                        <a:cubicBezTo>
                          <a:pt x="104396" y="911739"/>
                          <a:pt x="81686" y="881041"/>
                          <a:pt x="59343" y="851060"/>
                        </a:cubicBezTo>
                        <a:cubicBezTo>
                          <a:pt x="63849" y="852063"/>
                          <a:pt x="68457" y="852550"/>
                          <a:pt x="73073" y="852516"/>
                        </a:cubicBezTo>
                        <a:cubicBezTo>
                          <a:pt x="84259" y="852516"/>
                          <a:pt x="95569" y="850081"/>
                          <a:pt x="106898" y="848296"/>
                        </a:cubicBezTo>
                        <a:cubicBezTo>
                          <a:pt x="110979" y="847623"/>
                          <a:pt x="115080" y="847074"/>
                          <a:pt x="119181" y="846763"/>
                        </a:cubicBezTo>
                        <a:close/>
                        <a:moveTo>
                          <a:pt x="466130" y="1399017"/>
                        </a:moveTo>
                        <a:cubicBezTo>
                          <a:pt x="471257" y="1396301"/>
                          <a:pt x="476442" y="1393709"/>
                          <a:pt x="481679" y="1391231"/>
                        </a:cubicBezTo>
                        <a:cubicBezTo>
                          <a:pt x="489537" y="1387521"/>
                          <a:pt x="497510" y="1384089"/>
                          <a:pt x="505602" y="1380943"/>
                        </a:cubicBezTo>
                        <a:cubicBezTo>
                          <a:pt x="511174" y="1378785"/>
                          <a:pt x="516797" y="1376775"/>
                          <a:pt x="522474" y="1374913"/>
                        </a:cubicBezTo>
                        <a:cubicBezTo>
                          <a:pt x="525338" y="1373958"/>
                          <a:pt x="528227" y="1373046"/>
                          <a:pt x="531134" y="1372182"/>
                        </a:cubicBezTo>
                        <a:cubicBezTo>
                          <a:pt x="534094" y="1371294"/>
                          <a:pt x="537068" y="1370444"/>
                          <a:pt x="540052" y="1369633"/>
                        </a:cubicBezTo>
                        <a:cubicBezTo>
                          <a:pt x="545256" y="1368201"/>
                          <a:pt x="550493" y="1366926"/>
                          <a:pt x="555759" y="1365780"/>
                        </a:cubicBezTo>
                        <a:cubicBezTo>
                          <a:pt x="561521" y="1364520"/>
                          <a:pt x="567322" y="1363446"/>
                          <a:pt x="573151" y="1362515"/>
                        </a:cubicBezTo>
                        <a:cubicBezTo>
                          <a:pt x="578020" y="1361736"/>
                          <a:pt x="582905" y="1361030"/>
                          <a:pt x="587812" y="1360486"/>
                        </a:cubicBezTo>
                        <a:lnTo>
                          <a:pt x="588180" y="1360457"/>
                        </a:lnTo>
                        <a:cubicBezTo>
                          <a:pt x="598802" y="1359287"/>
                          <a:pt x="609482" y="1358700"/>
                          <a:pt x="620166" y="1358695"/>
                        </a:cubicBezTo>
                        <a:cubicBezTo>
                          <a:pt x="631061" y="1358700"/>
                          <a:pt x="641946" y="1359326"/>
                          <a:pt x="652769" y="1360567"/>
                        </a:cubicBezTo>
                        <a:cubicBezTo>
                          <a:pt x="654569" y="1360772"/>
                          <a:pt x="656359" y="1361068"/>
                          <a:pt x="658154" y="1361307"/>
                        </a:cubicBezTo>
                        <a:cubicBezTo>
                          <a:pt x="658970" y="1362997"/>
                          <a:pt x="659748" y="1364649"/>
                          <a:pt x="660593" y="1366367"/>
                        </a:cubicBezTo>
                        <a:cubicBezTo>
                          <a:pt x="667397" y="1380031"/>
                          <a:pt x="675164" y="1393785"/>
                          <a:pt x="684898" y="1406207"/>
                        </a:cubicBezTo>
                        <a:cubicBezTo>
                          <a:pt x="686980" y="1408866"/>
                          <a:pt x="689195" y="1411421"/>
                          <a:pt x="691434" y="1413927"/>
                        </a:cubicBezTo>
                        <a:cubicBezTo>
                          <a:pt x="694074" y="1418801"/>
                          <a:pt x="696757" y="1423652"/>
                          <a:pt x="699483" y="1428478"/>
                        </a:cubicBezTo>
                        <a:cubicBezTo>
                          <a:pt x="700997" y="1431161"/>
                          <a:pt x="702524" y="1433835"/>
                          <a:pt x="704057" y="1436504"/>
                        </a:cubicBezTo>
                        <a:cubicBezTo>
                          <a:pt x="705589" y="1439172"/>
                          <a:pt x="707127" y="1441793"/>
                          <a:pt x="708669" y="1444367"/>
                        </a:cubicBezTo>
                        <a:lnTo>
                          <a:pt x="709299" y="1445422"/>
                        </a:lnTo>
                        <a:lnTo>
                          <a:pt x="707088" y="1444620"/>
                        </a:lnTo>
                        <a:lnTo>
                          <a:pt x="698213" y="1441416"/>
                        </a:lnTo>
                        <a:cubicBezTo>
                          <a:pt x="694857" y="1440208"/>
                          <a:pt x="691487" y="1439024"/>
                          <a:pt x="688097" y="1437860"/>
                        </a:cubicBezTo>
                        <a:cubicBezTo>
                          <a:pt x="678978" y="1434713"/>
                          <a:pt x="669755" y="1431773"/>
                          <a:pt x="660407" y="1429319"/>
                        </a:cubicBezTo>
                        <a:cubicBezTo>
                          <a:pt x="652239" y="1427137"/>
                          <a:pt x="643951" y="1425423"/>
                          <a:pt x="635582" y="1424196"/>
                        </a:cubicBezTo>
                        <a:cubicBezTo>
                          <a:pt x="631586" y="1423628"/>
                          <a:pt x="627609" y="1423241"/>
                          <a:pt x="623647" y="1422974"/>
                        </a:cubicBezTo>
                        <a:cubicBezTo>
                          <a:pt x="618873" y="1422635"/>
                          <a:pt x="614098" y="1422439"/>
                          <a:pt x="609324" y="1422439"/>
                        </a:cubicBezTo>
                        <a:cubicBezTo>
                          <a:pt x="605481" y="1422439"/>
                          <a:pt x="601648" y="1422554"/>
                          <a:pt x="597814" y="1422721"/>
                        </a:cubicBezTo>
                        <a:cubicBezTo>
                          <a:pt x="592166" y="1422974"/>
                          <a:pt x="586518" y="1423404"/>
                          <a:pt x="580866" y="1423910"/>
                        </a:cubicBezTo>
                        <a:cubicBezTo>
                          <a:pt x="574182" y="1424502"/>
                          <a:pt x="567498" y="1425194"/>
                          <a:pt x="560724" y="1425919"/>
                        </a:cubicBezTo>
                        <a:cubicBezTo>
                          <a:pt x="556551" y="1426368"/>
                          <a:pt x="557487" y="1432202"/>
                          <a:pt x="561440" y="1432274"/>
                        </a:cubicBezTo>
                        <a:cubicBezTo>
                          <a:pt x="575858" y="1432517"/>
                          <a:pt x="590419" y="1433085"/>
                          <a:pt x="604841" y="1434661"/>
                        </a:cubicBezTo>
                        <a:cubicBezTo>
                          <a:pt x="615870" y="1435778"/>
                          <a:pt x="626807" y="1437673"/>
                          <a:pt x="637568" y="1440332"/>
                        </a:cubicBezTo>
                        <a:cubicBezTo>
                          <a:pt x="644400" y="1442070"/>
                          <a:pt x="651141" y="1444071"/>
                          <a:pt x="657858" y="1446166"/>
                        </a:cubicBezTo>
                        <a:cubicBezTo>
                          <a:pt x="672271" y="1450673"/>
                          <a:pt x="686503" y="1455796"/>
                          <a:pt x="700720" y="1460933"/>
                        </a:cubicBezTo>
                        <a:cubicBezTo>
                          <a:pt x="708435" y="1463716"/>
                          <a:pt x="716202" y="1466609"/>
                          <a:pt x="724032" y="1469349"/>
                        </a:cubicBezTo>
                        <a:cubicBezTo>
                          <a:pt x="730267" y="1478774"/>
                          <a:pt x="737399" y="1488360"/>
                          <a:pt x="745993" y="1496896"/>
                        </a:cubicBezTo>
                        <a:cubicBezTo>
                          <a:pt x="733217" y="1500023"/>
                          <a:pt x="720661" y="1503981"/>
                          <a:pt x="708401" y="1508736"/>
                        </a:cubicBezTo>
                        <a:lnTo>
                          <a:pt x="708081" y="1508865"/>
                        </a:lnTo>
                        <a:cubicBezTo>
                          <a:pt x="700624" y="1511787"/>
                          <a:pt x="684507" y="1518146"/>
                          <a:pt x="677355" y="1529532"/>
                        </a:cubicBezTo>
                        <a:cubicBezTo>
                          <a:pt x="674424" y="1529608"/>
                          <a:pt x="671526" y="1529656"/>
                          <a:pt x="668705" y="1529656"/>
                        </a:cubicBezTo>
                        <a:cubicBezTo>
                          <a:pt x="653905" y="1529656"/>
                          <a:pt x="640862" y="1528649"/>
                          <a:pt x="631409" y="1526944"/>
                        </a:cubicBezTo>
                        <a:cubicBezTo>
                          <a:pt x="608093" y="1522810"/>
                          <a:pt x="585564" y="1515081"/>
                          <a:pt x="564620" y="1504029"/>
                        </a:cubicBezTo>
                        <a:cubicBezTo>
                          <a:pt x="518468" y="1479494"/>
                          <a:pt x="481006" y="1439932"/>
                          <a:pt x="433365" y="1418486"/>
                        </a:cubicBezTo>
                        <a:cubicBezTo>
                          <a:pt x="443940" y="1411459"/>
                          <a:pt x="454858" y="1404971"/>
                          <a:pt x="466111" y="1399017"/>
                        </a:cubicBezTo>
                        <a:close/>
                        <a:moveTo>
                          <a:pt x="1439622" y="1502797"/>
                        </a:moveTo>
                        <a:cubicBezTo>
                          <a:pt x="1437646" y="1504912"/>
                          <a:pt x="1435559" y="1506926"/>
                          <a:pt x="1433378" y="1508831"/>
                        </a:cubicBezTo>
                        <a:cubicBezTo>
                          <a:pt x="1431210" y="1510736"/>
                          <a:pt x="1428947" y="1512526"/>
                          <a:pt x="1426598" y="1514202"/>
                        </a:cubicBezTo>
                        <a:cubicBezTo>
                          <a:pt x="1420845" y="1518289"/>
                          <a:pt x="1414568" y="1521588"/>
                          <a:pt x="1407936" y="1523999"/>
                        </a:cubicBezTo>
                        <a:cubicBezTo>
                          <a:pt x="1393695" y="1532797"/>
                          <a:pt x="1375611" y="1536411"/>
                          <a:pt x="1359642" y="1538703"/>
                        </a:cubicBezTo>
                        <a:cubicBezTo>
                          <a:pt x="1354209" y="1539491"/>
                          <a:pt x="1348752" y="1540011"/>
                          <a:pt x="1343281" y="1540355"/>
                        </a:cubicBezTo>
                        <a:cubicBezTo>
                          <a:pt x="1338507" y="1540656"/>
                          <a:pt x="1333733" y="1540832"/>
                          <a:pt x="1328958" y="1540832"/>
                        </a:cubicBezTo>
                        <a:cubicBezTo>
                          <a:pt x="1325578" y="1540832"/>
                          <a:pt x="1322203" y="1540627"/>
                          <a:pt x="1318823" y="1540488"/>
                        </a:cubicBezTo>
                        <a:cubicBezTo>
                          <a:pt x="1310769" y="1540164"/>
                          <a:pt x="1302725" y="1539605"/>
                          <a:pt x="1294738" y="1538622"/>
                        </a:cubicBezTo>
                        <a:cubicBezTo>
                          <a:pt x="1281237" y="1536889"/>
                          <a:pt x="1267845" y="1534368"/>
                          <a:pt x="1254635" y="1531074"/>
                        </a:cubicBezTo>
                        <a:cubicBezTo>
                          <a:pt x="1247951" y="1529441"/>
                          <a:pt x="1241311" y="1527646"/>
                          <a:pt x="1234717" y="1525693"/>
                        </a:cubicBezTo>
                        <a:cubicBezTo>
                          <a:pt x="1231629" y="1524786"/>
                          <a:pt x="1228511" y="1523913"/>
                          <a:pt x="1225456" y="1522944"/>
                        </a:cubicBezTo>
                        <a:cubicBezTo>
                          <a:pt x="1222544" y="1522022"/>
                          <a:pt x="1219655" y="1521034"/>
                          <a:pt x="1216757" y="1520079"/>
                        </a:cubicBezTo>
                        <a:cubicBezTo>
                          <a:pt x="1214929" y="1519468"/>
                          <a:pt x="1213096" y="1518886"/>
                          <a:pt x="1211272" y="1518260"/>
                        </a:cubicBezTo>
                        <a:cubicBezTo>
                          <a:pt x="1210131" y="1517864"/>
                          <a:pt x="1208985" y="1517477"/>
                          <a:pt x="1207839" y="1517076"/>
                        </a:cubicBezTo>
                        <a:cubicBezTo>
                          <a:pt x="1199886" y="1514283"/>
                          <a:pt x="1192008" y="1511309"/>
                          <a:pt x="1184174" y="1508254"/>
                        </a:cubicBezTo>
                        <a:cubicBezTo>
                          <a:pt x="1179834" y="1506564"/>
                          <a:pt x="1175514" y="1504850"/>
                          <a:pt x="1171217" y="1503107"/>
                        </a:cubicBezTo>
                        <a:cubicBezTo>
                          <a:pt x="1167398" y="1501565"/>
                          <a:pt x="1163612" y="1500023"/>
                          <a:pt x="1159845" y="1498452"/>
                        </a:cubicBezTo>
                        <a:cubicBezTo>
                          <a:pt x="1159616" y="1498328"/>
                          <a:pt x="1159396" y="1498185"/>
                          <a:pt x="1159186" y="1498028"/>
                        </a:cubicBezTo>
                        <a:cubicBezTo>
                          <a:pt x="1155186" y="1495583"/>
                          <a:pt x="1154942" y="1488188"/>
                          <a:pt x="1159349" y="1486040"/>
                        </a:cubicBezTo>
                        <a:cubicBezTo>
                          <a:pt x="1167713" y="1481968"/>
                          <a:pt x="1176044" y="1477833"/>
                          <a:pt x="1184336" y="1473627"/>
                        </a:cubicBezTo>
                        <a:cubicBezTo>
                          <a:pt x="1186972" y="1472295"/>
                          <a:pt x="1189602" y="1470958"/>
                          <a:pt x="1192228" y="1469612"/>
                        </a:cubicBezTo>
                        <a:cubicBezTo>
                          <a:pt x="1194854" y="1468266"/>
                          <a:pt x="1197446" y="1466934"/>
                          <a:pt x="1200010" y="1465621"/>
                        </a:cubicBezTo>
                        <a:cubicBezTo>
                          <a:pt x="1210093" y="1460441"/>
                          <a:pt x="1220152" y="1455218"/>
                          <a:pt x="1230187" y="1449948"/>
                        </a:cubicBezTo>
                        <a:cubicBezTo>
                          <a:pt x="1236990" y="1446372"/>
                          <a:pt x="1243793" y="1442786"/>
                          <a:pt x="1250596" y="1439192"/>
                        </a:cubicBezTo>
                        <a:lnTo>
                          <a:pt x="1267740" y="1430121"/>
                        </a:lnTo>
                        <a:cubicBezTo>
                          <a:pt x="1281728" y="1422692"/>
                          <a:pt x="1295707" y="1415030"/>
                          <a:pt x="1310077" y="1408384"/>
                        </a:cubicBezTo>
                        <a:cubicBezTo>
                          <a:pt x="1312765" y="1407143"/>
                          <a:pt x="1315481" y="1405997"/>
                          <a:pt x="1318193" y="1404813"/>
                        </a:cubicBezTo>
                        <a:cubicBezTo>
                          <a:pt x="1320904" y="1403629"/>
                          <a:pt x="1323511" y="1402579"/>
                          <a:pt x="1326199" y="1401538"/>
                        </a:cubicBezTo>
                        <a:cubicBezTo>
                          <a:pt x="1337060" y="1397351"/>
                          <a:pt x="1348208" y="1393947"/>
                          <a:pt x="1359856" y="1391990"/>
                        </a:cubicBezTo>
                        <a:cubicBezTo>
                          <a:pt x="1366741" y="1390815"/>
                          <a:pt x="1373711" y="1390223"/>
                          <a:pt x="1380695" y="1390214"/>
                        </a:cubicBezTo>
                        <a:cubicBezTo>
                          <a:pt x="1403377" y="1390214"/>
                          <a:pt x="1426598" y="1396669"/>
                          <a:pt x="1442544" y="1413306"/>
                        </a:cubicBezTo>
                        <a:cubicBezTo>
                          <a:pt x="1462228" y="1433835"/>
                          <a:pt x="1463989" y="1465072"/>
                          <a:pt x="1449906" y="1489277"/>
                        </a:cubicBezTo>
                        <a:cubicBezTo>
                          <a:pt x="1446989" y="1494156"/>
                          <a:pt x="1443532" y="1498691"/>
                          <a:pt x="1439603" y="1502797"/>
                        </a:cubicBezTo>
                        <a:close/>
                        <a:moveTo>
                          <a:pt x="1426087" y="1449384"/>
                        </a:moveTo>
                        <a:cubicBezTo>
                          <a:pt x="1402799" y="1458889"/>
                          <a:pt x="1379015" y="1465903"/>
                          <a:pt x="1354500" y="1471369"/>
                        </a:cubicBezTo>
                        <a:cubicBezTo>
                          <a:pt x="1334267" y="1475881"/>
                          <a:pt x="1312965" y="1480889"/>
                          <a:pt x="1292045" y="1480889"/>
                        </a:cubicBezTo>
                        <a:cubicBezTo>
                          <a:pt x="1290641" y="1480889"/>
                          <a:pt x="1289252" y="1480755"/>
                          <a:pt x="1287848" y="1480707"/>
                        </a:cubicBezTo>
                        <a:cubicBezTo>
                          <a:pt x="1285772" y="1480640"/>
                          <a:pt x="1283690" y="1480626"/>
                          <a:pt x="1281618" y="1480444"/>
                        </a:cubicBezTo>
                        <a:cubicBezTo>
                          <a:pt x="1281093" y="1480402"/>
                          <a:pt x="1280702" y="1479939"/>
                          <a:pt x="1280745" y="1479413"/>
                        </a:cubicBezTo>
                        <a:cubicBezTo>
                          <a:pt x="1280773" y="1479070"/>
                          <a:pt x="1280983" y="1478769"/>
                          <a:pt x="1281299" y="1478626"/>
                        </a:cubicBezTo>
                        <a:cubicBezTo>
                          <a:pt x="1284612" y="1477217"/>
                          <a:pt x="1287982" y="1475986"/>
                          <a:pt x="1291396" y="1474830"/>
                        </a:cubicBezTo>
                        <a:cubicBezTo>
                          <a:pt x="1311065" y="1468146"/>
                          <a:pt x="1332167" y="1465143"/>
                          <a:pt x="1352213" y="1459820"/>
                        </a:cubicBezTo>
                        <a:cubicBezTo>
                          <a:pt x="1375874" y="1453538"/>
                          <a:pt x="1399400" y="1445942"/>
                          <a:pt x="1422029" y="1436566"/>
                        </a:cubicBezTo>
                        <a:cubicBezTo>
                          <a:pt x="1422822" y="1436222"/>
                          <a:pt x="1423672" y="1436041"/>
                          <a:pt x="1424531" y="1436031"/>
                        </a:cubicBezTo>
                        <a:cubicBezTo>
                          <a:pt x="1430699" y="1436031"/>
                          <a:pt x="1433086" y="1446520"/>
                          <a:pt x="1426068" y="144938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29" name="Google Shape;329;p29"/>
              <p:cNvGrpSpPr/>
              <p:nvPr/>
            </p:nvGrpSpPr>
            <p:grpSpPr>
              <a:xfrm>
                <a:off x="1347393" y="1510900"/>
                <a:ext cx="1261398" cy="2643401"/>
                <a:chOff x="1432092" y="925304"/>
                <a:chExt cx="1197681" cy="2643401"/>
              </a:xfrm>
            </p:grpSpPr>
            <p:sp>
              <p:nvSpPr>
                <p:cNvPr id="330" name="Google Shape;330;p29"/>
                <p:cNvSpPr/>
                <p:nvPr/>
              </p:nvSpPr>
              <p:spPr>
                <a:xfrm>
                  <a:off x="1432115" y="925309"/>
                  <a:ext cx="1197658" cy="264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658" h="2643396" extrusionOk="0">
                      <a:moveTo>
                        <a:pt x="1202378" y="447952"/>
                      </a:moveTo>
                      <a:cubicBezTo>
                        <a:pt x="1198024" y="416710"/>
                        <a:pt x="1188729" y="386562"/>
                        <a:pt x="1179496" y="356490"/>
                      </a:cubicBezTo>
                      <a:cubicBezTo>
                        <a:pt x="1175161" y="342363"/>
                        <a:pt x="1171094" y="326838"/>
                        <a:pt x="1160084" y="316258"/>
                      </a:cubicBezTo>
                      <a:cubicBezTo>
                        <a:pt x="1149300" y="305899"/>
                        <a:pt x="1134724" y="301459"/>
                        <a:pt x="1120369" y="298761"/>
                      </a:cubicBezTo>
                      <a:cubicBezTo>
                        <a:pt x="1087823" y="292679"/>
                        <a:pt x="1054324" y="295095"/>
                        <a:pt x="1022824" y="305144"/>
                      </a:cubicBezTo>
                      <a:cubicBezTo>
                        <a:pt x="1018418" y="247402"/>
                        <a:pt x="1000257" y="189525"/>
                        <a:pt x="952602" y="154908"/>
                      </a:cubicBezTo>
                      <a:cubicBezTo>
                        <a:pt x="892357" y="111153"/>
                        <a:pt x="803172" y="120792"/>
                        <a:pt x="757618" y="179824"/>
                      </a:cubicBezTo>
                      <a:cubicBezTo>
                        <a:pt x="754157" y="157816"/>
                        <a:pt x="749025" y="136088"/>
                        <a:pt x="741357" y="115145"/>
                      </a:cubicBezTo>
                      <a:cubicBezTo>
                        <a:pt x="729245" y="82113"/>
                        <a:pt x="710765" y="44392"/>
                        <a:pt x="681075" y="23806"/>
                      </a:cubicBezTo>
                      <a:cubicBezTo>
                        <a:pt x="648024" y="891"/>
                        <a:pt x="602102" y="4018"/>
                        <a:pt x="564801" y="12759"/>
                      </a:cubicBezTo>
                      <a:cubicBezTo>
                        <a:pt x="533316" y="20135"/>
                        <a:pt x="499649" y="35813"/>
                        <a:pt x="480844" y="63150"/>
                      </a:cubicBezTo>
                      <a:cubicBezTo>
                        <a:pt x="479579" y="61054"/>
                        <a:pt x="478242" y="58987"/>
                        <a:pt x="476748" y="56986"/>
                      </a:cubicBezTo>
                      <a:cubicBezTo>
                        <a:pt x="437977" y="5020"/>
                        <a:pt x="363396" y="18316"/>
                        <a:pt x="308952" y="29679"/>
                      </a:cubicBezTo>
                      <a:cubicBezTo>
                        <a:pt x="281091" y="35489"/>
                        <a:pt x="256179" y="47018"/>
                        <a:pt x="234954" y="66162"/>
                      </a:cubicBezTo>
                      <a:cubicBezTo>
                        <a:pt x="214879" y="84271"/>
                        <a:pt x="199148" y="107320"/>
                        <a:pt x="187977" y="131864"/>
                      </a:cubicBezTo>
                      <a:cubicBezTo>
                        <a:pt x="160234" y="192896"/>
                        <a:pt x="155107" y="262598"/>
                        <a:pt x="145215" y="328141"/>
                      </a:cubicBezTo>
                      <a:cubicBezTo>
                        <a:pt x="139324" y="367189"/>
                        <a:pt x="133499" y="406246"/>
                        <a:pt x="127747" y="445312"/>
                      </a:cubicBezTo>
                      <a:cubicBezTo>
                        <a:pt x="122786" y="478917"/>
                        <a:pt x="116900" y="512593"/>
                        <a:pt x="113276" y="546413"/>
                      </a:cubicBezTo>
                      <a:cubicBezTo>
                        <a:pt x="97818" y="573979"/>
                        <a:pt x="82645" y="601697"/>
                        <a:pt x="68003" y="629674"/>
                      </a:cubicBezTo>
                      <a:cubicBezTo>
                        <a:pt x="57500" y="649749"/>
                        <a:pt x="47250" y="669929"/>
                        <a:pt x="37411" y="690338"/>
                      </a:cubicBezTo>
                      <a:cubicBezTo>
                        <a:pt x="27939" y="709988"/>
                        <a:pt x="17703" y="730603"/>
                        <a:pt x="12180" y="751767"/>
                      </a:cubicBezTo>
                      <a:cubicBezTo>
                        <a:pt x="11702" y="753509"/>
                        <a:pt x="12333" y="754817"/>
                        <a:pt x="13364" y="755586"/>
                      </a:cubicBezTo>
                      <a:cubicBezTo>
                        <a:pt x="12347" y="762208"/>
                        <a:pt x="11597" y="768844"/>
                        <a:pt x="10800" y="775217"/>
                      </a:cubicBezTo>
                      <a:cubicBezTo>
                        <a:pt x="8523" y="793373"/>
                        <a:pt x="7396" y="811653"/>
                        <a:pt x="7420" y="829947"/>
                      </a:cubicBezTo>
                      <a:cubicBezTo>
                        <a:pt x="7468" y="866231"/>
                        <a:pt x="13512" y="902294"/>
                        <a:pt x="23270" y="937188"/>
                      </a:cubicBezTo>
                      <a:cubicBezTo>
                        <a:pt x="24034" y="939919"/>
                        <a:pt x="26082" y="941084"/>
                        <a:pt x="28202" y="941122"/>
                      </a:cubicBezTo>
                      <a:cubicBezTo>
                        <a:pt x="34270" y="952933"/>
                        <a:pt x="41335" y="964214"/>
                        <a:pt x="48568" y="975390"/>
                      </a:cubicBezTo>
                      <a:cubicBezTo>
                        <a:pt x="59424" y="992157"/>
                        <a:pt x="70839" y="1008551"/>
                        <a:pt x="82626" y="1024669"/>
                      </a:cubicBezTo>
                      <a:cubicBezTo>
                        <a:pt x="105595" y="1056068"/>
                        <a:pt x="130167" y="1086216"/>
                        <a:pt x="154959" y="1116183"/>
                      </a:cubicBezTo>
                      <a:cubicBezTo>
                        <a:pt x="208973" y="1181460"/>
                        <a:pt x="264019" y="1245872"/>
                        <a:pt x="318558" y="1310709"/>
                      </a:cubicBezTo>
                      <a:cubicBezTo>
                        <a:pt x="334155" y="1329252"/>
                        <a:pt x="349838" y="1347713"/>
                        <a:pt x="365616" y="1366089"/>
                      </a:cubicBezTo>
                      <a:cubicBezTo>
                        <a:pt x="377174" y="1379480"/>
                        <a:pt x="388494" y="1393177"/>
                        <a:pt x="400467" y="1406249"/>
                      </a:cubicBezTo>
                      <a:cubicBezTo>
                        <a:pt x="400510" y="1406416"/>
                        <a:pt x="400558" y="1406578"/>
                        <a:pt x="400601" y="1406726"/>
                      </a:cubicBezTo>
                      <a:cubicBezTo>
                        <a:pt x="398524" y="1427923"/>
                        <a:pt x="396576" y="1449139"/>
                        <a:pt x="394270" y="1470269"/>
                      </a:cubicBezTo>
                      <a:cubicBezTo>
                        <a:pt x="389711" y="1512033"/>
                        <a:pt x="385119" y="1553783"/>
                        <a:pt x="380812" y="1595570"/>
                      </a:cubicBezTo>
                      <a:cubicBezTo>
                        <a:pt x="372100" y="1680105"/>
                        <a:pt x="362671" y="1764574"/>
                        <a:pt x="353122" y="1849008"/>
                      </a:cubicBezTo>
                      <a:cubicBezTo>
                        <a:pt x="334069" y="2017100"/>
                        <a:pt x="312395" y="2184857"/>
                        <a:pt x="288094" y="2352271"/>
                      </a:cubicBezTo>
                      <a:cubicBezTo>
                        <a:pt x="281301" y="2399009"/>
                        <a:pt x="274416" y="2445733"/>
                        <a:pt x="267442" y="2492448"/>
                      </a:cubicBezTo>
                      <a:cubicBezTo>
                        <a:pt x="260447" y="2539745"/>
                        <a:pt x="252542" y="2586975"/>
                        <a:pt x="246999" y="2634468"/>
                      </a:cubicBezTo>
                      <a:cubicBezTo>
                        <a:pt x="246412" y="2639471"/>
                        <a:pt x="252542" y="2641534"/>
                        <a:pt x="256203" y="2639476"/>
                      </a:cubicBezTo>
                      <a:cubicBezTo>
                        <a:pt x="309821" y="2641982"/>
                        <a:pt x="363573" y="2642565"/>
                        <a:pt x="417229" y="2643935"/>
                      </a:cubicBezTo>
                      <a:cubicBezTo>
                        <a:pt x="471019" y="2645307"/>
                        <a:pt x="524804" y="2646430"/>
                        <a:pt x="578594" y="2647305"/>
                      </a:cubicBezTo>
                      <a:cubicBezTo>
                        <a:pt x="686656" y="2648900"/>
                        <a:pt x="794732" y="2650036"/>
                        <a:pt x="902808" y="2649468"/>
                      </a:cubicBezTo>
                      <a:cubicBezTo>
                        <a:pt x="963463" y="2649148"/>
                        <a:pt x="1024070" y="2648265"/>
                        <a:pt x="1084649" y="2645248"/>
                      </a:cubicBezTo>
                      <a:cubicBezTo>
                        <a:pt x="1088544" y="2645179"/>
                        <a:pt x="1091910" y="2642511"/>
                        <a:pt x="1092870" y="2638736"/>
                      </a:cubicBezTo>
                      <a:cubicBezTo>
                        <a:pt x="1096274" y="2638411"/>
                        <a:pt x="1099324" y="2636072"/>
                        <a:pt x="1099052" y="2631632"/>
                      </a:cubicBezTo>
                      <a:cubicBezTo>
                        <a:pt x="1089604" y="2476817"/>
                        <a:pt x="1081598" y="2321922"/>
                        <a:pt x="1075024" y="2166945"/>
                      </a:cubicBezTo>
                      <a:cubicBezTo>
                        <a:pt x="1068484" y="2012502"/>
                        <a:pt x="1063418" y="1858008"/>
                        <a:pt x="1059833" y="1703465"/>
                      </a:cubicBezTo>
                      <a:cubicBezTo>
                        <a:pt x="1057809" y="1616428"/>
                        <a:pt x="1055407" y="1529401"/>
                        <a:pt x="1053679" y="1442360"/>
                      </a:cubicBezTo>
                      <a:cubicBezTo>
                        <a:pt x="1053665" y="1441367"/>
                        <a:pt x="1053436" y="1440388"/>
                        <a:pt x="1053001" y="1439495"/>
                      </a:cubicBezTo>
                      <a:cubicBezTo>
                        <a:pt x="1061881" y="1421077"/>
                        <a:pt x="1070188" y="1402424"/>
                        <a:pt x="1078099" y="1383638"/>
                      </a:cubicBezTo>
                      <a:cubicBezTo>
                        <a:pt x="1080772" y="1378592"/>
                        <a:pt x="1083188" y="1373322"/>
                        <a:pt x="1085737" y="1368032"/>
                      </a:cubicBezTo>
                      <a:cubicBezTo>
                        <a:pt x="1086387" y="1366752"/>
                        <a:pt x="1086554" y="1365282"/>
                        <a:pt x="1086215" y="1363888"/>
                      </a:cubicBezTo>
                      <a:cubicBezTo>
                        <a:pt x="1112472" y="1298268"/>
                        <a:pt x="1132843" y="1230485"/>
                        <a:pt x="1146626" y="1160941"/>
                      </a:cubicBezTo>
                      <a:cubicBezTo>
                        <a:pt x="1165723" y="1064642"/>
                        <a:pt x="1173185" y="965489"/>
                        <a:pt x="1167155" y="867462"/>
                      </a:cubicBezTo>
                      <a:cubicBezTo>
                        <a:pt x="1165455" y="839820"/>
                        <a:pt x="1162777" y="812269"/>
                        <a:pt x="1159115" y="784803"/>
                      </a:cubicBezTo>
                      <a:cubicBezTo>
                        <a:pt x="1155463" y="757376"/>
                        <a:pt x="1152274" y="729075"/>
                        <a:pt x="1144979" y="702345"/>
                      </a:cubicBezTo>
                      <a:cubicBezTo>
                        <a:pt x="1144530" y="700722"/>
                        <a:pt x="1143461" y="699342"/>
                        <a:pt x="1142000" y="698502"/>
                      </a:cubicBezTo>
                      <a:cubicBezTo>
                        <a:pt x="1142267" y="698067"/>
                        <a:pt x="1142563" y="697652"/>
                        <a:pt x="1142826" y="697218"/>
                      </a:cubicBezTo>
                      <a:cubicBezTo>
                        <a:pt x="1156523" y="674679"/>
                        <a:pt x="1166806" y="650054"/>
                        <a:pt x="1176168" y="625458"/>
                      </a:cubicBezTo>
                      <a:cubicBezTo>
                        <a:pt x="1187020" y="596947"/>
                        <a:pt x="1196029" y="567529"/>
                        <a:pt x="1200970" y="537376"/>
                      </a:cubicBezTo>
                      <a:cubicBezTo>
                        <a:pt x="1205792" y="507714"/>
                        <a:pt x="1206508" y="477709"/>
                        <a:pt x="1202378" y="4479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29"/>
                <p:cNvSpPr/>
                <p:nvPr/>
              </p:nvSpPr>
              <p:spPr>
                <a:xfrm>
                  <a:off x="1445350" y="957265"/>
                  <a:ext cx="1133909" cy="2605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909" h="2605529" extrusionOk="0">
                      <a:moveTo>
                        <a:pt x="60494" y="613840"/>
                      </a:moveTo>
                      <a:cubicBezTo>
                        <a:pt x="57815" y="621956"/>
                        <a:pt x="52201" y="630807"/>
                        <a:pt x="46620" y="639405"/>
                      </a:cubicBezTo>
                      <a:cubicBezTo>
                        <a:pt x="49026" y="631112"/>
                        <a:pt x="53471" y="622557"/>
                        <a:pt x="60494" y="613840"/>
                      </a:cubicBezTo>
                      <a:close/>
                      <a:moveTo>
                        <a:pt x="285979" y="1244088"/>
                      </a:moveTo>
                      <a:cubicBezTo>
                        <a:pt x="315602" y="1272050"/>
                        <a:pt x="340614" y="1311494"/>
                        <a:pt x="374520" y="1334653"/>
                      </a:cubicBezTo>
                      <a:cubicBezTo>
                        <a:pt x="390165" y="1345337"/>
                        <a:pt x="411132" y="1361073"/>
                        <a:pt x="433265" y="1372158"/>
                      </a:cubicBezTo>
                      <a:cubicBezTo>
                        <a:pt x="416265" y="1398674"/>
                        <a:pt x="408678" y="1431233"/>
                        <a:pt x="400324" y="1461071"/>
                      </a:cubicBezTo>
                      <a:cubicBezTo>
                        <a:pt x="388136" y="1504697"/>
                        <a:pt x="379466" y="1548566"/>
                        <a:pt x="372920" y="1593147"/>
                      </a:cubicBezTo>
                      <a:cubicBezTo>
                        <a:pt x="368547" y="1622947"/>
                        <a:pt x="351241" y="1667809"/>
                        <a:pt x="362059" y="1696826"/>
                      </a:cubicBezTo>
                      <a:cubicBezTo>
                        <a:pt x="370395" y="1688080"/>
                        <a:pt x="375666" y="1670969"/>
                        <a:pt x="381939" y="1659741"/>
                      </a:cubicBezTo>
                      <a:cubicBezTo>
                        <a:pt x="393626" y="1638792"/>
                        <a:pt x="405642" y="1617815"/>
                        <a:pt x="418618" y="1597467"/>
                      </a:cubicBezTo>
                      <a:cubicBezTo>
                        <a:pt x="437022" y="1568608"/>
                        <a:pt x="456333" y="1541014"/>
                        <a:pt x="480147" y="1516513"/>
                      </a:cubicBezTo>
                      <a:cubicBezTo>
                        <a:pt x="502198" y="1493817"/>
                        <a:pt x="525763" y="1470514"/>
                        <a:pt x="555515" y="1459878"/>
                      </a:cubicBezTo>
                      <a:cubicBezTo>
                        <a:pt x="575381" y="1468271"/>
                        <a:pt x="595140" y="1484545"/>
                        <a:pt x="613149" y="1488002"/>
                      </a:cubicBezTo>
                      <a:cubicBezTo>
                        <a:pt x="633157" y="1491821"/>
                        <a:pt x="676262" y="1475694"/>
                        <a:pt x="681748" y="1497588"/>
                      </a:cubicBezTo>
                      <a:cubicBezTo>
                        <a:pt x="684860" y="1510034"/>
                        <a:pt x="678091" y="1531146"/>
                        <a:pt x="679179" y="1545253"/>
                      </a:cubicBezTo>
                      <a:cubicBezTo>
                        <a:pt x="680965" y="1568355"/>
                        <a:pt x="684068" y="1591132"/>
                        <a:pt x="685586" y="1614244"/>
                      </a:cubicBezTo>
                      <a:cubicBezTo>
                        <a:pt x="689238" y="1669709"/>
                        <a:pt x="691253" y="1726435"/>
                        <a:pt x="696967" y="1781585"/>
                      </a:cubicBezTo>
                      <a:cubicBezTo>
                        <a:pt x="701298" y="1823359"/>
                        <a:pt x="705699" y="1865132"/>
                        <a:pt x="709308" y="1906858"/>
                      </a:cubicBezTo>
                      <a:cubicBezTo>
                        <a:pt x="710956" y="1925954"/>
                        <a:pt x="717873" y="1955673"/>
                        <a:pt x="713720" y="1974173"/>
                      </a:cubicBezTo>
                      <a:cubicBezTo>
                        <a:pt x="723554" y="1931597"/>
                        <a:pt x="722791" y="1881722"/>
                        <a:pt x="726304" y="1837185"/>
                      </a:cubicBezTo>
                      <a:cubicBezTo>
                        <a:pt x="729097" y="1801770"/>
                        <a:pt x="734702" y="1767483"/>
                        <a:pt x="733327" y="1731729"/>
                      </a:cubicBezTo>
                      <a:cubicBezTo>
                        <a:pt x="730821" y="1666534"/>
                        <a:pt x="725612" y="1594975"/>
                        <a:pt x="739056" y="1530869"/>
                      </a:cubicBezTo>
                      <a:cubicBezTo>
                        <a:pt x="742627" y="1513825"/>
                        <a:pt x="752285" y="1496949"/>
                        <a:pt x="771210" y="1507380"/>
                      </a:cubicBezTo>
                      <a:cubicBezTo>
                        <a:pt x="790306" y="1517912"/>
                        <a:pt x="790736" y="1547067"/>
                        <a:pt x="792278" y="1565524"/>
                      </a:cubicBezTo>
                      <a:cubicBezTo>
                        <a:pt x="797897" y="1632801"/>
                        <a:pt x="803864" y="1701371"/>
                        <a:pt x="803435" y="1768901"/>
                      </a:cubicBezTo>
                      <a:cubicBezTo>
                        <a:pt x="804533" y="1748195"/>
                        <a:pt x="812334" y="1728469"/>
                        <a:pt x="814281" y="1707792"/>
                      </a:cubicBezTo>
                      <a:cubicBezTo>
                        <a:pt x="816793" y="1681081"/>
                        <a:pt x="815375" y="1653988"/>
                        <a:pt x="817714" y="1627234"/>
                      </a:cubicBezTo>
                      <a:cubicBezTo>
                        <a:pt x="820684" y="1593247"/>
                        <a:pt x="828141" y="1540001"/>
                        <a:pt x="846812" y="1510168"/>
                      </a:cubicBezTo>
                      <a:cubicBezTo>
                        <a:pt x="862772" y="1484665"/>
                        <a:pt x="919722" y="1466623"/>
                        <a:pt x="919622" y="1432856"/>
                      </a:cubicBezTo>
                      <a:cubicBezTo>
                        <a:pt x="890806" y="1440017"/>
                        <a:pt x="859344" y="1453963"/>
                        <a:pt x="828518" y="1445417"/>
                      </a:cubicBezTo>
                      <a:cubicBezTo>
                        <a:pt x="810577" y="1440447"/>
                        <a:pt x="792607" y="1426201"/>
                        <a:pt x="774571" y="1423017"/>
                      </a:cubicBezTo>
                      <a:cubicBezTo>
                        <a:pt x="757861" y="1420062"/>
                        <a:pt x="740197" y="1425490"/>
                        <a:pt x="723058" y="1430980"/>
                      </a:cubicBezTo>
                      <a:cubicBezTo>
                        <a:pt x="735270" y="1422043"/>
                        <a:pt x="754486" y="1405782"/>
                        <a:pt x="746499" y="1395814"/>
                      </a:cubicBezTo>
                      <a:cubicBezTo>
                        <a:pt x="742493" y="1390811"/>
                        <a:pt x="713262" y="1400254"/>
                        <a:pt x="706988" y="1401204"/>
                      </a:cubicBezTo>
                      <a:cubicBezTo>
                        <a:pt x="670662" y="1406704"/>
                        <a:pt x="647164" y="1408814"/>
                        <a:pt x="632512" y="1371714"/>
                      </a:cubicBezTo>
                      <a:cubicBezTo>
                        <a:pt x="613688" y="1324102"/>
                        <a:pt x="612461" y="1245492"/>
                        <a:pt x="649298" y="1202826"/>
                      </a:cubicBezTo>
                      <a:cubicBezTo>
                        <a:pt x="644433" y="1206559"/>
                        <a:pt x="639463" y="1210302"/>
                        <a:pt x="635100" y="1214245"/>
                      </a:cubicBezTo>
                      <a:cubicBezTo>
                        <a:pt x="613898" y="1229279"/>
                        <a:pt x="590247" y="1244909"/>
                        <a:pt x="567021" y="1255303"/>
                      </a:cubicBezTo>
                      <a:cubicBezTo>
                        <a:pt x="530833" y="1271472"/>
                        <a:pt x="492712" y="1275273"/>
                        <a:pt x="453927" y="1277225"/>
                      </a:cubicBezTo>
                      <a:cubicBezTo>
                        <a:pt x="415978" y="1279135"/>
                        <a:pt x="386421" y="1281999"/>
                        <a:pt x="351399" y="1263533"/>
                      </a:cubicBezTo>
                      <a:cubicBezTo>
                        <a:pt x="311540" y="1242527"/>
                        <a:pt x="276799" y="1202472"/>
                        <a:pt x="247151" y="1168844"/>
                      </a:cubicBezTo>
                      <a:cubicBezTo>
                        <a:pt x="213007" y="1130121"/>
                        <a:pt x="179636" y="1087684"/>
                        <a:pt x="154644" y="1042292"/>
                      </a:cubicBezTo>
                      <a:cubicBezTo>
                        <a:pt x="121741" y="982525"/>
                        <a:pt x="50172" y="856603"/>
                        <a:pt x="121440" y="798450"/>
                      </a:cubicBezTo>
                      <a:cubicBezTo>
                        <a:pt x="142035" y="781645"/>
                        <a:pt x="177636" y="777224"/>
                        <a:pt x="202886" y="770058"/>
                      </a:cubicBezTo>
                      <a:cubicBezTo>
                        <a:pt x="233569" y="761355"/>
                        <a:pt x="286146" y="752246"/>
                        <a:pt x="301934" y="720885"/>
                      </a:cubicBezTo>
                      <a:cubicBezTo>
                        <a:pt x="276035" y="717514"/>
                        <a:pt x="242258" y="732677"/>
                        <a:pt x="215327" y="734032"/>
                      </a:cubicBezTo>
                      <a:cubicBezTo>
                        <a:pt x="194536" y="735078"/>
                        <a:pt x="174556" y="733221"/>
                        <a:pt x="153794" y="734009"/>
                      </a:cubicBezTo>
                      <a:cubicBezTo>
                        <a:pt x="104501" y="735875"/>
                        <a:pt x="30942" y="693429"/>
                        <a:pt x="46606" y="639419"/>
                      </a:cubicBezTo>
                      <a:cubicBezTo>
                        <a:pt x="42567" y="645626"/>
                        <a:pt x="38552" y="651737"/>
                        <a:pt x="35687" y="657289"/>
                      </a:cubicBezTo>
                      <a:cubicBezTo>
                        <a:pt x="24922" y="678152"/>
                        <a:pt x="19694" y="700891"/>
                        <a:pt x="14972" y="723849"/>
                      </a:cubicBezTo>
                      <a:cubicBezTo>
                        <a:pt x="-1737" y="805095"/>
                        <a:pt x="8556" y="894285"/>
                        <a:pt x="53094" y="963175"/>
                      </a:cubicBezTo>
                      <a:cubicBezTo>
                        <a:pt x="84159" y="1011217"/>
                        <a:pt x="123559" y="1050813"/>
                        <a:pt x="160220" y="1094554"/>
                      </a:cubicBezTo>
                      <a:cubicBezTo>
                        <a:pt x="201282" y="1143522"/>
                        <a:pt x="239828" y="1200525"/>
                        <a:pt x="285979" y="1244088"/>
                      </a:cubicBezTo>
                      <a:close/>
                      <a:moveTo>
                        <a:pt x="664866" y="1188642"/>
                      </a:moveTo>
                      <a:cubicBezTo>
                        <a:pt x="659113" y="1192700"/>
                        <a:pt x="653891" y="1197459"/>
                        <a:pt x="649312" y="1202811"/>
                      </a:cubicBezTo>
                      <a:cubicBezTo>
                        <a:pt x="655247" y="1198257"/>
                        <a:pt x="660947" y="1193698"/>
                        <a:pt x="664866" y="1188642"/>
                      </a:cubicBezTo>
                      <a:close/>
                      <a:moveTo>
                        <a:pt x="1068097" y="2424891"/>
                      </a:moveTo>
                      <a:cubicBezTo>
                        <a:pt x="1068464" y="2390995"/>
                        <a:pt x="1073086" y="2350387"/>
                        <a:pt x="1060386" y="2317913"/>
                      </a:cubicBezTo>
                      <a:cubicBezTo>
                        <a:pt x="1048380" y="2385481"/>
                        <a:pt x="1065208" y="2469935"/>
                        <a:pt x="1028281" y="2531000"/>
                      </a:cubicBezTo>
                      <a:cubicBezTo>
                        <a:pt x="1006353" y="2567284"/>
                        <a:pt x="966695" y="2595184"/>
                        <a:pt x="923389" y="2586032"/>
                      </a:cubicBezTo>
                      <a:cubicBezTo>
                        <a:pt x="896282" y="2580303"/>
                        <a:pt x="881611" y="2572755"/>
                        <a:pt x="872783" y="2546311"/>
                      </a:cubicBezTo>
                      <a:cubicBezTo>
                        <a:pt x="864395" y="2521161"/>
                        <a:pt x="858561" y="2493767"/>
                        <a:pt x="855267" y="2467567"/>
                      </a:cubicBezTo>
                      <a:cubicBezTo>
                        <a:pt x="851047" y="2502131"/>
                        <a:pt x="845342" y="2549004"/>
                        <a:pt x="804504" y="2558428"/>
                      </a:cubicBezTo>
                      <a:cubicBezTo>
                        <a:pt x="772150" y="2565899"/>
                        <a:pt x="763017" y="2550016"/>
                        <a:pt x="757240" y="2522250"/>
                      </a:cubicBezTo>
                      <a:cubicBezTo>
                        <a:pt x="735070" y="2415233"/>
                        <a:pt x="742384" y="2305983"/>
                        <a:pt x="729517" y="2197954"/>
                      </a:cubicBezTo>
                      <a:cubicBezTo>
                        <a:pt x="729088" y="2251902"/>
                        <a:pt x="717386" y="2308675"/>
                        <a:pt x="714570" y="2363138"/>
                      </a:cubicBezTo>
                      <a:cubicBezTo>
                        <a:pt x="711314" y="2426013"/>
                        <a:pt x="708626" y="2500704"/>
                        <a:pt x="685925" y="2560175"/>
                      </a:cubicBezTo>
                      <a:cubicBezTo>
                        <a:pt x="662981" y="2620329"/>
                        <a:pt x="556160" y="2567866"/>
                        <a:pt x="515900" y="2551825"/>
                      </a:cubicBezTo>
                      <a:cubicBezTo>
                        <a:pt x="434062" y="2519223"/>
                        <a:pt x="367029" y="2454481"/>
                        <a:pt x="339483" y="2369731"/>
                      </a:cubicBezTo>
                      <a:cubicBezTo>
                        <a:pt x="312404" y="2286418"/>
                        <a:pt x="314433" y="2182586"/>
                        <a:pt x="320539" y="2096065"/>
                      </a:cubicBezTo>
                      <a:cubicBezTo>
                        <a:pt x="324501" y="2039874"/>
                        <a:pt x="337057" y="1984876"/>
                        <a:pt x="341435" y="1928766"/>
                      </a:cubicBezTo>
                      <a:cubicBezTo>
                        <a:pt x="344553" y="1888836"/>
                        <a:pt x="345803" y="1846499"/>
                        <a:pt x="354325" y="1807776"/>
                      </a:cubicBezTo>
                      <a:cubicBezTo>
                        <a:pt x="334866" y="1815248"/>
                        <a:pt x="337306" y="1887933"/>
                        <a:pt x="335334" y="1908032"/>
                      </a:cubicBezTo>
                      <a:cubicBezTo>
                        <a:pt x="329089" y="1971733"/>
                        <a:pt x="318147" y="2033964"/>
                        <a:pt x="309506" y="2097431"/>
                      </a:cubicBezTo>
                      <a:cubicBezTo>
                        <a:pt x="291479" y="2230003"/>
                        <a:pt x="273313" y="2361988"/>
                        <a:pt x="255492" y="2494536"/>
                      </a:cubicBezTo>
                      <a:cubicBezTo>
                        <a:pt x="251395" y="2524985"/>
                        <a:pt x="239713" y="2568654"/>
                        <a:pt x="243432" y="2595112"/>
                      </a:cubicBezTo>
                      <a:cubicBezTo>
                        <a:pt x="370400" y="2590662"/>
                        <a:pt x="498455" y="2611635"/>
                        <a:pt x="625690" y="2611750"/>
                      </a:cubicBezTo>
                      <a:cubicBezTo>
                        <a:pt x="687114" y="2611802"/>
                        <a:pt x="748046" y="2602025"/>
                        <a:pt x="809312" y="2604450"/>
                      </a:cubicBezTo>
                      <a:cubicBezTo>
                        <a:pt x="835832" y="2605500"/>
                        <a:pt x="862252" y="2605209"/>
                        <a:pt x="888399" y="2606040"/>
                      </a:cubicBezTo>
                      <a:cubicBezTo>
                        <a:pt x="911315" y="2606770"/>
                        <a:pt x="934193" y="2600788"/>
                        <a:pt x="957027" y="2602421"/>
                      </a:cubicBezTo>
                      <a:cubicBezTo>
                        <a:pt x="981743" y="2604183"/>
                        <a:pt x="1003484" y="2605849"/>
                        <a:pt x="1028792" y="2604670"/>
                      </a:cubicBezTo>
                      <a:cubicBezTo>
                        <a:pt x="1041601" y="2604068"/>
                        <a:pt x="1063098" y="2595121"/>
                        <a:pt x="1075139" y="2600659"/>
                      </a:cubicBezTo>
                      <a:cubicBezTo>
                        <a:pt x="1075139" y="2578555"/>
                        <a:pt x="1073549" y="2544922"/>
                        <a:pt x="1073305" y="2519108"/>
                      </a:cubicBezTo>
                      <a:cubicBezTo>
                        <a:pt x="1073043" y="2487766"/>
                        <a:pt x="1067758" y="2456391"/>
                        <a:pt x="1068097" y="2424891"/>
                      </a:cubicBezTo>
                      <a:close/>
                      <a:moveTo>
                        <a:pt x="873246" y="953990"/>
                      </a:moveTo>
                      <a:cubicBezTo>
                        <a:pt x="867518" y="923345"/>
                        <a:pt x="849280" y="895383"/>
                        <a:pt x="823844" y="877127"/>
                      </a:cubicBezTo>
                      <a:cubicBezTo>
                        <a:pt x="803621" y="862628"/>
                        <a:pt x="742956" y="842209"/>
                        <a:pt x="724686" y="874310"/>
                      </a:cubicBezTo>
                      <a:cubicBezTo>
                        <a:pt x="716069" y="889463"/>
                        <a:pt x="732802" y="919664"/>
                        <a:pt x="736001" y="935509"/>
                      </a:cubicBezTo>
                      <a:cubicBezTo>
                        <a:pt x="748346" y="997138"/>
                        <a:pt x="746475" y="1060467"/>
                        <a:pt x="711996" y="1114782"/>
                      </a:cubicBezTo>
                      <a:cubicBezTo>
                        <a:pt x="703732" y="1127801"/>
                        <a:pt x="695702" y="1138915"/>
                        <a:pt x="688895" y="1151681"/>
                      </a:cubicBezTo>
                      <a:cubicBezTo>
                        <a:pt x="715061" y="1135859"/>
                        <a:pt x="736736" y="1094310"/>
                        <a:pt x="748036" y="1066291"/>
                      </a:cubicBezTo>
                      <a:cubicBezTo>
                        <a:pt x="760926" y="1034304"/>
                        <a:pt x="764130" y="1002165"/>
                        <a:pt x="773874" y="970460"/>
                      </a:cubicBezTo>
                      <a:cubicBezTo>
                        <a:pt x="782882" y="941157"/>
                        <a:pt x="813532" y="937519"/>
                        <a:pt x="837259" y="952085"/>
                      </a:cubicBezTo>
                      <a:cubicBezTo>
                        <a:pt x="865345" y="969300"/>
                        <a:pt x="868883" y="1005751"/>
                        <a:pt x="877037" y="1033402"/>
                      </a:cubicBezTo>
                      <a:cubicBezTo>
                        <a:pt x="872793" y="1008119"/>
                        <a:pt x="878178" y="980352"/>
                        <a:pt x="873246" y="953966"/>
                      </a:cubicBezTo>
                      <a:close/>
                      <a:moveTo>
                        <a:pt x="425316" y="725654"/>
                      </a:moveTo>
                      <a:cubicBezTo>
                        <a:pt x="447688" y="730805"/>
                        <a:pt x="465944" y="740931"/>
                        <a:pt x="486554" y="750360"/>
                      </a:cubicBezTo>
                      <a:cubicBezTo>
                        <a:pt x="530127" y="770297"/>
                        <a:pt x="569423" y="798860"/>
                        <a:pt x="610255" y="824105"/>
                      </a:cubicBezTo>
                      <a:cubicBezTo>
                        <a:pt x="638642" y="841655"/>
                        <a:pt x="670380" y="863043"/>
                        <a:pt x="693091" y="887868"/>
                      </a:cubicBezTo>
                      <a:cubicBezTo>
                        <a:pt x="701956" y="897560"/>
                        <a:pt x="711848" y="906936"/>
                        <a:pt x="720131" y="917143"/>
                      </a:cubicBezTo>
                      <a:cubicBezTo>
                        <a:pt x="727770" y="926567"/>
                        <a:pt x="729446" y="937739"/>
                        <a:pt x="735848" y="947101"/>
                      </a:cubicBezTo>
                      <a:cubicBezTo>
                        <a:pt x="731647" y="932831"/>
                        <a:pt x="729727" y="918089"/>
                        <a:pt x="723750" y="904272"/>
                      </a:cubicBezTo>
                      <a:cubicBezTo>
                        <a:pt x="714679" y="883295"/>
                        <a:pt x="697545" y="865974"/>
                        <a:pt x="683509" y="848033"/>
                      </a:cubicBezTo>
                      <a:cubicBezTo>
                        <a:pt x="640919" y="793609"/>
                        <a:pt x="582437" y="745342"/>
                        <a:pt x="527682" y="703855"/>
                      </a:cubicBezTo>
                      <a:cubicBezTo>
                        <a:pt x="515370" y="694532"/>
                        <a:pt x="503483" y="691409"/>
                        <a:pt x="489805" y="685294"/>
                      </a:cubicBezTo>
                      <a:cubicBezTo>
                        <a:pt x="477912" y="679980"/>
                        <a:pt x="468861" y="671859"/>
                        <a:pt x="456162" y="668245"/>
                      </a:cubicBezTo>
                      <a:cubicBezTo>
                        <a:pt x="444035" y="664794"/>
                        <a:pt x="428553" y="658759"/>
                        <a:pt x="415916" y="657862"/>
                      </a:cubicBezTo>
                      <a:cubicBezTo>
                        <a:pt x="403847" y="657002"/>
                        <a:pt x="398763" y="661204"/>
                        <a:pt x="390866" y="666068"/>
                      </a:cubicBezTo>
                      <a:cubicBezTo>
                        <a:pt x="394657" y="678185"/>
                        <a:pt x="384054" y="708906"/>
                        <a:pt x="378540" y="722689"/>
                      </a:cubicBezTo>
                      <a:cubicBezTo>
                        <a:pt x="394280" y="723611"/>
                        <a:pt x="409705" y="722016"/>
                        <a:pt x="425316" y="725630"/>
                      </a:cubicBezTo>
                      <a:close/>
                      <a:moveTo>
                        <a:pt x="1140372" y="991046"/>
                      </a:moveTo>
                      <a:cubicBezTo>
                        <a:pt x="1140606" y="1064759"/>
                        <a:pt x="1119667" y="1135640"/>
                        <a:pt x="1097352" y="1205260"/>
                      </a:cubicBezTo>
                      <a:cubicBezTo>
                        <a:pt x="1085575" y="1242021"/>
                        <a:pt x="1081015" y="1278481"/>
                        <a:pt x="1065867" y="1314587"/>
                      </a:cubicBezTo>
                      <a:cubicBezTo>
                        <a:pt x="1054939" y="1340621"/>
                        <a:pt x="1042775" y="1367680"/>
                        <a:pt x="1027068" y="1391140"/>
                      </a:cubicBezTo>
                      <a:cubicBezTo>
                        <a:pt x="1006983" y="1421141"/>
                        <a:pt x="1001140" y="1394348"/>
                        <a:pt x="996065" y="1370177"/>
                      </a:cubicBezTo>
                      <a:cubicBezTo>
                        <a:pt x="993014" y="1355645"/>
                        <a:pt x="991802" y="1338549"/>
                        <a:pt x="992284" y="1323868"/>
                      </a:cubicBezTo>
                      <a:cubicBezTo>
                        <a:pt x="1058357" y="1313165"/>
                        <a:pt x="1070274" y="1244484"/>
                        <a:pt x="1082605" y="1187372"/>
                      </a:cubicBezTo>
                      <a:cubicBezTo>
                        <a:pt x="1094808" y="1130851"/>
                        <a:pt x="1094703" y="1070955"/>
                        <a:pt x="1091905" y="1013456"/>
                      </a:cubicBezTo>
                      <a:cubicBezTo>
                        <a:pt x="1090473" y="984282"/>
                        <a:pt x="1084882" y="959890"/>
                        <a:pt x="1070145" y="935557"/>
                      </a:cubicBezTo>
                      <a:cubicBezTo>
                        <a:pt x="1059375" y="917773"/>
                        <a:pt x="1046637" y="893287"/>
                        <a:pt x="1031269" y="879509"/>
                      </a:cubicBezTo>
                      <a:cubicBezTo>
                        <a:pt x="1000715" y="852120"/>
                        <a:pt x="961730" y="863396"/>
                        <a:pt x="942108" y="896514"/>
                      </a:cubicBezTo>
                      <a:cubicBezTo>
                        <a:pt x="919722" y="934306"/>
                        <a:pt x="918271" y="985313"/>
                        <a:pt x="910628" y="1027735"/>
                      </a:cubicBezTo>
                      <a:cubicBezTo>
                        <a:pt x="900426" y="1084356"/>
                        <a:pt x="880522" y="1138700"/>
                        <a:pt x="868172" y="1194213"/>
                      </a:cubicBezTo>
                      <a:cubicBezTo>
                        <a:pt x="875810" y="1153905"/>
                        <a:pt x="879596" y="1108828"/>
                        <a:pt x="879715" y="1066324"/>
                      </a:cubicBezTo>
                      <a:cubicBezTo>
                        <a:pt x="879816" y="1029655"/>
                        <a:pt x="880365" y="991705"/>
                        <a:pt x="877567" y="954887"/>
                      </a:cubicBezTo>
                      <a:cubicBezTo>
                        <a:pt x="874779" y="918151"/>
                        <a:pt x="859263" y="870586"/>
                        <a:pt x="875567" y="835654"/>
                      </a:cubicBezTo>
                      <a:cubicBezTo>
                        <a:pt x="884513" y="816476"/>
                        <a:pt x="915669" y="812208"/>
                        <a:pt x="933047" y="803152"/>
                      </a:cubicBezTo>
                      <a:cubicBezTo>
                        <a:pt x="944782" y="797027"/>
                        <a:pt x="956368" y="790811"/>
                        <a:pt x="964389" y="780155"/>
                      </a:cubicBezTo>
                      <a:cubicBezTo>
                        <a:pt x="972634" y="769199"/>
                        <a:pt x="972338" y="752585"/>
                        <a:pt x="980864" y="742440"/>
                      </a:cubicBezTo>
                      <a:cubicBezTo>
                        <a:pt x="989229" y="732505"/>
                        <a:pt x="999693" y="731741"/>
                        <a:pt x="1010941" y="730910"/>
                      </a:cubicBezTo>
                      <a:cubicBezTo>
                        <a:pt x="987839" y="731388"/>
                        <a:pt x="967926" y="726222"/>
                        <a:pt x="947116" y="713098"/>
                      </a:cubicBezTo>
                      <a:cubicBezTo>
                        <a:pt x="936637" y="706486"/>
                        <a:pt x="928693" y="701707"/>
                        <a:pt x="921661" y="690970"/>
                      </a:cubicBezTo>
                      <a:cubicBezTo>
                        <a:pt x="917493" y="684611"/>
                        <a:pt x="912776" y="663042"/>
                        <a:pt x="905147" y="661571"/>
                      </a:cubicBezTo>
                      <a:cubicBezTo>
                        <a:pt x="895331" y="659685"/>
                        <a:pt x="883377" y="678214"/>
                        <a:pt x="877195" y="683943"/>
                      </a:cubicBezTo>
                      <a:cubicBezTo>
                        <a:pt x="859592" y="700261"/>
                        <a:pt x="842258" y="713590"/>
                        <a:pt x="819285" y="721071"/>
                      </a:cubicBezTo>
                      <a:cubicBezTo>
                        <a:pt x="784271" y="732467"/>
                        <a:pt x="750342" y="718779"/>
                        <a:pt x="726066" y="691414"/>
                      </a:cubicBezTo>
                      <a:cubicBezTo>
                        <a:pt x="715563" y="679593"/>
                        <a:pt x="710994" y="665882"/>
                        <a:pt x="703751" y="652524"/>
                      </a:cubicBezTo>
                      <a:cubicBezTo>
                        <a:pt x="698400" y="642651"/>
                        <a:pt x="691310" y="623001"/>
                        <a:pt x="684856" y="615530"/>
                      </a:cubicBezTo>
                      <a:cubicBezTo>
                        <a:pt x="674324" y="603341"/>
                        <a:pt x="674634" y="608273"/>
                        <a:pt x="658598" y="613448"/>
                      </a:cubicBezTo>
                      <a:cubicBezTo>
                        <a:pt x="637181" y="620371"/>
                        <a:pt x="615326" y="626009"/>
                        <a:pt x="592744" y="626868"/>
                      </a:cubicBezTo>
                      <a:cubicBezTo>
                        <a:pt x="544607" y="628706"/>
                        <a:pt x="458687" y="613190"/>
                        <a:pt x="463819" y="550750"/>
                      </a:cubicBezTo>
                      <a:cubicBezTo>
                        <a:pt x="466526" y="548291"/>
                        <a:pt x="464163" y="551800"/>
                        <a:pt x="463409" y="547313"/>
                      </a:cubicBezTo>
                      <a:cubicBezTo>
                        <a:pt x="488874" y="567564"/>
                        <a:pt x="551033" y="554326"/>
                        <a:pt x="579420" y="547408"/>
                      </a:cubicBezTo>
                      <a:cubicBezTo>
                        <a:pt x="620610" y="537382"/>
                        <a:pt x="659916" y="517579"/>
                        <a:pt x="699044" y="501963"/>
                      </a:cubicBezTo>
                      <a:cubicBezTo>
                        <a:pt x="749363" y="481879"/>
                        <a:pt x="798871" y="430705"/>
                        <a:pt x="823834" y="381116"/>
                      </a:cubicBezTo>
                      <a:cubicBezTo>
                        <a:pt x="834910" y="359113"/>
                        <a:pt x="835183" y="334130"/>
                        <a:pt x="837880" y="310460"/>
                      </a:cubicBezTo>
                      <a:cubicBezTo>
                        <a:pt x="813217" y="385332"/>
                        <a:pt x="761656" y="450212"/>
                        <a:pt x="689969" y="485345"/>
                      </a:cubicBezTo>
                      <a:cubicBezTo>
                        <a:pt x="617627" y="520797"/>
                        <a:pt x="549304" y="532895"/>
                        <a:pt x="469247" y="525108"/>
                      </a:cubicBezTo>
                      <a:cubicBezTo>
                        <a:pt x="458744" y="524087"/>
                        <a:pt x="449736" y="522611"/>
                        <a:pt x="439261" y="525194"/>
                      </a:cubicBezTo>
                      <a:cubicBezTo>
                        <a:pt x="421803" y="529491"/>
                        <a:pt x="427288" y="530317"/>
                        <a:pt x="418652" y="549017"/>
                      </a:cubicBezTo>
                      <a:cubicBezTo>
                        <a:pt x="391578" y="537168"/>
                        <a:pt x="369001" y="464229"/>
                        <a:pt x="385758" y="432744"/>
                      </a:cubicBezTo>
                      <a:cubicBezTo>
                        <a:pt x="400987" y="440683"/>
                        <a:pt x="412684" y="454332"/>
                        <a:pt x="427770" y="462343"/>
                      </a:cubicBezTo>
                      <a:cubicBezTo>
                        <a:pt x="448523" y="473371"/>
                        <a:pt x="474141" y="480461"/>
                        <a:pt x="497023" y="482581"/>
                      </a:cubicBezTo>
                      <a:cubicBezTo>
                        <a:pt x="560834" y="488491"/>
                        <a:pt x="617526" y="478322"/>
                        <a:pt x="677064" y="455846"/>
                      </a:cubicBezTo>
                      <a:cubicBezTo>
                        <a:pt x="705012" y="445299"/>
                        <a:pt x="731537" y="431550"/>
                        <a:pt x="752796" y="410611"/>
                      </a:cubicBezTo>
                      <a:cubicBezTo>
                        <a:pt x="769429" y="394221"/>
                        <a:pt x="807220" y="359122"/>
                        <a:pt x="803182" y="333199"/>
                      </a:cubicBezTo>
                      <a:cubicBezTo>
                        <a:pt x="793633" y="334239"/>
                        <a:pt x="782615" y="333748"/>
                        <a:pt x="772933" y="336841"/>
                      </a:cubicBezTo>
                      <a:cubicBezTo>
                        <a:pt x="795395" y="319836"/>
                        <a:pt x="828709" y="302979"/>
                        <a:pt x="844945" y="277643"/>
                      </a:cubicBezTo>
                      <a:cubicBezTo>
                        <a:pt x="845834" y="275294"/>
                        <a:pt x="846803" y="272978"/>
                        <a:pt x="847915" y="270720"/>
                      </a:cubicBezTo>
                      <a:cubicBezTo>
                        <a:pt x="847915" y="271331"/>
                        <a:pt x="847915" y="271947"/>
                        <a:pt x="847915" y="272558"/>
                      </a:cubicBezTo>
                      <a:cubicBezTo>
                        <a:pt x="847944" y="272501"/>
                        <a:pt x="847982" y="272448"/>
                        <a:pt x="848011" y="272391"/>
                      </a:cubicBezTo>
                      <a:cubicBezTo>
                        <a:pt x="847982" y="272539"/>
                        <a:pt x="847944" y="272682"/>
                        <a:pt x="847915" y="272830"/>
                      </a:cubicBezTo>
                      <a:cubicBezTo>
                        <a:pt x="847108" y="327818"/>
                        <a:pt x="850646" y="384315"/>
                        <a:pt x="854809" y="439017"/>
                      </a:cubicBezTo>
                      <a:cubicBezTo>
                        <a:pt x="857005" y="467938"/>
                        <a:pt x="855888" y="496841"/>
                        <a:pt x="858867" y="525624"/>
                      </a:cubicBezTo>
                      <a:cubicBezTo>
                        <a:pt x="860428" y="540691"/>
                        <a:pt x="859678" y="567454"/>
                        <a:pt x="871867" y="578712"/>
                      </a:cubicBezTo>
                      <a:cubicBezTo>
                        <a:pt x="890777" y="596176"/>
                        <a:pt x="925423" y="561721"/>
                        <a:pt x="938437" y="547203"/>
                      </a:cubicBezTo>
                      <a:cubicBezTo>
                        <a:pt x="978539" y="502479"/>
                        <a:pt x="983385" y="433627"/>
                        <a:pt x="996614" y="377354"/>
                      </a:cubicBezTo>
                      <a:cubicBezTo>
                        <a:pt x="1002730" y="351316"/>
                        <a:pt x="998552" y="324968"/>
                        <a:pt x="1003942" y="299479"/>
                      </a:cubicBezTo>
                      <a:cubicBezTo>
                        <a:pt x="1008893" y="276062"/>
                        <a:pt x="1039466" y="271727"/>
                        <a:pt x="1061709" y="272167"/>
                      </a:cubicBezTo>
                      <a:cubicBezTo>
                        <a:pt x="1032897" y="308283"/>
                        <a:pt x="1032157" y="380157"/>
                        <a:pt x="1026333" y="424031"/>
                      </a:cubicBezTo>
                      <a:cubicBezTo>
                        <a:pt x="1019262" y="477295"/>
                        <a:pt x="1009624" y="529682"/>
                        <a:pt x="1018785" y="583486"/>
                      </a:cubicBezTo>
                      <a:cubicBezTo>
                        <a:pt x="1024581" y="617554"/>
                        <a:pt x="1043692" y="642494"/>
                        <a:pt x="1078461" y="651278"/>
                      </a:cubicBezTo>
                      <a:cubicBezTo>
                        <a:pt x="1097252" y="656019"/>
                        <a:pt x="1107669" y="650891"/>
                        <a:pt x="1124770" y="647368"/>
                      </a:cubicBezTo>
                      <a:cubicBezTo>
                        <a:pt x="1124680" y="654458"/>
                        <a:pt x="1122832" y="661342"/>
                        <a:pt x="1119695" y="667926"/>
                      </a:cubicBezTo>
                      <a:cubicBezTo>
                        <a:pt x="1131053" y="705775"/>
                        <a:pt x="1138075" y="755268"/>
                        <a:pt x="1139918" y="795193"/>
                      </a:cubicBezTo>
                      <a:cubicBezTo>
                        <a:pt x="1142926" y="859988"/>
                        <a:pt x="1140157" y="925870"/>
                        <a:pt x="1140372" y="991022"/>
                      </a:cubicBezTo>
                      <a:close/>
                      <a:moveTo>
                        <a:pt x="1106733" y="809535"/>
                      </a:moveTo>
                      <a:cubicBezTo>
                        <a:pt x="1104953" y="776751"/>
                        <a:pt x="1106853" y="743528"/>
                        <a:pt x="1107049" y="710711"/>
                      </a:cubicBezTo>
                      <a:cubicBezTo>
                        <a:pt x="1107101" y="701817"/>
                        <a:pt x="1106571" y="692856"/>
                        <a:pt x="1108352" y="684888"/>
                      </a:cubicBezTo>
                      <a:cubicBezTo>
                        <a:pt x="1098240" y="696494"/>
                        <a:pt x="1084524" y="706543"/>
                        <a:pt x="1070264" y="714234"/>
                      </a:cubicBezTo>
                      <a:cubicBezTo>
                        <a:pt x="1071286" y="714163"/>
                        <a:pt x="1072312" y="714148"/>
                        <a:pt x="1073339" y="714187"/>
                      </a:cubicBezTo>
                      <a:cubicBezTo>
                        <a:pt x="1069109" y="733760"/>
                        <a:pt x="1055622" y="740597"/>
                        <a:pt x="1044661" y="754232"/>
                      </a:cubicBezTo>
                      <a:cubicBezTo>
                        <a:pt x="1032463" y="769409"/>
                        <a:pt x="1037079" y="790076"/>
                        <a:pt x="1046513" y="810776"/>
                      </a:cubicBezTo>
                      <a:cubicBezTo>
                        <a:pt x="1056434" y="832560"/>
                        <a:pt x="1068068" y="850654"/>
                        <a:pt x="1074680" y="874372"/>
                      </a:cubicBezTo>
                      <a:cubicBezTo>
                        <a:pt x="1082319" y="901852"/>
                        <a:pt x="1091390" y="935653"/>
                        <a:pt x="1108538" y="958802"/>
                      </a:cubicBezTo>
                      <a:cubicBezTo>
                        <a:pt x="1119242" y="910851"/>
                        <a:pt x="1109359" y="857753"/>
                        <a:pt x="1106733" y="809511"/>
                      </a:cubicBezTo>
                      <a:close/>
                      <a:moveTo>
                        <a:pt x="766531" y="222134"/>
                      </a:moveTo>
                      <a:cubicBezTo>
                        <a:pt x="774107" y="201791"/>
                        <a:pt x="768770" y="155001"/>
                        <a:pt x="764798" y="142836"/>
                      </a:cubicBezTo>
                      <a:cubicBezTo>
                        <a:pt x="723922" y="143204"/>
                        <a:pt x="754433" y="200603"/>
                        <a:pt x="739462" y="221680"/>
                      </a:cubicBezTo>
                      <a:cubicBezTo>
                        <a:pt x="748494" y="221456"/>
                        <a:pt x="757508" y="221475"/>
                        <a:pt x="766531" y="222110"/>
                      </a:cubicBezTo>
                      <a:close/>
                      <a:moveTo>
                        <a:pt x="182061" y="238719"/>
                      </a:moveTo>
                      <a:cubicBezTo>
                        <a:pt x="192836" y="268104"/>
                        <a:pt x="188683" y="322051"/>
                        <a:pt x="214277" y="344227"/>
                      </a:cubicBezTo>
                      <a:cubicBezTo>
                        <a:pt x="214678" y="342847"/>
                        <a:pt x="215260" y="341530"/>
                        <a:pt x="216010" y="340303"/>
                      </a:cubicBezTo>
                      <a:cubicBezTo>
                        <a:pt x="230628" y="316580"/>
                        <a:pt x="248698" y="295335"/>
                        <a:pt x="263751" y="271947"/>
                      </a:cubicBezTo>
                      <a:cubicBezTo>
                        <a:pt x="274879" y="254684"/>
                        <a:pt x="282690" y="234623"/>
                        <a:pt x="296635" y="219260"/>
                      </a:cubicBezTo>
                      <a:cubicBezTo>
                        <a:pt x="329815" y="182714"/>
                        <a:pt x="376267" y="202255"/>
                        <a:pt x="417506" y="209440"/>
                      </a:cubicBezTo>
                      <a:cubicBezTo>
                        <a:pt x="464258" y="217589"/>
                        <a:pt x="511365" y="224588"/>
                        <a:pt x="558604" y="229706"/>
                      </a:cubicBezTo>
                      <a:cubicBezTo>
                        <a:pt x="560858" y="228006"/>
                        <a:pt x="563221" y="226273"/>
                        <a:pt x="565766" y="224545"/>
                      </a:cubicBezTo>
                      <a:cubicBezTo>
                        <a:pt x="544979" y="220687"/>
                        <a:pt x="529812" y="210184"/>
                        <a:pt x="529960" y="180446"/>
                      </a:cubicBezTo>
                      <a:cubicBezTo>
                        <a:pt x="530184" y="127874"/>
                        <a:pt x="532595" y="53331"/>
                        <a:pt x="511236" y="6220"/>
                      </a:cubicBezTo>
                      <a:cubicBezTo>
                        <a:pt x="490908" y="22930"/>
                        <a:pt x="466120" y="32153"/>
                        <a:pt x="470360" y="61371"/>
                      </a:cubicBezTo>
                      <a:cubicBezTo>
                        <a:pt x="473558" y="83403"/>
                        <a:pt x="477220" y="104285"/>
                        <a:pt x="478228" y="126824"/>
                      </a:cubicBezTo>
                      <a:cubicBezTo>
                        <a:pt x="479660" y="158357"/>
                        <a:pt x="484644" y="189417"/>
                        <a:pt x="450480" y="192859"/>
                      </a:cubicBezTo>
                      <a:cubicBezTo>
                        <a:pt x="426887" y="195246"/>
                        <a:pt x="402501" y="186653"/>
                        <a:pt x="378392" y="181368"/>
                      </a:cubicBezTo>
                      <a:cubicBezTo>
                        <a:pt x="349661" y="175042"/>
                        <a:pt x="320233" y="168411"/>
                        <a:pt x="293699" y="155440"/>
                      </a:cubicBezTo>
                      <a:cubicBezTo>
                        <a:pt x="263994" y="140917"/>
                        <a:pt x="257573" y="124179"/>
                        <a:pt x="252708" y="92875"/>
                      </a:cubicBezTo>
                      <a:cubicBezTo>
                        <a:pt x="247868" y="61743"/>
                        <a:pt x="244239" y="33390"/>
                        <a:pt x="213356" y="59896"/>
                      </a:cubicBezTo>
                      <a:cubicBezTo>
                        <a:pt x="189385" y="80467"/>
                        <a:pt x="164798" y="124456"/>
                        <a:pt x="162144" y="155492"/>
                      </a:cubicBezTo>
                      <a:cubicBezTo>
                        <a:pt x="150332" y="168764"/>
                        <a:pt x="153231" y="192869"/>
                        <a:pt x="152051" y="204561"/>
                      </a:cubicBezTo>
                      <a:cubicBezTo>
                        <a:pt x="149115" y="233683"/>
                        <a:pt x="150414" y="240700"/>
                        <a:pt x="182061" y="2386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29"/>
                <p:cNvSpPr/>
                <p:nvPr/>
              </p:nvSpPr>
              <p:spPr>
                <a:xfrm>
                  <a:off x="1432092" y="925304"/>
                  <a:ext cx="1197675" cy="264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675" h="2643396" extrusionOk="0">
                      <a:moveTo>
                        <a:pt x="360727" y="581856"/>
                      </a:moveTo>
                      <a:cubicBezTo>
                        <a:pt x="360441" y="581145"/>
                        <a:pt x="361267" y="580491"/>
                        <a:pt x="361916" y="580668"/>
                      </a:cubicBezTo>
                      <a:cubicBezTo>
                        <a:pt x="363349" y="581045"/>
                        <a:pt x="364824" y="580987"/>
                        <a:pt x="366246" y="581369"/>
                      </a:cubicBezTo>
                      <a:cubicBezTo>
                        <a:pt x="367893" y="581813"/>
                        <a:pt x="369373" y="582802"/>
                        <a:pt x="370806" y="583699"/>
                      </a:cubicBezTo>
                      <a:cubicBezTo>
                        <a:pt x="373355" y="585313"/>
                        <a:pt x="375795" y="587084"/>
                        <a:pt x="378377" y="588655"/>
                      </a:cubicBezTo>
                      <a:cubicBezTo>
                        <a:pt x="380798" y="590130"/>
                        <a:pt x="383271" y="591519"/>
                        <a:pt x="385777" y="592846"/>
                      </a:cubicBezTo>
                      <a:cubicBezTo>
                        <a:pt x="388374" y="594226"/>
                        <a:pt x="391224" y="595453"/>
                        <a:pt x="393382" y="597468"/>
                      </a:cubicBezTo>
                      <a:cubicBezTo>
                        <a:pt x="394815" y="598790"/>
                        <a:pt x="395717" y="600055"/>
                        <a:pt x="395660" y="602070"/>
                      </a:cubicBezTo>
                      <a:cubicBezTo>
                        <a:pt x="395698" y="602991"/>
                        <a:pt x="395325" y="603884"/>
                        <a:pt x="394647" y="604509"/>
                      </a:cubicBezTo>
                      <a:cubicBezTo>
                        <a:pt x="391850" y="607173"/>
                        <a:pt x="387754" y="605741"/>
                        <a:pt x="384789" y="604094"/>
                      </a:cubicBezTo>
                      <a:cubicBezTo>
                        <a:pt x="379752" y="601229"/>
                        <a:pt x="374945" y="597979"/>
                        <a:pt x="370409" y="594369"/>
                      </a:cubicBezTo>
                      <a:cubicBezTo>
                        <a:pt x="368218" y="592741"/>
                        <a:pt x="366141" y="590961"/>
                        <a:pt x="364203" y="589036"/>
                      </a:cubicBezTo>
                      <a:cubicBezTo>
                        <a:pt x="363048" y="587919"/>
                        <a:pt x="362169" y="586544"/>
                        <a:pt x="361639" y="585026"/>
                      </a:cubicBezTo>
                      <a:cubicBezTo>
                        <a:pt x="361300" y="583966"/>
                        <a:pt x="361124" y="582897"/>
                        <a:pt x="360727" y="581856"/>
                      </a:cubicBezTo>
                      <a:close/>
                      <a:moveTo>
                        <a:pt x="399169" y="521879"/>
                      </a:moveTo>
                      <a:cubicBezTo>
                        <a:pt x="408287" y="538698"/>
                        <a:pt x="422313" y="551646"/>
                        <a:pt x="439271" y="560320"/>
                      </a:cubicBezTo>
                      <a:cubicBezTo>
                        <a:pt x="444857" y="563185"/>
                        <a:pt x="449932" y="556472"/>
                        <a:pt x="445864" y="551780"/>
                      </a:cubicBezTo>
                      <a:cubicBezTo>
                        <a:pt x="434717" y="538889"/>
                        <a:pt x="423335" y="526434"/>
                        <a:pt x="414790" y="511596"/>
                      </a:cubicBezTo>
                      <a:cubicBezTo>
                        <a:pt x="410698" y="504587"/>
                        <a:pt x="407676" y="497006"/>
                        <a:pt x="405819" y="489105"/>
                      </a:cubicBezTo>
                      <a:cubicBezTo>
                        <a:pt x="404262" y="482354"/>
                        <a:pt x="403838" y="471842"/>
                        <a:pt x="397985" y="467039"/>
                      </a:cubicBezTo>
                      <a:cubicBezTo>
                        <a:pt x="397144" y="464905"/>
                        <a:pt x="394733" y="463860"/>
                        <a:pt x="392604" y="464700"/>
                      </a:cubicBezTo>
                      <a:cubicBezTo>
                        <a:pt x="391425" y="465163"/>
                        <a:pt x="390523" y="466141"/>
                        <a:pt x="390155" y="467354"/>
                      </a:cubicBezTo>
                      <a:cubicBezTo>
                        <a:pt x="386975" y="476196"/>
                        <a:pt x="388083" y="486245"/>
                        <a:pt x="389744" y="495340"/>
                      </a:cubicBezTo>
                      <a:cubicBezTo>
                        <a:pt x="391463" y="504626"/>
                        <a:pt x="394638" y="513582"/>
                        <a:pt x="399149" y="521879"/>
                      </a:cubicBezTo>
                      <a:close/>
                      <a:moveTo>
                        <a:pt x="1200970" y="537376"/>
                      </a:moveTo>
                      <a:cubicBezTo>
                        <a:pt x="1196028" y="567529"/>
                        <a:pt x="1187020" y="596947"/>
                        <a:pt x="1176168" y="625458"/>
                      </a:cubicBezTo>
                      <a:cubicBezTo>
                        <a:pt x="1166806" y="650054"/>
                        <a:pt x="1156523" y="674679"/>
                        <a:pt x="1142826" y="697218"/>
                      </a:cubicBezTo>
                      <a:cubicBezTo>
                        <a:pt x="1142563" y="697652"/>
                        <a:pt x="1142267" y="698068"/>
                        <a:pt x="1142000" y="698502"/>
                      </a:cubicBezTo>
                      <a:cubicBezTo>
                        <a:pt x="1143461" y="699342"/>
                        <a:pt x="1144530" y="700722"/>
                        <a:pt x="1144979" y="702345"/>
                      </a:cubicBezTo>
                      <a:cubicBezTo>
                        <a:pt x="1152274" y="729080"/>
                        <a:pt x="1155482" y="757376"/>
                        <a:pt x="1159115" y="784803"/>
                      </a:cubicBezTo>
                      <a:cubicBezTo>
                        <a:pt x="1162748" y="812231"/>
                        <a:pt x="1165455" y="839820"/>
                        <a:pt x="1167155" y="867462"/>
                      </a:cubicBezTo>
                      <a:cubicBezTo>
                        <a:pt x="1173175" y="965489"/>
                        <a:pt x="1165722" y="1064633"/>
                        <a:pt x="1146626" y="1160941"/>
                      </a:cubicBezTo>
                      <a:cubicBezTo>
                        <a:pt x="1132843" y="1230485"/>
                        <a:pt x="1112453" y="1298268"/>
                        <a:pt x="1086215" y="1363888"/>
                      </a:cubicBezTo>
                      <a:cubicBezTo>
                        <a:pt x="1086553" y="1365282"/>
                        <a:pt x="1086387" y="1366752"/>
                        <a:pt x="1085737" y="1368032"/>
                      </a:cubicBezTo>
                      <a:cubicBezTo>
                        <a:pt x="1083197" y="1373322"/>
                        <a:pt x="1080782" y="1378592"/>
                        <a:pt x="1078099" y="1383638"/>
                      </a:cubicBezTo>
                      <a:cubicBezTo>
                        <a:pt x="1070188" y="1402439"/>
                        <a:pt x="1061867" y="1421091"/>
                        <a:pt x="1053001" y="1439495"/>
                      </a:cubicBezTo>
                      <a:cubicBezTo>
                        <a:pt x="1053436" y="1440388"/>
                        <a:pt x="1053665" y="1441367"/>
                        <a:pt x="1053679" y="1442360"/>
                      </a:cubicBezTo>
                      <a:cubicBezTo>
                        <a:pt x="1055407" y="1529401"/>
                        <a:pt x="1057809" y="1616428"/>
                        <a:pt x="1059833" y="1703465"/>
                      </a:cubicBezTo>
                      <a:cubicBezTo>
                        <a:pt x="1063428" y="1858003"/>
                        <a:pt x="1068493" y="2012498"/>
                        <a:pt x="1075024" y="2166945"/>
                      </a:cubicBezTo>
                      <a:cubicBezTo>
                        <a:pt x="1081588" y="2321912"/>
                        <a:pt x="1089600" y="2476808"/>
                        <a:pt x="1099052" y="2631632"/>
                      </a:cubicBezTo>
                      <a:cubicBezTo>
                        <a:pt x="1099324" y="2636072"/>
                        <a:pt x="1096274" y="2638411"/>
                        <a:pt x="1092870" y="2638736"/>
                      </a:cubicBezTo>
                      <a:cubicBezTo>
                        <a:pt x="1091910" y="2642511"/>
                        <a:pt x="1088544" y="2645179"/>
                        <a:pt x="1084649" y="2645248"/>
                      </a:cubicBezTo>
                      <a:cubicBezTo>
                        <a:pt x="1024065" y="2648265"/>
                        <a:pt x="963463" y="2649148"/>
                        <a:pt x="902808" y="2649468"/>
                      </a:cubicBezTo>
                      <a:cubicBezTo>
                        <a:pt x="794732" y="2650036"/>
                        <a:pt x="686656" y="2648900"/>
                        <a:pt x="578594" y="2647306"/>
                      </a:cubicBezTo>
                      <a:cubicBezTo>
                        <a:pt x="524789" y="2646513"/>
                        <a:pt x="471000" y="2645390"/>
                        <a:pt x="417229" y="2643935"/>
                      </a:cubicBezTo>
                      <a:cubicBezTo>
                        <a:pt x="363573" y="2642565"/>
                        <a:pt x="309812" y="2641982"/>
                        <a:pt x="256203" y="2639476"/>
                      </a:cubicBezTo>
                      <a:cubicBezTo>
                        <a:pt x="252542" y="2641534"/>
                        <a:pt x="246411" y="2639476"/>
                        <a:pt x="246999" y="2634468"/>
                      </a:cubicBezTo>
                      <a:cubicBezTo>
                        <a:pt x="252542" y="2586980"/>
                        <a:pt x="260448" y="2539745"/>
                        <a:pt x="267442" y="2492448"/>
                      </a:cubicBezTo>
                      <a:cubicBezTo>
                        <a:pt x="274350" y="2445729"/>
                        <a:pt x="281234" y="2399004"/>
                        <a:pt x="288094" y="2352271"/>
                      </a:cubicBezTo>
                      <a:cubicBezTo>
                        <a:pt x="312423" y="2184857"/>
                        <a:pt x="334098" y="2017105"/>
                        <a:pt x="353122" y="1849008"/>
                      </a:cubicBezTo>
                      <a:cubicBezTo>
                        <a:pt x="362670" y="1764569"/>
                        <a:pt x="372118" y="1680105"/>
                        <a:pt x="380812" y="1595570"/>
                      </a:cubicBezTo>
                      <a:cubicBezTo>
                        <a:pt x="385109" y="1553783"/>
                        <a:pt x="389711" y="1512024"/>
                        <a:pt x="394270" y="1470269"/>
                      </a:cubicBezTo>
                      <a:cubicBezTo>
                        <a:pt x="396576" y="1449139"/>
                        <a:pt x="398524" y="1427923"/>
                        <a:pt x="400601" y="1406726"/>
                      </a:cubicBezTo>
                      <a:cubicBezTo>
                        <a:pt x="400558" y="1406559"/>
                        <a:pt x="400510" y="1406397"/>
                        <a:pt x="400467" y="1406249"/>
                      </a:cubicBezTo>
                      <a:cubicBezTo>
                        <a:pt x="388532" y="1393177"/>
                        <a:pt x="377193" y="1379480"/>
                        <a:pt x="365616" y="1366089"/>
                      </a:cubicBezTo>
                      <a:cubicBezTo>
                        <a:pt x="349785" y="1347747"/>
                        <a:pt x="334098" y="1329285"/>
                        <a:pt x="318558" y="1310709"/>
                      </a:cubicBezTo>
                      <a:cubicBezTo>
                        <a:pt x="264019" y="1245872"/>
                        <a:pt x="208973" y="1181460"/>
                        <a:pt x="154959" y="1116184"/>
                      </a:cubicBezTo>
                      <a:cubicBezTo>
                        <a:pt x="130167" y="1086216"/>
                        <a:pt x="105595" y="1056068"/>
                        <a:pt x="82626" y="1024669"/>
                      </a:cubicBezTo>
                      <a:cubicBezTo>
                        <a:pt x="70839" y="1008551"/>
                        <a:pt x="59424" y="992157"/>
                        <a:pt x="48568" y="975390"/>
                      </a:cubicBezTo>
                      <a:cubicBezTo>
                        <a:pt x="41335" y="964214"/>
                        <a:pt x="34269" y="952952"/>
                        <a:pt x="28202" y="941122"/>
                      </a:cubicBezTo>
                      <a:cubicBezTo>
                        <a:pt x="26082" y="941084"/>
                        <a:pt x="24034" y="939919"/>
                        <a:pt x="23270" y="937188"/>
                      </a:cubicBezTo>
                      <a:cubicBezTo>
                        <a:pt x="13512" y="902294"/>
                        <a:pt x="7468" y="866250"/>
                        <a:pt x="7420" y="829947"/>
                      </a:cubicBezTo>
                      <a:cubicBezTo>
                        <a:pt x="7396" y="811653"/>
                        <a:pt x="8523" y="793373"/>
                        <a:pt x="10800" y="775217"/>
                      </a:cubicBezTo>
                      <a:cubicBezTo>
                        <a:pt x="11597" y="768844"/>
                        <a:pt x="12347" y="762208"/>
                        <a:pt x="13364" y="755586"/>
                      </a:cubicBezTo>
                      <a:cubicBezTo>
                        <a:pt x="12333" y="754808"/>
                        <a:pt x="11726" y="753500"/>
                        <a:pt x="12180" y="751767"/>
                      </a:cubicBezTo>
                      <a:cubicBezTo>
                        <a:pt x="17703" y="730603"/>
                        <a:pt x="27934" y="709988"/>
                        <a:pt x="37411" y="690338"/>
                      </a:cubicBezTo>
                      <a:cubicBezTo>
                        <a:pt x="47250" y="669929"/>
                        <a:pt x="57500" y="649758"/>
                        <a:pt x="68003" y="629674"/>
                      </a:cubicBezTo>
                      <a:cubicBezTo>
                        <a:pt x="82645" y="601697"/>
                        <a:pt x="97817" y="573979"/>
                        <a:pt x="113276" y="546413"/>
                      </a:cubicBezTo>
                      <a:cubicBezTo>
                        <a:pt x="116900" y="512594"/>
                        <a:pt x="122786" y="478917"/>
                        <a:pt x="127747" y="445312"/>
                      </a:cubicBezTo>
                      <a:cubicBezTo>
                        <a:pt x="133509" y="406246"/>
                        <a:pt x="139328" y="367189"/>
                        <a:pt x="145215" y="328141"/>
                      </a:cubicBezTo>
                      <a:cubicBezTo>
                        <a:pt x="155107" y="262598"/>
                        <a:pt x="160234" y="192896"/>
                        <a:pt x="187976" y="131864"/>
                      </a:cubicBezTo>
                      <a:cubicBezTo>
                        <a:pt x="199129" y="107320"/>
                        <a:pt x="214879" y="84270"/>
                        <a:pt x="234954" y="66162"/>
                      </a:cubicBezTo>
                      <a:cubicBezTo>
                        <a:pt x="256175" y="47018"/>
                        <a:pt x="281086" y="35489"/>
                        <a:pt x="308952" y="29679"/>
                      </a:cubicBezTo>
                      <a:cubicBezTo>
                        <a:pt x="363377" y="18316"/>
                        <a:pt x="437977" y="5020"/>
                        <a:pt x="476748" y="56987"/>
                      </a:cubicBezTo>
                      <a:cubicBezTo>
                        <a:pt x="478242" y="58987"/>
                        <a:pt x="479579" y="61054"/>
                        <a:pt x="480844" y="63150"/>
                      </a:cubicBezTo>
                      <a:cubicBezTo>
                        <a:pt x="499649" y="35813"/>
                        <a:pt x="533316" y="20135"/>
                        <a:pt x="564801" y="12759"/>
                      </a:cubicBezTo>
                      <a:cubicBezTo>
                        <a:pt x="602101" y="4018"/>
                        <a:pt x="648023" y="891"/>
                        <a:pt x="681074" y="23807"/>
                      </a:cubicBezTo>
                      <a:cubicBezTo>
                        <a:pt x="710765" y="44393"/>
                        <a:pt x="729245" y="82113"/>
                        <a:pt x="741357" y="115145"/>
                      </a:cubicBezTo>
                      <a:cubicBezTo>
                        <a:pt x="749039" y="136089"/>
                        <a:pt x="754157" y="157815"/>
                        <a:pt x="757618" y="179824"/>
                      </a:cubicBezTo>
                      <a:cubicBezTo>
                        <a:pt x="803172" y="120792"/>
                        <a:pt x="892357" y="111154"/>
                        <a:pt x="952602" y="154908"/>
                      </a:cubicBezTo>
                      <a:cubicBezTo>
                        <a:pt x="1000257" y="189525"/>
                        <a:pt x="1018418" y="247402"/>
                        <a:pt x="1022824" y="305144"/>
                      </a:cubicBezTo>
                      <a:cubicBezTo>
                        <a:pt x="1054333" y="295119"/>
                        <a:pt x="1087823" y="292679"/>
                        <a:pt x="1120369" y="298762"/>
                      </a:cubicBezTo>
                      <a:cubicBezTo>
                        <a:pt x="1134724" y="301444"/>
                        <a:pt x="1149300" y="305899"/>
                        <a:pt x="1160084" y="316259"/>
                      </a:cubicBezTo>
                      <a:cubicBezTo>
                        <a:pt x="1171093" y="326838"/>
                        <a:pt x="1175161" y="342363"/>
                        <a:pt x="1179496" y="356490"/>
                      </a:cubicBezTo>
                      <a:cubicBezTo>
                        <a:pt x="1188729" y="386567"/>
                        <a:pt x="1198024" y="416710"/>
                        <a:pt x="1202378" y="447952"/>
                      </a:cubicBezTo>
                      <a:cubicBezTo>
                        <a:pt x="1206532" y="477714"/>
                        <a:pt x="1205815" y="507719"/>
                        <a:pt x="1200970" y="537376"/>
                      </a:cubicBezTo>
                      <a:close/>
                      <a:moveTo>
                        <a:pt x="759957" y="196433"/>
                      </a:moveTo>
                      <a:cubicBezTo>
                        <a:pt x="761093" y="205924"/>
                        <a:pt x="761981" y="215434"/>
                        <a:pt x="762621" y="224968"/>
                      </a:cubicBezTo>
                      <a:cubicBezTo>
                        <a:pt x="763261" y="234311"/>
                        <a:pt x="763576" y="243659"/>
                        <a:pt x="763752" y="253016"/>
                      </a:cubicBezTo>
                      <a:cubicBezTo>
                        <a:pt x="790101" y="251670"/>
                        <a:pt x="816411" y="249545"/>
                        <a:pt x="842692" y="246642"/>
                      </a:cubicBezTo>
                      <a:cubicBezTo>
                        <a:pt x="844864" y="246399"/>
                        <a:pt x="847314" y="247411"/>
                        <a:pt x="849281" y="248901"/>
                      </a:cubicBezTo>
                      <a:cubicBezTo>
                        <a:pt x="852689" y="249483"/>
                        <a:pt x="855979" y="250610"/>
                        <a:pt x="859029" y="252242"/>
                      </a:cubicBezTo>
                      <a:cubicBezTo>
                        <a:pt x="884809" y="266216"/>
                        <a:pt x="876655" y="297520"/>
                        <a:pt x="862959" y="318813"/>
                      </a:cubicBezTo>
                      <a:cubicBezTo>
                        <a:pt x="868835" y="360027"/>
                        <a:pt x="855960" y="399495"/>
                        <a:pt x="834042" y="434384"/>
                      </a:cubicBezTo>
                      <a:cubicBezTo>
                        <a:pt x="810777" y="471407"/>
                        <a:pt x="779230" y="503074"/>
                        <a:pt x="743104" y="527957"/>
                      </a:cubicBezTo>
                      <a:cubicBezTo>
                        <a:pt x="737853" y="559695"/>
                        <a:pt x="729627" y="592106"/>
                        <a:pt x="712670" y="616870"/>
                      </a:cubicBezTo>
                      <a:cubicBezTo>
                        <a:pt x="707031" y="654002"/>
                        <a:pt x="727207" y="689293"/>
                        <a:pt x="754653" y="713249"/>
                      </a:cubicBezTo>
                      <a:cubicBezTo>
                        <a:pt x="768097" y="724984"/>
                        <a:pt x="786005" y="739760"/>
                        <a:pt x="804347" y="741894"/>
                      </a:cubicBezTo>
                      <a:cubicBezTo>
                        <a:pt x="822512" y="744023"/>
                        <a:pt x="842731" y="735262"/>
                        <a:pt x="858294" y="726617"/>
                      </a:cubicBezTo>
                      <a:cubicBezTo>
                        <a:pt x="919083" y="692883"/>
                        <a:pt x="948682" y="626318"/>
                        <a:pt x="967483" y="562617"/>
                      </a:cubicBezTo>
                      <a:cubicBezTo>
                        <a:pt x="988727" y="490633"/>
                        <a:pt x="1007552" y="415097"/>
                        <a:pt x="1007771" y="339618"/>
                      </a:cubicBezTo>
                      <a:cubicBezTo>
                        <a:pt x="1007972" y="271879"/>
                        <a:pt x="992790" y="193316"/>
                        <a:pt x="927795" y="158651"/>
                      </a:cubicBezTo>
                      <a:cubicBezTo>
                        <a:pt x="869680" y="127705"/>
                        <a:pt x="801181" y="147585"/>
                        <a:pt x="759948" y="196433"/>
                      </a:cubicBezTo>
                      <a:close/>
                      <a:moveTo>
                        <a:pt x="890343" y="917800"/>
                      </a:moveTo>
                      <a:cubicBezTo>
                        <a:pt x="889884" y="917729"/>
                        <a:pt x="889436" y="917624"/>
                        <a:pt x="888996" y="917481"/>
                      </a:cubicBezTo>
                      <a:cubicBezTo>
                        <a:pt x="886795" y="923663"/>
                        <a:pt x="885268" y="930065"/>
                        <a:pt x="884447" y="936577"/>
                      </a:cubicBezTo>
                      <a:cubicBezTo>
                        <a:pt x="885955" y="930180"/>
                        <a:pt x="887922" y="923897"/>
                        <a:pt x="890333" y="917781"/>
                      </a:cubicBezTo>
                      <a:close/>
                      <a:moveTo>
                        <a:pt x="724796" y="548395"/>
                      </a:moveTo>
                      <a:cubicBezTo>
                        <a:pt x="725526" y="545139"/>
                        <a:pt x="726190" y="541878"/>
                        <a:pt x="726839" y="538617"/>
                      </a:cubicBezTo>
                      <a:cubicBezTo>
                        <a:pt x="712512" y="547368"/>
                        <a:pt x="697588" y="555097"/>
                        <a:pt x="682173" y="561743"/>
                      </a:cubicBezTo>
                      <a:cubicBezTo>
                        <a:pt x="647890" y="576514"/>
                        <a:pt x="611573" y="585642"/>
                        <a:pt x="574474" y="589571"/>
                      </a:cubicBezTo>
                      <a:cubicBezTo>
                        <a:pt x="555478" y="591581"/>
                        <a:pt x="536118" y="592469"/>
                        <a:pt x="517036" y="591309"/>
                      </a:cubicBezTo>
                      <a:cubicBezTo>
                        <a:pt x="507383" y="590722"/>
                        <a:pt x="497749" y="589695"/>
                        <a:pt x="488167" y="588402"/>
                      </a:cubicBezTo>
                      <a:lnTo>
                        <a:pt x="482987" y="587705"/>
                      </a:lnTo>
                      <a:cubicBezTo>
                        <a:pt x="492297" y="601965"/>
                        <a:pt x="501807" y="616674"/>
                        <a:pt x="515404" y="626962"/>
                      </a:cubicBezTo>
                      <a:cubicBezTo>
                        <a:pt x="530375" y="638296"/>
                        <a:pt x="548966" y="643466"/>
                        <a:pt x="567384" y="645581"/>
                      </a:cubicBezTo>
                      <a:cubicBezTo>
                        <a:pt x="586562" y="647782"/>
                        <a:pt x="606350" y="647562"/>
                        <a:pt x="625600" y="646474"/>
                      </a:cubicBezTo>
                      <a:cubicBezTo>
                        <a:pt x="645765" y="645338"/>
                        <a:pt x="666518" y="641556"/>
                        <a:pt x="682956" y="629034"/>
                      </a:cubicBezTo>
                      <a:cubicBezTo>
                        <a:pt x="707838" y="610052"/>
                        <a:pt x="718231" y="577669"/>
                        <a:pt x="724786" y="548375"/>
                      </a:cubicBezTo>
                      <a:close/>
                      <a:moveTo>
                        <a:pt x="748394" y="923443"/>
                      </a:moveTo>
                      <a:cubicBezTo>
                        <a:pt x="745706" y="923209"/>
                        <a:pt x="743038" y="922765"/>
                        <a:pt x="740421" y="922107"/>
                      </a:cubicBezTo>
                      <a:cubicBezTo>
                        <a:pt x="741033" y="923090"/>
                        <a:pt x="741629" y="924083"/>
                        <a:pt x="742217" y="925086"/>
                      </a:cubicBezTo>
                      <a:cubicBezTo>
                        <a:pt x="744246" y="924470"/>
                        <a:pt x="746298" y="923916"/>
                        <a:pt x="748385" y="923424"/>
                      </a:cubicBezTo>
                      <a:close/>
                      <a:moveTo>
                        <a:pt x="914934" y="879689"/>
                      </a:moveTo>
                      <a:cubicBezTo>
                        <a:pt x="919622" y="875096"/>
                        <a:pt x="924792" y="871019"/>
                        <a:pt x="930345" y="867524"/>
                      </a:cubicBezTo>
                      <a:cubicBezTo>
                        <a:pt x="925504" y="870379"/>
                        <a:pt x="920921" y="873645"/>
                        <a:pt x="916638" y="877282"/>
                      </a:cubicBezTo>
                      <a:cubicBezTo>
                        <a:pt x="916070" y="877760"/>
                        <a:pt x="915545" y="878295"/>
                        <a:pt x="914991" y="878796"/>
                      </a:cubicBezTo>
                      <a:cubicBezTo>
                        <a:pt x="914987" y="879087"/>
                        <a:pt x="914963" y="879378"/>
                        <a:pt x="914924" y="879670"/>
                      </a:cubicBezTo>
                      <a:close/>
                      <a:moveTo>
                        <a:pt x="487213" y="76054"/>
                      </a:moveTo>
                      <a:cubicBezTo>
                        <a:pt x="495429" y="97094"/>
                        <a:pt x="495935" y="121084"/>
                        <a:pt x="496455" y="143422"/>
                      </a:cubicBezTo>
                      <a:cubicBezTo>
                        <a:pt x="497205" y="175590"/>
                        <a:pt x="497004" y="207829"/>
                        <a:pt x="495295" y="239973"/>
                      </a:cubicBezTo>
                      <a:cubicBezTo>
                        <a:pt x="579520" y="252472"/>
                        <a:pt x="664738" y="257031"/>
                        <a:pt x="749817" y="253589"/>
                      </a:cubicBezTo>
                      <a:cubicBezTo>
                        <a:pt x="749440" y="238827"/>
                        <a:pt x="748614" y="224085"/>
                        <a:pt x="747076" y="209404"/>
                      </a:cubicBezTo>
                      <a:cubicBezTo>
                        <a:pt x="743496" y="175232"/>
                        <a:pt x="736225" y="140973"/>
                        <a:pt x="722729" y="109277"/>
                      </a:cubicBezTo>
                      <a:cubicBezTo>
                        <a:pt x="709915" y="79200"/>
                        <a:pt x="690475" y="42917"/>
                        <a:pt x="658312" y="30504"/>
                      </a:cubicBezTo>
                      <a:cubicBezTo>
                        <a:pt x="628001" y="18813"/>
                        <a:pt x="591813" y="22116"/>
                        <a:pt x="561025" y="30280"/>
                      </a:cubicBezTo>
                      <a:cubicBezTo>
                        <a:pt x="531808" y="38029"/>
                        <a:pt x="506118" y="52523"/>
                        <a:pt x="487213" y="76054"/>
                      </a:cubicBezTo>
                      <a:close/>
                      <a:moveTo>
                        <a:pt x="187576" y="179824"/>
                      </a:moveTo>
                      <a:cubicBezTo>
                        <a:pt x="183885" y="192920"/>
                        <a:pt x="181002" y="206201"/>
                        <a:pt x="178457" y="219554"/>
                      </a:cubicBezTo>
                      <a:cubicBezTo>
                        <a:pt x="185618" y="197842"/>
                        <a:pt x="193901" y="176277"/>
                        <a:pt x="204590" y="156388"/>
                      </a:cubicBezTo>
                      <a:cubicBezTo>
                        <a:pt x="207288" y="151370"/>
                        <a:pt x="216636" y="153347"/>
                        <a:pt x="215905" y="159453"/>
                      </a:cubicBezTo>
                      <a:cubicBezTo>
                        <a:pt x="212468" y="188647"/>
                        <a:pt x="212186" y="218127"/>
                        <a:pt x="215055" y="247383"/>
                      </a:cubicBezTo>
                      <a:cubicBezTo>
                        <a:pt x="217509" y="272986"/>
                        <a:pt x="222575" y="298499"/>
                        <a:pt x="228723" y="323453"/>
                      </a:cubicBezTo>
                      <a:cubicBezTo>
                        <a:pt x="230533" y="330796"/>
                        <a:pt x="233369" y="338487"/>
                        <a:pt x="235145" y="346211"/>
                      </a:cubicBezTo>
                      <a:cubicBezTo>
                        <a:pt x="262500" y="304705"/>
                        <a:pt x="290749" y="263839"/>
                        <a:pt x="319890" y="223617"/>
                      </a:cubicBezTo>
                      <a:cubicBezTo>
                        <a:pt x="323451" y="218724"/>
                        <a:pt x="329032" y="218007"/>
                        <a:pt x="333539" y="219693"/>
                      </a:cubicBezTo>
                      <a:cubicBezTo>
                        <a:pt x="361797" y="210736"/>
                        <a:pt x="394829" y="221602"/>
                        <a:pt x="422781" y="227279"/>
                      </a:cubicBezTo>
                      <a:cubicBezTo>
                        <a:pt x="443014" y="231394"/>
                        <a:pt x="463318" y="235032"/>
                        <a:pt x="483699" y="238188"/>
                      </a:cubicBezTo>
                      <a:cubicBezTo>
                        <a:pt x="485255" y="204492"/>
                        <a:pt x="485403" y="170834"/>
                        <a:pt x="483102" y="137139"/>
                      </a:cubicBezTo>
                      <a:cubicBezTo>
                        <a:pt x="481011" y="106470"/>
                        <a:pt x="477793" y="72350"/>
                        <a:pt x="450691" y="52933"/>
                      </a:cubicBezTo>
                      <a:cubicBezTo>
                        <a:pt x="426901" y="35890"/>
                        <a:pt x="397283" y="33302"/>
                        <a:pt x="368949" y="35928"/>
                      </a:cubicBezTo>
                      <a:cubicBezTo>
                        <a:pt x="353065" y="37394"/>
                        <a:pt x="337330" y="40411"/>
                        <a:pt x="321685" y="43371"/>
                      </a:cubicBezTo>
                      <a:cubicBezTo>
                        <a:pt x="307138" y="46121"/>
                        <a:pt x="292420" y="49291"/>
                        <a:pt x="278947" y="55631"/>
                      </a:cubicBezTo>
                      <a:cubicBezTo>
                        <a:pt x="229697" y="78814"/>
                        <a:pt x="201750" y="129491"/>
                        <a:pt x="187576" y="179839"/>
                      </a:cubicBezTo>
                      <a:close/>
                      <a:moveTo>
                        <a:pt x="1132080" y="713049"/>
                      </a:moveTo>
                      <a:cubicBezTo>
                        <a:pt x="1106614" y="746768"/>
                        <a:pt x="1070312" y="770314"/>
                        <a:pt x="1026753" y="768858"/>
                      </a:cubicBezTo>
                      <a:cubicBezTo>
                        <a:pt x="1020991" y="789052"/>
                        <a:pt x="1021702" y="810841"/>
                        <a:pt x="1029560" y="830401"/>
                      </a:cubicBezTo>
                      <a:cubicBezTo>
                        <a:pt x="1033532" y="840302"/>
                        <a:pt x="1039452" y="848753"/>
                        <a:pt x="1046074" y="856955"/>
                      </a:cubicBezTo>
                      <a:cubicBezTo>
                        <a:pt x="1047062" y="857589"/>
                        <a:pt x="1048046" y="858224"/>
                        <a:pt x="1049015" y="858921"/>
                      </a:cubicBezTo>
                      <a:cubicBezTo>
                        <a:pt x="1064545" y="870184"/>
                        <a:pt x="1077889" y="890803"/>
                        <a:pt x="1073205" y="910654"/>
                      </a:cubicBezTo>
                      <a:cubicBezTo>
                        <a:pt x="1073081" y="911164"/>
                        <a:pt x="1072565" y="911484"/>
                        <a:pt x="1072055" y="911360"/>
                      </a:cubicBezTo>
                      <a:cubicBezTo>
                        <a:pt x="1071792" y="911293"/>
                        <a:pt x="1071568" y="911126"/>
                        <a:pt x="1071439" y="910887"/>
                      </a:cubicBezTo>
                      <a:cubicBezTo>
                        <a:pt x="1059833" y="889724"/>
                        <a:pt x="1046050" y="868517"/>
                        <a:pt x="1020805" y="862731"/>
                      </a:cubicBezTo>
                      <a:cubicBezTo>
                        <a:pt x="1006368" y="859423"/>
                        <a:pt x="991071" y="862134"/>
                        <a:pt x="976883" y="865400"/>
                      </a:cubicBezTo>
                      <a:cubicBezTo>
                        <a:pt x="962694" y="868665"/>
                        <a:pt x="948778" y="873253"/>
                        <a:pt x="936642" y="881403"/>
                      </a:cubicBezTo>
                      <a:cubicBezTo>
                        <a:pt x="914824" y="896054"/>
                        <a:pt x="902350" y="921505"/>
                        <a:pt x="896969" y="946588"/>
                      </a:cubicBezTo>
                      <a:cubicBezTo>
                        <a:pt x="894033" y="960266"/>
                        <a:pt x="892734" y="974221"/>
                        <a:pt x="892510" y="988190"/>
                      </a:cubicBezTo>
                      <a:cubicBezTo>
                        <a:pt x="900383" y="1015555"/>
                        <a:pt x="900693" y="1045641"/>
                        <a:pt x="900397" y="1073842"/>
                      </a:cubicBezTo>
                      <a:cubicBezTo>
                        <a:pt x="900077" y="1104874"/>
                        <a:pt x="897275" y="1135776"/>
                        <a:pt x="892964" y="1166507"/>
                      </a:cubicBezTo>
                      <a:cubicBezTo>
                        <a:pt x="888543" y="1198017"/>
                        <a:pt x="881859" y="1228480"/>
                        <a:pt x="869594" y="1257874"/>
                      </a:cubicBezTo>
                      <a:cubicBezTo>
                        <a:pt x="868577" y="1260314"/>
                        <a:pt x="865050" y="1259459"/>
                        <a:pt x="865575" y="1256767"/>
                      </a:cubicBezTo>
                      <a:cubicBezTo>
                        <a:pt x="871910" y="1224370"/>
                        <a:pt x="879276" y="1191944"/>
                        <a:pt x="883406" y="1159160"/>
                      </a:cubicBezTo>
                      <a:cubicBezTo>
                        <a:pt x="886963" y="1130950"/>
                        <a:pt x="887636" y="1102229"/>
                        <a:pt x="886380" y="1073842"/>
                      </a:cubicBezTo>
                      <a:cubicBezTo>
                        <a:pt x="885196" y="1047016"/>
                        <a:pt x="884241" y="1018028"/>
                        <a:pt x="876483" y="992162"/>
                      </a:cubicBezTo>
                      <a:cubicBezTo>
                        <a:pt x="860653" y="939370"/>
                        <a:pt x="796441" y="935240"/>
                        <a:pt x="749053" y="938038"/>
                      </a:cubicBezTo>
                      <a:cubicBezTo>
                        <a:pt x="757723" y="956662"/>
                        <a:pt x="763256" y="976593"/>
                        <a:pt x="765419" y="997022"/>
                      </a:cubicBezTo>
                      <a:cubicBezTo>
                        <a:pt x="770813" y="1046229"/>
                        <a:pt x="758401" y="1095999"/>
                        <a:pt x="736545" y="1139920"/>
                      </a:cubicBezTo>
                      <a:cubicBezTo>
                        <a:pt x="724868" y="1163390"/>
                        <a:pt x="710450" y="1185418"/>
                        <a:pt x="694633" y="1206280"/>
                      </a:cubicBezTo>
                      <a:cubicBezTo>
                        <a:pt x="678907" y="1227029"/>
                        <a:pt x="662479" y="1247276"/>
                        <a:pt x="642538" y="1264090"/>
                      </a:cubicBezTo>
                      <a:cubicBezTo>
                        <a:pt x="639502" y="1266649"/>
                        <a:pt x="634169" y="1263288"/>
                        <a:pt x="636690" y="1259579"/>
                      </a:cubicBezTo>
                      <a:cubicBezTo>
                        <a:pt x="652444" y="1236386"/>
                        <a:pt x="671378" y="1215633"/>
                        <a:pt x="687668" y="1192803"/>
                      </a:cubicBezTo>
                      <a:cubicBezTo>
                        <a:pt x="703637" y="1170417"/>
                        <a:pt x="717964" y="1146700"/>
                        <a:pt x="728911" y="1121435"/>
                      </a:cubicBezTo>
                      <a:cubicBezTo>
                        <a:pt x="747530" y="1078444"/>
                        <a:pt x="754624" y="1030885"/>
                        <a:pt x="744990" y="984733"/>
                      </a:cubicBezTo>
                      <a:cubicBezTo>
                        <a:pt x="740331" y="962410"/>
                        <a:pt x="731551" y="941179"/>
                        <a:pt x="718083" y="922703"/>
                      </a:cubicBezTo>
                      <a:cubicBezTo>
                        <a:pt x="702716" y="901635"/>
                        <a:pt x="681924" y="884563"/>
                        <a:pt x="662742" y="867119"/>
                      </a:cubicBezTo>
                      <a:cubicBezTo>
                        <a:pt x="622854" y="830835"/>
                        <a:pt x="583879" y="792342"/>
                        <a:pt x="540148" y="760656"/>
                      </a:cubicBezTo>
                      <a:cubicBezTo>
                        <a:pt x="519309" y="745555"/>
                        <a:pt x="496971" y="731964"/>
                        <a:pt x="472971" y="722497"/>
                      </a:cubicBezTo>
                      <a:cubicBezTo>
                        <a:pt x="450901" y="713789"/>
                        <a:pt x="427937" y="709296"/>
                        <a:pt x="404549" y="706303"/>
                      </a:cubicBezTo>
                      <a:cubicBezTo>
                        <a:pt x="405322" y="707281"/>
                        <a:pt x="405609" y="708556"/>
                        <a:pt x="405337" y="709774"/>
                      </a:cubicBezTo>
                      <a:cubicBezTo>
                        <a:pt x="403904" y="717765"/>
                        <a:pt x="403527" y="725858"/>
                        <a:pt x="401517" y="733778"/>
                      </a:cubicBezTo>
                      <a:cubicBezTo>
                        <a:pt x="399527" y="741593"/>
                        <a:pt x="396743" y="749594"/>
                        <a:pt x="392690" y="756574"/>
                      </a:cubicBezTo>
                      <a:cubicBezTo>
                        <a:pt x="390599" y="760188"/>
                        <a:pt x="384574" y="757758"/>
                        <a:pt x="385887" y="753710"/>
                      </a:cubicBezTo>
                      <a:cubicBezTo>
                        <a:pt x="388327" y="746276"/>
                        <a:pt x="391024" y="739010"/>
                        <a:pt x="393048" y="731448"/>
                      </a:cubicBezTo>
                      <a:cubicBezTo>
                        <a:pt x="395020" y="724134"/>
                        <a:pt x="397345" y="716314"/>
                        <a:pt x="397288" y="708685"/>
                      </a:cubicBezTo>
                      <a:cubicBezTo>
                        <a:pt x="397216" y="707492"/>
                        <a:pt x="397722" y="706332"/>
                        <a:pt x="398648" y="705577"/>
                      </a:cubicBezTo>
                      <a:cubicBezTo>
                        <a:pt x="398123" y="705515"/>
                        <a:pt x="397603" y="705443"/>
                        <a:pt x="397078" y="705386"/>
                      </a:cubicBezTo>
                      <a:cubicBezTo>
                        <a:pt x="395765" y="705214"/>
                        <a:pt x="394552" y="704603"/>
                        <a:pt x="393631" y="703653"/>
                      </a:cubicBezTo>
                      <a:cubicBezTo>
                        <a:pt x="391067" y="704560"/>
                        <a:pt x="388498" y="705410"/>
                        <a:pt x="385992" y="706250"/>
                      </a:cubicBezTo>
                      <a:cubicBezTo>
                        <a:pt x="374085" y="710246"/>
                        <a:pt x="362145" y="714113"/>
                        <a:pt x="349876" y="716863"/>
                      </a:cubicBezTo>
                      <a:cubicBezTo>
                        <a:pt x="337850" y="719556"/>
                        <a:pt x="325877" y="721227"/>
                        <a:pt x="313626" y="722449"/>
                      </a:cubicBezTo>
                      <a:cubicBezTo>
                        <a:pt x="307300" y="723084"/>
                        <a:pt x="300941" y="723728"/>
                        <a:pt x="294573" y="723490"/>
                      </a:cubicBezTo>
                      <a:cubicBezTo>
                        <a:pt x="289226" y="723284"/>
                        <a:pt x="285025" y="721704"/>
                        <a:pt x="280250" y="719241"/>
                      </a:cubicBezTo>
                      <a:cubicBezTo>
                        <a:pt x="280107" y="719155"/>
                        <a:pt x="280064" y="718968"/>
                        <a:pt x="280150" y="718825"/>
                      </a:cubicBezTo>
                      <a:cubicBezTo>
                        <a:pt x="280188" y="718763"/>
                        <a:pt x="280246" y="718720"/>
                        <a:pt x="280317" y="718696"/>
                      </a:cubicBezTo>
                      <a:cubicBezTo>
                        <a:pt x="302875" y="714600"/>
                        <a:pt x="325476" y="710604"/>
                        <a:pt x="347599" y="704097"/>
                      </a:cubicBezTo>
                      <a:cubicBezTo>
                        <a:pt x="358474" y="700898"/>
                        <a:pt x="369392" y="697571"/>
                        <a:pt x="379872" y="693227"/>
                      </a:cubicBezTo>
                      <a:cubicBezTo>
                        <a:pt x="387510" y="690066"/>
                        <a:pt x="395402" y="685502"/>
                        <a:pt x="403604" y="683325"/>
                      </a:cubicBezTo>
                      <a:cubicBezTo>
                        <a:pt x="406397" y="679472"/>
                        <a:pt x="409466" y="675792"/>
                        <a:pt x="412082" y="672163"/>
                      </a:cubicBezTo>
                      <a:cubicBezTo>
                        <a:pt x="418857" y="662753"/>
                        <a:pt x="425106" y="652976"/>
                        <a:pt x="430792" y="642869"/>
                      </a:cubicBezTo>
                      <a:cubicBezTo>
                        <a:pt x="442393" y="622260"/>
                        <a:pt x="450037" y="600451"/>
                        <a:pt x="458921" y="578681"/>
                      </a:cubicBezTo>
                      <a:cubicBezTo>
                        <a:pt x="458668" y="577507"/>
                        <a:pt x="459341" y="576333"/>
                        <a:pt x="460478" y="575955"/>
                      </a:cubicBezTo>
                      <a:cubicBezTo>
                        <a:pt x="462588" y="573559"/>
                        <a:pt x="466235" y="573311"/>
                        <a:pt x="468651" y="575397"/>
                      </a:cubicBezTo>
                      <a:cubicBezTo>
                        <a:pt x="471868" y="575058"/>
                        <a:pt x="475115" y="575010"/>
                        <a:pt x="478342" y="575254"/>
                      </a:cubicBezTo>
                      <a:cubicBezTo>
                        <a:pt x="483116" y="575731"/>
                        <a:pt x="487852" y="576275"/>
                        <a:pt x="492622" y="576662"/>
                      </a:cubicBezTo>
                      <a:cubicBezTo>
                        <a:pt x="502647" y="577469"/>
                        <a:pt x="512702" y="577770"/>
                        <a:pt x="522765" y="578013"/>
                      </a:cubicBezTo>
                      <a:cubicBezTo>
                        <a:pt x="543070" y="578567"/>
                        <a:pt x="563388" y="577550"/>
                        <a:pt x="583540" y="574972"/>
                      </a:cubicBezTo>
                      <a:cubicBezTo>
                        <a:pt x="650320" y="566188"/>
                        <a:pt x="714827" y="538555"/>
                        <a:pt x="764908" y="493115"/>
                      </a:cubicBezTo>
                      <a:cubicBezTo>
                        <a:pt x="809307" y="452831"/>
                        <a:pt x="848402" y="395423"/>
                        <a:pt x="850684" y="333703"/>
                      </a:cubicBezTo>
                      <a:cubicBezTo>
                        <a:pt x="841747" y="342387"/>
                        <a:pt x="830919" y="349501"/>
                        <a:pt x="820316" y="355774"/>
                      </a:cubicBezTo>
                      <a:cubicBezTo>
                        <a:pt x="814310" y="359326"/>
                        <a:pt x="808166" y="362629"/>
                        <a:pt x="801979" y="365857"/>
                      </a:cubicBezTo>
                      <a:cubicBezTo>
                        <a:pt x="794588" y="369705"/>
                        <a:pt x="787060" y="374154"/>
                        <a:pt x="778629" y="374407"/>
                      </a:cubicBezTo>
                      <a:cubicBezTo>
                        <a:pt x="776667" y="374469"/>
                        <a:pt x="775191" y="372063"/>
                        <a:pt x="776313" y="370378"/>
                      </a:cubicBezTo>
                      <a:cubicBezTo>
                        <a:pt x="781135" y="363140"/>
                        <a:pt x="789051" y="359149"/>
                        <a:pt x="796388" y="354719"/>
                      </a:cubicBezTo>
                      <a:cubicBezTo>
                        <a:pt x="802829" y="350828"/>
                        <a:pt x="809207" y="346837"/>
                        <a:pt x="815394" y="342550"/>
                      </a:cubicBezTo>
                      <a:cubicBezTo>
                        <a:pt x="827095" y="334434"/>
                        <a:pt x="838377" y="324618"/>
                        <a:pt x="846426" y="312769"/>
                      </a:cubicBezTo>
                      <a:cubicBezTo>
                        <a:pt x="850383" y="306944"/>
                        <a:pt x="853587" y="300657"/>
                        <a:pt x="855310" y="293811"/>
                      </a:cubicBezTo>
                      <a:cubicBezTo>
                        <a:pt x="856743" y="288149"/>
                        <a:pt x="856375" y="279741"/>
                        <a:pt x="853028" y="275521"/>
                      </a:cubicBezTo>
                      <a:cubicBezTo>
                        <a:pt x="850264" y="272031"/>
                        <a:pt x="845247" y="269792"/>
                        <a:pt x="841647" y="268966"/>
                      </a:cubicBezTo>
                      <a:cubicBezTo>
                        <a:pt x="841270" y="268880"/>
                        <a:pt x="840912" y="268837"/>
                        <a:pt x="840539" y="268761"/>
                      </a:cubicBezTo>
                      <a:cubicBezTo>
                        <a:pt x="802251" y="273139"/>
                        <a:pt x="763805" y="275922"/>
                        <a:pt x="725278" y="276805"/>
                      </a:cubicBezTo>
                      <a:cubicBezTo>
                        <a:pt x="696953" y="277440"/>
                        <a:pt x="668638" y="277144"/>
                        <a:pt x="640332" y="275908"/>
                      </a:cubicBezTo>
                      <a:cubicBezTo>
                        <a:pt x="646615" y="292297"/>
                        <a:pt x="645202" y="312501"/>
                        <a:pt x="645751" y="329254"/>
                      </a:cubicBezTo>
                      <a:cubicBezTo>
                        <a:pt x="646128" y="340783"/>
                        <a:pt x="646596" y="352336"/>
                        <a:pt x="646534" y="363875"/>
                      </a:cubicBezTo>
                      <a:cubicBezTo>
                        <a:pt x="646505" y="369495"/>
                        <a:pt x="645741" y="375009"/>
                        <a:pt x="645221" y="380585"/>
                      </a:cubicBezTo>
                      <a:cubicBezTo>
                        <a:pt x="644968" y="383273"/>
                        <a:pt x="644916" y="385870"/>
                        <a:pt x="644610" y="388429"/>
                      </a:cubicBezTo>
                      <a:lnTo>
                        <a:pt x="644686" y="388429"/>
                      </a:lnTo>
                      <a:cubicBezTo>
                        <a:pt x="646481" y="388152"/>
                        <a:pt x="648391" y="388252"/>
                        <a:pt x="650200" y="388104"/>
                      </a:cubicBezTo>
                      <a:cubicBezTo>
                        <a:pt x="653829" y="387803"/>
                        <a:pt x="657443" y="387312"/>
                        <a:pt x="661019" y="386624"/>
                      </a:cubicBezTo>
                      <a:cubicBezTo>
                        <a:pt x="667912" y="385297"/>
                        <a:pt x="674558" y="382576"/>
                        <a:pt x="681485" y="381678"/>
                      </a:cubicBezTo>
                      <a:cubicBezTo>
                        <a:pt x="686169" y="381067"/>
                        <a:pt x="687362" y="388032"/>
                        <a:pt x="683777" y="390138"/>
                      </a:cubicBezTo>
                      <a:cubicBezTo>
                        <a:pt x="677503" y="393823"/>
                        <a:pt x="669392" y="394912"/>
                        <a:pt x="662265" y="395814"/>
                      </a:cubicBezTo>
                      <a:cubicBezTo>
                        <a:pt x="658264" y="396339"/>
                        <a:pt x="654235" y="396654"/>
                        <a:pt x="650200" y="396769"/>
                      </a:cubicBezTo>
                      <a:cubicBezTo>
                        <a:pt x="648425" y="396817"/>
                        <a:pt x="646458" y="397046"/>
                        <a:pt x="644686" y="396769"/>
                      </a:cubicBezTo>
                      <a:cubicBezTo>
                        <a:pt x="644009" y="396669"/>
                        <a:pt x="641717" y="395671"/>
                        <a:pt x="641173" y="395786"/>
                      </a:cubicBezTo>
                      <a:cubicBezTo>
                        <a:pt x="639778" y="396072"/>
                        <a:pt x="638036" y="395628"/>
                        <a:pt x="637353" y="394229"/>
                      </a:cubicBezTo>
                      <a:cubicBezTo>
                        <a:pt x="635157" y="389722"/>
                        <a:pt x="635262" y="384605"/>
                        <a:pt x="634532" y="379687"/>
                      </a:cubicBezTo>
                      <a:cubicBezTo>
                        <a:pt x="633754" y="374436"/>
                        <a:pt x="632885" y="369184"/>
                        <a:pt x="632622" y="363871"/>
                      </a:cubicBezTo>
                      <a:cubicBezTo>
                        <a:pt x="632121" y="353535"/>
                        <a:pt x="631954" y="343175"/>
                        <a:pt x="631791" y="332839"/>
                      </a:cubicBezTo>
                      <a:cubicBezTo>
                        <a:pt x="631496" y="313743"/>
                        <a:pt x="632923" y="294011"/>
                        <a:pt x="628407" y="275359"/>
                      </a:cubicBezTo>
                      <a:cubicBezTo>
                        <a:pt x="591966" y="273483"/>
                        <a:pt x="555644" y="270126"/>
                        <a:pt x="519433" y="265290"/>
                      </a:cubicBezTo>
                      <a:cubicBezTo>
                        <a:pt x="485136" y="260683"/>
                        <a:pt x="451106" y="254568"/>
                        <a:pt x="417348" y="246943"/>
                      </a:cubicBezTo>
                      <a:cubicBezTo>
                        <a:pt x="391759" y="241214"/>
                        <a:pt x="365788" y="233304"/>
                        <a:pt x="339449" y="233523"/>
                      </a:cubicBezTo>
                      <a:cubicBezTo>
                        <a:pt x="339249" y="233924"/>
                        <a:pt x="339020" y="234316"/>
                        <a:pt x="338771" y="234688"/>
                      </a:cubicBezTo>
                      <a:cubicBezTo>
                        <a:pt x="312266" y="271377"/>
                        <a:pt x="286423" y="308534"/>
                        <a:pt x="261249" y="346163"/>
                      </a:cubicBezTo>
                      <a:cubicBezTo>
                        <a:pt x="217390" y="411597"/>
                        <a:pt x="175063" y="477929"/>
                        <a:pt x="135810" y="546246"/>
                      </a:cubicBezTo>
                      <a:cubicBezTo>
                        <a:pt x="115959" y="580792"/>
                        <a:pt x="96614" y="615628"/>
                        <a:pt x="77771" y="650751"/>
                      </a:cubicBezTo>
                      <a:cubicBezTo>
                        <a:pt x="68457" y="668077"/>
                        <a:pt x="59166" y="685411"/>
                        <a:pt x="49910" y="702761"/>
                      </a:cubicBezTo>
                      <a:cubicBezTo>
                        <a:pt x="45226" y="711554"/>
                        <a:pt x="40514" y="720568"/>
                        <a:pt x="35477" y="729381"/>
                      </a:cubicBezTo>
                      <a:cubicBezTo>
                        <a:pt x="34652" y="746128"/>
                        <a:pt x="29591" y="762981"/>
                        <a:pt x="27543" y="779633"/>
                      </a:cubicBezTo>
                      <a:cubicBezTo>
                        <a:pt x="25490" y="796328"/>
                        <a:pt x="24411" y="813128"/>
                        <a:pt x="24306" y="829947"/>
                      </a:cubicBezTo>
                      <a:cubicBezTo>
                        <a:pt x="24120" y="859709"/>
                        <a:pt x="26049" y="889466"/>
                        <a:pt x="31095" y="918789"/>
                      </a:cubicBezTo>
                      <a:cubicBezTo>
                        <a:pt x="31286" y="918937"/>
                        <a:pt x="31462" y="919094"/>
                        <a:pt x="31629" y="919266"/>
                      </a:cubicBezTo>
                      <a:cubicBezTo>
                        <a:pt x="45259" y="937093"/>
                        <a:pt x="56455" y="956690"/>
                        <a:pt x="69159" y="975171"/>
                      </a:cubicBezTo>
                      <a:cubicBezTo>
                        <a:pt x="81428" y="993017"/>
                        <a:pt x="94294" y="1010466"/>
                        <a:pt x="107581" y="1027567"/>
                      </a:cubicBezTo>
                      <a:cubicBezTo>
                        <a:pt x="157709" y="1092065"/>
                        <a:pt x="210940" y="1154181"/>
                        <a:pt x="262543" y="1217500"/>
                      </a:cubicBezTo>
                      <a:cubicBezTo>
                        <a:pt x="273681" y="1231163"/>
                        <a:pt x="284857" y="1244788"/>
                        <a:pt x="296067" y="1258375"/>
                      </a:cubicBezTo>
                      <a:cubicBezTo>
                        <a:pt x="310322" y="1267967"/>
                        <a:pt x="323561" y="1279444"/>
                        <a:pt x="337015" y="1289966"/>
                      </a:cubicBezTo>
                      <a:cubicBezTo>
                        <a:pt x="355347" y="1304288"/>
                        <a:pt x="373737" y="1318553"/>
                        <a:pt x="392179" y="1332766"/>
                      </a:cubicBezTo>
                      <a:cubicBezTo>
                        <a:pt x="428696" y="1360852"/>
                        <a:pt x="465777" y="1388179"/>
                        <a:pt x="502886" y="1415472"/>
                      </a:cubicBezTo>
                      <a:cubicBezTo>
                        <a:pt x="504576" y="1416685"/>
                        <a:pt x="505488" y="1418714"/>
                        <a:pt x="505273" y="1420781"/>
                      </a:cubicBezTo>
                      <a:cubicBezTo>
                        <a:pt x="508615" y="1422385"/>
                        <a:pt x="509885" y="1427942"/>
                        <a:pt x="505870" y="1429928"/>
                      </a:cubicBezTo>
                      <a:cubicBezTo>
                        <a:pt x="478891" y="1443401"/>
                        <a:pt x="463328" y="1468474"/>
                        <a:pt x="449311" y="1494121"/>
                      </a:cubicBezTo>
                      <a:cubicBezTo>
                        <a:pt x="432124" y="1525601"/>
                        <a:pt x="416995" y="1558027"/>
                        <a:pt x="401866" y="1590529"/>
                      </a:cubicBezTo>
                      <a:cubicBezTo>
                        <a:pt x="401503" y="1591321"/>
                        <a:pt x="400964" y="1592023"/>
                        <a:pt x="400281" y="1592568"/>
                      </a:cubicBezTo>
                      <a:cubicBezTo>
                        <a:pt x="399059" y="1605057"/>
                        <a:pt x="397894" y="1617546"/>
                        <a:pt x="396610" y="1630030"/>
                      </a:cubicBezTo>
                      <a:cubicBezTo>
                        <a:pt x="379394" y="1797873"/>
                        <a:pt x="358584" y="1965239"/>
                        <a:pt x="336103" y="2132447"/>
                      </a:cubicBezTo>
                      <a:cubicBezTo>
                        <a:pt x="324783" y="2216662"/>
                        <a:pt x="312848" y="2300792"/>
                        <a:pt x="300297" y="2384830"/>
                      </a:cubicBezTo>
                      <a:cubicBezTo>
                        <a:pt x="288314" y="2465035"/>
                        <a:pt x="277038" y="2545908"/>
                        <a:pt x="260786" y="2625445"/>
                      </a:cubicBezTo>
                      <a:cubicBezTo>
                        <a:pt x="319751" y="2624633"/>
                        <a:pt x="378802" y="2625822"/>
                        <a:pt x="437767" y="2626156"/>
                      </a:cubicBezTo>
                      <a:cubicBezTo>
                        <a:pt x="545853" y="2626767"/>
                        <a:pt x="653924" y="2628806"/>
                        <a:pt x="762015" y="2629274"/>
                      </a:cubicBezTo>
                      <a:cubicBezTo>
                        <a:pt x="869313" y="2629751"/>
                        <a:pt x="976577" y="2627947"/>
                        <a:pt x="1083871" y="2627412"/>
                      </a:cubicBezTo>
                      <a:cubicBezTo>
                        <a:pt x="1078610" y="2541942"/>
                        <a:pt x="1073783" y="2456446"/>
                        <a:pt x="1069391" y="2370923"/>
                      </a:cubicBezTo>
                      <a:cubicBezTo>
                        <a:pt x="1061480" y="2216543"/>
                        <a:pt x="1055002" y="2062096"/>
                        <a:pt x="1049950" y="1907587"/>
                      </a:cubicBezTo>
                      <a:cubicBezTo>
                        <a:pt x="1049564" y="1896009"/>
                        <a:pt x="1049268" y="1884437"/>
                        <a:pt x="1048905" y="1872860"/>
                      </a:cubicBezTo>
                      <a:cubicBezTo>
                        <a:pt x="1044985" y="1841675"/>
                        <a:pt x="1043553" y="1809961"/>
                        <a:pt x="1041834" y="1778648"/>
                      </a:cubicBezTo>
                      <a:cubicBezTo>
                        <a:pt x="1034988" y="1654044"/>
                        <a:pt x="1023998" y="1529807"/>
                        <a:pt x="1012354" y="1405561"/>
                      </a:cubicBezTo>
                      <a:cubicBezTo>
                        <a:pt x="1011801" y="1399665"/>
                        <a:pt x="1018847" y="1397006"/>
                        <a:pt x="1023335" y="1399269"/>
                      </a:cubicBezTo>
                      <a:cubicBezTo>
                        <a:pt x="1037218" y="1406292"/>
                        <a:pt x="1049645" y="1398586"/>
                        <a:pt x="1059384" y="1387501"/>
                      </a:cubicBezTo>
                      <a:cubicBezTo>
                        <a:pt x="1062110" y="1382688"/>
                        <a:pt x="1065037" y="1377986"/>
                        <a:pt x="1068092" y="1373379"/>
                      </a:cubicBezTo>
                      <a:cubicBezTo>
                        <a:pt x="1080214" y="1342581"/>
                        <a:pt x="1091060" y="1311311"/>
                        <a:pt x="1100628" y="1279563"/>
                      </a:cubicBezTo>
                      <a:cubicBezTo>
                        <a:pt x="1128742" y="1186773"/>
                        <a:pt x="1145457" y="1090905"/>
                        <a:pt x="1150402" y="994072"/>
                      </a:cubicBezTo>
                      <a:cubicBezTo>
                        <a:pt x="1152847" y="945337"/>
                        <a:pt x="1152441" y="896503"/>
                        <a:pt x="1149190" y="847817"/>
                      </a:cubicBezTo>
                      <a:cubicBezTo>
                        <a:pt x="1147600" y="823965"/>
                        <a:pt x="1145285" y="800176"/>
                        <a:pt x="1142244" y="776444"/>
                      </a:cubicBezTo>
                      <a:cubicBezTo>
                        <a:pt x="1139498" y="755199"/>
                        <a:pt x="1135211" y="734203"/>
                        <a:pt x="1132080" y="713049"/>
                      </a:cubicBezTo>
                      <a:close/>
                      <a:moveTo>
                        <a:pt x="1163111" y="351945"/>
                      </a:moveTo>
                      <a:cubicBezTo>
                        <a:pt x="1159034" y="339341"/>
                        <a:pt x="1153825" y="328294"/>
                        <a:pt x="1141375" y="322221"/>
                      </a:cubicBezTo>
                      <a:cubicBezTo>
                        <a:pt x="1130490" y="316912"/>
                        <a:pt x="1117504" y="314611"/>
                        <a:pt x="1105602" y="313112"/>
                      </a:cubicBezTo>
                      <a:cubicBezTo>
                        <a:pt x="1078762" y="309718"/>
                        <a:pt x="1051512" y="312057"/>
                        <a:pt x="1025641" y="319973"/>
                      </a:cubicBezTo>
                      <a:cubicBezTo>
                        <a:pt x="1025006" y="320164"/>
                        <a:pt x="1024352" y="320278"/>
                        <a:pt x="1023688" y="320307"/>
                      </a:cubicBezTo>
                      <a:cubicBezTo>
                        <a:pt x="1024232" y="335746"/>
                        <a:pt x="1023994" y="351200"/>
                        <a:pt x="1022977" y="366616"/>
                      </a:cubicBezTo>
                      <a:cubicBezTo>
                        <a:pt x="1020237" y="408719"/>
                        <a:pt x="1011839" y="450163"/>
                        <a:pt x="1001856" y="491062"/>
                      </a:cubicBezTo>
                      <a:cubicBezTo>
                        <a:pt x="992198" y="530630"/>
                        <a:pt x="982025" y="570585"/>
                        <a:pt x="967225" y="608586"/>
                      </a:cubicBezTo>
                      <a:cubicBezTo>
                        <a:pt x="958044" y="632161"/>
                        <a:pt x="945679" y="656562"/>
                        <a:pt x="930078" y="678589"/>
                      </a:cubicBezTo>
                      <a:cubicBezTo>
                        <a:pt x="938637" y="700507"/>
                        <a:pt x="950496" y="720472"/>
                        <a:pt x="970132" y="734470"/>
                      </a:cubicBezTo>
                      <a:cubicBezTo>
                        <a:pt x="992255" y="750225"/>
                        <a:pt x="1020499" y="756651"/>
                        <a:pt x="1047263" y="751728"/>
                      </a:cubicBezTo>
                      <a:cubicBezTo>
                        <a:pt x="1093595" y="743202"/>
                        <a:pt x="1122422" y="704121"/>
                        <a:pt x="1141857" y="664233"/>
                      </a:cubicBezTo>
                      <a:cubicBezTo>
                        <a:pt x="1164725" y="617295"/>
                        <a:pt x="1182513" y="565467"/>
                        <a:pt x="1188094" y="513372"/>
                      </a:cubicBezTo>
                      <a:cubicBezTo>
                        <a:pt x="1194071" y="457639"/>
                        <a:pt x="1180145" y="404580"/>
                        <a:pt x="1163106" y="351945"/>
                      </a:cubicBezTo>
                      <a:close/>
                      <a:moveTo>
                        <a:pt x="314223" y="751432"/>
                      </a:moveTo>
                      <a:cubicBezTo>
                        <a:pt x="309358" y="750931"/>
                        <a:pt x="304618" y="752659"/>
                        <a:pt x="299948" y="753819"/>
                      </a:cubicBezTo>
                      <a:cubicBezTo>
                        <a:pt x="295427" y="754941"/>
                        <a:pt x="290878" y="755829"/>
                        <a:pt x="286290" y="756684"/>
                      </a:cubicBezTo>
                      <a:cubicBezTo>
                        <a:pt x="276741" y="758460"/>
                        <a:pt x="267279" y="760694"/>
                        <a:pt x="257645" y="761807"/>
                      </a:cubicBezTo>
                      <a:cubicBezTo>
                        <a:pt x="248097" y="762909"/>
                        <a:pt x="238424" y="763516"/>
                        <a:pt x="228805" y="763678"/>
                      </a:cubicBezTo>
                      <a:cubicBezTo>
                        <a:pt x="224188" y="763754"/>
                        <a:pt x="219524" y="764017"/>
                        <a:pt x="214921" y="764447"/>
                      </a:cubicBezTo>
                      <a:cubicBezTo>
                        <a:pt x="212878" y="764633"/>
                        <a:pt x="211026" y="765402"/>
                        <a:pt x="209002" y="765540"/>
                      </a:cubicBezTo>
                      <a:cubicBezTo>
                        <a:pt x="206853" y="765707"/>
                        <a:pt x="205182" y="765263"/>
                        <a:pt x="203015" y="765750"/>
                      </a:cubicBezTo>
                      <a:cubicBezTo>
                        <a:pt x="202819" y="765807"/>
                        <a:pt x="202705" y="766013"/>
                        <a:pt x="202762" y="766213"/>
                      </a:cubicBezTo>
                      <a:cubicBezTo>
                        <a:pt x="202786" y="766304"/>
                        <a:pt x="202848" y="766380"/>
                        <a:pt x="202929" y="766428"/>
                      </a:cubicBezTo>
                      <a:cubicBezTo>
                        <a:pt x="204839" y="767698"/>
                        <a:pt x="206495" y="767789"/>
                        <a:pt x="208582" y="768653"/>
                      </a:cubicBezTo>
                      <a:cubicBezTo>
                        <a:pt x="210577" y="769474"/>
                        <a:pt x="211923" y="770610"/>
                        <a:pt x="213991" y="771331"/>
                      </a:cubicBezTo>
                      <a:cubicBezTo>
                        <a:pt x="218784" y="772983"/>
                        <a:pt x="223749" y="774081"/>
                        <a:pt x="228790" y="774596"/>
                      </a:cubicBezTo>
                      <a:cubicBezTo>
                        <a:pt x="239365" y="775737"/>
                        <a:pt x="250026" y="775737"/>
                        <a:pt x="260600" y="774596"/>
                      </a:cubicBezTo>
                      <a:cubicBezTo>
                        <a:pt x="271103" y="773460"/>
                        <a:pt x="281578" y="771851"/>
                        <a:pt x="291484" y="768032"/>
                      </a:cubicBezTo>
                      <a:cubicBezTo>
                        <a:pt x="299662" y="764881"/>
                        <a:pt x="310461" y="761678"/>
                        <a:pt x="315956" y="754474"/>
                      </a:cubicBezTo>
                      <a:cubicBezTo>
                        <a:pt x="316982" y="753108"/>
                        <a:pt x="315536" y="751590"/>
                        <a:pt x="314218" y="751432"/>
                      </a:cubicBezTo>
                      <a:close/>
                      <a:moveTo>
                        <a:pt x="943880" y="1460210"/>
                      </a:moveTo>
                      <a:cubicBezTo>
                        <a:pt x="937372" y="1459766"/>
                        <a:pt x="932703" y="1461275"/>
                        <a:pt x="926487" y="1462984"/>
                      </a:cubicBezTo>
                      <a:cubicBezTo>
                        <a:pt x="919336" y="1464956"/>
                        <a:pt x="911974" y="1466078"/>
                        <a:pt x="904555" y="1466326"/>
                      </a:cubicBezTo>
                      <a:cubicBezTo>
                        <a:pt x="890414" y="1466803"/>
                        <a:pt x="876054" y="1464349"/>
                        <a:pt x="863044" y="1458687"/>
                      </a:cubicBezTo>
                      <a:cubicBezTo>
                        <a:pt x="839074" y="1448251"/>
                        <a:pt x="820512" y="1427436"/>
                        <a:pt x="793820" y="1423044"/>
                      </a:cubicBezTo>
                      <a:cubicBezTo>
                        <a:pt x="767013" y="1418633"/>
                        <a:pt x="741677" y="1430296"/>
                        <a:pt x="718465" y="1442393"/>
                      </a:cubicBezTo>
                      <a:cubicBezTo>
                        <a:pt x="694036" y="1455121"/>
                        <a:pt x="669698" y="1465280"/>
                        <a:pt x="641941" y="1467772"/>
                      </a:cubicBezTo>
                      <a:cubicBezTo>
                        <a:pt x="626817" y="1469133"/>
                        <a:pt x="611335" y="1468727"/>
                        <a:pt x="596368" y="1466097"/>
                      </a:cubicBezTo>
                      <a:cubicBezTo>
                        <a:pt x="584738" y="1464039"/>
                        <a:pt x="574053" y="1459838"/>
                        <a:pt x="563130" y="1456071"/>
                      </a:cubicBezTo>
                      <a:cubicBezTo>
                        <a:pt x="560481" y="1454419"/>
                        <a:pt x="557841" y="1452758"/>
                        <a:pt x="555201" y="1451082"/>
                      </a:cubicBezTo>
                      <a:cubicBezTo>
                        <a:pt x="553038" y="1449712"/>
                        <a:pt x="551047" y="1450719"/>
                        <a:pt x="550121" y="1452419"/>
                      </a:cubicBezTo>
                      <a:cubicBezTo>
                        <a:pt x="548402" y="1452968"/>
                        <a:pt x="547318" y="1455322"/>
                        <a:pt x="548947" y="1456716"/>
                      </a:cubicBezTo>
                      <a:cubicBezTo>
                        <a:pt x="552341" y="1459623"/>
                        <a:pt x="556232" y="1461967"/>
                        <a:pt x="560261" y="1464115"/>
                      </a:cubicBezTo>
                      <a:cubicBezTo>
                        <a:pt x="578847" y="1477163"/>
                        <a:pt x="597910" y="1489700"/>
                        <a:pt x="618672" y="1498966"/>
                      </a:cubicBezTo>
                      <a:cubicBezTo>
                        <a:pt x="643899" y="1510238"/>
                        <a:pt x="670710" y="1509784"/>
                        <a:pt x="697278" y="1504151"/>
                      </a:cubicBezTo>
                      <a:cubicBezTo>
                        <a:pt x="704210" y="1502685"/>
                        <a:pt x="711099" y="1500967"/>
                        <a:pt x="717978" y="1499258"/>
                      </a:cubicBezTo>
                      <a:cubicBezTo>
                        <a:pt x="710540" y="1515490"/>
                        <a:pt x="711338" y="1538811"/>
                        <a:pt x="710564" y="1553367"/>
                      </a:cubicBezTo>
                      <a:cubicBezTo>
                        <a:pt x="708550" y="1591302"/>
                        <a:pt x="708989" y="1629132"/>
                        <a:pt x="710388" y="1667077"/>
                      </a:cubicBezTo>
                      <a:cubicBezTo>
                        <a:pt x="713199" y="1742985"/>
                        <a:pt x="720323" y="1818679"/>
                        <a:pt x="724051" y="1894553"/>
                      </a:cubicBezTo>
                      <a:cubicBezTo>
                        <a:pt x="725097" y="1915836"/>
                        <a:pt x="725693" y="1937129"/>
                        <a:pt x="726462" y="1958421"/>
                      </a:cubicBezTo>
                      <a:cubicBezTo>
                        <a:pt x="727216" y="1979241"/>
                        <a:pt x="726629" y="2000266"/>
                        <a:pt x="730014" y="2020852"/>
                      </a:cubicBezTo>
                      <a:cubicBezTo>
                        <a:pt x="730100" y="2021377"/>
                        <a:pt x="730897" y="2021330"/>
                        <a:pt x="731021" y="2020852"/>
                      </a:cubicBezTo>
                      <a:cubicBezTo>
                        <a:pt x="731389" y="2019449"/>
                        <a:pt x="731599" y="2018021"/>
                        <a:pt x="731924" y="2016608"/>
                      </a:cubicBezTo>
                      <a:cubicBezTo>
                        <a:pt x="733800" y="2017186"/>
                        <a:pt x="741792" y="1876574"/>
                        <a:pt x="742966" y="1807980"/>
                      </a:cubicBezTo>
                      <a:cubicBezTo>
                        <a:pt x="743539" y="1774232"/>
                        <a:pt x="743849" y="1740484"/>
                        <a:pt x="744451" y="1706735"/>
                      </a:cubicBezTo>
                      <a:cubicBezTo>
                        <a:pt x="745052" y="1672448"/>
                        <a:pt x="746838" y="1638198"/>
                        <a:pt x="747282" y="1603901"/>
                      </a:cubicBezTo>
                      <a:cubicBezTo>
                        <a:pt x="747759" y="1566897"/>
                        <a:pt x="746685" y="1529903"/>
                        <a:pt x="746762" y="1492918"/>
                      </a:cubicBezTo>
                      <a:cubicBezTo>
                        <a:pt x="757226" y="1491165"/>
                        <a:pt x="767810" y="1490249"/>
                        <a:pt x="778652" y="1491118"/>
                      </a:cubicBezTo>
                      <a:cubicBezTo>
                        <a:pt x="806677" y="1493362"/>
                        <a:pt x="833512" y="1502537"/>
                        <a:pt x="861951" y="1500050"/>
                      </a:cubicBezTo>
                      <a:cubicBezTo>
                        <a:pt x="890811" y="1497529"/>
                        <a:pt x="918142" y="1487060"/>
                        <a:pt x="940671" y="1468823"/>
                      </a:cubicBezTo>
                      <a:cubicBezTo>
                        <a:pt x="941382" y="1468264"/>
                        <a:pt x="941860" y="1467462"/>
                        <a:pt x="942008" y="1466569"/>
                      </a:cubicBezTo>
                      <a:cubicBezTo>
                        <a:pt x="943245" y="1465390"/>
                        <a:pt x="944347" y="1464077"/>
                        <a:pt x="945302" y="1462659"/>
                      </a:cubicBezTo>
                      <a:cubicBezTo>
                        <a:pt x="946033" y="1461571"/>
                        <a:pt x="945030" y="1460291"/>
                        <a:pt x="943880" y="1460210"/>
                      </a:cubicBezTo>
                      <a:close/>
                      <a:moveTo>
                        <a:pt x="832137" y="1616448"/>
                      </a:moveTo>
                      <a:cubicBezTo>
                        <a:pt x="826847" y="1620692"/>
                        <a:pt x="820063" y="1624597"/>
                        <a:pt x="816645" y="1630531"/>
                      </a:cubicBezTo>
                      <a:cubicBezTo>
                        <a:pt x="816100" y="1631505"/>
                        <a:pt x="815972" y="1632665"/>
                        <a:pt x="816296" y="1633735"/>
                      </a:cubicBezTo>
                      <a:cubicBezTo>
                        <a:pt x="814735" y="1634732"/>
                        <a:pt x="813766" y="1636441"/>
                        <a:pt x="813709" y="1638294"/>
                      </a:cubicBezTo>
                      <a:cubicBezTo>
                        <a:pt x="812143" y="1661210"/>
                        <a:pt x="813747" y="1684646"/>
                        <a:pt x="813976" y="1707609"/>
                      </a:cubicBezTo>
                      <a:cubicBezTo>
                        <a:pt x="814215" y="1731241"/>
                        <a:pt x="814563" y="1754873"/>
                        <a:pt x="814878" y="1778500"/>
                      </a:cubicBezTo>
                      <a:cubicBezTo>
                        <a:pt x="815184" y="1801597"/>
                        <a:pt x="815155" y="1824732"/>
                        <a:pt x="816058" y="1847815"/>
                      </a:cubicBezTo>
                      <a:cubicBezTo>
                        <a:pt x="816506" y="1859373"/>
                        <a:pt x="816950" y="1870922"/>
                        <a:pt x="817623" y="1882470"/>
                      </a:cubicBezTo>
                      <a:cubicBezTo>
                        <a:pt x="818278" y="1893627"/>
                        <a:pt x="818292" y="1905109"/>
                        <a:pt x="821567" y="1915889"/>
                      </a:cubicBezTo>
                      <a:cubicBezTo>
                        <a:pt x="821772" y="1916562"/>
                        <a:pt x="822484" y="1916944"/>
                        <a:pt x="823157" y="1916739"/>
                      </a:cubicBezTo>
                      <a:cubicBezTo>
                        <a:pt x="823563" y="1916615"/>
                        <a:pt x="823882" y="1916295"/>
                        <a:pt x="824006" y="1915889"/>
                      </a:cubicBezTo>
                      <a:cubicBezTo>
                        <a:pt x="826871" y="1905558"/>
                        <a:pt x="826732" y="1894682"/>
                        <a:pt x="827095" y="1884046"/>
                      </a:cubicBezTo>
                      <a:cubicBezTo>
                        <a:pt x="827492" y="1872492"/>
                        <a:pt x="836887" y="1668385"/>
                        <a:pt x="841365" y="1620267"/>
                      </a:cubicBezTo>
                      <a:cubicBezTo>
                        <a:pt x="841847" y="1615077"/>
                        <a:pt x="835369" y="1613850"/>
                        <a:pt x="832137" y="16164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3" name="Google Shape;333;p29"/>
            <p:cNvSpPr/>
            <p:nvPr/>
          </p:nvSpPr>
          <p:spPr>
            <a:xfrm flipH="1">
              <a:off x="5339569" y="3527384"/>
              <a:ext cx="3540712" cy="1338897"/>
            </a:xfrm>
            <a:custGeom>
              <a:avLst/>
              <a:gdLst/>
              <a:ahLst/>
              <a:cxnLst/>
              <a:rect l="l" t="t" r="r" b="b"/>
              <a:pathLst>
                <a:path w="3278437" h="1239719" extrusionOk="0">
                  <a:moveTo>
                    <a:pt x="3264893" y="549742"/>
                  </a:moveTo>
                  <a:cubicBezTo>
                    <a:pt x="3269722" y="547259"/>
                    <a:pt x="3274921" y="546831"/>
                    <a:pt x="3280168" y="547244"/>
                  </a:cubicBezTo>
                  <a:lnTo>
                    <a:pt x="3280168" y="536195"/>
                  </a:lnTo>
                  <a:cubicBezTo>
                    <a:pt x="3273302" y="536447"/>
                    <a:pt x="3266578" y="537738"/>
                    <a:pt x="3260225" y="540782"/>
                  </a:cubicBezTo>
                  <a:cubicBezTo>
                    <a:pt x="3258093" y="541803"/>
                    <a:pt x="3256047" y="542999"/>
                    <a:pt x="3254000" y="544201"/>
                  </a:cubicBezTo>
                  <a:cubicBezTo>
                    <a:pt x="3253525" y="544490"/>
                    <a:pt x="3252937" y="544941"/>
                    <a:pt x="3253051" y="545525"/>
                  </a:cubicBezTo>
                  <a:cubicBezTo>
                    <a:pt x="3253127" y="545929"/>
                    <a:pt x="3253658" y="545858"/>
                    <a:pt x="3253867" y="545654"/>
                  </a:cubicBezTo>
                  <a:cubicBezTo>
                    <a:pt x="3251650" y="643226"/>
                    <a:pt x="3247291" y="739003"/>
                    <a:pt x="3245017" y="836528"/>
                  </a:cubicBezTo>
                  <a:cubicBezTo>
                    <a:pt x="3241218" y="834092"/>
                    <a:pt x="3237400" y="831671"/>
                    <a:pt x="3233568" y="829254"/>
                  </a:cubicBezTo>
                  <a:cubicBezTo>
                    <a:pt x="3234357" y="810750"/>
                    <a:pt x="3234266" y="792236"/>
                    <a:pt x="3233303" y="773723"/>
                  </a:cubicBezTo>
                  <a:cubicBezTo>
                    <a:pt x="3223269" y="761914"/>
                    <a:pt x="3213554" y="749981"/>
                    <a:pt x="3202287" y="739535"/>
                  </a:cubicBezTo>
                  <a:cubicBezTo>
                    <a:pt x="3193716" y="746107"/>
                    <a:pt x="3185060" y="753006"/>
                    <a:pt x="3177439" y="760788"/>
                  </a:cubicBezTo>
                  <a:cubicBezTo>
                    <a:pt x="3177767" y="772237"/>
                    <a:pt x="3177995" y="784055"/>
                    <a:pt x="3178270" y="795721"/>
                  </a:cubicBezTo>
                  <a:cubicBezTo>
                    <a:pt x="3175616" y="794173"/>
                    <a:pt x="3172957" y="792630"/>
                    <a:pt x="3170298" y="791092"/>
                  </a:cubicBezTo>
                  <a:cubicBezTo>
                    <a:pt x="3160122" y="643392"/>
                    <a:pt x="3152425" y="495536"/>
                    <a:pt x="3147207" y="347518"/>
                  </a:cubicBezTo>
                  <a:lnTo>
                    <a:pt x="3147207" y="347518"/>
                  </a:lnTo>
                  <a:cubicBezTo>
                    <a:pt x="3149453" y="342484"/>
                    <a:pt x="3150911" y="336464"/>
                    <a:pt x="3148631" y="331445"/>
                  </a:cubicBezTo>
                  <a:cubicBezTo>
                    <a:pt x="3146390" y="326526"/>
                    <a:pt x="3141200" y="323976"/>
                    <a:pt x="3136229" y="322551"/>
                  </a:cubicBezTo>
                  <a:cubicBezTo>
                    <a:pt x="3133855" y="321872"/>
                    <a:pt x="3131390" y="321355"/>
                    <a:pt x="3128969" y="321739"/>
                  </a:cubicBezTo>
                  <a:cubicBezTo>
                    <a:pt x="3123480" y="322599"/>
                    <a:pt x="3119287" y="328339"/>
                    <a:pt x="3119192" y="334218"/>
                  </a:cubicBezTo>
                  <a:cubicBezTo>
                    <a:pt x="3119192" y="337290"/>
                    <a:pt x="3120094" y="340300"/>
                    <a:pt x="3121784" y="342864"/>
                  </a:cubicBezTo>
                  <a:cubicBezTo>
                    <a:pt x="3118057" y="469420"/>
                    <a:pt x="3111072" y="699911"/>
                    <a:pt x="3109330" y="757360"/>
                  </a:cubicBezTo>
                  <a:cubicBezTo>
                    <a:pt x="3099154" y="751957"/>
                    <a:pt x="3088879" y="746605"/>
                    <a:pt x="3078509" y="741306"/>
                  </a:cubicBezTo>
                  <a:cubicBezTo>
                    <a:pt x="3079515" y="708833"/>
                    <a:pt x="3078974" y="676359"/>
                    <a:pt x="3076880" y="643881"/>
                  </a:cubicBezTo>
                  <a:cubicBezTo>
                    <a:pt x="3068941" y="636312"/>
                    <a:pt x="3058656" y="631061"/>
                    <a:pt x="3048034" y="629893"/>
                  </a:cubicBezTo>
                  <a:cubicBezTo>
                    <a:pt x="3047878" y="629893"/>
                    <a:pt x="3047721" y="629893"/>
                    <a:pt x="3047560" y="629893"/>
                  </a:cubicBezTo>
                  <a:cubicBezTo>
                    <a:pt x="3047289" y="619494"/>
                    <a:pt x="3047014" y="609095"/>
                    <a:pt x="3046738" y="598701"/>
                  </a:cubicBezTo>
                  <a:cubicBezTo>
                    <a:pt x="3046705" y="597495"/>
                    <a:pt x="3046643" y="596194"/>
                    <a:pt x="3045926" y="595259"/>
                  </a:cubicBezTo>
                  <a:cubicBezTo>
                    <a:pt x="3045209" y="594323"/>
                    <a:pt x="3043590" y="594119"/>
                    <a:pt x="3043039" y="595178"/>
                  </a:cubicBezTo>
                  <a:cubicBezTo>
                    <a:pt x="3042868" y="595586"/>
                    <a:pt x="3042792" y="596028"/>
                    <a:pt x="3042816" y="596470"/>
                  </a:cubicBezTo>
                  <a:cubicBezTo>
                    <a:pt x="3042597" y="607547"/>
                    <a:pt x="3042379" y="618616"/>
                    <a:pt x="3042156" y="629665"/>
                  </a:cubicBezTo>
                  <a:cubicBezTo>
                    <a:pt x="3040148" y="629641"/>
                    <a:pt x="3038144" y="629731"/>
                    <a:pt x="3036135" y="629893"/>
                  </a:cubicBezTo>
                  <a:cubicBezTo>
                    <a:pt x="3035727" y="614447"/>
                    <a:pt x="3035318" y="599000"/>
                    <a:pt x="3034915" y="583554"/>
                  </a:cubicBezTo>
                  <a:cubicBezTo>
                    <a:pt x="3034872" y="581959"/>
                    <a:pt x="3034787" y="580231"/>
                    <a:pt x="3033842" y="578996"/>
                  </a:cubicBezTo>
                  <a:cubicBezTo>
                    <a:pt x="3032897" y="577761"/>
                    <a:pt x="3030741" y="577486"/>
                    <a:pt x="3030019" y="578887"/>
                  </a:cubicBezTo>
                  <a:cubicBezTo>
                    <a:pt x="3029792" y="579428"/>
                    <a:pt x="3029687" y="580012"/>
                    <a:pt x="3029720" y="580601"/>
                  </a:cubicBezTo>
                  <a:cubicBezTo>
                    <a:pt x="3029402" y="597063"/>
                    <a:pt x="3029079" y="613521"/>
                    <a:pt x="3028742" y="629983"/>
                  </a:cubicBezTo>
                  <a:cubicBezTo>
                    <a:pt x="3028742" y="630277"/>
                    <a:pt x="3028742" y="630567"/>
                    <a:pt x="3028742" y="630866"/>
                  </a:cubicBezTo>
                  <a:cubicBezTo>
                    <a:pt x="3024568" y="631602"/>
                    <a:pt x="3020456" y="632632"/>
                    <a:pt x="3016430" y="633953"/>
                  </a:cubicBezTo>
                  <a:cubicBezTo>
                    <a:pt x="3014849" y="659593"/>
                    <a:pt x="3014265" y="684802"/>
                    <a:pt x="3015314" y="710400"/>
                  </a:cubicBezTo>
                  <a:cubicBezTo>
                    <a:pt x="3005651" y="705851"/>
                    <a:pt x="2995913" y="701350"/>
                    <a:pt x="2986093" y="696896"/>
                  </a:cubicBezTo>
                  <a:cubicBezTo>
                    <a:pt x="2983719" y="672945"/>
                    <a:pt x="2984934" y="648378"/>
                    <a:pt x="2983861" y="624332"/>
                  </a:cubicBezTo>
                  <a:cubicBezTo>
                    <a:pt x="2983187" y="609252"/>
                    <a:pt x="2981582" y="593749"/>
                    <a:pt x="2981316" y="578569"/>
                  </a:cubicBezTo>
                  <a:cubicBezTo>
                    <a:pt x="2983477" y="579518"/>
                    <a:pt x="2985647" y="580468"/>
                    <a:pt x="2987798" y="581446"/>
                  </a:cubicBezTo>
                  <a:cubicBezTo>
                    <a:pt x="2987123" y="568379"/>
                    <a:pt x="2988002" y="556579"/>
                    <a:pt x="2987323" y="543512"/>
                  </a:cubicBezTo>
                  <a:cubicBezTo>
                    <a:pt x="2984070" y="542116"/>
                    <a:pt x="2980804" y="540663"/>
                    <a:pt x="2977551" y="539272"/>
                  </a:cubicBezTo>
                  <a:cubicBezTo>
                    <a:pt x="2976924" y="527454"/>
                    <a:pt x="2976630" y="515606"/>
                    <a:pt x="2976796" y="503769"/>
                  </a:cubicBezTo>
                  <a:cubicBezTo>
                    <a:pt x="2954061" y="492449"/>
                    <a:pt x="2930871" y="482245"/>
                    <a:pt x="2907229" y="473162"/>
                  </a:cubicBezTo>
                  <a:cubicBezTo>
                    <a:pt x="2907804" y="453034"/>
                    <a:pt x="2907804" y="432887"/>
                    <a:pt x="2907652" y="412745"/>
                  </a:cubicBezTo>
                  <a:cubicBezTo>
                    <a:pt x="2909470" y="413538"/>
                    <a:pt x="2911298" y="414326"/>
                    <a:pt x="2913027" y="415119"/>
                  </a:cubicBezTo>
                  <a:cubicBezTo>
                    <a:pt x="2912115" y="399810"/>
                    <a:pt x="2913136" y="384189"/>
                    <a:pt x="2914897" y="368961"/>
                  </a:cubicBezTo>
                  <a:cubicBezTo>
                    <a:pt x="2838797" y="329389"/>
                    <a:pt x="2754833" y="301450"/>
                    <a:pt x="2670385" y="293805"/>
                  </a:cubicBezTo>
                  <a:cubicBezTo>
                    <a:pt x="2670157" y="307537"/>
                    <a:pt x="2667156" y="339863"/>
                    <a:pt x="2666040" y="338439"/>
                  </a:cubicBezTo>
                  <a:lnTo>
                    <a:pt x="2666719" y="339123"/>
                  </a:lnTo>
                  <a:cubicBezTo>
                    <a:pt x="2666719" y="339341"/>
                    <a:pt x="2670247" y="340348"/>
                    <a:pt x="2676368" y="341972"/>
                  </a:cubicBezTo>
                  <a:cubicBezTo>
                    <a:pt x="2676985" y="370333"/>
                    <a:pt x="2677669" y="398723"/>
                    <a:pt x="2679217" y="427037"/>
                  </a:cubicBezTo>
                  <a:cubicBezTo>
                    <a:pt x="2679967" y="440807"/>
                    <a:pt x="2680717" y="454553"/>
                    <a:pt x="2681676" y="468290"/>
                  </a:cubicBezTo>
                  <a:cubicBezTo>
                    <a:pt x="2677061" y="467212"/>
                    <a:pt x="2672432" y="466177"/>
                    <a:pt x="2667792" y="465261"/>
                  </a:cubicBezTo>
                  <a:cubicBezTo>
                    <a:pt x="2650086" y="461780"/>
                    <a:pt x="2630609" y="459819"/>
                    <a:pt x="2613059" y="465237"/>
                  </a:cubicBezTo>
                  <a:cubicBezTo>
                    <a:pt x="2601796" y="468774"/>
                    <a:pt x="2591735" y="475360"/>
                    <a:pt x="2583990" y="484268"/>
                  </a:cubicBezTo>
                  <a:cubicBezTo>
                    <a:pt x="2581882" y="413713"/>
                    <a:pt x="2578876" y="343202"/>
                    <a:pt x="2574968" y="272732"/>
                  </a:cubicBezTo>
                  <a:cubicBezTo>
                    <a:pt x="2570382" y="270938"/>
                    <a:pt x="2565823" y="269361"/>
                    <a:pt x="2560966" y="269936"/>
                  </a:cubicBezTo>
                  <a:cubicBezTo>
                    <a:pt x="2560406" y="361331"/>
                    <a:pt x="2557167" y="454359"/>
                    <a:pt x="2556308" y="545924"/>
                  </a:cubicBezTo>
                  <a:cubicBezTo>
                    <a:pt x="2551716" y="544718"/>
                    <a:pt x="2547110" y="543522"/>
                    <a:pt x="2542490" y="542339"/>
                  </a:cubicBezTo>
                  <a:cubicBezTo>
                    <a:pt x="2540496" y="443870"/>
                    <a:pt x="2536892" y="345462"/>
                    <a:pt x="2531674" y="247120"/>
                  </a:cubicBezTo>
                  <a:cubicBezTo>
                    <a:pt x="2527082" y="245245"/>
                    <a:pt x="2522529" y="243587"/>
                    <a:pt x="2517671" y="244195"/>
                  </a:cubicBezTo>
                  <a:cubicBezTo>
                    <a:pt x="2517106" y="340452"/>
                    <a:pt x="2513811" y="438442"/>
                    <a:pt x="2512994" y="534866"/>
                  </a:cubicBezTo>
                  <a:cubicBezTo>
                    <a:pt x="2498345" y="531233"/>
                    <a:pt x="2483607" y="527696"/>
                    <a:pt x="2468783" y="524248"/>
                  </a:cubicBezTo>
                  <a:cubicBezTo>
                    <a:pt x="2466124" y="449155"/>
                    <a:pt x="2458588" y="374678"/>
                    <a:pt x="2451414" y="299655"/>
                  </a:cubicBezTo>
                  <a:cubicBezTo>
                    <a:pt x="2446342" y="246588"/>
                    <a:pt x="2442093" y="192990"/>
                    <a:pt x="2435621" y="140151"/>
                  </a:cubicBezTo>
                  <a:cubicBezTo>
                    <a:pt x="2433570" y="123361"/>
                    <a:pt x="2427221" y="99435"/>
                    <a:pt x="2426442" y="82925"/>
                  </a:cubicBezTo>
                  <a:cubicBezTo>
                    <a:pt x="2426675" y="82137"/>
                    <a:pt x="2426832" y="81334"/>
                    <a:pt x="2426917" y="80517"/>
                  </a:cubicBezTo>
                  <a:cubicBezTo>
                    <a:pt x="2427188" y="77303"/>
                    <a:pt x="2427321" y="74051"/>
                    <a:pt x="2427425" y="70822"/>
                  </a:cubicBezTo>
                  <a:cubicBezTo>
                    <a:pt x="2427525" y="67498"/>
                    <a:pt x="2427297" y="64103"/>
                    <a:pt x="2427150" y="60760"/>
                  </a:cubicBezTo>
                  <a:cubicBezTo>
                    <a:pt x="2427031" y="58072"/>
                    <a:pt x="2427245" y="54696"/>
                    <a:pt x="2426366" y="52042"/>
                  </a:cubicBezTo>
                  <a:cubicBezTo>
                    <a:pt x="2428413" y="45765"/>
                    <a:pt x="2433266" y="39222"/>
                    <a:pt x="2436058" y="33172"/>
                  </a:cubicBezTo>
                  <a:cubicBezTo>
                    <a:pt x="2434776" y="29659"/>
                    <a:pt x="2431062" y="18310"/>
                    <a:pt x="2429966" y="13087"/>
                  </a:cubicBezTo>
                  <a:cubicBezTo>
                    <a:pt x="2414885" y="2204"/>
                    <a:pt x="2390849" y="-3309"/>
                    <a:pt x="2372801" y="-4847"/>
                  </a:cubicBezTo>
                  <a:cubicBezTo>
                    <a:pt x="2366068" y="-5417"/>
                    <a:pt x="2358210" y="-6400"/>
                    <a:pt x="2351629" y="-3968"/>
                  </a:cubicBezTo>
                  <a:cubicBezTo>
                    <a:pt x="2350418" y="-3517"/>
                    <a:pt x="2344084" y="205"/>
                    <a:pt x="2346757" y="-1257"/>
                  </a:cubicBezTo>
                  <a:cubicBezTo>
                    <a:pt x="2345779" y="2812"/>
                    <a:pt x="2340427" y="19759"/>
                    <a:pt x="2339990" y="19545"/>
                  </a:cubicBezTo>
                  <a:cubicBezTo>
                    <a:pt x="2341339" y="24882"/>
                    <a:pt x="2346405" y="37968"/>
                    <a:pt x="2349701" y="41933"/>
                  </a:cubicBezTo>
                  <a:cubicBezTo>
                    <a:pt x="2349563" y="42337"/>
                    <a:pt x="2349459" y="42750"/>
                    <a:pt x="2349392" y="43168"/>
                  </a:cubicBezTo>
                  <a:cubicBezTo>
                    <a:pt x="2348794" y="47916"/>
                    <a:pt x="2348979" y="52792"/>
                    <a:pt x="2349435" y="57574"/>
                  </a:cubicBezTo>
                  <a:cubicBezTo>
                    <a:pt x="2349292" y="57574"/>
                    <a:pt x="2349155" y="57574"/>
                    <a:pt x="2349012" y="57574"/>
                  </a:cubicBezTo>
                  <a:cubicBezTo>
                    <a:pt x="2349829" y="133774"/>
                    <a:pt x="2344354" y="210407"/>
                    <a:pt x="2339255" y="287058"/>
                  </a:cubicBezTo>
                  <a:cubicBezTo>
                    <a:pt x="2333614" y="286346"/>
                    <a:pt x="2327973" y="285762"/>
                    <a:pt x="2322299" y="285301"/>
                  </a:cubicBezTo>
                  <a:cubicBezTo>
                    <a:pt x="2315176" y="284717"/>
                    <a:pt x="2308016" y="283981"/>
                    <a:pt x="2300865" y="283615"/>
                  </a:cubicBezTo>
                  <a:cubicBezTo>
                    <a:pt x="2299397" y="283540"/>
                    <a:pt x="2297921" y="283497"/>
                    <a:pt x="2296444" y="283440"/>
                  </a:cubicBezTo>
                  <a:cubicBezTo>
                    <a:pt x="2295186" y="266868"/>
                    <a:pt x="2292536" y="249171"/>
                    <a:pt x="2292736" y="232633"/>
                  </a:cubicBezTo>
                  <a:cubicBezTo>
                    <a:pt x="2292831" y="232211"/>
                    <a:pt x="2293002" y="231826"/>
                    <a:pt x="2293073" y="231384"/>
                  </a:cubicBezTo>
                  <a:cubicBezTo>
                    <a:pt x="2293605" y="228094"/>
                    <a:pt x="2293306" y="224590"/>
                    <a:pt x="2293130" y="221271"/>
                  </a:cubicBezTo>
                  <a:cubicBezTo>
                    <a:pt x="2292949" y="217804"/>
                    <a:pt x="2292679" y="214352"/>
                    <a:pt x="2292565" y="210881"/>
                  </a:cubicBezTo>
                  <a:cubicBezTo>
                    <a:pt x="2292465" y="208032"/>
                    <a:pt x="2292769" y="204638"/>
                    <a:pt x="2291259" y="202220"/>
                  </a:cubicBezTo>
                  <a:cubicBezTo>
                    <a:pt x="2290590" y="197064"/>
                    <a:pt x="2289801" y="191703"/>
                    <a:pt x="2290604" y="187406"/>
                  </a:cubicBezTo>
                  <a:cubicBezTo>
                    <a:pt x="2275167" y="185440"/>
                    <a:pt x="2261796" y="183223"/>
                    <a:pt x="2247119" y="182216"/>
                  </a:cubicBezTo>
                  <a:cubicBezTo>
                    <a:pt x="2247238" y="179709"/>
                    <a:pt x="2247190" y="177159"/>
                    <a:pt x="2247252" y="174548"/>
                  </a:cubicBezTo>
                  <a:cubicBezTo>
                    <a:pt x="2247399" y="168176"/>
                    <a:pt x="2247095" y="161794"/>
                    <a:pt x="2247019" y="155417"/>
                  </a:cubicBezTo>
                  <a:cubicBezTo>
                    <a:pt x="2246939" y="148769"/>
                    <a:pt x="2246696" y="142155"/>
                    <a:pt x="2246070" y="135545"/>
                  </a:cubicBezTo>
                  <a:cubicBezTo>
                    <a:pt x="2245462" y="129249"/>
                    <a:pt x="2246198" y="122725"/>
                    <a:pt x="2246435" y="116410"/>
                  </a:cubicBezTo>
                  <a:cubicBezTo>
                    <a:pt x="2246582" y="112549"/>
                    <a:pt x="2240809" y="112535"/>
                    <a:pt x="2240766" y="116410"/>
                  </a:cubicBezTo>
                  <a:cubicBezTo>
                    <a:pt x="2240699" y="123010"/>
                    <a:pt x="2241217" y="129734"/>
                    <a:pt x="2240471" y="136281"/>
                  </a:cubicBezTo>
                  <a:cubicBezTo>
                    <a:pt x="2239830" y="142639"/>
                    <a:pt x="2239602" y="149030"/>
                    <a:pt x="2239797" y="155417"/>
                  </a:cubicBezTo>
                  <a:cubicBezTo>
                    <a:pt x="2239916" y="162041"/>
                    <a:pt x="2239973" y="168688"/>
                    <a:pt x="2240590" y="175284"/>
                  </a:cubicBezTo>
                  <a:cubicBezTo>
                    <a:pt x="2240804" y="177534"/>
                    <a:pt x="2240961" y="179723"/>
                    <a:pt x="2241217" y="181879"/>
                  </a:cubicBezTo>
                  <a:cubicBezTo>
                    <a:pt x="2238572" y="181765"/>
                    <a:pt x="2235885" y="181684"/>
                    <a:pt x="2233116" y="181665"/>
                  </a:cubicBezTo>
                  <a:lnTo>
                    <a:pt x="2232594" y="181665"/>
                  </a:lnTo>
                  <a:cubicBezTo>
                    <a:pt x="2232594" y="181414"/>
                    <a:pt x="2232566" y="181152"/>
                    <a:pt x="2232561" y="180910"/>
                  </a:cubicBezTo>
                  <a:cubicBezTo>
                    <a:pt x="2232499" y="178228"/>
                    <a:pt x="2232442" y="175545"/>
                    <a:pt x="2232380" y="172862"/>
                  </a:cubicBezTo>
                  <a:cubicBezTo>
                    <a:pt x="2232257" y="167487"/>
                    <a:pt x="2232062" y="162136"/>
                    <a:pt x="2231763" y="156770"/>
                  </a:cubicBezTo>
                  <a:cubicBezTo>
                    <a:pt x="2231445" y="151191"/>
                    <a:pt x="2230856" y="145626"/>
                    <a:pt x="2230367" y="140056"/>
                  </a:cubicBezTo>
                  <a:cubicBezTo>
                    <a:pt x="2229997" y="135816"/>
                    <a:pt x="2230367" y="129995"/>
                    <a:pt x="2228107" y="126324"/>
                  </a:cubicBezTo>
                  <a:cubicBezTo>
                    <a:pt x="2228045" y="126220"/>
                    <a:pt x="2227912" y="126182"/>
                    <a:pt x="2227808" y="126243"/>
                  </a:cubicBezTo>
                  <a:cubicBezTo>
                    <a:pt x="2227775" y="126262"/>
                    <a:pt x="2227746" y="126291"/>
                    <a:pt x="2227727" y="126324"/>
                  </a:cubicBezTo>
                  <a:cubicBezTo>
                    <a:pt x="2225457" y="130408"/>
                    <a:pt x="2226222" y="136685"/>
                    <a:pt x="2226027" y="141295"/>
                  </a:cubicBezTo>
                  <a:cubicBezTo>
                    <a:pt x="2225799" y="146661"/>
                    <a:pt x="2225495" y="152017"/>
                    <a:pt x="2225434" y="157387"/>
                  </a:cubicBezTo>
                  <a:cubicBezTo>
                    <a:pt x="2225372" y="162758"/>
                    <a:pt x="2225434" y="168114"/>
                    <a:pt x="2225562" y="173484"/>
                  </a:cubicBezTo>
                  <a:lnTo>
                    <a:pt x="2225742" y="181523"/>
                  </a:lnTo>
                  <a:cubicBezTo>
                    <a:pt x="2208710" y="181148"/>
                    <a:pt x="2191479" y="180203"/>
                    <a:pt x="2174589" y="181784"/>
                  </a:cubicBezTo>
                  <a:cubicBezTo>
                    <a:pt x="2163341" y="182838"/>
                    <a:pt x="2144005" y="183683"/>
                    <a:pt x="2134395" y="190445"/>
                  </a:cubicBezTo>
                  <a:cubicBezTo>
                    <a:pt x="2135758" y="194899"/>
                    <a:pt x="2135819" y="199846"/>
                    <a:pt x="2135767" y="204723"/>
                  </a:cubicBezTo>
                  <a:cubicBezTo>
                    <a:pt x="2135520" y="205245"/>
                    <a:pt x="2135364" y="205806"/>
                    <a:pt x="2135292" y="206380"/>
                  </a:cubicBezTo>
                  <a:cubicBezTo>
                    <a:pt x="2134590" y="212676"/>
                    <a:pt x="2134642" y="219200"/>
                    <a:pt x="2134932" y="225544"/>
                  </a:cubicBezTo>
                  <a:cubicBezTo>
                    <a:pt x="2135036" y="227866"/>
                    <a:pt x="2135297" y="230178"/>
                    <a:pt x="2135582" y="232486"/>
                  </a:cubicBezTo>
                  <a:cubicBezTo>
                    <a:pt x="2135311" y="236835"/>
                    <a:pt x="2135582" y="241698"/>
                    <a:pt x="2135710" y="245188"/>
                  </a:cubicBezTo>
                  <a:cubicBezTo>
                    <a:pt x="2136185" y="256963"/>
                    <a:pt x="2136185" y="268715"/>
                    <a:pt x="2136185" y="280463"/>
                  </a:cubicBezTo>
                  <a:cubicBezTo>
                    <a:pt x="2133080" y="279684"/>
                    <a:pt x="2130012" y="278834"/>
                    <a:pt x="2126840" y="278421"/>
                  </a:cubicBezTo>
                  <a:cubicBezTo>
                    <a:pt x="2125397" y="278240"/>
                    <a:pt x="2123944" y="278150"/>
                    <a:pt x="2122491" y="278145"/>
                  </a:cubicBezTo>
                  <a:cubicBezTo>
                    <a:pt x="2122387" y="276636"/>
                    <a:pt x="2122268" y="275125"/>
                    <a:pt x="2122168" y="273615"/>
                  </a:cubicBezTo>
                  <a:cubicBezTo>
                    <a:pt x="2121010" y="256318"/>
                    <a:pt x="2118023" y="237605"/>
                    <a:pt x="2118237" y="220212"/>
                  </a:cubicBezTo>
                  <a:cubicBezTo>
                    <a:pt x="2118327" y="219784"/>
                    <a:pt x="2118498" y="219404"/>
                    <a:pt x="2118569" y="218963"/>
                  </a:cubicBezTo>
                  <a:cubicBezTo>
                    <a:pt x="2119105" y="215668"/>
                    <a:pt x="2118806" y="212168"/>
                    <a:pt x="2118631" y="208844"/>
                  </a:cubicBezTo>
                  <a:cubicBezTo>
                    <a:pt x="2118446" y="205378"/>
                    <a:pt x="2118156" y="201931"/>
                    <a:pt x="2118061" y="198460"/>
                  </a:cubicBezTo>
                  <a:cubicBezTo>
                    <a:pt x="2117966" y="195611"/>
                    <a:pt x="2118265" y="192211"/>
                    <a:pt x="2116755" y="189794"/>
                  </a:cubicBezTo>
                  <a:cubicBezTo>
                    <a:pt x="2116090" y="184642"/>
                    <a:pt x="2115297" y="179282"/>
                    <a:pt x="2116105" y="174984"/>
                  </a:cubicBezTo>
                  <a:cubicBezTo>
                    <a:pt x="2095915" y="172406"/>
                    <a:pt x="2079277" y="169400"/>
                    <a:pt x="2058612" y="169239"/>
                  </a:cubicBezTo>
                  <a:cubicBezTo>
                    <a:pt x="2039201" y="169092"/>
                    <a:pt x="2019411" y="167539"/>
                    <a:pt x="2000080" y="169353"/>
                  </a:cubicBezTo>
                  <a:cubicBezTo>
                    <a:pt x="1988832" y="170407"/>
                    <a:pt x="1969502" y="171252"/>
                    <a:pt x="1959886" y="178014"/>
                  </a:cubicBezTo>
                  <a:cubicBezTo>
                    <a:pt x="1961254" y="182468"/>
                    <a:pt x="1961311" y="187411"/>
                    <a:pt x="1961259" y="192292"/>
                  </a:cubicBezTo>
                  <a:cubicBezTo>
                    <a:pt x="1961016" y="192819"/>
                    <a:pt x="1960855" y="193375"/>
                    <a:pt x="1960784" y="193949"/>
                  </a:cubicBezTo>
                  <a:cubicBezTo>
                    <a:pt x="1960086" y="200245"/>
                    <a:pt x="1960138" y="206769"/>
                    <a:pt x="1960423" y="213108"/>
                  </a:cubicBezTo>
                  <a:cubicBezTo>
                    <a:pt x="1960527" y="215430"/>
                    <a:pt x="1960788" y="217747"/>
                    <a:pt x="1961078" y="220050"/>
                  </a:cubicBezTo>
                  <a:cubicBezTo>
                    <a:pt x="1960803" y="224405"/>
                    <a:pt x="1961078" y="229267"/>
                    <a:pt x="1961202" y="232757"/>
                  </a:cubicBezTo>
                  <a:cubicBezTo>
                    <a:pt x="1961971" y="251123"/>
                    <a:pt x="1961467" y="269442"/>
                    <a:pt x="1961786" y="287765"/>
                  </a:cubicBezTo>
                  <a:cubicBezTo>
                    <a:pt x="1962374" y="321982"/>
                    <a:pt x="1965195" y="356354"/>
                    <a:pt x="1966116" y="390608"/>
                  </a:cubicBezTo>
                  <a:cubicBezTo>
                    <a:pt x="1966619" y="409264"/>
                    <a:pt x="1966942" y="427778"/>
                    <a:pt x="1967635" y="446325"/>
                  </a:cubicBezTo>
                  <a:cubicBezTo>
                    <a:pt x="1863401" y="437611"/>
                    <a:pt x="1756646" y="433091"/>
                    <a:pt x="1647958" y="433091"/>
                  </a:cubicBezTo>
                  <a:cubicBezTo>
                    <a:pt x="1539270" y="433091"/>
                    <a:pt x="1432510" y="437611"/>
                    <a:pt x="1328276" y="446325"/>
                  </a:cubicBezTo>
                  <a:cubicBezTo>
                    <a:pt x="1328969" y="427778"/>
                    <a:pt x="1329292" y="409264"/>
                    <a:pt x="1329795" y="390608"/>
                  </a:cubicBezTo>
                  <a:cubicBezTo>
                    <a:pt x="1330716" y="356354"/>
                    <a:pt x="1333537" y="321982"/>
                    <a:pt x="1334125" y="287765"/>
                  </a:cubicBezTo>
                  <a:cubicBezTo>
                    <a:pt x="1334444" y="269442"/>
                    <a:pt x="1333940" y="251123"/>
                    <a:pt x="1334709" y="232757"/>
                  </a:cubicBezTo>
                  <a:cubicBezTo>
                    <a:pt x="1334852" y="229267"/>
                    <a:pt x="1335108" y="224405"/>
                    <a:pt x="1334833" y="220050"/>
                  </a:cubicBezTo>
                  <a:cubicBezTo>
                    <a:pt x="1335122" y="217747"/>
                    <a:pt x="1335384" y="215430"/>
                    <a:pt x="1335488" y="213108"/>
                  </a:cubicBezTo>
                  <a:cubicBezTo>
                    <a:pt x="1335773" y="206784"/>
                    <a:pt x="1335830" y="200245"/>
                    <a:pt x="1335122" y="193949"/>
                  </a:cubicBezTo>
                  <a:cubicBezTo>
                    <a:pt x="1335056" y="193375"/>
                    <a:pt x="1334895" y="192814"/>
                    <a:pt x="1334648" y="192292"/>
                  </a:cubicBezTo>
                  <a:cubicBezTo>
                    <a:pt x="1334581" y="187411"/>
                    <a:pt x="1334648" y="182468"/>
                    <a:pt x="1336025" y="178014"/>
                  </a:cubicBezTo>
                  <a:cubicBezTo>
                    <a:pt x="1326409" y="171238"/>
                    <a:pt x="1307060" y="170417"/>
                    <a:pt x="1295831" y="169353"/>
                  </a:cubicBezTo>
                  <a:cubicBezTo>
                    <a:pt x="1276500" y="167539"/>
                    <a:pt x="1256709" y="169092"/>
                    <a:pt x="1237299" y="169239"/>
                  </a:cubicBezTo>
                  <a:cubicBezTo>
                    <a:pt x="1216634" y="169400"/>
                    <a:pt x="1199996" y="172406"/>
                    <a:pt x="1179806" y="174984"/>
                  </a:cubicBezTo>
                  <a:cubicBezTo>
                    <a:pt x="1180614" y="179282"/>
                    <a:pt x="1179806" y="184642"/>
                    <a:pt x="1179156" y="189794"/>
                  </a:cubicBezTo>
                  <a:cubicBezTo>
                    <a:pt x="1177646" y="192211"/>
                    <a:pt x="1177945" y="195587"/>
                    <a:pt x="1177850" y="198460"/>
                  </a:cubicBezTo>
                  <a:cubicBezTo>
                    <a:pt x="1177736" y="201931"/>
                    <a:pt x="1177466" y="205378"/>
                    <a:pt x="1177280" y="208844"/>
                  </a:cubicBezTo>
                  <a:cubicBezTo>
                    <a:pt x="1177105" y="212168"/>
                    <a:pt x="1176806" y="215668"/>
                    <a:pt x="1177342" y="218963"/>
                  </a:cubicBezTo>
                  <a:cubicBezTo>
                    <a:pt x="1177413" y="219404"/>
                    <a:pt x="1177579" y="219784"/>
                    <a:pt x="1177674" y="220212"/>
                  </a:cubicBezTo>
                  <a:cubicBezTo>
                    <a:pt x="1177888" y="237605"/>
                    <a:pt x="1174901" y="256299"/>
                    <a:pt x="1173743" y="273615"/>
                  </a:cubicBezTo>
                  <a:cubicBezTo>
                    <a:pt x="1173643" y="275125"/>
                    <a:pt x="1173524" y="276636"/>
                    <a:pt x="1173420" y="278145"/>
                  </a:cubicBezTo>
                  <a:cubicBezTo>
                    <a:pt x="1171968" y="278150"/>
                    <a:pt x="1170516" y="278240"/>
                    <a:pt x="1169075" y="278421"/>
                  </a:cubicBezTo>
                  <a:cubicBezTo>
                    <a:pt x="1165889" y="278834"/>
                    <a:pt x="1162831" y="279684"/>
                    <a:pt x="1159726" y="280463"/>
                  </a:cubicBezTo>
                  <a:cubicBezTo>
                    <a:pt x="1159726" y="268715"/>
                    <a:pt x="1159697" y="256963"/>
                    <a:pt x="1160201" y="245188"/>
                  </a:cubicBezTo>
                  <a:cubicBezTo>
                    <a:pt x="1160348" y="241698"/>
                    <a:pt x="1160600" y="236835"/>
                    <a:pt x="1160329" y="232486"/>
                  </a:cubicBezTo>
                  <a:cubicBezTo>
                    <a:pt x="1160614" y="230178"/>
                    <a:pt x="1160875" y="227866"/>
                    <a:pt x="1160979" y="225544"/>
                  </a:cubicBezTo>
                  <a:cubicBezTo>
                    <a:pt x="1161269" y="219219"/>
                    <a:pt x="1161321" y="212676"/>
                    <a:pt x="1160619" y="206380"/>
                  </a:cubicBezTo>
                  <a:cubicBezTo>
                    <a:pt x="1160549" y="205806"/>
                    <a:pt x="1160389" y="205245"/>
                    <a:pt x="1160144" y="204723"/>
                  </a:cubicBezTo>
                  <a:cubicBezTo>
                    <a:pt x="1160073" y="199846"/>
                    <a:pt x="1160144" y="194899"/>
                    <a:pt x="1161521" y="190445"/>
                  </a:cubicBezTo>
                  <a:cubicBezTo>
                    <a:pt x="1151906" y="183674"/>
                    <a:pt x="1132556" y="182848"/>
                    <a:pt x="1121322" y="181784"/>
                  </a:cubicBezTo>
                  <a:cubicBezTo>
                    <a:pt x="1104428" y="180203"/>
                    <a:pt x="1087201" y="181148"/>
                    <a:pt x="1070169" y="181523"/>
                  </a:cubicBezTo>
                  <a:lnTo>
                    <a:pt x="1070349" y="173484"/>
                  </a:lnTo>
                  <a:cubicBezTo>
                    <a:pt x="1070468" y="168114"/>
                    <a:pt x="1070539" y="162758"/>
                    <a:pt x="1070477" y="157387"/>
                  </a:cubicBezTo>
                  <a:cubicBezTo>
                    <a:pt x="1070416" y="152017"/>
                    <a:pt x="1070112" y="146661"/>
                    <a:pt x="1069884" y="141295"/>
                  </a:cubicBezTo>
                  <a:cubicBezTo>
                    <a:pt x="1069689" y="136685"/>
                    <a:pt x="1070458" y="130408"/>
                    <a:pt x="1068184" y="126324"/>
                  </a:cubicBezTo>
                  <a:cubicBezTo>
                    <a:pt x="1068125" y="126220"/>
                    <a:pt x="1067991" y="126182"/>
                    <a:pt x="1067886" y="126243"/>
                  </a:cubicBezTo>
                  <a:cubicBezTo>
                    <a:pt x="1067852" y="126262"/>
                    <a:pt x="1067824" y="126291"/>
                    <a:pt x="1067804" y="126324"/>
                  </a:cubicBezTo>
                  <a:cubicBezTo>
                    <a:pt x="1065534" y="129995"/>
                    <a:pt x="1065905" y="135821"/>
                    <a:pt x="1065544" y="140056"/>
                  </a:cubicBezTo>
                  <a:cubicBezTo>
                    <a:pt x="1065069" y="145626"/>
                    <a:pt x="1064466" y="151191"/>
                    <a:pt x="1064148" y="156770"/>
                  </a:cubicBezTo>
                  <a:cubicBezTo>
                    <a:pt x="1063849" y="162136"/>
                    <a:pt x="1063673" y="167487"/>
                    <a:pt x="1063531" y="172862"/>
                  </a:cubicBezTo>
                  <a:cubicBezTo>
                    <a:pt x="1063470" y="175545"/>
                    <a:pt x="1063411" y="178228"/>
                    <a:pt x="1063350" y="180910"/>
                  </a:cubicBezTo>
                  <a:cubicBezTo>
                    <a:pt x="1063350" y="181152"/>
                    <a:pt x="1063326" y="181414"/>
                    <a:pt x="1063312" y="181665"/>
                  </a:cubicBezTo>
                  <a:lnTo>
                    <a:pt x="1062795" y="181665"/>
                  </a:lnTo>
                  <a:cubicBezTo>
                    <a:pt x="1060026" y="181665"/>
                    <a:pt x="1057339" y="181765"/>
                    <a:pt x="1054723" y="181879"/>
                  </a:cubicBezTo>
                  <a:cubicBezTo>
                    <a:pt x="1054970" y="179723"/>
                    <a:pt x="1055131" y="177534"/>
                    <a:pt x="1055345" y="175284"/>
                  </a:cubicBezTo>
                  <a:cubicBezTo>
                    <a:pt x="1055962" y="168688"/>
                    <a:pt x="1056014" y="162041"/>
                    <a:pt x="1056138" y="155417"/>
                  </a:cubicBezTo>
                  <a:cubicBezTo>
                    <a:pt x="1056331" y="149030"/>
                    <a:pt x="1056106" y="142639"/>
                    <a:pt x="1055463" y="136281"/>
                  </a:cubicBezTo>
                  <a:cubicBezTo>
                    <a:pt x="1054723" y="129734"/>
                    <a:pt x="1055235" y="123010"/>
                    <a:pt x="1055169" y="116410"/>
                  </a:cubicBezTo>
                  <a:cubicBezTo>
                    <a:pt x="1055126" y="112535"/>
                    <a:pt x="1049352" y="112549"/>
                    <a:pt x="1049500" y="116410"/>
                  </a:cubicBezTo>
                  <a:cubicBezTo>
                    <a:pt x="1049737" y="122730"/>
                    <a:pt x="1050449" y="129230"/>
                    <a:pt x="1049865" y="135545"/>
                  </a:cubicBezTo>
                  <a:cubicBezTo>
                    <a:pt x="1049234" y="142155"/>
                    <a:pt x="1048991" y="148774"/>
                    <a:pt x="1048915" y="155417"/>
                  </a:cubicBezTo>
                  <a:cubicBezTo>
                    <a:pt x="1048839" y="161794"/>
                    <a:pt x="1048536" y="168176"/>
                    <a:pt x="1048683" y="174548"/>
                  </a:cubicBezTo>
                  <a:cubicBezTo>
                    <a:pt x="1048745" y="177159"/>
                    <a:pt x="1048683" y="179709"/>
                    <a:pt x="1048816" y="182216"/>
                  </a:cubicBezTo>
                  <a:cubicBezTo>
                    <a:pt x="1034139" y="183223"/>
                    <a:pt x="1020768" y="185440"/>
                    <a:pt x="1005331" y="187406"/>
                  </a:cubicBezTo>
                  <a:cubicBezTo>
                    <a:pt x="1006133" y="191679"/>
                    <a:pt x="1005331" y="197064"/>
                    <a:pt x="1004676" y="202220"/>
                  </a:cubicBezTo>
                  <a:cubicBezTo>
                    <a:pt x="1003171" y="204638"/>
                    <a:pt x="1003470" y="208013"/>
                    <a:pt x="1003370" y="210881"/>
                  </a:cubicBezTo>
                  <a:cubicBezTo>
                    <a:pt x="1003256" y="214352"/>
                    <a:pt x="1002985" y="217804"/>
                    <a:pt x="1002805" y="221271"/>
                  </a:cubicBezTo>
                  <a:cubicBezTo>
                    <a:pt x="1002629" y="224594"/>
                    <a:pt x="1002330" y="228094"/>
                    <a:pt x="1002862" y="231384"/>
                  </a:cubicBezTo>
                  <a:cubicBezTo>
                    <a:pt x="1002933" y="231826"/>
                    <a:pt x="1003104" y="232211"/>
                    <a:pt x="1003199" y="232633"/>
                  </a:cubicBezTo>
                  <a:cubicBezTo>
                    <a:pt x="1003398" y="249171"/>
                    <a:pt x="1000749" y="266868"/>
                    <a:pt x="999486" y="283440"/>
                  </a:cubicBezTo>
                  <a:cubicBezTo>
                    <a:pt x="998014" y="283497"/>
                    <a:pt x="996542" y="283540"/>
                    <a:pt x="995070" y="283615"/>
                  </a:cubicBezTo>
                  <a:cubicBezTo>
                    <a:pt x="987919" y="283981"/>
                    <a:pt x="980773" y="284717"/>
                    <a:pt x="973636" y="285301"/>
                  </a:cubicBezTo>
                  <a:cubicBezTo>
                    <a:pt x="967962" y="285776"/>
                    <a:pt x="962321" y="286346"/>
                    <a:pt x="956680" y="287058"/>
                  </a:cubicBezTo>
                  <a:cubicBezTo>
                    <a:pt x="951581" y="210407"/>
                    <a:pt x="946106" y="133774"/>
                    <a:pt x="946922" y="57574"/>
                  </a:cubicBezTo>
                  <a:cubicBezTo>
                    <a:pt x="946780" y="57574"/>
                    <a:pt x="946642" y="57574"/>
                    <a:pt x="946500" y="57574"/>
                  </a:cubicBezTo>
                  <a:cubicBezTo>
                    <a:pt x="946975" y="52792"/>
                    <a:pt x="947141" y="47897"/>
                    <a:pt x="946543" y="43168"/>
                  </a:cubicBezTo>
                  <a:cubicBezTo>
                    <a:pt x="946476" y="42750"/>
                    <a:pt x="946373" y="42337"/>
                    <a:pt x="946234" y="41933"/>
                  </a:cubicBezTo>
                  <a:cubicBezTo>
                    <a:pt x="949529" y="37968"/>
                    <a:pt x="954596" y="24882"/>
                    <a:pt x="955944" y="19545"/>
                  </a:cubicBezTo>
                  <a:cubicBezTo>
                    <a:pt x="955503" y="19759"/>
                    <a:pt x="950156" y="2812"/>
                    <a:pt x="949178" y="-1257"/>
                  </a:cubicBezTo>
                  <a:cubicBezTo>
                    <a:pt x="951851" y="205"/>
                    <a:pt x="945512" y="-3517"/>
                    <a:pt x="944306" y="-3968"/>
                  </a:cubicBezTo>
                  <a:cubicBezTo>
                    <a:pt x="937725" y="-6400"/>
                    <a:pt x="929867" y="-5417"/>
                    <a:pt x="923134" y="-4847"/>
                  </a:cubicBezTo>
                  <a:cubicBezTo>
                    <a:pt x="905090" y="-3309"/>
                    <a:pt x="881050" y="2204"/>
                    <a:pt x="865969" y="13087"/>
                  </a:cubicBezTo>
                  <a:cubicBezTo>
                    <a:pt x="864872" y="18310"/>
                    <a:pt x="861159" y="29659"/>
                    <a:pt x="859877" y="33172"/>
                  </a:cubicBezTo>
                  <a:cubicBezTo>
                    <a:pt x="862669" y="39207"/>
                    <a:pt x="867522" y="45765"/>
                    <a:pt x="869568" y="52042"/>
                  </a:cubicBezTo>
                  <a:cubicBezTo>
                    <a:pt x="868685" y="54696"/>
                    <a:pt x="868904" y="58072"/>
                    <a:pt x="868785" y="60760"/>
                  </a:cubicBezTo>
                  <a:cubicBezTo>
                    <a:pt x="868638" y="64084"/>
                    <a:pt x="868410" y="67484"/>
                    <a:pt x="868514" y="70822"/>
                  </a:cubicBezTo>
                  <a:cubicBezTo>
                    <a:pt x="868614" y="74051"/>
                    <a:pt x="868747" y="77303"/>
                    <a:pt x="869018" y="80517"/>
                  </a:cubicBezTo>
                  <a:cubicBezTo>
                    <a:pt x="869100" y="81334"/>
                    <a:pt x="869259" y="82137"/>
                    <a:pt x="869492" y="82925"/>
                  </a:cubicBezTo>
                  <a:cubicBezTo>
                    <a:pt x="868709" y="99435"/>
                    <a:pt x="862370" y="123361"/>
                    <a:pt x="860309" y="140151"/>
                  </a:cubicBezTo>
                  <a:cubicBezTo>
                    <a:pt x="853842" y="192990"/>
                    <a:pt x="849588" y="246588"/>
                    <a:pt x="844512" y="299655"/>
                  </a:cubicBezTo>
                  <a:cubicBezTo>
                    <a:pt x="837337" y="374678"/>
                    <a:pt x="829792" y="449155"/>
                    <a:pt x="827147" y="524248"/>
                  </a:cubicBezTo>
                  <a:cubicBezTo>
                    <a:pt x="812323" y="527700"/>
                    <a:pt x="797588" y="531238"/>
                    <a:pt x="782941" y="534866"/>
                  </a:cubicBezTo>
                  <a:cubicBezTo>
                    <a:pt x="782119" y="438442"/>
                    <a:pt x="778824" y="340452"/>
                    <a:pt x="778259" y="244195"/>
                  </a:cubicBezTo>
                  <a:cubicBezTo>
                    <a:pt x="773402" y="243587"/>
                    <a:pt x="768848" y="245245"/>
                    <a:pt x="764256" y="247120"/>
                  </a:cubicBezTo>
                  <a:cubicBezTo>
                    <a:pt x="759005" y="345443"/>
                    <a:pt x="755399" y="443846"/>
                    <a:pt x="753440" y="542339"/>
                  </a:cubicBezTo>
                  <a:cubicBezTo>
                    <a:pt x="748834" y="543531"/>
                    <a:pt x="744214" y="544714"/>
                    <a:pt x="739622" y="545924"/>
                  </a:cubicBezTo>
                  <a:cubicBezTo>
                    <a:pt x="738782" y="454359"/>
                    <a:pt x="735525" y="361331"/>
                    <a:pt x="734964" y="269936"/>
                  </a:cubicBezTo>
                  <a:cubicBezTo>
                    <a:pt x="730107" y="269361"/>
                    <a:pt x="725548" y="270938"/>
                    <a:pt x="720962" y="272732"/>
                  </a:cubicBezTo>
                  <a:cubicBezTo>
                    <a:pt x="717014" y="343192"/>
                    <a:pt x="714007" y="413704"/>
                    <a:pt x="711940" y="484268"/>
                  </a:cubicBezTo>
                  <a:cubicBezTo>
                    <a:pt x="704188" y="475322"/>
                    <a:pt x="694105" y="468708"/>
                    <a:pt x="682814" y="465161"/>
                  </a:cubicBezTo>
                  <a:cubicBezTo>
                    <a:pt x="665245" y="459743"/>
                    <a:pt x="645777" y="461704"/>
                    <a:pt x="628081" y="465185"/>
                  </a:cubicBezTo>
                  <a:cubicBezTo>
                    <a:pt x="623437" y="466101"/>
                    <a:pt x="618812" y="467136"/>
                    <a:pt x="614192" y="468214"/>
                  </a:cubicBezTo>
                  <a:cubicBezTo>
                    <a:pt x="615141" y="454477"/>
                    <a:pt x="615906" y="440712"/>
                    <a:pt x="616656" y="426961"/>
                  </a:cubicBezTo>
                  <a:cubicBezTo>
                    <a:pt x="618199" y="398647"/>
                    <a:pt x="618883" y="370257"/>
                    <a:pt x="619505" y="341896"/>
                  </a:cubicBezTo>
                  <a:cubicBezTo>
                    <a:pt x="625626" y="340267"/>
                    <a:pt x="629158" y="339260"/>
                    <a:pt x="629154" y="339047"/>
                  </a:cubicBezTo>
                  <a:lnTo>
                    <a:pt x="629833" y="338363"/>
                  </a:lnTo>
                  <a:cubicBezTo>
                    <a:pt x="628717" y="339788"/>
                    <a:pt x="625716" y="307466"/>
                    <a:pt x="625488" y="293729"/>
                  </a:cubicBezTo>
                  <a:cubicBezTo>
                    <a:pt x="541040" y="301374"/>
                    <a:pt x="457076" y="329313"/>
                    <a:pt x="380980" y="368885"/>
                  </a:cubicBezTo>
                  <a:cubicBezTo>
                    <a:pt x="382737" y="384113"/>
                    <a:pt x="383758" y="399749"/>
                    <a:pt x="382846" y="415043"/>
                  </a:cubicBezTo>
                  <a:cubicBezTo>
                    <a:pt x="384575" y="414255"/>
                    <a:pt x="386403" y="413466"/>
                    <a:pt x="388221" y="412669"/>
                  </a:cubicBezTo>
                  <a:cubicBezTo>
                    <a:pt x="388069" y="432811"/>
                    <a:pt x="388069" y="452958"/>
                    <a:pt x="388644" y="473086"/>
                  </a:cubicBezTo>
                  <a:cubicBezTo>
                    <a:pt x="365051" y="482221"/>
                    <a:pt x="341864" y="492426"/>
                    <a:pt x="319077" y="503693"/>
                  </a:cubicBezTo>
                  <a:cubicBezTo>
                    <a:pt x="319243" y="515531"/>
                    <a:pt x="318949" y="527377"/>
                    <a:pt x="318322" y="539196"/>
                  </a:cubicBezTo>
                  <a:cubicBezTo>
                    <a:pt x="315069" y="540620"/>
                    <a:pt x="311803" y="542045"/>
                    <a:pt x="308550" y="543436"/>
                  </a:cubicBezTo>
                  <a:cubicBezTo>
                    <a:pt x="307881" y="556503"/>
                    <a:pt x="308759" y="568303"/>
                    <a:pt x="308075" y="581370"/>
                  </a:cubicBezTo>
                  <a:cubicBezTo>
                    <a:pt x="310226" y="580387"/>
                    <a:pt x="312396" y="579442"/>
                    <a:pt x="314561" y="578493"/>
                  </a:cubicBezTo>
                  <a:cubicBezTo>
                    <a:pt x="314291" y="593687"/>
                    <a:pt x="312662" y="609176"/>
                    <a:pt x="312012" y="624257"/>
                  </a:cubicBezTo>
                  <a:cubicBezTo>
                    <a:pt x="310938" y="648302"/>
                    <a:pt x="312173" y="672869"/>
                    <a:pt x="309780" y="696820"/>
                  </a:cubicBezTo>
                  <a:cubicBezTo>
                    <a:pt x="299965" y="701273"/>
                    <a:pt x="290227" y="705775"/>
                    <a:pt x="280559" y="710324"/>
                  </a:cubicBezTo>
                  <a:cubicBezTo>
                    <a:pt x="281608" y="684726"/>
                    <a:pt x="281034" y="659517"/>
                    <a:pt x="279443" y="633877"/>
                  </a:cubicBezTo>
                  <a:cubicBezTo>
                    <a:pt x="275417" y="632557"/>
                    <a:pt x="271300" y="631526"/>
                    <a:pt x="267126" y="630790"/>
                  </a:cubicBezTo>
                  <a:cubicBezTo>
                    <a:pt x="267126" y="630491"/>
                    <a:pt x="267155" y="630201"/>
                    <a:pt x="267126" y="629907"/>
                  </a:cubicBezTo>
                  <a:cubicBezTo>
                    <a:pt x="266808" y="613445"/>
                    <a:pt x="266485" y="596987"/>
                    <a:pt x="266148" y="580525"/>
                  </a:cubicBezTo>
                  <a:cubicBezTo>
                    <a:pt x="266181" y="579936"/>
                    <a:pt x="266077" y="579352"/>
                    <a:pt x="265849" y="578811"/>
                  </a:cubicBezTo>
                  <a:cubicBezTo>
                    <a:pt x="265127" y="577386"/>
                    <a:pt x="263000" y="577681"/>
                    <a:pt x="262050" y="578920"/>
                  </a:cubicBezTo>
                  <a:cubicBezTo>
                    <a:pt x="261101" y="580159"/>
                    <a:pt x="261020" y="581883"/>
                    <a:pt x="260977" y="583478"/>
                  </a:cubicBezTo>
                  <a:cubicBezTo>
                    <a:pt x="260569" y="598925"/>
                    <a:pt x="260160" y="614371"/>
                    <a:pt x="259757" y="629817"/>
                  </a:cubicBezTo>
                  <a:cubicBezTo>
                    <a:pt x="257748" y="629655"/>
                    <a:pt x="255745" y="629565"/>
                    <a:pt x="253731" y="629589"/>
                  </a:cubicBezTo>
                  <a:lnTo>
                    <a:pt x="253076" y="596394"/>
                  </a:lnTo>
                  <a:cubicBezTo>
                    <a:pt x="253100" y="595952"/>
                    <a:pt x="253024" y="595511"/>
                    <a:pt x="252853" y="595102"/>
                  </a:cubicBezTo>
                  <a:cubicBezTo>
                    <a:pt x="252307" y="594043"/>
                    <a:pt x="250683" y="594247"/>
                    <a:pt x="249966" y="595183"/>
                  </a:cubicBezTo>
                  <a:cubicBezTo>
                    <a:pt x="249249" y="596118"/>
                    <a:pt x="249187" y="597419"/>
                    <a:pt x="249154" y="598625"/>
                  </a:cubicBezTo>
                  <a:cubicBezTo>
                    <a:pt x="248879" y="609019"/>
                    <a:pt x="248603" y="619418"/>
                    <a:pt x="248332" y="629817"/>
                  </a:cubicBezTo>
                  <a:cubicBezTo>
                    <a:pt x="248176" y="629817"/>
                    <a:pt x="248019" y="629817"/>
                    <a:pt x="247858" y="629817"/>
                  </a:cubicBezTo>
                  <a:cubicBezTo>
                    <a:pt x="237236" y="630975"/>
                    <a:pt x="226965" y="636237"/>
                    <a:pt x="219012" y="643805"/>
                  </a:cubicBezTo>
                  <a:cubicBezTo>
                    <a:pt x="216904" y="676226"/>
                    <a:pt x="216362" y="708700"/>
                    <a:pt x="217383" y="741230"/>
                  </a:cubicBezTo>
                  <a:cubicBezTo>
                    <a:pt x="207008" y="746525"/>
                    <a:pt x="196733" y="751876"/>
                    <a:pt x="186562" y="757284"/>
                  </a:cubicBezTo>
                  <a:cubicBezTo>
                    <a:pt x="184820" y="699830"/>
                    <a:pt x="177835" y="469344"/>
                    <a:pt x="174107" y="342788"/>
                  </a:cubicBezTo>
                  <a:cubicBezTo>
                    <a:pt x="175798" y="340224"/>
                    <a:pt x="176700" y="337214"/>
                    <a:pt x="176700" y="334142"/>
                  </a:cubicBezTo>
                  <a:cubicBezTo>
                    <a:pt x="176605" y="328263"/>
                    <a:pt x="172427" y="322523"/>
                    <a:pt x="166923" y="321663"/>
                  </a:cubicBezTo>
                  <a:cubicBezTo>
                    <a:pt x="164502" y="321279"/>
                    <a:pt x="162028" y="321796"/>
                    <a:pt x="159658" y="322475"/>
                  </a:cubicBezTo>
                  <a:cubicBezTo>
                    <a:pt x="154692" y="323900"/>
                    <a:pt x="149497" y="326449"/>
                    <a:pt x="147265" y="331369"/>
                  </a:cubicBezTo>
                  <a:cubicBezTo>
                    <a:pt x="144982" y="336388"/>
                    <a:pt x="146439" y="342409"/>
                    <a:pt x="148690" y="347442"/>
                  </a:cubicBezTo>
                  <a:lnTo>
                    <a:pt x="148690" y="347442"/>
                  </a:lnTo>
                  <a:cubicBezTo>
                    <a:pt x="143467" y="495431"/>
                    <a:pt x="135770" y="643292"/>
                    <a:pt x="125599" y="791016"/>
                  </a:cubicBezTo>
                  <a:cubicBezTo>
                    <a:pt x="122935" y="792554"/>
                    <a:pt x="120281" y="794098"/>
                    <a:pt x="117627" y="795645"/>
                  </a:cubicBezTo>
                  <a:cubicBezTo>
                    <a:pt x="117902" y="783984"/>
                    <a:pt x="118130" y="772160"/>
                    <a:pt x="118458" y="760712"/>
                  </a:cubicBezTo>
                  <a:cubicBezTo>
                    <a:pt x="110860" y="752930"/>
                    <a:pt x="102181" y="746031"/>
                    <a:pt x="93610" y="739459"/>
                  </a:cubicBezTo>
                  <a:cubicBezTo>
                    <a:pt x="82342" y="749943"/>
                    <a:pt x="72627" y="761857"/>
                    <a:pt x="62599" y="773647"/>
                  </a:cubicBezTo>
                  <a:cubicBezTo>
                    <a:pt x="61626" y="792136"/>
                    <a:pt x="61535" y="810645"/>
                    <a:pt x="62328" y="829178"/>
                  </a:cubicBezTo>
                  <a:cubicBezTo>
                    <a:pt x="58496" y="831595"/>
                    <a:pt x="54684" y="834021"/>
                    <a:pt x="50880" y="836452"/>
                  </a:cubicBezTo>
                  <a:cubicBezTo>
                    <a:pt x="48606" y="738927"/>
                    <a:pt x="44233" y="643150"/>
                    <a:pt x="42029" y="545578"/>
                  </a:cubicBezTo>
                  <a:cubicBezTo>
                    <a:pt x="42238" y="545782"/>
                    <a:pt x="42770" y="545853"/>
                    <a:pt x="42846" y="545449"/>
                  </a:cubicBezTo>
                  <a:cubicBezTo>
                    <a:pt x="42955" y="544865"/>
                    <a:pt x="42371" y="544414"/>
                    <a:pt x="41896" y="544125"/>
                  </a:cubicBezTo>
                  <a:cubicBezTo>
                    <a:pt x="39850" y="542923"/>
                    <a:pt x="37803" y="541727"/>
                    <a:pt x="35671" y="540706"/>
                  </a:cubicBezTo>
                  <a:cubicBezTo>
                    <a:pt x="25054" y="535611"/>
                    <a:pt x="13421" y="535312"/>
                    <a:pt x="1731" y="536907"/>
                  </a:cubicBezTo>
                  <a:lnTo>
                    <a:pt x="1731" y="549466"/>
                  </a:lnTo>
                  <a:cubicBezTo>
                    <a:pt x="11341" y="547567"/>
                    <a:pt x="21845" y="544941"/>
                    <a:pt x="31013" y="549652"/>
                  </a:cubicBezTo>
                  <a:cubicBezTo>
                    <a:pt x="36161" y="552292"/>
                    <a:pt x="31654" y="560364"/>
                    <a:pt x="26541" y="557766"/>
                  </a:cubicBezTo>
                  <a:cubicBezTo>
                    <a:pt x="22799" y="555867"/>
                    <a:pt x="18336" y="556271"/>
                    <a:pt x="14352" y="556859"/>
                  </a:cubicBezTo>
                  <a:cubicBezTo>
                    <a:pt x="10126" y="557481"/>
                    <a:pt x="5928" y="558350"/>
                    <a:pt x="1731" y="559148"/>
                  </a:cubicBezTo>
                  <a:lnTo>
                    <a:pt x="1731" y="1011336"/>
                  </a:lnTo>
                  <a:cubicBezTo>
                    <a:pt x="124806" y="1011336"/>
                    <a:pt x="224582" y="1111111"/>
                    <a:pt x="224582" y="1234186"/>
                  </a:cubicBezTo>
                  <a:lnTo>
                    <a:pt x="3057303" y="1234186"/>
                  </a:lnTo>
                  <a:cubicBezTo>
                    <a:pt x="3057303" y="1111111"/>
                    <a:pt x="3157078" y="1011336"/>
                    <a:pt x="3280154" y="1011336"/>
                  </a:cubicBezTo>
                  <a:lnTo>
                    <a:pt x="3280154" y="556689"/>
                  </a:lnTo>
                  <a:cubicBezTo>
                    <a:pt x="3276540" y="556214"/>
                    <a:pt x="3272670" y="556086"/>
                    <a:pt x="3269352" y="557766"/>
                  </a:cubicBezTo>
                  <a:cubicBezTo>
                    <a:pt x="3264238" y="560454"/>
                    <a:pt x="3259731" y="552382"/>
                    <a:pt x="3264893" y="549742"/>
                  </a:cubicBezTo>
                  <a:close/>
                  <a:moveTo>
                    <a:pt x="272340" y="645894"/>
                  </a:moveTo>
                  <a:cubicBezTo>
                    <a:pt x="271917" y="647528"/>
                    <a:pt x="270602" y="648302"/>
                    <a:pt x="269116" y="648496"/>
                  </a:cubicBezTo>
                  <a:cubicBezTo>
                    <a:pt x="267288" y="648734"/>
                    <a:pt x="265265" y="648055"/>
                    <a:pt x="263418" y="647865"/>
                  </a:cubicBezTo>
                  <a:cubicBezTo>
                    <a:pt x="261746" y="647694"/>
                    <a:pt x="260070" y="647589"/>
                    <a:pt x="258389" y="647556"/>
                  </a:cubicBezTo>
                  <a:cubicBezTo>
                    <a:pt x="255032" y="647518"/>
                    <a:pt x="251675" y="647685"/>
                    <a:pt x="248337" y="648060"/>
                  </a:cubicBezTo>
                  <a:cubicBezTo>
                    <a:pt x="245056" y="648411"/>
                    <a:pt x="241813" y="649047"/>
                    <a:pt x="238641" y="649959"/>
                  </a:cubicBezTo>
                  <a:cubicBezTo>
                    <a:pt x="236903" y="650434"/>
                    <a:pt x="235175" y="650937"/>
                    <a:pt x="233418" y="651360"/>
                  </a:cubicBezTo>
                  <a:cubicBezTo>
                    <a:pt x="231661" y="651782"/>
                    <a:pt x="230156" y="651165"/>
                    <a:pt x="228413" y="651336"/>
                  </a:cubicBezTo>
                  <a:cubicBezTo>
                    <a:pt x="227758" y="651398"/>
                    <a:pt x="227492" y="650462"/>
                    <a:pt x="227896" y="650016"/>
                  </a:cubicBezTo>
                  <a:cubicBezTo>
                    <a:pt x="228565" y="649289"/>
                    <a:pt x="228898" y="648416"/>
                    <a:pt x="229506" y="647642"/>
                  </a:cubicBezTo>
                  <a:cubicBezTo>
                    <a:pt x="230094" y="646925"/>
                    <a:pt x="230811" y="646331"/>
                    <a:pt x="231628" y="645890"/>
                  </a:cubicBezTo>
                  <a:cubicBezTo>
                    <a:pt x="233314" y="644893"/>
                    <a:pt x="235094" y="644066"/>
                    <a:pt x="236941" y="643421"/>
                  </a:cubicBezTo>
                  <a:cubicBezTo>
                    <a:pt x="240455" y="642167"/>
                    <a:pt x="244069" y="641227"/>
                    <a:pt x="247748" y="640610"/>
                  </a:cubicBezTo>
                  <a:cubicBezTo>
                    <a:pt x="251504" y="639988"/>
                    <a:pt x="255308" y="639760"/>
                    <a:pt x="259111" y="639921"/>
                  </a:cubicBezTo>
                  <a:cubicBezTo>
                    <a:pt x="261010" y="639997"/>
                    <a:pt x="262943" y="640173"/>
                    <a:pt x="264847" y="640424"/>
                  </a:cubicBezTo>
                  <a:cubicBezTo>
                    <a:pt x="266879" y="640690"/>
                    <a:pt x="268978" y="640828"/>
                    <a:pt x="270801" y="641849"/>
                  </a:cubicBezTo>
                  <a:cubicBezTo>
                    <a:pt x="272126" y="642732"/>
                    <a:pt x="272739" y="644361"/>
                    <a:pt x="272325" y="645894"/>
                  </a:cubicBezTo>
                  <a:close/>
                  <a:moveTo>
                    <a:pt x="333308" y="508940"/>
                  </a:moveTo>
                  <a:cubicBezTo>
                    <a:pt x="333450" y="506751"/>
                    <a:pt x="334879" y="505141"/>
                    <a:pt x="336988" y="505037"/>
                  </a:cubicBezTo>
                  <a:cubicBezTo>
                    <a:pt x="339096" y="504932"/>
                    <a:pt x="340534" y="506908"/>
                    <a:pt x="340667" y="508940"/>
                  </a:cubicBezTo>
                  <a:cubicBezTo>
                    <a:pt x="340753" y="510222"/>
                    <a:pt x="340639" y="511551"/>
                    <a:pt x="340615" y="512838"/>
                  </a:cubicBezTo>
                  <a:cubicBezTo>
                    <a:pt x="340591" y="514125"/>
                    <a:pt x="340563" y="515341"/>
                    <a:pt x="340534" y="516590"/>
                  </a:cubicBezTo>
                  <a:cubicBezTo>
                    <a:pt x="340572" y="518066"/>
                    <a:pt x="340487" y="519543"/>
                    <a:pt x="340273" y="521000"/>
                  </a:cubicBezTo>
                  <a:cubicBezTo>
                    <a:pt x="340155" y="521618"/>
                    <a:pt x="340017" y="522230"/>
                    <a:pt x="339879" y="522838"/>
                  </a:cubicBezTo>
                  <a:cubicBezTo>
                    <a:pt x="339661" y="523683"/>
                    <a:pt x="339233" y="524457"/>
                    <a:pt x="338630" y="525089"/>
                  </a:cubicBezTo>
                  <a:cubicBezTo>
                    <a:pt x="337780" y="525996"/>
                    <a:pt x="336351" y="526043"/>
                    <a:pt x="335444" y="525193"/>
                  </a:cubicBezTo>
                  <a:cubicBezTo>
                    <a:pt x="335406" y="525160"/>
                    <a:pt x="335373" y="525122"/>
                    <a:pt x="335340" y="525089"/>
                  </a:cubicBezTo>
                  <a:cubicBezTo>
                    <a:pt x="334718" y="524419"/>
                    <a:pt x="334281" y="523603"/>
                    <a:pt x="334063" y="522715"/>
                  </a:cubicBezTo>
                  <a:cubicBezTo>
                    <a:pt x="333939" y="522150"/>
                    <a:pt x="333816" y="521589"/>
                    <a:pt x="333697" y="521019"/>
                  </a:cubicBezTo>
                  <a:cubicBezTo>
                    <a:pt x="333479" y="519562"/>
                    <a:pt x="333388" y="518085"/>
                    <a:pt x="333436" y="516608"/>
                  </a:cubicBezTo>
                  <a:cubicBezTo>
                    <a:pt x="333436" y="515360"/>
                    <a:pt x="333384" y="514106"/>
                    <a:pt x="333360" y="512857"/>
                  </a:cubicBezTo>
                  <a:cubicBezTo>
                    <a:pt x="333336" y="511608"/>
                    <a:pt x="333198" y="510227"/>
                    <a:pt x="333308" y="508940"/>
                  </a:cubicBezTo>
                  <a:close/>
                  <a:moveTo>
                    <a:pt x="325440" y="689707"/>
                  </a:moveTo>
                  <a:cubicBezTo>
                    <a:pt x="327405" y="653981"/>
                    <a:pt x="330549" y="617675"/>
                    <a:pt x="330003" y="581769"/>
                  </a:cubicBezTo>
                  <a:cubicBezTo>
                    <a:pt x="335345" y="579518"/>
                    <a:pt x="340943" y="577923"/>
                    <a:pt x="346669" y="577021"/>
                  </a:cubicBezTo>
                  <a:cubicBezTo>
                    <a:pt x="346878" y="611379"/>
                    <a:pt x="347087" y="645738"/>
                    <a:pt x="347291" y="680101"/>
                  </a:cubicBezTo>
                  <a:cubicBezTo>
                    <a:pt x="339950" y="683282"/>
                    <a:pt x="332657" y="686483"/>
                    <a:pt x="325416" y="689707"/>
                  </a:cubicBezTo>
                  <a:close/>
                  <a:moveTo>
                    <a:pt x="355928" y="508095"/>
                  </a:moveTo>
                  <a:cubicBezTo>
                    <a:pt x="355857" y="509244"/>
                    <a:pt x="355791" y="510398"/>
                    <a:pt x="355724" y="511547"/>
                  </a:cubicBezTo>
                  <a:cubicBezTo>
                    <a:pt x="355686" y="512150"/>
                    <a:pt x="355658" y="512748"/>
                    <a:pt x="355615" y="513346"/>
                  </a:cubicBezTo>
                  <a:cubicBezTo>
                    <a:pt x="355570" y="514097"/>
                    <a:pt x="355352" y="514828"/>
                    <a:pt x="354979" y="515478"/>
                  </a:cubicBezTo>
                  <a:cubicBezTo>
                    <a:pt x="354784" y="515996"/>
                    <a:pt x="354594" y="516513"/>
                    <a:pt x="354376" y="517021"/>
                  </a:cubicBezTo>
                  <a:cubicBezTo>
                    <a:pt x="353668" y="518674"/>
                    <a:pt x="350971" y="518674"/>
                    <a:pt x="350264" y="517021"/>
                  </a:cubicBezTo>
                  <a:cubicBezTo>
                    <a:pt x="350050" y="516518"/>
                    <a:pt x="349860" y="516006"/>
                    <a:pt x="349665" y="515493"/>
                  </a:cubicBezTo>
                  <a:cubicBezTo>
                    <a:pt x="349289" y="514837"/>
                    <a:pt x="349071" y="514101"/>
                    <a:pt x="349029" y="513346"/>
                  </a:cubicBezTo>
                  <a:cubicBezTo>
                    <a:pt x="348982" y="512748"/>
                    <a:pt x="348958" y="512150"/>
                    <a:pt x="348920" y="511547"/>
                  </a:cubicBezTo>
                  <a:cubicBezTo>
                    <a:pt x="348849" y="510398"/>
                    <a:pt x="348782" y="509244"/>
                    <a:pt x="348716" y="508095"/>
                  </a:cubicBezTo>
                  <a:cubicBezTo>
                    <a:pt x="348647" y="506946"/>
                    <a:pt x="348637" y="505792"/>
                    <a:pt x="348687" y="504643"/>
                  </a:cubicBezTo>
                  <a:cubicBezTo>
                    <a:pt x="348687" y="504044"/>
                    <a:pt x="348725" y="503441"/>
                    <a:pt x="348782" y="502848"/>
                  </a:cubicBezTo>
                  <a:cubicBezTo>
                    <a:pt x="348832" y="501661"/>
                    <a:pt x="349374" y="500545"/>
                    <a:pt x="350278" y="499776"/>
                  </a:cubicBezTo>
                  <a:cubicBezTo>
                    <a:pt x="351612" y="498641"/>
                    <a:pt x="353037" y="498650"/>
                    <a:pt x="354366" y="499776"/>
                  </a:cubicBezTo>
                  <a:cubicBezTo>
                    <a:pt x="355261" y="500555"/>
                    <a:pt x="355801" y="501666"/>
                    <a:pt x="355862" y="502848"/>
                  </a:cubicBezTo>
                  <a:cubicBezTo>
                    <a:pt x="355924" y="503441"/>
                    <a:pt x="355928" y="504044"/>
                    <a:pt x="355952" y="504643"/>
                  </a:cubicBezTo>
                  <a:cubicBezTo>
                    <a:pt x="355996" y="505792"/>
                    <a:pt x="355980" y="506946"/>
                    <a:pt x="355905" y="508095"/>
                  </a:cubicBezTo>
                  <a:close/>
                  <a:moveTo>
                    <a:pt x="373749" y="502573"/>
                  </a:moveTo>
                  <a:cubicBezTo>
                    <a:pt x="373706" y="503081"/>
                    <a:pt x="373668" y="503584"/>
                    <a:pt x="373625" y="504092"/>
                  </a:cubicBezTo>
                  <a:cubicBezTo>
                    <a:pt x="373603" y="504714"/>
                    <a:pt x="373457" y="505331"/>
                    <a:pt x="373193" y="505896"/>
                  </a:cubicBezTo>
                  <a:cubicBezTo>
                    <a:pt x="373160" y="506618"/>
                    <a:pt x="373122" y="507321"/>
                    <a:pt x="373112" y="508061"/>
                  </a:cubicBezTo>
                  <a:cubicBezTo>
                    <a:pt x="373117" y="508968"/>
                    <a:pt x="372544" y="509776"/>
                    <a:pt x="371688" y="510070"/>
                  </a:cubicBezTo>
                  <a:cubicBezTo>
                    <a:pt x="370818" y="510312"/>
                    <a:pt x="369897" y="509918"/>
                    <a:pt x="369470" y="509121"/>
                  </a:cubicBezTo>
                  <a:cubicBezTo>
                    <a:pt x="369124" y="508318"/>
                    <a:pt x="368806" y="507501"/>
                    <a:pt x="368488" y="506689"/>
                  </a:cubicBezTo>
                  <a:cubicBezTo>
                    <a:pt x="368431" y="506637"/>
                    <a:pt x="368355" y="506632"/>
                    <a:pt x="368298" y="506575"/>
                  </a:cubicBezTo>
                  <a:cubicBezTo>
                    <a:pt x="367872" y="506077"/>
                    <a:pt x="367565" y="505488"/>
                    <a:pt x="367400" y="504856"/>
                  </a:cubicBezTo>
                  <a:cubicBezTo>
                    <a:pt x="367244" y="504424"/>
                    <a:pt x="367096" y="503992"/>
                    <a:pt x="366954" y="503555"/>
                  </a:cubicBezTo>
                  <a:cubicBezTo>
                    <a:pt x="366615" y="502335"/>
                    <a:pt x="366416" y="501077"/>
                    <a:pt x="366360" y="499809"/>
                  </a:cubicBezTo>
                  <a:cubicBezTo>
                    <a:pt x="366265" y="498788"/>
                    <a:pt x="366194" y="497767"/>
                    <a:pt x="366147" y="496746"/>
                  </a:cubicBezTo>
                  <a:cubicBezTo>
                    <a:pt x="366037" y="495725"/>
                    <a:pt x="366223" y="494700"/>
                    <a:pt x="366683" y="493783"/>
                  </a:cubicBezTo>
                  <a:cubicBezTo>
                    <a:pt x="366984" y="493237"/>
                    <a:pt x="367350" y="492725"/>
                    <a:pt x="367775" y="492269"/>
                  </a:cubicBezTo>
                  <a:cubicBezTo>
                    <a:pt x="368879" y="491096"/>
                    <a:pt x="370725" y="491039"/>
                    <a:pt x="371896" y="492145"/>
                  </a:cubicBezTo>
                  <a:cubicBezTo>
                    <a:pt x="371939" y="492183"/>
                    <a:pt x="371980" y="492226"/>
                    <a:pt x="372020" y="492269"/>
                  </a:cubicBezTo>
                  <a:cubicBezTo>
                    <a:pt x="372466" y="492758"/>
                    <a:pt x="372848" y="493304"/>
                    <a:pt x="373155" y="493888"/>
                  </a:cubicBezTo>
                  <a:cubicBezTo>
                    <a:pt x="373549" y="494785"/>
                    <a:pt x="373723" y="495759"/>
                    <a:pt x="373663" y="496737"/>
                  </a:cubicBezTo>
                  <a:cubicBezTo>
                    <a:pt x="373663" y="497710"/>
                    <a:pt x="373682" y="498684"/>
                    <a:pt x="373720" y="499657"/>
                  </a:cubicBezTo>
                  <a:cubicBezTo>
                    <a:pt x="373791" y="500626"/>
                    <a:pt x="373792" y="501604"/>
                    <a:pt x="373725" y="502573"/>
                  </a:cubicBezTo>
                  <a:close/>
                  <a:moveTo>
                    <a:pt x="391208" y="493703"/>
                  </a:moveTo>
                  <a:cubicBezTo>
                    <a:pt x="391056" y="495293"/>
                    <a:pt x="390847" y="496846"/>
                    <a:pt x="390558" y="498413"/>
                  </a:cubicBezTo>
                  <a:cubicBezTo>
                    <a:pt x="390311" y="499752"/>
                    <a:pt x="390135" y="501148"/>
                    <a:pt x="389779" y="502463"/>
                  </a:cubicBezTo>
                  <a:cubicBezTo>
                    <a:pt x="389617" y="503071"/>
                    <a:pt x="389423" y="503679"/>
                    <a:pt x="389233" y="504277"/>
                  </a:cubicBezTo>
                  <a:cubicBezTo>
                    <a:pt x="389104" y="504781"/>
                    <a:pt x="388895" y="505265"/>
                    <a:pt x="388616" y="505702"/>
                  </a:cubicBezTo>
                  <a:cubicBezTo>
                    <a:pt x="388285" y="506053"/>
                    <a:pt x="387900" y="506347"/>
                    <a:pt x="387476" y="506575"/>
                  </a:cubicBezTo>
                  <a:cubicBezTo>
                    <a:pt x="386877" y="506941"/>
                    <a:pt x="386103" y="506837"/>
                    <a:pt x="385624" y="506324"/>
                  </a:cubicBezTo>
                  <a:cubicBezTo>
                    <a:pt x="385235" y="505849"/>
                    <a:pt x="384793" y="505588"/>
                    <a:pt x="384589" y="504871"/>
                  </a:cubicBezTo>
                  <a:cubicBezTo>
                    <a:pt x="384499" y="504448"/>
                    <a:pt x="384450" y="504016"/>
                    <a:pt x="384442" y="503584"/>
                  </a:cubicBezTo>
                  <a:cubicBezTo>
                    <a:pt x="384390" y="502948"/>
                    <a:pt x="384323" y="502307"/>
                    <a:pt x="384299" y="501685"/>
                  </a:cubicBezTo>
                  <a:cubicBezTo>
                    <a:pt x="384242" y="500312"/>
                    <a:pt x="384371" y="498912"/>
                    <a:pt x="384418" y="497539"/>
                  </a:cubicBezTo>
                  <a:cubicBezTo>
                    <a:pt x="384466" y="496167"/>
                    <a:pt x="384589" y="494785"/>
                    <a:pt x="384760" y="493394"/>
                  </a:cubicBezTo>
                  <a:cubicBezTo>
                    <a:pt x="384841" y="492758"/>
                    <a:pt x="384921" y="492122"/>
                    <a:pt x="384997" y="491495"/>
                  </a:cubicBezTo>
                  <a:cubicBezTo>
                    <a:pt x="385085" y="490393"/>
                    <a:pt x="385346" y="489306"/>
                    <a:pt x="385771" y="488285"/>
                  </a:cubicBezTo>
                  <a:cubicBezTo>
                    <a:pt x="386246" y="487136"/>
                    <a:pt x="387671" y="486594"/>
                    <a:pt x="388786" y="486751"/>
                  </a:cubicBezTo>
                  <a:cubicBezTo>
                    <a:pt x="390013" y="486936"/>
                    <a:pt x="391006" y="487843"/>
                    <a:pt x="391303" y="489050"/>
                  </a:cubicBezTo>
                  <a:cubicBezTo>
                    <a:pt x="391583" y="490607"/>
                    <a:pt x="391336" y="492117"/>
                    <a:pt x="391184" y="493703"/>
                  </a:cubicBezTo>
                  <a:close/>
                  <a:moveTo>
                    <a:pt x="409536" y="485464"/>
                  </a:moveTo>
                  <a:cubicBezTo>
                    <a:pt x="409536" y="486894"/>
                    <a:pt x="409476" y="488318"/>
                    <a:pt x="409356" y="489738"/>
                  </a:cubicBezTo>
                  <a:cubicBezTo>
                    <a:pt x="409223" y="491409"/>
                    <a:pt x="408949" y="493067"/>
                    <a:pt x="408535" y="494690"/>
                  </a:cubicBezTo>
                  <a:cubicBezTo>
                    <a:pt x="408360" y="495559"/>
                    <a:pt x="408095" y="496405"/>
                    <a:pt x="407742" y="497216"/>
                  </a:cubicBezTo>
                  <a:cubicBezTo>
                    <a:pt x="407450" y="497886"/>
                    <a:pt x="406951" y="498442"/>
                    <a:pt x="406317" y="498802"/>
                  </a:cubicBezTo>
                  <a:cubicBezTo>
                    <a:pt x="406280" y="498831"/>
                    <a:pt x="406241" y="498859"/>
                    <a:pt x="406198" y="498883"/>
                  </a:cubicBezTo>
                  <a:lnTo>
                    <a:pt x="406004" y="499064"/>
                  </a:lnTo>
                  <a:cubicBezTo>
                    <a:pt x="405078" y="499914"/>
                    <a:pt x="403302" y="500013"/>
                    <a:pt x="402680" y="498589"/>
                  </a:cubicBezTo>
                  <a:cubicBezTo>
                    <a:pt x="402319" y="497758"/>
                    <a:pt x="401783" y="497126"/>
                    <a:pt x="401664" y="496177"/>
                  </a:cubicBezTo>
                  <a:cubicBezTo>
                    <a:pt x="401596" y="495398"/>
                    <a:pt x="401589" y="494614"/>
                    <a:pt x="401640" y="493831"/>
                  </a:cubicBezTo>
                  <a:cubicBezTo>
                    <a:pt x="401669" y="492454"/>
                    <a:pt x="401664" y="491091"/>
                    <a:pt x="401721" y="489719"/>
                  </a:cubicBezTo>
                  <a:cubicBezTo>
                    <a:pt x="401778" y="488347"/>
                    <a:pt x="401792" y="486870"/>
                    <a:pt x="401721" y="485445"/>
                  </a:cubicBezTo>
                  <a:cubicBezTo>
                    <a:pt x="401692" y="484496"/>
                    <a:pt x="401545" y="483508"/>
                    <a:pt x="401773" y="482568"/>
                  </a:cubicBezTo>
                  <a:cubicBezTo>
                    <a:pt x="402045" y="481562"/>
                    <a:pt x="402575" y="480645"/>
                    <a:pt x="403311" y="479909"/>
                  </a:cubicBezTo>
                  <a:cubicBezTo>
                    <a:pt x="404370" y="478988"/>
                    <a:pt x="405743" y="478622"/>
                    <a:pt x="407010" y="479406"/>
                  </a:cubicBezTo>
                  <a:cubicBezTo>
                    <a:pt x="408144" y="480142"/>
                    <a:pt x="408972" y="481267"/>
                    <a:pt x="409342" y="482568"/>
                  </a:cubicBezTo>
                  <a:cubicBezTo>
                    <a:pt x="409519" y="483522"/>
                    <a:pt x="409577" y="484496"/>
                    <a:pt x="409513" y="485464"/>
                  </a:cubicBezTo>
                  <a:close/>
                  <a:moveTo>
                    <a:pt x="426402" y="477839"/>
                  </a:moveTo>
                  <a:cubicBezTo>
                    <a:pt x="426293" y="478461"/>
                    <a:pt x="426179" y="479088"/>
                    <a:pt x="426075" y="479738"/>
                  </a:cubicBezTo>
                  <a:cubicBezTo>
                    <a:pt x="426013" y="480113"/>
                    <a:pt x="425956" y="480493"/>
                    <a:pt x="425904" y="480868"/>
                  </a:cubicBezTo>
                  <a:cubicBezTo>
                    <a:pt x="425904" y="480925"/>
                    <a:pt x="425804" y="481704"/>
                    <a:pt x="425814" y="481599"/>
                  </a:cubicBezTo>
                  <a:cubicBezTo>
                    <a:pt x="425752" y="482131"/>
                    <a:pt x="425695" y="482663"/>
                    <a:pt x="425647" y="483195"/>
                  </a:cubicBezTo>
                  <a:cubicBezTo>
                    <a:pt x="425505" y="484819"/>
                    <a:pt x="425519" y="486466"/>
                    <a:pt x="425267" y="488076"/>
                  </a:cubicBezTo>
                  <a:cubicBezTo>
                    <a:pt x="425059" y="489406"/>
                    <a:pt x="424850" y="490650"/>
                    <a:pt x="424745" y="491604"/>
                  </a:cubicBezTo>
                  <a:cubicBezTo>
                    <a:pt x="424707" y="491993"/>
                    <a:pt x="424620" y="492373"/>
                    <a:pt x="424489" y="492739"/>
                  </a:cubicBezTo>
                  <a:lnTo>
                    <a:pt x="420576" y="494458"/>
                  </a:lnTo>
                  <a:cubicBezTo>
                    <a:pt x="419712" y="494106"/>
                    <a:pt x="419071" y="493361"/>
                    <a:pt x="418853" y="492454"/>
                  </a:cubicBezTo>
                  <a:cubicBezTo>
                    <a:pt x="418525" y="491006"/>
                    <a:pt x="418240" y="489548"/>
                    <a:pt x="418022" y="488076"/>
                  </a:cubicBezTo>
                  <a:cubicBezTo>
                    <a:pt x="417837" y="486390"/>
                    <a:pt x="417826" y="484691"/>
                    <a:pt x="417988" y="483005"/>
                  </a:cubicBezTo>
                  <a:cubicBezTo>
                    <a:pt x="418098" y="481300"/>
                    <a:pt x="418283" y="479610"/>
                    <a:pt x="418501" y="477915"/>
                  </a:cubicBezTo>
                  <a:cubicBezTo>
                    <a:pt x="418601" y="477160"/>
                    <a:pt x="418701" y="476395"/>
                    <a:pt x="418834" y="475645"/>
                  </a:cubicBezTo>
                  <a:cubicBezTo>
                    <a:pt x="419001" y="474714"/>
                    <a:pt x="419438" y="473855"/>
                    <a:pt x="420092" y="473171"/>
                  </a:cubicBezTo>
                  <a:cubicBezTo>
                    <a:pt x="420395" y="472473"/>
                    <a:pt x="420793" y="471818"/>
                    <a:pt x="421274" y="471229"/>
                  </a:cubicBezTo>
                  <a:cubicBezTo>
                    <a:pt x="421993" y="470474"/>
                    <a:pt x="423060" y="470166"/>
                    <a:pt x="424071" y="470417"/>
                  </a:cubicBezTo>
                  <a:cubicBezTo>
                    <a:pt x="425198" y="470797"/>
                    <a:pt x="426002" y="471799"/>
                    <a:pt x="426132" y="472981"/>
                  </a:cubicBezTo>
                  <a:cubicBezTo>
                    <a:pt x="426184" y="473394"/>
                    <a:pt x="426203" y="473817"/>
                    <a:pt x="426227" y="474239"/>
                  </a:cubicBezTo>
                  <a:cubicBezTo>
                    <a:pt x="426673" y="475379"/>
                    <a:pt x="426616" y="476490"/>
                    <a:pt x="426374" y="477839"/>
                  </a:cubicBezTo>
                  <a:close/>
                  <a:moveTo>
                    <a:pt x="431322" y="451666"/>
                  </a:moveTo>
                  <a:cubicBezTo>
                    <a:pt x="431322" y="453656"/>
                    <a:pt x="431231" y="455802"/>
                    <a:pt x="431146" y="457986"/>
                  </a:cubicBezTo>
                  <a:cubicBezTo>
                    <a:pt x="419433" y="461785"/>
                    <a:pt x="407802" y="465854"/>
                    <a:pt x="396251" y="470194"/>
                  </a:cubicBezTo>
                  <a:cubicBezTo>
                    <a:pt x="397172" y="449667"/>
                    <a:pt x="397547" y="429112"/>
                    <a:pt x="397765" y="408557"/>
                  </a:cubicBezTo>
                  <a:cubicBezTo>
                    <a:pt x="408126" y="404350"/>
                    <a:pt x="419546" y="400129"/>
                    <a:pt x="431573" y="395950"/>
                  </a:cubicBezTo>
                  <a:cubicBezTo>
                    <a:pt x="431492" y="406643"/>
                    <a:pt x="431440" y="417317"/>
                    <a:pt x="431246" y="428029"/>
                  </a:cubicBezTo>
                  <a:cubicBezTo>
                    <a:pt x="431079" y="435907"/>
                    <a:pt x="431241" y="443784"/>
                    <a:pt x="431298" y="451666"/>
                  </a:cubicBezTo>
                  <a:close/>
                  <a:moveTo>
                    <a:pt x="549463" y="602733"/>
                  </a:moveTo>
                  <a:cubicBezTo>
                    <a:pt x="546348" y="603782"/>
                    <a:pt x="543229" y="604817"/>
                    <a:pt x="540128" y="605876"/>
                  </a:cubicBezTo>
                  <a:cubicBezTo>
                    <a:pt x="540018" y="605463"/>
                    <a:pt x="539960" y="605036"/>
                    <a:pt x="539957" y="604608"/>
                  </a:cubicBezTo>
                  <a:cubicBezTo>
                    <a:pt x="541284" y="580886"/>
                    <a:pt x="542002" y="557135"/>
                    <a:pt x="542113" y="533360"/>
                  </a:cubicBezTo>
                  <a:cubicBezTo>
                    <a:pt x="542156" y="521490"/>
                    <a:pt x="541857" y="509619"/>
                    <a:pt x="541861" y="497725"/>
                  </a:cubicBezTo>
                  <a:cubicBezTo>
                    <a:pt x="541861" y="492027"/>
                    <a:pt x="541705" y="486329"/>
                    <a:pt x="541861" y="480631"/>
                  </a:cubicBezTo>
                  <a:cubicBezTo>
                    <a:pt x="542028" y="474069"/>
                    <a:pt x="543177" y="468537"/>
                    <a:pt x="543993" y="462113"/>
                  </a:cubicBezTo>
                  <a:cubicBezTo>
                    <a:pt x="544093" y="461310"/>
                    <a:pt x="545204" y="460992"/>
                    <a:pt x="545418" y="461908"/>
                  </a:cubicBezTo>
                  <a:cubicBezTo>
                    <a:pt x="546809" y="467796"/>
                    <a:pt x="548428" y="473114"/>
                    <a:pt x="549126" y="479197"/>
                  </a:cubicBezTo>
                  <a:cubicBezTo>
                    <a:pt x="549782" y="484866"/>
                    <a:pt x="550000" y="490593"/>
                    <a:pt x="550313" y="496291"/>
                  </a:cubicBezTo>
                  <a:cubicBezTo>
                    <a:pt x="550969" y="508161"/>
                    <a:pt x="551016" y="520032"/>
                    <a:pt x="551068" y="531926"/>
                  </a:cubicBezTo>
                  <a:cubicBezTo>
                    <a:pt x="551130" y="555540"/>
                    <a:pt x="550560" y="579153"/>
                    <a:pt x="549440" y="602733"/>
                  </a:cubicBezTo>
                  <a:close/>
                  <a:moveTo>
                    <a:pt x="583205" y="418903"/>
                  </a:moveTo>
                  <a:cubicBezTo>
                    <a:pt x="582787" y="430299"/>
                    <a:pt x="582283" y="441676"/>
                    <a:pt x="581695" y="453038"/>
                  </a:cubicBezTo>
                  <a:cubicBezTo>
                    <a:pt x="581695" y="453380"/>
                    <a:pt x="581695" y="453727"/>
                    <a:pt x="581661" y="454069"/>
                  </a:cubicBezTo>
                  <a:cubicBezTo>
                    <a:pt x="570156" y="446847"/>
                    <a:pt x="557877" y="441548"/>
                    <a:pt x="544577" y="440000"/>
                  </a:cubicBezTo>
                  <a:lnTo>
                    <a:pt x="543466" y="441177"/>
                  </a:lnTo>
                  <a:lnTo>
                    <a:pt x="543433" y="440774"/>
                  </a:lnTo>
                  <a:cubicBezTo>
                    <a:pt x="511928" y="454292"/>
                    <a:pt x="480309" y="468167"/>
                    <a:pt x="448676" y="482084"/>
                  </a:cubicBezTo>
                  <a:cubicBezTo>
                    <a:pt x="448993" y="472065"/>
                    <a:pt x="449309" y="462046"/>
                    <a:pt x="449626" y="452027"/>
                  </a:cubicBezTo>
                  <a:cubicBezTo>
                    <a:pt x="446568" y="452944"/>
                    <a:pt x="443553" y="454017"/>
                    <a:pt x="440505" y="454971"/>
                  </a:cubicBezTo>
                  <a:cubicBezTo>
                    <a:pt x="440505" y="453831"/>
                    <a:pt x="440547" y="452716"/>
                    <a:pt x="440609" y="451647"/>
                  </a:cubicBezTo>
                  <a:cubicBezTo>
                    <a:pt x="441084" y="443770"/>
                    <a:pt x="441583" y="435902"/>
                    <a:pt x="441725" y="428010"/>
                  </a:cubicBezTo>
                  <a:cubicBezTo>
                    <a:pt x="441939" y="416140"/>
                    <a:pt x="442015" y="404236"/>
                    <a:pt x="442086" y="392346"/>
                  </a:cubicBezTo>
                  <a:cubicBezTo>
                    <a:pt x="490665" y="376055"/>
                    <a:pt x="546890" y="360865"/>
                    <a:pt x="584895" y="350889"/>
                  </a:cubicBezTo>
                  <a:cubicBezTo>
                    <a:pt x="584566" y="373571"/>
                    <a:pt x="583994" y="396240"/>
                    <a:pt x="583181" y="418903"/>
                  </a:cubicBezTo>
                  <a:close/>
                  <a:moveTo>
                    <a:pt x="606286" y="425318"/>
                  </a:moveTo>
                  <a:cubicBezTo>
                    <a:pt x="605811" y="439563"/>
                    <a:pt x="605232" y="453770"/>
                    <a:pt x="604705" y="467996"/>
                  </a:cubicBezTo>
                  <a:cubicBezTo>
                    <a:pt x="604672" y="468803"/>
                    <a:pt x="604653" y="469610"/>
                    <a:pt x="604624" y="470422"/>
                  </a:cubicBezTo>
                  <a:lnTo>
                    <a:pt x="603750" y="470626"/>
                  </a:lnTo>
                  <a:cubicBezTo>
                    <a:pt x="599477" y="466961"/>
                    <a:pt x="595080" y="463428"/>
                    <a:pt x="590579" y="460132"/>
                  </a:cubicBezTo>
                  <a:cubicBezTo>
                    <a:pt x="590750" y="458205"/>
                    <a:pt x="590978" y="456282"/>
                    <a:pt x="591101" y="454349"/>
                  </a:cubicBezTo>
                  <a:cubicBezTo>
                    <a:pt x="591884" y="442550"/>
                    <a:pt x="592431" y="430722"/>
                    <a:pt x="592958" y="418903"/>
                  </a:cubicBezTo>
                  <a:cubicBezTo>
                    <a:pt x="593993" y="395703"/>
                    <a:pt x="594605" y="372489"/>
                    <a:pt x="594795" y="349265"/>
                  </a:cubicBezTo>
                  <a:cubicBezTo>
                    <a:pt x="594766" y="348956"/>
                    <a:pt x="594711" y="348653"/>
                    <a:pt x="594629" y="348353"/>
                  </a:cubicBezTo>
                  <a:lnTo>
                    <a:pt x="609116" y="344555"/>
                  </a:lnTo>
                  <a:cubicBezTo>
                    <a:pt x="608280" y="371496"/>
                    <a:pt x="607136" y="398400"/>
                    <a:pt x="606262" y="425318"/>
                  </a:cubicBezTo>
                  <a:close/>
                  <a:moveTo>
                    <a:pt x="685449" y="560672"/>
                  </a:moveTo>
                  <a:cubicBezTo>
                    <a:pt x="680948" y="553550"/>
                    <a:pt x="676132" y="546670"/>
                    <a:pt x="671000" y="540036"/>
                  </a:cubicBezTo>
                  <a:cubicBezTo>
                    <a:pt x="669668" y="533308"/>
                    <a:pt x="667609" y="526741"/>
                    <a:pt x="664861" y="520454"/>
                  </a:cubicBezTo>
                  <a:cubicBezTo>
                    <a:pt x="659922" y="509163"/>
                    <a:pt x="651909" y="499486"/>
                    <a:pt x="641737" y="492530"/>
                  </a:cubicBezTo>
                  <a:cubicBezTo>
                    <a:pt x="650758" y="491442"/>
                    <a:pt x="659842" y="490840"/>
                    <a:pt x="668655" y="492483"/>
                  </a:cubicBezTo>
                  <a:cubicBezTo>
                    <a:pt x="682121" y="494994"/>
                    <a:pt x="691119" y="502981"/>
                    <a:pt x="697524" y="515545"/>
                  </a:cubicBezTo>
                  <a:cubicBezTo>
                    <a:pt x="701028" y="522416"/>
                    <a:pt x="703051" y="530169"/>
                    <a:pt x="704865" y="537710"/>
                  </a:cubicBezTo>
                  <a:cubicBezTo>
                    <a:pt x="706199" y="543237"/>
                    <a:pt x="706688" y="548935"/>
                    <a:pt x="707714" y="554471"/>
                  </a:cubicBezTo>
                  <a:cubicBezTo>
                    <a:pt x="700250" y="556518"/>
                    <a:pt x="692820" y="558588"/>
                    <a:pt x="685425" y="560672"/>
                  </a:cubicBezTo>
                  <a:close/>
                  <a:moveTo>
                    <a:pt x="889540" y="67275"/>
                  </a:moveTo>
                  <a:cubicBezTo>
                    <a:pt x="884844" y="68813"/>
                    <a:pt x="880076" y="70551"/>
                    <a:pt x="875238" y="72412"/>
                  </a:cubicBezTo>
                  <a:cubicBezTo>
                    <a:pt x="875276" y="71885"/>
                    <a:pt x="875309" y="71358"/>
                    <a:pt x="875342" y="70826"/>
                  </a:cubicBezTo>
                  <a:cubicBezTo>
                    <a:pt x="875556" y="67735"/>
                    <a:pt x="875546" y="64616"/>
                    <a:pt x="875675" y="61510"/>
                  </a:cubicBezTo>
                  <a:cubicBezTo>
                    <a:pt x="875736" y="60024"/>
                    <a:pt x="875808" y="58533"/>
                    <a:pt x="875888" y="57047"/>
                  </a:cubicBezTo>
                  <a:cubicBezTo>
                    <a:pt x="875969" y="55561"/>
                    <a:pt x="876211" y="53875"/>
                    <a:pt x="875888" y="52374"/>
                  </a:cubicBezTo>
                  <a:cubicBezTo>
                    <a:pt x="880304" y="51487"/>
                    <a:pt x="884910" y="50114"/>
                    <a:pt x="889464" y="48747"/>
                  </a:cubicBezTo>
                  <a:lnTo>
                    <a:pt x="889464" y="48837"/>
                  </a:lnTo>
                  <a:cubicBezTo>
                    <a:pt x="889492" y="49991"/>
                    <a:pt x="889511" y="51150"/>
                    <a:pt x="889516" y="52303"/>
                  </a:cubicBezTo>
                  <a:cubicBezTo>
                    <a:pt x="889516" y="54806"/>
                    <a:pt x="889402" y="57313"/>
                    <a:pt x="889478" y="59810"/>
                  </a:cubicBezTo>
                  <a:cubicBezTo>
                    <a:pt x="889554" y="62308"/>
                    <a:pt x="889568" y="64791"/>
                    <a:pt x="889540" y="67275"/>
                  </a:cubicBezTo>
                  <a:close/>
                  <a:moveTo>
                    <a:pt x="912531" y="50323"/>
                  </a:moveTo>
                  <a:cubicBezTo>
                    <a:pt x="912431" y="52878"/>
                    <a:pt x="912251" y="55442"/>
                    <a:pt x="912241" y="57997"/>
                  </a:cubicBezTo>
                  <a:cubicBezTo>
                    <a:pt x="912241" y="59055"/>
                    <a:pt x="912298" y="60124"/>
                    <a:pt x="912369" y="61192"/>
                  </a:cubicBezTo>
                  <a:cubicBezTo>
                    <a:pt x="907070" y="62275"/>
                    <a:pt x="901819" y="63566"/>
                    <a:pt x="896567" y="65100"/>
                  </a:cubicBezTo>
                  <a:cubicBezTo>
                    <a:pt x="896567" y="65019"/>
                    <a:pt x="896567" y="64938"/>
                    <a:pt x="896605" y="64863"/>
                  </a:cubicBezTo>
                  <a:cubicBezTo>
                    <a:pt x="897011" y="62522"/>
                    <a:pt x="897300" y="60162"/>
                    <a:pt x="897469" y="57792"/>
                  </a:cubicBezTo>
                  <a:cubicBezTo>
                    <a:pt x="897574" y="55575"/>
                    <a:pt x="897639" y="53362"/>
                    <a:pt x="897664" y="51145"/>
                  </a:cubicBezTo>
                  <a:cubicBezTo>
                    <a:pt x="897664" y="49587"/>
                    <a:pt x="897745" y="47997"/>
                    <a:pt x="897607" y="46453"/>
                  </a:cubicBezTo>
                  <a:cubicBezTo>
                    <a:pt x="899297" y="46026"/>
                    <a:pt x="900973" y="45637"/>
                    <a:pt x="902612" y="45347"/>
                  </a:cubicBezTo>
                  <a:cubicBezTo>
                    <a:pt x="905750" y="44787"/>
                    <a:pt x="909259" y="44008"/>
                    <a:pt x="912968" y="43229"/>
                  </a:cubicBezTo>
                  <a:cubicBezTo>
                    <a:pt x="912469" y="45518"/>
                    <a:pt x="912597" y="48025"/>
                    <a:pt x="912531" y="50323"/>
                  </a:cubicBezTo>
                  <a:close/>
                  <a:moveTo>
                    <a:pt x="938290" y="57859"/>
                  </a:moveTo>
                  <a:cubicBezTo>
                    <a:pt x="932450" y="58167"/>
                    <a:pt x="926629" y="58775"/>
                    <a:pt x="920850" y="59673"/>
                  </a:cubicBezTo>
                  <a:cubicBezTo>
                    <a:pt x="920897" y="59312"/>
                    <a:pt x="921002" y="58956"/>
                    <a:pt x="921044" y="58590"/>
                  </a:cubicBezTo>
                  <a:cubicBezTo>
                    <a:pt x="921339" y="56045"/>
                    <a:pt x="921476" y="53471"/>
                    <a:pt x="921676" y="50917"/>
                  </a:cubicBezTo>
                  <a:cubicBezTo>
                    <a:pt x="921890" y="48172"/>
                    <a:pt x="922711" y="44621"/>
                    <a:pt x="921742" y="42014"/>
                  </a:cubicBezTo>
                  <a:cubicBezTo>
                    <a:pt x="921685" y="41867"/>
                    <a:pt x="921609" y="41748"/>
                    <a:pt x="921552" y="41615"/>
                  </a:cubicBezTo>
                  <a:cubicBezTo>
                    <a:pt x="927379" y="40665"/>
                    <a:pt x="933228" y="40153"/>
                    <a:pt x="938537" y="40803"/>
                  </a:cubicBezTo>
                  <a:cubicBezTo>
                    <a:pt x="938092" y="41515"/>
                    <a:pt x="937852" y="42337"/>
                    <a:pt x="937844" y="43177"/>
                  </a:cubicBezTo>
                  <a:cubicBezTo>
                    <a:pt x="937996" y="48077"/>
                    <a:pt x="938295" y="52954"/>
                    <a:pt x="938290" y="57859"/>
                  </a:cubicBezTo>
                  <a:close/>
                  <a:moveTo>
                    <a:pt x="957283" y="298810"/>
                  </a:moveTo>
                  <a:cubicBezTo>
                    <a:pt x="962031" y="298857"/>
                    <a:pt x="966780" y="298891"/>
                    <a:pt x="971552" y="298867"/>
                  </a:cubicBezTo>
                  <a:cubicBezTo>
                    <a:pt x="967236" y="313045"/>
                    <a:pt x="963276" y="327314"/>
                    <a:pt x="959975" y="341791"/>
                  </a:cubicBezTo>
                  <a:cubicBezTo>
                    <a:pt x="959111" y="327466"/>
                    <a:pt x="958208" y="313140"/>
                    <a:pt x="957264" y="298810"/>
                  </a:cubicBezTo>
                  <a:close/>
                  <a:moveTo>
                    <a:pt x="990768" y="490488"/>
                  </a:moveTo>
                  <a:cubicBezTo>
                    <a:pt x="981949" y="492069"/>
                    <a:pt x="973158" y="493693"/>
                    <a:pt x="964396" y="495351"/>
                  </a:cubicBezTo>
                  <a:cubicBezTo>
                    <a:pt x="964548" y="483926"/>
                    <a:pt x="964580" y="472492"/>
                    <a:pt x="964491" y="461049"/>
                  </a:cubicBezTo>
                  <a:cubicBezTo>
                    <a:pt x="969268" y="456410"/>
                    <a:pt x="973931" y="451605"/>
                    <a:pt x="978593" y="446871"/>
                  </a:cubicBezTo>
                  <a:cubicBezTo>
                    <a:pt x="982810" y="442597"/>
                    <a:pt x="986893" y="438157"/>
                    <a:pt x="991072" y="433832"/>
                  </a:cubicBezTo>
                  <a:cubicBezTo>
                    <a:pt x="990944" y="452977"/>
                    <a:pt x="991053" y="472160"/>
                    <a:pt x="990768" y="490488"/>
                  </a:cubicBezTo>
                  <a:close/>
                  <a:moveTo>
                    <a:pt x="991309" y="414378"/>
                  </a:moveTo>
                  <a:cubicBezTo>
                    <a:pt x="984377" y="422018"/>
                    <a:pt x="977506" y="429715"/>
                    <a:pt x="970445" y="437227"/>
                  </a:cubicBezTo>
                  <a:cubicBezTo>
                    <a:pt x="968385" y="439416"/>
                    <a:pt x="966300" y="441576"/>
                    <a:pt x="964225" y="443751"/>
                  </a:cubicBezTo>
                  <a:cubicBezTo>
                    <a:pt x="964083" y="436477"/>
                    <a:pt x="963940" y="429202"/>
                    <a:pt x="963712" y="421909"/>
                  </a:cubicBezTo>
                  <a:cubicBezTo>
                    <a:pt x="965849" y="419748"/>
                    <a:pt x="967992" y="417588"/>
                    <a:pt x="970142" y="415432"/>
                  </a:cubicBezTo>
                  <a:cubicBezTo>
                    <a:pt x="977296" y="408238"/>
                    <a:pt x="984546" y="401149"/>
                    <a:pt x="991893" y="394155"/>
                  </a:cubicBezTo>
                  <a:cubicBezTo>
                    <a:pt x="991608" y="400788"/>
                    <a:pt x="991419" y="407560"/>
                    <a:pt x="991309" y="414378"/>
                  </a:cubicBezTo>
                  <a:close/>
                  <a:moveTo>
                    <a:pt x="992838" y="376325"/>
                  </a:moveTo>
                  <a:cubicBezTo>
                    <a:pt x="982696" y="385737"/>
                    <a:pt x="972763" y="395371"/>
                    <a:pt x="963109" y="405356"/>
                  </a:cubicBezTo>
                  <a:cubicBezTo>
                    <a:pt x="962793" y="397009"/>
                    <a:pt x="962432" y="388661"/>
                    <a:pt x="962027" y="380314"/>
                  </a:cubicBezTo>
                  <a:cubicBezTo>
                    <a:pt x="962416" y="378695"/>
                    <a:pt x="962853" y="377090"/>
                    <a:pt x="963223" y="375457"/>
                  </a:cubicBezTo>
                  <a:cubicBezTo>
                    <a:pt x="965218" y="366610"/>
                    <a:pt x="967288" y="357788"/>
                    <a:pt x="969216" y="348923"/>
                  </a:cubicBezTo>
                  <a:cubicBezTo>
                    <a:pt x="972848" y="332200"/>
                    <a:pt x="976518" y="315467"/>
                    <a:pt x="980664" y="298872"/>
                  </a:cubicBezTo>
                  <a:cubicBezTo>
                    <a:pt x="985654" y="298872"/>
                    <a:pt x="990635" y="298872"/>
                    <a:pt x="995635" y="298658"/>
                  </a:cubicBezTo>
                  <a:cubicBezTo>
                    <a:pt x="996419" y="298625"/>
                    <a:pt x="997278" y="298620"/>
                    <a:pt x="998171" y="298625"/>
                  </a:cubicBezTo>
                  <a:cubicBezTo>
                    <a:pt x="996324" y="324517"/>
                    <a:pt x="994301" y="350381"/>
                    <a:pt x="992843" y="376325"/>
                  </a:cubicBezTo>
                  <a:close/>
                  <a:moveTo>
                    <a:pt x="1014291" y="214305"/>
                  </a:moveTo>
                  <a:cubicBezTo>
                    <a:pt x="1014248" y="217496"/>
                    <a:pt x="1013949" y="220763"/>
                    <a:pt x="1014144" y="223949"/>
                  </a:cubicBezTo>
                  <a:cubicBezTo>
                    <a:pt x="1014144" y="224215"/>
                    <a:pt x="1014191" y="224495"/>
                    <a:pt x="1014210" y="224765"/>
                  </a:cubicBezTo>
                  <a:cubicBezTo>
                    <a:pt x="1012367" y="225197"/>
                    <a:pt x="1010501" y="225530"/>
                    <a:pt x="1008622" y="225767"/>
                  </a:cubicBezTo>
                  <a:cubicBezTo>
                    <a:pt x="1008707" y="224020"/>
                    <a:pt x="1008788" y="222277"/>
                    <a:pt x="1008949" y="220544"/>
                  </a:cubicBezTo>
                  <a:cubicBezTo>
                    <a:pt x="1009253" y="217396"/>
                    <a:pt x="1009652" y="214276"/>
                    <a:pt x="1010132" y="211147"/>
                  </a:cubicBezTo>
                  <a:cubicBezTo>
                    <a:pt x="1010241" y="210426"/>
                    <a:pt x="1010350" y="209723"/>
                    <a:pt x="1010464" y="208982"/>
                  </a:cubicBezTo>
                  <a:cubicBezTo>
                    <a:pt x="1011846" y="208564"/>
                    <a:pt x="1013237" y="208146"/>
                    <a:pt x="1014638" y="207671"/>
                  </a:cubicBezTo>
                  <a:cubicBezTo>
                    <a:pt x="1014490" y="209865"/>
                    <a:pt x="1014324" y="212097"/>
                    <a:pt x="1014291" y="214305"/>
                  </a:cubicBezTo>
                  <a:close/>
                  <a:moveTo>
                    <a:pt x="1021808" y="222719"/>
                  </a:moveTo>
                  <a:cubicBezTo>
                    <a:pt x="1022216" y="220259"/>
                    <a:pt x="1022477" y="217747"/>
                    <a:pt x="1022757" y="215302"/>
                  </a:cubicBezTo>
                  <a:cubicBezTo>
                    <a:pt x="1023168" y="212026"/>
                    <a:pt x="1023368" y="208726"/>
                    <a:pt x="1023355" y="205421"/>
                  </a:cubicBezTo>
                  <a:cubicBezTo>
                    <a:pt x="1023598" y="205392"/>
                    <a:pt x="1023830" y="205302"/>
                    <a:pt x="1024077" y="205278"/>
                  </a:cubicBezTo>
                  <a:cubicBezTo>
                    <a:pt x="1025901" y="205107"/>
                    <a:pt x="1027748" y="205003"/>
                    <a:pt x="1029580" y="204865"/>
                  </a:cubicBezTo>
                  <a:cubicBezTo>
                    <a:pt x="1029455" y="206209"/>
                    <a:pt x="1029429" y="207558"/>
                    <a:pt x="1029504" y="208901"/>
                  </a:cubicBezTo>
                  <a:lnTo>
                    <a:pt x="1029932" y="215155"/>
                  </a:lnTo>
                  <a:cubicBezTo>
                    <a:pt x="1030069" y="216821"/>
                    <a:pt x="1030297" y="218479"/>
                    <a:pt x="1030616" y="220117"/>
                  </a:cubicBezTo>
                  <a:cubicBezTo>
                    <a:pt x="1027714" y="220919"/>
                    <a:pt x="1024766" y="221831"/>
                    <a:pt x="1021808" y="222719"/>
                  </a:cubicBezTo>
                  <a:close/>
                  <a:moveTo>
                    <a:pt x="1038612" y="218350"/>
                  </a:moveTo>
                  <a:cubicBezTo>
                    <a:pt x="1038455" y="218374"/>
                    <a:pt x="1038289" y="218422"/>
                    <a:pt x="1038137" y="218445"/>
                  </a:cubicBezTo>
                  <a:cubicBezTo>
                    <a:pt x="1038218" y="217254"/>
                    <a:pt x="1038360" y="216071"/>
                    <a:pt x="1038346" y="214884"/>
                  </a:cubicBezTo>
                  <a:lnTo>
                    <a:pt x="1038260" y="208901"/>
                  </a:lnTo>
                  <a:cubicBezTo>
                    <a:pt x="1038219" y="207339"/>
                    <a:pt x="1038060" y="205782"/>
                    <a:pt x="1037785" y="204243"/>
                  </a:cubicBezTo>
                  <a:cubicBezTo>
                    <a:pt x="1041119" y="204025"/>
                    <a:pt x="1044443" y="203783"/>
                    <a:pt x="1047757" y="203522"/>
                  </a:cubicBezTo>
                  <a:cubicBezTo>
                    <a:pt x="1047728" y="204614"/>
                    <a:pt x="1047733" y="205715"/>
                    <a:pt x="1047757" y="206807"/>
                  </a:cubicBezTo>
                  <a:cubicBezTo>
                    <a:pt x="1047781" y="209182"/>
                    <a:pt x="1047686" y="211627"/>
                    <a:pt x="1047937" y="214006"/>
                  </a:cubicBezTo>
                  <a:cubicBezTo>
                    <a:pt x="1048051" y="215055"/>
                    <a:pt x="1048213" y="216095"/>
                    <a:pt x="1048346" y="217144"/>
                  </a:cubicBezTo>
                  <a:cubicBezTo>
                    <a:pt x="1045126" y="217515"/>
                    <a:pt x="1041902" y="217885"/>
                    <a:pt x="1038616" y="218350"/>
                  </a:cubicBezTo>
                  <a:close/>
                  <a:moveTo>
                    <a:pt x="1054884" y="216451"/>
                  </a:moveTo>
                  <a:cubicBezTo>
                    <a:pt x="1054993" y="215630"/>
                    <a:pt x="1055131" y="214818"/>
                    <a:pt x="1055231" y="213996"/>
                  </a:cubicBezTo>
                  <a:cubicBezTo>
                    <a:pt x="1055516" y="211622"/>
                    <a:pt x="1055449" y="209191"/>
                    <a:pt x="1055497" y="206798"/>
                  </a:cubicBezTo>
                  <a:cubicBezTo>
                    <a:pt x="1055525" y="205530"/>
                    <a:pt x="1055573" y="204253"/>
                    <a:pt x="1055530" y="202999"/>
                  </a:cubicBezTo>
                  <a:cubicBezTo>
                    <a:pt x="1059129" y="202752"/>
                    <a:pt x="1062733" y="202524"/>
                    <a:pt x="1066346" y="202387"/>
                  </a:cubicBezTo>
                  <a:cubicBezTo>
                    <a:pt x="1066299" y="204690"/>
                    <a:pt x="1066242" y="206988"/>
                    <a:pt x="1066318" y="209300"/>
                  </a:cubicBezTo>
                  <a:cubicBezTo>
                    <a:pt x="1066389" y="211394"/>
                    <a:pt x="1066456" y="213498"/>
                    <a:pt x="1066603" y="215592"/>
                  </a:cubicBezTo>
                  <a:cubicBezTo>
                    <a:pt x="1062709" y="215782"/>
                    <a:pt x="1058801" y="216090"/>
                    <a:pt x="1054889" y="216461"/>
                  </a:cubicBezTo>
                  <a:close/>
                  <a:moveTo>
                    <a:pt x="1073730" y="215335"/>
                  </a:moveTo>
                  <a:cubicBezTo>
                    <a:pt x="1073934" y="213555"/>
                    <a:pt x="1074086" y="211765"/>
                    <a:pt x="1074248" y="209974"/>
                  </a:cubicBezTo>
                  <a:cubicBezTo>
                    <a:pt x="1074485" y="207325"/>
                    <a:pt x="1074608" y="204694"/>
                    <a:pt x="1074722" y="202045"/>
                  </a:cubicBezTo>
                  <a:lnTo>
                    <a:pt x="1083858" y="201736"/>
                  </a:lnTo>
                  <a:cubicBezTo>
                    <a:pt x="1083858" y="202278"/>
                    <a:pt x="1083815" y="202790"/>
                    <a:pt x="1083825" y="203346"/>
                  </a:cubicBezTo>
                  <a:cubicBezTo>
                    <a:pt x="1083896" y="206223"/>
                    <a:pt x="1083825" y="209134"/>
                    <a:pt x="1084010" y="212007"/>
                  </a:cubicBezTo>
                  <a:cubicBezTo>
                    <a:pt x="1084086" y="213103"/>
                    <a:pt x="1084200" y="214205"/>
                    <a:pt x="1084300" y="215307"/>
                  </a:cubicBezTo>
                  <a:cubicBezTo>
                    <a:pt x="1080748" y="215255"/>
                    <a:pt x="1077225" y="215259"/>
                    <a:pt x="1073735" y="215345"/>
                  </a:cubicBezTo>
                  <a:close/>
                  <a:moveTo>
                    <a:pt x="1092481" y="215478"/>
                  </a:moveTo>
                  <a:cubicBezTo>
                    <a:pt x="1092595" y="214319"/>
                    <a:pt x="1092737" y="213161"/>
                    <a:pt x="1092804" y="212007"/>
                  </a:cubicBezTo>
                  <a:cubicBezTo>
                    <a:pt x="1092970" y="209134"/>
                    <a:pt x="1092870" y="206223"/>
                    <a:pt x="1092870" y="203346"/>
                  </a:cubicBezTo>
                  <a:cubicBezTo>
                    <a:pt x="1092870" y="202662"/>
                    <a:pt x="1092870" y="201997"/>
                    <a:pt x="1092837" y="201337"/>
                  </a:cubicBezTo>
                  <a:cubicBezTo>
                    <a:pt x="1094822" y="201238"/>
                    <a:pt x="1096816" y="201166"/>
                    <a:pt x="1098796" y="201038"/>
                  </a:cubicBezTo>
                  <a:cubicBezTo>
                    <a:pt x="1100301" y="200939"/>
                    <a:pt x="1101806" y="200939"/>
                    <a:pt x="1103316" y="200905"/>
                  </a:cubicBezTo>
                  <a:cubicBezTo>
                    <a:pt x="1103316" y="201138"/>
                    <a:pt x="1103259" y="201380"/>
                    <a:pt x="1103236" y="201608"/>
                  </a:cubicBezTo>
                  <a:cubicBezTo>
                    <a:pt x="1102960" y="204405"/>
                    <a:pt x="1103193" y="207225"/>
                    <a:pt x="1103407" y="210022"/>
                  </a:cubicBezTo>
                  <a:cubicBezTo>
                    <a:pt x="1103511" y="211423"/>
                    <a:pt x="1103620" y="212823"/>
                    <a:pt x="1103725" y="214229"/>
                  </a:cubicBezTo>
                  <a:cubicBezTo>
                    <a:pt x="1103763" y="214742"/>
                    <a:pt x="1103787" y="215288"/>
                    <a:pt x="1103834" y="215824"/>
                  </a:cubicBezTo>
                  <a:cubicBezTo>
                    <a:pt x="1100002" y="215744"/>
                    <a:pt x="1096213" y="215649"/>
                    <a:pt x="1092486" y="215487"/>
                  </a:cubicBezTo>
                  <a:close/>
                  <a:moveTo>
                    <a:pt x="1119655" y="216323"/>
                  </a:moveTo>
                  <a:cubicBezTo>
                    <a:pt x="1119655" y="216366"/>
                    <a:pt x="1119655" y="216389"/>
                    <a:pt x="1119655" y="216432"/>
                  </a:cubicBezTo>
                  <a:cubicBezTo>
                    <a:pt x="1116673" y="216247"/>
                    <a:pt x="1113690" y="216105"/>
                    <a:pt x="1110705" y="216014"/>
                  </a:cubicBezTo>
                  <a:cubicBezTo>
                    <a:pt x="1110791" y="215530"/>
                    <a:pt x="1110850" y="215041"/>
                    <a:pt x="1110880" y="214552"/>
                  </a:cubicBezTo>
                  <a:cubicBezTo>
                    <a:pt x="1110952" y="213042"/>
                    <a:pt x="1111018" y="211532"/>
                    <a:pt x="1111089" y="210022"/>
                  </a:cubicBezTo>
                  <a:cubicBezTo>
                    <a:pt x="1111222" y="207059"/>
                    <a:pt x="1111360" y="204077"/>
                    <a:pt x="1110952" y="201133"/>
                  </a:cubicBezTo>
                  <a:lnTo>
                    <a:pt x="1110923" y="200972"/>
                  </a:lnTo>
                  <a:cubicBezTo>
                    <a:pt x="1113813" y="201090"/>
                    <a:pt x="1116696" y="201304"/>
                    <a:pt x="1119570" y="201608"/>
                  </a:cubicBezTo>
                  <a:cubicBezTo>
                    <a:pt x="1119570" y="202401"/>
                    <a:pt x="1119594" y="203208"/>
                    <a:pt x="1119613" y="204015"/>
                  </a:cubicBezTo>
                  <a:cubicBezTo>
                    <a:pt x="1119682" y="206822"/>
                    <a:pt x="1119707" y="209628"/>
                    <a:pt x="1119689" y="212439"/>
                  </a:cubicBezTo>
                  <a:cubicBezTo>
                    <a:pt x="1119703" y="213740"/>
                    <a:pt x="1119622" y="215041"/>
                    <a:pt x="1119660" y="216332"/>
                  </a:cubicBezTo>
                  <a:close/>
                  <a:moveTo>
                    <a:pt x="1137699" y="205877"/>
                  </a:moveTo>
                  <a:cubicBezTo>
                    <a:pt x="1137509" y="209158"/>
                    <a:pt x="1137504" y="212434"/>
                    <a:pt x="1137476" y="215725"/>
                  </a:cubicBezTo>
                  <a:cubicBezTo>
                    <a:pt x="1137476" y="216674"/>
                    <a:pt x="1137438" y="217657"/>
                    <a:pt x="1137409" y="218626"/>
                  </a:cubicBezTo>
                  <a:cubicBezTo>
                    <a:pt x="1134251" y="217985"/>
                    <a:pt x="1131042" y="217472"/>
                    <a:pt x="1127775" y="217106"/>
                  </a:cubicBezTo>
                  <a:cubicBezTo>
                    <a:pt x="1127784" y="217064"/>
                    <a:pt x="1127795" y="217016"/>
                    <a:pt x="1127808" y="216974"/>
                  </a:cubicBezTo>
                  <a:cubicBezTo>
                    <a:pt x="1127965" y="215573"/>
                    <a:pt x="1128088" y="214167"/>
                    <a:pt x="1128216" y="212762"/>
                  </a:cubicBezTo>
                  <a:cubicBezTo>
                    <a:pt x="1128467" y="209960"/>
                    <a:pt x="1128676" y="207154"/>
                    <a:pt x="1128843" y="204338"/>
                  </a:cubicBezTo>
                  <a:cubicBezTo>
                    <a:pt x="1128872" y="203863"/>
                    <a:pt x="1128886" y="203389"/>
                    <a:pt x="1128910" y="202914"/>
                  </a:cubicBezTo>
                  <a:cubicBezTo>
                    <a:pt x="1131877" y="203427"/>
                    <a:pt x="1134831" y="204001"/>
                    <a:pt x="1137751" y="204666"/>
                  </a:cubicBezTo>
                  <a:cubicBezTo>
                    <a:pt x="1137751" y="205069"/>
                    <a:pt x="1137737" y="205487"/>
                    <a:pt x="1137713" y="205886"/>
                  </a:cubicBezTo>
                  <a:close/>
                  <a:moveTo>
                    <a:pt x="1146687" y="215696"/>
                  </a:moveTo>
                  <a:cubicBezTo>
                    <a:pt x="1147053" y="212847"/>
                    <a:pt x="1147357" y="210041"/>
                    <a:pt x="1147637" y="207211"/>
                  </a:cubicBezTo>
                  <a:cubicBezTo>
                    <a:pt x="1149636" y="207776"/>
                    <a:pt x="1151625" y="208351"/>
                    <a:pt x="1153586" y="208963"/>
                  </a:cubicBezTo>
                  <a:cubicBezTo>
                    <a:pt x="1153905" y="213711"/>
                    <a:pt x="1154185" y="218460"/>
                    <a:pt x="1154232" y="223255"/>
                  </a:cubicBezTo>
                  <a:cubicBezTo>
                    <a:pt x="1151548" y="222420"/>
                    <a:pt x="1148837" y="221603"/>
                    <a:pt x="1146098" y="220805"/>
                  </a:cubicBezTo>
                  <a:cubicBezTo>
                    <a:pt x="1146279" y="219101"/>
                    <a:pt x="1146459" y="217382"/>
                    <a:pt x="1146687" y="215696"/>
                  </a:cubicBezTo>
                  <a:close/>
                  <a:moveTo>
                    <a:pt x="1166440" y="381724"/>
                  </a:moveTo>
                  <a:cubicBezTo>
                    <a:pt x="1165305" y="408158"/>
                    <a:pt x="1165642" y="436529"/>
                    <a:pt x="1165490" y="463565"/>
                  </a:cubicBezTo>
                  <a:cubicBezTo>
                    <a:pt x="1161445" y="464083"/>
                    <a:pt x="1157399" y="464610"/>
                    <a:pt x="1153354" y="465142"/>
                  </a:cubicBezTo>
                  <a:cubicBezTo>
                    <a:pt x="1154227" y="444449"/>
                    <a:pt x="1154593" y="423832"/>
                    <a:pt x="1155153" y="403020"/>
                  </a:cubicBezTo>
                  <a:cubicBezTo>
                    <a:pt x="1155870" y="376363"/>
                    <a:pt x="1157713" y="349631"/>
                    <a:pt x="1158781" y="322960"/>
                  </a:cubicBezTo>
                  <a:cubicBezTo>
                    <a:pt x="1159256" y="322988"/>
                    <a:pt x="1159683" y="323017"/>
                    <a:pt x="1160111" y="323055"/>
                  </a:cubicBezTo>
                  <a:cubicBezTo>
                    <a:pt x="1163287" y="323306"/>
                    <a:pt x="1166573" y="322874"/>
                    <a:pt x="1169759" y="322746"/>
                  </a:cubicBezTo>
                  <a:lnTo>
                    <a:pt x="1170072" y="322746"/>
                  </a:lnTo>
                  <a:cubicBezTo>
                    <a:pt x="1168624" y="342366"/>
                    <a:pt x="1167276" y="362009"/>
                    <a:pt x="1166431" y="381724"/>
                  </a:cubicBezTo>
                  <a:close/>
                  <a:moveTo>
                    <a:pt x="1171141" y="308126"/>
                  </a:moveTo>
                  <a:lnTo>
                    <a:pt x="1168263" y="308530"/>
                  </a:lnTo>
                  <a:cubicBezTo>
                    <a:pt x="1165220" y="308952"/>
                    <a:pt x="1162162" y="309351"/>
                    <a:pt x="1159170" y="310058"/>
                  </a:cubicBezTo>
                  <a:cubicBezTo>
                    <a:pt x="1159265" y="306763"/>
                    <a:pt x="1159422" y="303458"/>
                    <a:pt x="1159479" y="300168"/>
                  </a:cubicBezTo>
                  <a:cubicBezTo>
                    <a:pt x="1159522" y="297618"/>
                    <a:pt x="1159527" y="295064"/>
                    <a:pt x="1159541" y="292514"/>
                  </a:cubicBezTo>
                  <a:cubicBezTo>
                    <a:pt x="1162979" y="292167"/>
                    <a:pt x="1166801" y="291631"/>
                    <a:pt x="1169759" y="291208"/>
                  </a:cubicBezTo>
                  <a:cubicBezTo>
                    <a:pt x="1170627" y="291094"/>
                    <a:pt x="1171500" y="291028"/>
                    <a:pt x="1172375" y="291013"/>
                  </a:cubicBezTo>
                  <a:cubicBezTo>
                    <a:pt x="1171953" y="296730"/>
                    <a:pt x="1171554" y="302457"/>
                    <a:pt x="1171131" y="308155"/>
                  </a:cubicBezTo>
                  <a:close/>
                  <a:moveTo>
                    <a:pt x="1188842" y="201855"/>
                  </a:moveTo>
                  <a:cubicBezTo>
                    <a:pt x="1188800" y="205050"/>
                    <a:pt x="1188501" y="208313"/>
                    <a:pt x="1188695" y="211503"/>
                  </a:cubicBezTo>
                  <a:cubicBezTo>
                    <a:pt x="1188695" y="211769"/>
                    <a:pt x="1188743" y="212045"/>
                    <a:pt x="1188762" y="212315"/>
                  </a:cubicBezTo>
                  <a:cubicBezTo>
                    <a:pt x="1186918" y="212747"/>
                    <a:pt x="1185052" y="213084"/>
                    <a:pt x="1183173" y="213317"/>
                  </a:cubicBezTo>
                  <a:cubicBezTo>
                    <a:pt x="1183258" y="211575"/>
                    <a:pt x="1183334" y="209827"/>
                    <a:pt x="1183501" y="208094"/>
                  </a:cubicBezTo>
                  <a:cubicBezTo>
                    <a:pt x="1183800" y="204941"/>
                    <a:pt x="1184199" y="201822"/>
                    <a:pt x="1184678" y="198697"/>
                  </a:cubicBezTo>
                  <a:cubicBezTo>
                    <a:pt x="1184792" y="197976"/>
                    <a:pt x="1184901" y="197273"/>
                    <a:pt x="1185015" y="196532"/>
                  </a:cubicBezTo>
                  <a:cubicBezTo>
                    <a:pt x="1186397" y="196109"/>
                    <a:pt x="1187784" y="195696"/>
                    <a:pt x="1189184" y="195222"/>
                  </a:cubicBezTo>
                  <a:cubicBezTo>
                    <a:pt x="1189032" y="197453"/>
                    <a:pt x="1188861" y="199666"/>
                    <a:pt x="1188833" y="201869"/>
                  </a:cubicBezTo>
                  <a:close/>
                  <a:moveTo>
                    <a:pt x="1196359" y="210269"/>
                  </a:moveTo>
                  <a:cubicBezTo>
                    <a:pt x="1196772" y="207814"/>
                    <a:pt x="1197028" y="205302"/>
                    <a:pt x="1197309" y="202852"/>
                  </a:cubicBezTo>
                  <a:cubicBezTo>
                    <a:pt x="1197718" y="199576"/>
                    <a:pt x="1197916" y="196276"/>
                    <a:pt x="1197902" y="192976"/>
                  </a:cubicBezTo>
                  <a:cubicBezTo>
                    <a:pt x="1198144" y="192942"/>
                    <a:pt x="1198377" y="192852"/>
                    <a:pt x="1198629" y="192829"/>
                  </a:cubicBezTo>
                  <a:cubicBezTo>
                    <a:pt x="1200452" y="192657"/>
                    <a:pt x="1202299" y="192553"/>
                    <a:pt x="1204132" y="192415"/>
                  </a:cubicBezTo>
                  <a:cubicBezTo>
                    <a:pt x="1204006" y="193759"/>
                    <a:pt x="1203981" y="195108"/>
                    <a:pt x="1204056" y="196451"/>
                  </a:cubicBezTo>
                  <a:cubicBezTo>
                    <a:pt x="1204198" y="198536"/>
                    <a:pt x="1204339" y="200625"/>
                    <a:pt x="1204478" y="202710"/>
                  </a:cubicBezTo>
                  <a:cubicBezTo>
                    <a:pt x="1204616" y="204376"/>
                    <a:pt x="1204845" y="206033"/>
                    <a:pt x="1205167" y="207671"/>
                  </a:cubicBezTo>
                  <a:cubicBezTo>
                    <a:pt x="1202242" y="208483"/>
                    <a:pt x="1199303" y="209390"/>
                    <a:pt x="1196349" y="210283"/>
                  </a:cubicBezTo>
                  <a:close/>
                  <a:moveTo>
                    <a:pt x="1213168" y="205905"/>
                  </a:moveTo>
                  <a:cubicBezTo>
                    <a:pt x="1213006" y="205905"/>
                    <a:pt x="1212840" y="205972"/>
                    <a:pt x="1212693" y="205995"/>
                  </a:cubicBezTo>
                  <a:cubicBezTo>
                    <a:pt x="1212778" y="204808"/>
                    <a:pt x="1212921" y="203621"/>
                    <a:pt x="1212907" y="202439"/>
                  </a:cubicBezTo>
                  <a:lnTo>
                    <a:pt x="1212821" y="196451"/>
                  </a:lnTo>
                  <a:cubicBezTo>
                    <a:pt x="1212777" y="194889"/>
                    <a:pt x="1212618" y="193336"/>
                    <a:pt x="1212346" y="191798"/>
                  </a:cubicBezTo>
                  <a:cubicBezTo>
                    <a:pt x="1215680" y="191575"/>
                    <a:pt x="1219003" y="191333"/>
                    <a:pt x="1222318" y="191072"/>
                  </a:cubicBezTo>
                  <a:cubicBezTo>
                    <a:pt x="1222284" y="192168"/>
                    <a:pt x="1222318" y="193270"/>
                    <a:pt x="1222318" y="194357"/>
                  </a:cubicBezTo>
                  <a:cubicBezTo>
                    <a:pt x="1222318" y="196731"/>
                    <a:pt x="1222242" y="199182"/>
                    <a:pt x="1222498" y="201556"/>
                  </a:cubicBezTo>
                  <a:cubicBezTo>
                    <a:pt x="1222612" y="202610"/>
                    <a:pt x="1222769" y="203650"/>
                    <a:pt x="1222907" y="204694"/>
                  </a:cubicBezTo>
                  <a:cubicBezTo>
                    <a:pt x="1219668" y="205084"/>
                    <a:pt x="1216444" y="205449"/>
                    <a:pt x="1213163" y="205919"/>
                  </a:cubicBezTo>
                  <a:close/>
                  <a:moveTo>
                    <a:pt x="1229435" y="204006"/>
                  </a:moveTo>
                  <a:cubicBezTo>
                    <a:pt x="1229545" y="203189"/>
                    <a:pt x="1229687" y="202377"/>
                    <a:pt x="1229782" y="201551"/>
                  </a:cubicBezTo>
                  <a:cubicBezTo>
                    <a:pt x="1229993" y="199158"/>
                    <a:pt x="1230084" y="196755"/>
                    <a:pt x="1230053" y="194353"/>
                  </a:cubicBezTo>
                  <a:cubicBezTo>
                    <a:pt x="1230081" y="193085"/>
                    <a:pt x="1230124" y="191808"/>
                    <a:pt x="1230081" y="190554"/>
                  </a:cubicBezTo>
                  <a:cubicBezTo>
                    <a:pt x="1233685" y="190302"/>
                    <a:pt x="1237289" y="190079"/>
                    <a:pt x="1240902" y="189937"/>
                  </a:cubicBezTo>
                  <a:cubicBezTo>
                    <a:pt x="1240850" y="192240"/>
                    <a:pt x="1240793" y="194538"/>
                    <a:pt x="1240869" y="196850"/>
                  </a:cubicBezTo>
                  <a:cubicBezTo>
                    <a:pt x="1240940" y="198949"/>
                    <a:pt x="1241007" y="201052"/>
                    <a:pt x="1241159" y="203142"/>
                  </a:cubicBezTo>
                  <a:cubicBezTo>
                    <a:pt x="1237246" y="203351"/>
                    <a:pt x="1233338" y="203659"/>
                    <a:pt x="1229426" y="204025"/>
                  </a:cubicBezTo>
                  <a:close/>
                  <a:moveTo>
                    <a:pt x="1248281" y="202895"/>
                  </a:moveTo>
                  <a:cubicBezTo>
                    <a:pt x="1248490" y="201109"/>
                    <a:pt x="1248642" y="199319"/>
                    <a:pt x="1248804" y="197529"/>
                  </a:cubicBezTo>
                  <a:cubicBezTo>
                    <a:pt x="1249041" y="194880"/>
                    <a:pt x="1249164" y="192249"/>
                    <a:pt x="1249278" y="189600"/>
                  </a:cubicBezTo>
                  <a:lnTo>
                    <a:pt x="1258414" y="189296"/>
                  </a:lnTo>
                  <a:cubicBezTo>
                    <a:pt x="1258414" y="189837"/>
                    <a:pt x="1258371" y="190350"/>
                    <a:pt x="1258386" y="190905"/>
                  </a:cubicBezTo>
                  <a:cubicBezTo>
                    <a:pt x="1258452" y="193783"/>
                    <a:pt x="1258386" y="196693"/>
                    <a:pt x="1258571" y="199561"/>
                  </a:cubicBezTo>
                  <a:cubicBezTo>
                    <a:pt x="1258642" y="200663"/>
                    <a:pt x="1258756" y="201760"/>
                    <a:pt x="1258856" y="202862"/>
                  </a:cubicBezTo>
                  <a:cubicBezTo>
                    <a:pt x="1255290" y="202824"/>
                    <a:pt x="1251762" y="202824"/>
                    <a:pt x="1248272" y="202914"/>
                  </a:cubicBezTo>
                  <a:close/>
                  <a:moveTo>
                    <a:pt x="1267037" y="203037"/>
                  </a:moveTo>
                  <a:cubicBezTo>
                    <a:pt x="1267146" y="201879"/>
                    <a:pt x="1267293" y="200720"/>
                    <a:pt x="1267360" y="199561"/>
                  </a:cubicBezTo>
                  <a:cubicBezTo>
                    <a:pt x="1267521" y="196712"/>
                    <a:pt x="1267426" y="193778"/>
                    <a:pt x="1267422" y="190905"/>
                  </a:cubicBezTo>
                  <a:cubicBezTo>
                    <a:pt x="1267422" y="190217"/>
                    <a:pt x="1267422" y="189552"/>
                    <a:pt x="1267393" y="188892"/>
                  </a:cubicBezTo>
                  <a:cubicBezTo>
                    <a:pt x="1269378" y="188797"/>
                    <a:pt x="1271367" y="188726"/>
                    <a:pt x="1273352" y="188598"/>
                  </a:cubicBezTo>
                  <a:cubicBezTo>
                    <a:pt x="1274857" y="188498"/>
                    <a:pt x="1276363" y="188498"/>
                    <a:pt x="1277868" y="188460"/>
                  </a:cubicBezTo>
                  <a:cubicBezTo>
                    <a:pt x="1277868" y="188697"/>
                    <a:pt x="1277816" y="188935"/>
                    <a:pt x="1277792" y="189163"/>
                  </a:cubicBezTo>
                  <a:cubicBezTo>
                    <a:pt x="1277516" y="191964"/>
                    <a:pt x="1277744" y="194785"/>
                    <a:pt x="1277958" y="197577"/>
                  </a:cubicBezTo>
                  <a:cubicBezTo>
                    <a:pt x="1278062" y="199001"/>
                    <a:pt x="1278172" y="200383"/>
                    <a:pt x="1278276" y="201784"/>
                  </a:cubicBezTo>
                  <a:cubicBezTo>
                    <a:pt x="1278319" y="202297"/>
                    <a:pt x="1278343" y="202843"/>
                    <a:pt x="1278385" y="203384"/>
                  </a:cubicBezTo>
                  <a:cubicBezTo>
                    <a:pt x="1274539" y="203308"/>
                    <a:pt x="1270750" y="203218"/>
                    <a:pt x="1267027" y="203056"/>
                  </a:cubicBezTo>
                  <a:close/>
                  <a:moveTo>
                    <a:pt x="1294207" y="203882"/>
                  </a:moveTo>
                  <a:cubicBezTo>
                    <a:pt x="1294209" y="203916"/>
                    <a:pt x="1294209" y="203954"/>
                    <a:pt x="1294207" y="203987"/>
                  </a:cubicBezTo>
                  <a:cubicBezTo>
                    <a:pt x="1291228" y="203802"/>
                    <a:pt x="1288244" y="203664"/>
                    <a:pt x="1285256" y="203574"/>
                  </a:cubicBezTo>
                  <a:cubicBezTo>
                    <a:pt x="1285343" y="203089"/>
                    <a:pt x="1285404" y="202600"/>
                    <a:pt x="1285437" y="202107"/>
                  </a:cubicBezTo>
                  <a:cubicBezTo>
                    <a:pt x="1285503" y="200597"/>
                    <a:pt x="1285574" y="199087"/>
                    <a:pt x="1285641" y="197577"/>
                  </a:cubicBezTo>
                  <a:cubicBezTo>
                    <a:pt x="1285774" y="194619"/>
                    <a:pt x="1285911" y="191637"/>
                    <a:pt x="1285503" y="188693"/>
                  </a:cubicBezTo>
                  <a:cubicBezTo>
                    <a:pt x="1285503" y="188636"/>
                    <a:pt x="1285503" y="188584"/>
                    <a:pt x="1285479" y="188527"/>
                  </a:cubicBezTo>
                  <a:cubicBezTo>
                    <a:pt x="1288370" y="188645"/>
                    <a:pt x="1291252" y="188859"/>
                    <a:pt x="1294126" y="189163"/>
                  </a:cubicBezTo>
                  <a:cubicBezTo>
                    <a:pt x="1294126" y="189961"/>
                    <a:pt x="1294150" y="190763"/>
                    <a:pt x="1294169" y="191570"/>
                  </a:cubicBezTo>
                  <a:cubicBezTo>
                    <a:pt x="1294235" y="194381"/>
                    <a:pt x="1294260" y="197187"/>
                    <a:pt x="1294245" y="199994"/>
                  </a:cubicBezTo>
                  <a:cubicBezTo>
                    <a:pt x="1294240" y="201318"/>
                    <a:pt x="1294173" y="202610"/>
                    <a:pt x="1294197" y="203901"/>
                  </a:cubicBezTo>
                  <a:close/>
                  <a:moveTo>
                    <a:pt x="1312250" y="193436"/>
                  </a:moveTo>
                  <a:cubicBezTo>
                    <a:pt x="1312055" y="196717"/>
                    <a:pt x="1312051" y="199998"/>
                    <a:pt x="1312022" y="203284"/>
                  </a:cubicBezTo>
                  <a:cubicBezTo>
                    <a:pt x="1312022" y="204234"/>
                    <a:pt x="1311984" y="205217"/>
                    <a:pt x="1311960" y="206190"/>
                  </a:cubicBezTo>
                  <a:cubicBezTo>
                    <a:pt x="1308798" y="205549"/>
                    <a:pt x="1305588" y="205031"/>
                    <a:pt x="1302321" y="204666"/>
                  </a:cubicBezTo>
                  <a:cubicBezTo>
                    <a:pt x="1302321" y="204618"/>
                    <a:pt x="1302350" y="204580"/>
                    <a:pt x="1302355" y="204533"/>
                  </a:cubicBezTo>
                  <a:cubicBezTo>
                    <a:pt x="1302516" y="203132"/>
                    <a:pt x="1302640" y="201732"/>
                    <a:pt x="1302763" y="200326"/>
                  </a:cubicBezTo>
                  <a:cubicBezTo>
                    <a:pt x="1303015" y="197520"/>
                    <a:pt x="1303224" y="194713"/>
                    <a:pt x="1303390" y="191898"/>
                  </a:cubicBezTo>
                  <a:cubicBezTo>
                    <a:pt x="1303418" y="191423"/>
                    <a:pt x="1303437" y="190948"/>
                    <a:pt x="1303461" y="190473"/>
                  </a:cubicBezTo>
                  <a:cubicBezTo>
                    <a:pt x="1306429" y="190986"/>
                    <a:pt x="1309377" y="191556"/>
                    <a:pt x="1312298" y="192221"/>
                  </a:cubicBezTo>
                  <a:cubicBezTo>
                    <a:pt x="1312288" y="192634"/>
                    <a:pt x="1312279" y="193052"/>
                    <a:pt x="1312255" y="193451"/>
                  </a:cubicBezTo>
                  <a:close/>
                  <a:moveTo>
                    <a:pt x="1321210" y="203246"/>
                  </a:moveTo>
                  <a:cubicBezTo>
                    <a:pt x="1321576" y="200421"/>
                    <a:pt x="1321880" y="197596"/>
                    <a:pt x="1322160" y="194761"/>
                  </a:cubicBezTo>
                  <a:cubicBezTo>
                    <a:pt x="1324154" y="195326"/>
                    <a:pt x="1326143" y="195901"/>
                    <a:pt x="1328109" y="196513"/>
                  </a:cubicBezTo>
                  <a:cubicBezTo>
                    <a:pt x="1328423" y="201261"/>
                    <a:pt x="1328703" y="206010"/>
                    <a:pt x="1328755" y="210805"/>
                  </a:cubicBezTo>
                  <a:cubicBezTo>
                    <a:pt x="1326068" y="209970"/>
                    <a:pt x="1323356" y="209153"/>
                    <a:pt x="1320617" y="208360"/>
                  </a:cubicBezTo>
                  <a:cubicBezTo>
                    <a:pt x="1320821" y="206665"/>
                    <a:pt x="1320996" y="204951"/>
                    <a:pt x="1321215" y="203260"/>
                  </a:cubicBezTo>
                  <a:close/>
                  <a:moveTo>
                    <a:pt x="1966918" y="210815"/>
                  </a:moveTo>
                  <a:cubicBezTo>
                    <a:pt x="1966971" y="206038"/>
                    <a:pt x="1967251" y="201290"/>
                    <a:pt x="1967569" y="196523"/>
                  </a:cubicBezTo>
                  <a:cubicBezTo>
                    <a:pt x="1969530" y="195910"/>
                    <a:pt x="1971520" y="195335"/>
                    <a:pt x="1973514" y="194770"/>
                  </a:cubicBezTo>
                  <a:cubicBezTo>
                    <a:pt x="1973789" y="197619"/>
                    <a:pt x="1974093" y="200430"/>
                    <a:pt x="1974464" y="203256"/>
                  </a:cubicBezTo>
                  <a:cubicBezTo>
                    <a:pt x="1974682" y="204946"/>
                    <a:pt x="1974858" y="206660"/>
                    <a:pt x="1975062" y="208370"/>
                  </a:cubicBezTo>
                  <a:cubicBezTo>
                    <a:pt x="1972322" y="209167"/>
                    <a:pt x="1969606" y="209984"/>
                    <a:pt x="1966918" y="210815"/>
                  </a:cubicBezTo>
                  <a:close/>
                  <a:moveTo>
                    <a:pt x="1983708" y="206199"/>
                  </a:moveTo>
                  <a:cubicBezTo>
                    <a:pt x="1983685" y="205226"/>
                    <a:pt x="1983651" y="204253"/>
                    <a:pt x="1983647" y="203294"/>
                  </a:cubicBezTo>
                  <a:cubicBezTo>
                    <a:pt x="1983618" y="200008"/>
                    <a:pt x="1983613" y="196727"/>
                    <a:pt x="1983419" y="193446"/>
                  </a:cubicBezTo>
                  <a:cubicBezTo>
                    <a:pt x="1983419" y="193047"/>
                    <a:pt x="1983386" y="192629"/>
                    <a:pt x="1983367" y="192221"/>
                  </a:cubicBezTo>
                  <a:cubicBezTo>
                    <a:pt x="1986291" y="191556"/>
                    <a:pt x="1989245" y="190986"/>
                    <a:pt x="1992208" y="190473"/>
                  </a:cubicBezTo>
                  <a:cubicBezTo>
                    <a:pt x="1992208" y="190948"/>
                    <a:pt x="1992251" y="191423"/>
                    <a:pt x="1992279" y="191898"/>
                  </a:cubicBezTo>
                  <a:cubicBezTo>
                    <a:pt x="1992445" y="194713"/>
                    <a:pt x="1992654" y="197524"/>
                    <a:pt x="1992906" y="200326"/>
                  </a:cubicBezTo>
                  <a:cubicBezTo>
                    <a:pt x="1993034" y="201751"/>
                    <a:pt x="1993157" y="203132"/>
                    <a:pt x="1993314" y="204533"/>
                  </a:cubicBezTo>
                  <a:cubicBezTo>
                    <a:pt x="1993324" y="204576"/>
                    <a:pt x="1993333" y="204623"/>
                    <a:pt x="1993347" y="204666"/>
                  </a:cubicBezTo>
                  <a:cubicBezTo>
                    <a:pt x="1990081" y="205046"/>
                    <a:pt x="1986866" y="205563"/>
                    <a:pt x="1983708" y="206204"/>
                  </a:cubicBezTo>
                  <a:close/>
                  <a:moveTo>
                    <a:pt x="2001462" y="204001"/>
                  </a:moveTo>
                  <a:cubicBezTo>
                    <a:pt x="2001462" y="203958"/>
                    <a:pt x="2001462" y="203939"/>
                    <a:pt x="2001462" y="203897"/>
                  </a:cubicBezTo>
                  <a:cubicBezTo>
                    <a:pt x="2001462" y="202605"/>
                    <a:pt x="2001420" y="201304"/>
                    <a:pt x="2001410" y="200008"/>
                  </a:cubicBezTo>
                  <a:cubicBezTo>
                    <a:pt x="2001391" y="197202"/>
                    <a:pt x="2001415" y="194395"/>
                    <a:pt x="2001486" y="191584"/>
                  </a:cubicBezTo>
                  <a:cubicBezTo>
                    <a:pt x="2001486" y="190777"/>
                    <a:pt x="2001529" y="189975"/>
                    <a:pt x="2001529" y="189177"/>
                  </a:cubicBezTo>
                  <a:cubicBezTo>
                    <a:pt x="2004401" y="188859"/>
                    <a:pt x="2007284" y="188650"/>
                    <a:pt x="2010175" y="188541"/>
                  </a:cubicBezTo>
                  <a:cubicBezTo>
                    <a:pt x="2010175" y="188598"/>
                    <a:pt x="2010175" y="188650"/>
                    <a:pt x="2010175" y="188707"/>
                  </a:cubicBezTo>
                  <a:cubicBezTo>
                    <a:pt x="2009767" y="191651"/>
                    <a:pt x="2009905" y="194633"/>
                    <a:pt x="2010038" y="197591"/>
                  </a:cubicBezTo>
                  <a:cubicBezTo>
                    <a:pt x="2010104" y="199101"/>
                    <a:pt x="2010175" y="200611"/>
                    <a:pt x="2010242" y="202121"/>
                  </a:cubicBezTo>
                  <a:cubicBezTo>
                    <a:pt x="2010275" y="202615"/>
                    <a:pt x="2010337" y="203104"/>
                    <a:pt x="2010422" y="203588"/>
                  </a:cubicBezTo>
                  <a:cubicBezTo>
                    <a:pt x="2007426" y="203678"/>
                    <a:pt x="2004439" y="203821"/>
                    <a:pt x="2001462" y="204006"/>
                  </a:cubicBezTo>
                  <a:close/>
                  <a:moveTo>
                    <a:pt x="2017298" y="203398"/>
                  </a:moveTo>
                  <a:cubicBezTo>
                    <a:pt x="2017340" y="202857"/>
                    <a:pt x="2017364" y="202311"/>
                    <a:pt x="2017402" y="201798"/>
                  </a:cubicBezTo>
                  <a:cubicBezTo>
                    <a:pt x="2017511" y="200397"/>
                    <a:pt x="2017621" y="198992"/>
                    <a:pt x="2017725" y="197591"/>
                  </a:cubicBezTo>
                  <a:cubicBezTo>
                    <a:pt x="2017939" y="194799"/>
                    <a:pt x="2018167" y="191979"/>
                    <a:pt x="2017891" y="189177"/>
                  </a:cubicBezTo>
                  <a:cubicBezTo>
                    <a:pt x="2017867" y="188944"/>
                    <a:pt x="2017834" y="188702"/>
                    <a:pt x="2017815" y="188474"/>
                  </a:cubicBezTo>
                  <a:cubicBezTo>
                    <a:pt x="2019320" y="188512"/>
                    <a:pt x="2020826" y="188512"/>
                    <a:pt x="2022336" y="188612"/>
                  </a:cubicBezTo>
                  <a:cubicBezTo>
                    <a:pt x="2024316" y="188740"/>
                    <a:pt x="2026305" y="188811"/>
                    <a:pt x="2028290" y="188906"/>
                  </a:cubicBezTo>
                  <a:cubicBezTo>
                    <a:pt x="2028290" y="189566"/>
                    <a:pt x="2028262" y="190231"/>
                    <a:pt x="2028262" y="190920"/>
                  </a:cubicBezTo>
                  <a:cubicBezTo>
                    <a:pt x="2028262" y="193792"/>
                    <a:pt x="2028157" y="196708"/>
                    <a:pt x="2028323" y="199576"/>
                  </a:cubicBezTo>
                  <a:cubicBezTo>
                    <a:pt x="2028390" y="200734"/>
                    <a:pt x="2028537" y="201893"/>
                    <a:pt x="2028646" y="203051"/>
                  </a:cubicBezTo>
                  <a:cubicBezTo>
                    <a:pt x="2024923" y="203218"/>
                    <a:pt x="2021130" y="203308"/>
                    <a:pt x="2017298" y="203403"/>
                  </a:cubicBezTo>
                  <a:close/>
                  <a:moveTo>
                    <a:pt x="2036851" y="202876"/>
                  </a:moveTo>
                  <a:cubicBezTo>
                    <a:pt x="2036946" y="201774"/>
                    <a:pt x="2037060" y="200677"/>
                    <a:pt x="2037131" y="199576"/>
                  </a:cubicBezTo>
                  <a:cubicBezTo>
                    <a:pt x="2037326" y="196727"/>
                    <a:pt x="2037250" y="193797"/>
                    <a:pt x="2037321" y="190920"/>
                  </a:cubicBezTo>
                  <a:cubicBezTo>
                    <a:pt x="2037321" y="190364"/>
                    <a:pt x="2037293" y="189851"/>
                    <a:pt x="2037293" y="189310"/>
                  </a:cubicBezTo>
                  <a:lnTo>
                    <a:pt x="2046428" y="189614"/>
                  </a:lnTo>
                  <a:cubicBezTo>
                    <a:pt x="2046519" y="192263"/>
                    <a:pt x="2046642" y="194894"/>
                    <a:pt x="2046879" y="197543"/>
                  </a:cubicBezTo>
                  <a:cubicBezTo>
                    <a:pt x="2047041" y="199333"/>
                    <a:pt x="2047193" y="201124"/>
                    <a:pt x="2047402" y="202909"/>
                  </a:cubicBezTo>
                  <a:cubicBezTo>
                    <a:pt x="2043912" y="202824"/>
                    <a:pt x="2040384" y="202824"/>
                    <a:pt x="2036851" y="202881"/>
                  </a:cubicBezTo>
                  <a:close/>
                  <a:moveTo>
                    <a:pt x="2054524" y="203142"/>
                  </a:moveTo>
                  <a:cubicBezTo>
                    <a:pt x="2054676" y="201052"/>
                    <a:pt x="2054743" y="198949"/>
                    <a:pt x="2054814" y="196850"/>
                  </a:cubicBezTo>
                  <a:cubicBezTo>
                    <a:pt x="2054890" y="194538"/>
                    <a:pt x="2054814" y="192240"/>
                    <a:pt x="2054781" y="189937"/>
                  </a:cubicBezTo>
                  <a:cubicBezTo>
                    <a:pt x="2058399" y="190089"/>
                    <a:pt x="2061998" y="190302"/>
                    <a:pt x="2065602" y="190554"/>
                  </a:cubicBezTo>
                  <a:cubicBezTo>
                    <a:pt x="2065559" y="191822"/>
                    <a:pt x="2065602" y="193099"/>
                    <a:pt x="2065630" y="194353"/>
                  </a:cubicBezTo>
                  <a:cubicBezTo>
                    <a:pt x="2065678" y="196727"/>
                    <a:pt x="2065630" y="199177"/>
                    <a:pt x="2065901" y="201551"/>
                  </a:cubicBezTo>
                  <a:cubicBezTo>
                    <a:pt x="2066001" y="202377"/>
                    <a:pt x="2066134" y="203189"/>
                    <a:pt x="2066248" y="204006"/>
                  </a:cubicBezTo>
                  <a:cubicBezTo>
                    <a:pt x="2062335" y="203659"/>
                    <a:pt x="2058427" y="203351"/>
                    <a:pt x="2054524" y="203146"/>
                  </a:cubicBezTo>
                  <a:close/>
                  <a:moveTo>
                    <a:pt x="2083014" y="205991"/>
                  </a:moveTo>
                  <a:cubicBezTo>
                    <a:pt x="2082852" y="205967"/>
                    <a:pt x="2082686" y="205919"/>
                    <a:pt x="2082539" y="205900"/>
                  </a:cubicBezTo>
                  <a:cubicBezTo>
                    <a:pt x="2079253" y="205426"/>
                    <a:pt x="2076029" y="205065"/>
                    <a:pt x="2072800" y="204690"/>
                  </a:cubicBezTo>
                  <a:cubicBezTo>
                    <a:pt x="2072938" y="203645"/>
                    <a:pt x="2073095" y="202605"/>
                    <a:pt x="2073209" y="201551"/>
                  </a:cubicBezTo>
                  <a:cubicBezTo>
                    <a:pt x="2073465" y="199177"/>
                    <a:pt x="2073370" y="196746"/>
                    <a:pt x="2073389" y="194353"/>
                  </a:cubicBezTo>
                  <a:cubicBezTo>
                    <a:pt x="2073389" y="193265"/>
                    <a:pt x="2073389" y="192164"/>
                    <a:pt x="2073389" y="191067"/>
                  </a:cubicBezTo>
                  <a:cubicBezTo>
                    <a:pt x="2076713" y="191328"/>
                    <a:pt x="2080037" y="191570"/>
                    <a:pt x="2083360" y="191793"/>
                  </a:cubicBezTo>
                  <a:cubicBezTo>
                    <a:pt x="2083090" y="193332"/>
                    <a:pt x="2082933" y="194885"/>
                    <a:pt x="2082886" y="196447"/>
                  </a:cubicBezTo>
                  <a:lnTo>
                    <a:pt x="2082800" y="202434"/>
                  </a:lnTo>
                  <a:cubicBezTo>
                    <a:pt x="2082776" y="203631"/>
                    <a:pt x="2082919" y="204823"/>
                    <a:pt x="2083004" y="206010"/>
                  </a:cubicBezTo>
                  <a:close/>
                  <a:moveTo>
                    <a:pt x="2090516" y="207667"/>
                  </a:moveTo>
                  <a:cubicBezTo>
                    <a:pt x="2090839" y="206029"/>
                    <a:pt x="2091067" y="204372"/>
                    <a:pt x="2091205" y="202705"/>
                  </a:cubicBezTo>
                  <a:cubicBezTo>
                    <a:pt x="2091347" y="200620"/>
                    <a:pt x="2091490" y="198531"/>
                    <a:pt x="2091627" y="196447"/>
                  </a:cubicBezTo>
                  <a:cubicBezTo>
                    <a:pt x="2091703" y="195103"/>
                    <a:pt x="2091675" y="193754"/>
                    <a:pt x="2091551" y="192411"/>
                  </a:cubicBezTo>
                  <a:cubicBezTo>
                    <a:pt x="2093384" y="192548"/>
                    <a:pt x="2095231" y="192653"/>
                    <a:pt x="2097054" y="192824"/>
                  </a:cubicBezTo>
                  <a:cubicBezTo>
                    <a:pt x="2097297" y="192848"/>
                    <a:pt x="2097529" y="192938"/>
                    <a:pt x="2097781" y="192971"/>
                  </a:cubicBezTo>
                  <a:cubicBezTo>
                    <a:pt x="2097767" y="196271"/>
                    <a:pt x="2097966" y="199571"/>
                    <a:pt x="2098379" y="202847"/>
                  </a:cubicBezTo>
                  <a:cubicBezTo>
                    <a:pt x="2098664" y="205297"/>
                    <a:pt x="2098921" y="207809"/>
                    <a:pt x="2099329" y="210264"/>
                  </a:cubicBezTo>
                  <a:cubicBezTo>
                    <a:pt x="2096371" y="209390"/>
                    <a:pt x="2093422" y="208483"/>
                    <a:pt x="2090507" y="207686"/>
                  </a:cubicBezTo>
                  <a:close/>
                  <a:moveTo>
                    <a:pt x="2106931" y="212311"/>
                  </a:moveTo>
                  <a:cubicBezTo>
                    <a:pt x="2106931" y="212040"/>
                    <a:pt x="2106983" y="211765"/>
                    <a:pt x="2106997" y="211499"/>
                  </a:cubicBezTo>
                  <a:cubicBezTo>
                    <a:pt x="2107192" y="208308"/>
                    <a:pt x="2106893" y="205046"/>
                    <a:pt x="2106850" y="201850"/>
                  </a:cubicBezTo>
                  <a:cubicBezTo>
                    <a:pt x="2106822" y="199647"/>
                    <a:pt x="2106656" y="197434"/>
                    <a:pt x="2106508" y="195203"/>
                  </a:cubicBezTo>
                  <a:cubicBezTo>
                    <a:pt x="2107933" y="195677"/>
                    <a:pt x="2109296" y="196091"/>
                    <a:pt x="2110677" y="196513"/>
                  </a:cubicBezTo>
                  <a:cubicBezTo>
                    <a:pt x="2110791" y="197235"/>
                    <a:pt x="2110900" y="197938"/>
                    <a:pt x="2111014" y="198678"/>
                  </a:cubicBezTo>
                  <a:cubicBezTo>
                    <a:pt x="2111489" y="201803"/>
                    <a:pt x="2111893" y="204922"/>
                    <a:pt x="2112192" y="208075"/>
                  </a:cubicBezTo>
                  <a:cubicBezTo>
                    <a:pt x="2112358" y="209804"/>
                    <a:pt x="2112434" y="211551"/>
                    <a:pt x="2112520" y="213298"/>
                  </a:cubicBezTo>
                  <a:cubicBezTo>
                    <a:pt x="2110639" y="213075"/>
                    <a:pt x="2108768" y="212752"/>
                    <a:pt x="2106921" y="212330"/>
                  </a:cubicBezTo>
                  <a:close/>
                  <a:moveTo>
                    <a:pt x="2123317" y="291009"/>
                  </a:moveTo>
                  <a:cubicBezTo>
                    <a:pt x="2124191" y="291023"/>
                    <a:pt x="2125065" y="291089"/>
                    <a:pt x="2125934" y="291203"/>
                  </a:cubicBezTo>
                  <a:cubicBezTo>
                    <a:pt x="2128892" y="291626"/>
                    <a:pt x="2132719" y="292153"/>
                    <a:pt x="2136147" y="292509"/>
                  </a:cubicBezTo>
                  <a:cubicBezTo>
                    <a:pt x="2136147" y="295059"/>
                    <a:pt x="2136171" y="297613"/>
                    <a:pt x="2136214" y="300163"/>
                  </a:cubicBezTo>
                  <a:cubicBezTo>
                    <a:pt x="2136271" y="303454"/>
                    <a:pt x="2136427" y="306759"/>
                    <a:pt x="2136518" y="310054"/>
                  </a:cubicBezTo>
                  <a:cubicBezTo>
                    <a:pt x="2133526" y="309346"/>
                    <a:pt x="2130473" y="308947"/>
                    <a:pt x="2127429" y="308525"/>
                  </a:cubicBezTo>
                  <a:lnTo>
                    <a:pt x="2124552" y="308121"/>
                  </a:lnTo>
                  <a:cubicBezTo>
                    <a:pt x="2124120" y="302457"/>
                    <a:pt x="2123721" y="296730"/>
                    <a:pt x="2123308" y="291028"/>
                  </a:cubicBezTo>
                  <a:close/>
                  <a:moveTo>
                    <a:pt x="2130212" y="463546"/>
                  </a:moveTo>
                  <a:cubicBezTo>
                    <a:pt x="2130055" y="436510"/>
                    <a:pt x="2130387" y="408134"/>
                    <a:pt x="2129262" y="381705"/>
                  </a:cubicBezTo>
                  <a:cubicBezTo>
                    <a:pt x="2128412" y="361990"/>
                    <a:pt x="2127068" y="342347"/>
                    <a:pt x="2125639" y="322713"/>
                  </a:cubicBezTo>
                  <a:lnTo>
                    <a:pt x="2125953" y="322713"/>
                  </a:lnTo>
                  <a:cubicBezTo>
                    <a:pt x="2129134" y="322841"/>
                    <a:pt x="2132424" y="323273"/>
                    <a:pt x="2135601" y="323021"/>
                  </a:cubicBezTo>
                  <a:cubicBezTo>
                    <a:pt x="2136028" y="322983"/>
                    <a:pt x="2136475" y="322955"/>
                    <a:pt x="2136931" y="322926"/>
                  </a:cubicBezTo>
                  <a:cubicBezTo>
                    <a:pt x="2137999" y="349597"/>
                    <a:pt x="2139841" y="376330"/>
                    <a:pt x="2140558" y="402987"/>
                  </a:cubicBezTo>
                  <a:cubicBezTo>
                    <a:pt x="2141119" y="423789"/>
                    <a:pt x="2141508" y="444416"/>
                    <a:pt x="2142358" y="465109"/>
                  </a:cubicBezTo>
                  <a:cubicBezTo>
                    <a:pt x="2138307" y="464591"/>
                    <a:pt x="2134253" y="464078"/>
                    <a:pt x="2130202" y="463565"/>
                  </a:cubicBezTo>
                  <a:close/>
                  <a:moveTo>
                    <a:pt x="2141451" y="223255"/>
                  </a:moveTo>
                  <a:cubicBezTo>
                    <a:pt x="2141498" y="218474"/>
                    <a:pt x="2141783" y="213726"/>
                    <a:pt x="2142097" y="208963"/>
                  </a:cubicBezTo>
                  <a:cubicBezTo>
                    <a:pt x="2144058" y="208351"/>
                    <a:pt x="2146047" y="207776"/>
                    <a:pt x="2148046" y="207211"/>
                  </a:cubicBezTo>
                  <a:cubicBezTo>
                    <a:pt x="2148317" y="210060"/>
                    <a:pt x="2148621" y="212866"/>
                    <a:pt x="2148996" y="215696"/>
                  </a:cubicBezTo>
                  <a:cubicBezTo>
                    <a:pt x="2149214" y="217382"/>
                    <a:pt x="2149390" y="219101"/>
                    <a:pt x="2149599" y="220805"/>
                  </a:cubicBezTo>
                  <a:cubicBezTo>
                    <a:pt x="2146859" y="221598"/>
                    <a:pt x="2144143" y="222415"/>
                    <a:pt x="2141451" y="223255"/>
                  </a:cubicBezTo>
                  <a:close/>
                  <a:moveTo>
                    <a:pt x="2158241" y="218635"/>
                  </a:moveTo>
                  <a:cubicBezTo>
                    <a:pt x="2158212" y="217686"/>
                    <a:pt x="2158184" y="216693"/>
                    <a:pt x="2158174" y="215734"/>
                  </a:cubicBezTo>
                  <a:cubicBezTo>
                    <a:pt x="2158146" y="212444"/>
                    <a:pt x="2158141" y="209167"/>
                    <a:pt x="2157946" y="205886"/>
                  </a:cubicBezTo>
                  <a:cubicBezTo>
                    <a:pt x="2157946" y="205487"/>
                    <a:pt x="2157913" y="205069"/>
                    <a:pt x="2157899" y="204661"/>
                  </a:cubicBezTo>
                  <a:cubicBezTo>
                    <a:pt x="2160819" y="203996"/>
                    <a:pt x="2163773" y="203422"/>
                    <a:pt x="2166735" y="202909"/>
                  </a:cubicBezTo>
                  <a:cubicBezTo>
                    <a:pt x="2166764" y="203384"/>
                    <a:pt x="2166778" y="203859"/>
                    <a:pt x="2166807" y="204334"/>
                  </a:cubicBezTo>
                  <a:cubicBezTo>
                    <a:pt x="2166978" y="207144"/>
                    <a:pt x="2167187" y="209951"/>
                    <a:pt x="2167433" y="212757"/>
                  </a:cubicBezTo>
                  <a:cubicBezTo>
                    <a:pt x="2167562" y="214181"/>
                    <a:pt x="2167685" y="215568"/>
                    <a:pt x="2167847" y="216969"/>
                  </a:cubicBezTo>
                  <a:cubicBezTo>
                    <a:pt x="2167847" y="217016"/>
                    <a:pt x="2167847" y="217054"/>
                    <a:pt x="2167875" y="217102"/>
                  </a:cubicBezTo>
                  <a:cubicBezTo>
                    <a:pt x="2164618" y="217462"/>
                    <a:pt x="2161394" y="217994"/>
                    <a:pt x="2158250" y="218635"/>
                  </a:cubicBezTo>
                  <a:close/>
                  <a:moveTo>
                    <a:pt x="2175990" y="216442"/>
                  </a:moveTo>
                  <a:cubicBezTo>
                    <a:pt x="2175990" y="216404"/>
                    <a:pt x="2175990" y="216370"/>
                    <a:pt x="2175990" y="216332"/>
                  </a:cubicBezTo>
                  <a:cubicBezTo>
                    <a:pt x="2176014" y="215041"/>
                    <a:pt x="2175947" y="213740"/>
                    <a:pt x="2175938" y="212448"/>
                  </a:cubicBezTo>
                  <a:cubicBezTo>
                    <a:pt x="2175938" y="209637"/>
                    <a:pt x="2175961" y="206831"/>
                    <a:pt x="2176014" y="204025"/>
                  </a:cubicBezTo>
                  <a:cubicBezTo>
                    <a:pt x="2176014" y="203218"/>
                    <a:pt x="2176061" y="202410"/>
                    <a:pt x="2176061" y="201617"/>
                  </a:cubicBezTo>
                  <a:cubicBezTo>
                    <a:pt x="2178934" y="201299"/>
                    <a:pt x="2181811" y="201090"/>
                    <a:pt x="2184703" y="200981"/>
                  </a:cubicBezTo>
                  <a:cubicBezTo>
                    <a:pt x="2184703" y="201033"/>
                    <a:pt x="2184703" y="201090"/>
                    <a:pt x="2184703" y="201143"/>
                  </a:cubicBezTo>
                  <a:cubicBezTo>
                    <a:pt x="2184295" y="204087"/>
                    <a:pt x="2184432" y="207068"/>
                    <a:pt x="2184565" y="210031"/>
                  </a:cubicBezTo>
                  <a:cubicBezTo>
                    <a:pt x="2184636" y="211541"/>
                    <a:pt x="2184703" y="213051"/>
                    <a:pt x="2184774" y="214561"/>
                  </a:cubicBezTo>
                  <a:cubicBezTo>
                    <a:pt x="2184807" y="215050"/>
                    <a:pt x="2184864" y="215540"/>
                    <a:pt x="2184950" y="216024"/>
                  </a:cubicBezTo>
                  <a:cubicBezTo>
                    <a:pt x="2181963" y="216119"/>
                    <a:pt x="2178981" y="216256"/>
                    <a:pt x="2175999" y="216442"/>
                  </a:cubicBezTo>
                  <a:close/>
                  <a:moveTo>
                    <a:pt x="2191825" y="215834"/>
                  </a:moveTo>
                  <a:cubicBezTo>
                    <a:pt x="2191873" y="215297"/>
                    <a:pt x="2191897" y="214751"/>
                    <a:pt x="2191935" y="214238"/>
                  </a:cubicBezTo>
                  <a:cubicBezTo>
                    <a:pt x="2192039" y="212814"/>
                    <a:pt x="2192148" y="211432"/>
                    <a:pt x="2192253" y="210031"/>
                  </a:cubicBezTo>
                  <a:cubicBezTo>
                    <a:pt x="2192466" y="207235"/>
                    <a:pt x="2192694" y="204414"/>
                    <a:pt x="2192424" y="201617"/>
                  </a:cubicBezTo>
                  <a:cubicBezTo>
                    <a:pt x="2192424" y="201385"/>
                    <a:pt x="2192367" y="201143"/>
                    <a:pt x="2192343" y="200915"/>
                  </a:cubicBezTo>
                  <a:cubicBezTo>
                    <a:pt x="2193848" y="200948"/>
                    <a:pt x="2195358" y="200948"/>
                    <a:pt x="2196863" y="201048"/>
                  </a:cubicBezTo>
                  <a:cubicBezTo>
                    <a:pt x="2198843" y="201176"/>
                    <a:pt x="2200838" y="201247"/>
                    <a:pt x="2202822" y="201347"/>
                  </a:cubicBezTo>
                  <a:cubicBezTo>
                    <a:pt x="2202822" y="202007"/>
                    <a:pt x="2202794" y="202672"/>
                    <a:pt x="2202794" y="203355"/>
                  </a:cubicBezTo>
                  <a:cubicBezTo>
                    <a:pt x="2202794" y="206233"/>
                    <a:pt x="2202689" y="209144"/>
                    <a:pt x="2202856" y="212016"/>
                  </a:cubicBezTo>
                  <a:cubicBezTo>
                    <a:pt x="2202922" y="213170"/>
                    <a:pt x="2203065" y="214329"/>
                    <a:pt x="2203178" y="215487"/>
                  </a:cubicBezTo>
                  <a:cubicBezTo>
                    <a:pt x="2199461" y="215649"/>
                    <a:pt x="2195671" y="215744"/>
                    <a:pt x="2191835" y="215834"/>
                  </a:cubicBezTo>
                  <a:close/>
                  <a:moveTo>
                    <a:pt x="2211379" y="215316"/>
                  </a:moveTo>
                  <a:cubicBezTo>
                    <a:pt x="2211478" y="214215"/>
                    <a:pt x="2211592" y="213113"/>
                    <a:pt x="2211664" y="212016"/>
                  </a:cubicBezTo>
                  <a:cubicBezTo>
                    <a:pt x="2211854" y="209144"/>
                    <a:pt x="2211782" y="206233"/>
                    <a:pt x="2211854" y="203355"/>
                  </a:cubicBezTo>
                  <a:cubicBezTo>
                    <a:pt x="2211854" y="202800"/>
                    <a:pt x="2211820" y="202287"/>
                    <a:pt x="2211820" y="201746"/>
                  </a:cubicBezTo>
                  <a:lnTo>
                    <a:pt x="2220956" y="202054"/>
                  </a:lnTo>
                  <a:cubicBezTo>
                    <a:pt x="2221051" y="204704"/>
                    <a:pt x="2221174" y="207334"/>
                    <a:pt x="2221431" y="209984"/>
                  </a:cubicBezTo>
                  <a:cubicBezTo>
                    <a:pt x="2221592" y="211774"/>
                    <a:pt x="2221744" y="213564"/>
                    <a:pt x="2221948" y="215345"/>
                  </a:cubicBezTo>
                  <a:cubicBezTo>
                    <a:pt x="2218454" y="215259"/>
                    <a:pt x="2214926" y="215255"/>
                    <a:pt x="2211388" y="215316"/>
                  </a:cubicBezTo>
                  <a:close/>
                  <a:moveTo>
                    <a:pt x="2229057" y="215582"/>
                  </a:moveTo>
                  <a:cubicBezTo>
                    <a:pt x="2229204" y="213488"/>
                    <a:pt x="2229275" y="211385"/>
                    <a:pt x="2229342" y="209291"/>
                  </a:cubicBezTo>
                  <a:cubicBezTo>
                    <a:pt x="2229417" y="206978"/>
                    <a:pt x="2229342" y="204680"/>
                    <a:pt x="2229313" y="202377"/>
                  </a:cubicBezTo>
                  <a:cubicBezTo>
                    <a:pt x="2232926" y="202524"/>
                    <a:pt x="2236530" y="202743"/>
                    <a:pt x="2240130" y="202990"/>
                  </a:cubicBezTo>
                  <a:cubicBezTo>
                    <a:pt x="2240087" y="204262"/>
                    <a:pt x="2240130" y="205540"/>
                    <a:pt x="2240158" y="206788"/>
                  </a:cubicBezTo>
                  <a:cubicBezTo>
                    <a:pt x="2240210" y="209163"/>
                    <a:pt x="2240158" y="211613"/>
                    <a:pt x="2240429" y="213987"/>
                  </a:cubicBezTo>
                  <a:cubicBezTo>
                    <a:pt x="2240528" y="214808"/>
                    <a:pt x="2240666" y="215620"/>
                    <a:pt x="2240775" y="216442"/>
                  </a:cubicBezTo>
                  <a:cubicBezTo>
                    <a:pt x="2236891" y="216090"/>
                    <a:pt x="2232964" y="215782"/>
                    <a:pt x="2229066" y="215563"/>
                  </a:cubicBezTo>
                  <a:close/>
                  <a:moveTo>
                    <a:pt x="2257546" y="218431"/>
                  </a:moveTo>
                  <a:cubicBezTo>
                    <a:pt x="2257385" y="218431"/>
                    <a:pt x="2257219" y="218360"/>
                    <a:pt x="2257071" y="218336"/>
                  </a:cubicBezTo>
                  <a:cubicBezTo>
                    <a:pt x="2253790" y="217861"/>
                    <a:pt x="2250566" y="217501"/>
                    <a:pt x="2247337" y="217130"/>
                  </a:cubicBezTo>
                  <a:cubicBezTo>
                    <a:pt x="2247470" y="216081"/>
                    <a:pt x="2247632" y="215041"/>
                    <a:pt x="2247746" y="213991"/>
                  </a:cubicBezTo>
                  <a:cubicBezTo>
                    <a:pt x="2247997" y="211617"/>
                    <a:pt x="2247902" y="209186"/>
                    <a:pt x="2247926" y="206793"/>
                  </a:cubicBezTo>
                  <a:cubicBezTo>
                    <a:pt x="2247926" y="205701"/>
                    <a:pt x="2247926" y="204599"/>
                    <a:pt x="2247926" y="203507"/>
                  </a:cubicBezTo>
                  <a:cubicBezTo>
                    <a:pt x="2251250" y="203769"/>
                    <a:pt x="2254574" y="204006"/>
                    <a:pt x="2257898" y="204229"/>
                  </a:cubicBezTo>
                  <a:cubicBezTo>
                    <a:pt x="2257627" y="205768"/>
                    <a:pt x="2257466" y="207325"/>
                    <a:pt x="2257423" y="208887"/>
                  </a:cubicBezTo>
                  <a:cubicBezTo>
                    <a:pt x="2257399" y="210881"/>
                    <a:pt x="2257375" y="212876"/>
                    <a:pt x="2257342" y="214870"/>
                  </a:cubicBezTo>
                  <a:cubicBezTo>
                    <a:pt x="2257309" y="216062"/>
                    <a:pt x="2257461" y="217254"/>
                    <a:pt x="2257541" y="218445"/>
                  </a:cubicBezTo>
                  <a:close/>
                  <a:moveTo>
                    <a:pt x="2265053" y="220103"/>
                  </a:moveTo>
                  <a:cubicBezTo>
                    <a:pt x="2265371" y="218464"/>
                    <a:pt x="2265599" y="216807"/>
                    <a:pt x="2265737" y="215141"/>
                  </a:cubicBezTo>
                  <a:lnTo>
                    <a:pt x="2266164" y="208887"/>
                  </a:lnTo>
                  <a:cubicBezTo>
                    <a:pt x="2266240" y="207543"/>
                    <a:pt x="2266212" y="206195"/>
                    <a:pt x="2266088" y="204851"/>
                  </a:cubicBezTo>
                  <a:cubicBezTo>
                    <a:pt x="2267921" y="204989"/>
                    <a:pt x="2269764" y="205093"/>
                    <a:pt x="2271592" y="205264"/>
                  </a:cubicBezTo>
                  <a:cubicBezTo>
                    <a:pt x="2271834" y="205288"/>
                    <a:pt x="2272066" y="205378"/>
                    <a:pt x="2272313" y="205407"/>
                  </a:cubicBezTo>
                  <a:cubicBezTo>
                    <a:pt x="2272299" y="208711"/>
                    <a:pt x="2272503" y="212011"/>
                    <a:pt x="2272912" y="215288"/>
                  </a:cubicBezTo>
                  <a:cubicBezTo>
                    <a:pt x="2273197" y="217733"/>
                    <a:pt x="2273458" y="220245"/>
                    <a:pt x="2273861" y="222705"/>
                  </a:cubicBezTo>
                  <a:cubicBezTo>
                    <a:pt x="2270908" y="221831"/>
                    <a:pt x="2267959" y="220919"/>
                    <a:pt x="2265049" y="220117"/>
                  </a:cubicBezTo>
                  <a:close/>
                  <a:moveTo>
                    <a:pt x="2281463" y="224751"/>
                  </a:moveTo>
                  <a:cubicBezTo>
                    <a:pt x="2281463" y="224480"/>
                    <a:pt x="2281516" y="224200"/>
                    <a:pt x="2281535" y="223934"/>
                  </a:cubicBezTo>
                  <a:cubicBezTo>
                    <a:pt x="2281724" y="220748"/>
                    <a:pt x="2281430" y="217481"/>
                    <a:pt x="2281387" y="214291"/>
                  </a:cubicBezTo>
                  <a:cubicBezTo>
                    <a:pt x="2281354" y="212083"/>
                    <a:pt x="2281188" y="209870"/>
                    <a:pt x="2281041" y="207643"/>
                  </a:cubicBezTo>
                  <a:cubicBezTo>
                    <a:pt x="2282465" y="208118"/>
                    <a:pt x="2283833" y="208536"/>
                    <a:pt x="2285214" y="208954"/>
                  </a:cubicBezTo>
                  <a:cubicBezTo>
                    <a:pt x="2285328" y="209675"/>
                    <a:pt x="2285438" y="210378"/>
                    <a:pt x="2285547" y="211119"/>
                  </a:cubicBezTo>
                  <a:cubicBezTo>
                    <a:pt x="2286022" y="214248"/>
                    <a:pt x="2286425" y="217367"/>
                    <a:pt x="2286724" y="220516"/>
                  </a:cubicBezTo>
                  <a:cubicBezTo>
                    <a:pt x="2286891" y="222249"/>
                    <a:pt x="2286971" y="223991"/>
                    <a:pt x="2287057" y="225739"/>
                  </a:cubicBezTo>
                  <a:cubicBezTo>
                    <a:pt x="2285176" y="225511"/>
                    <a:pt x="2283306" y="225188"/>
                    <a:pt x="2281459" y="224765"/>
                  </a:cubicBezTo>
                  <a:close/>
                  <a:moveTo>
                    <a:pt x="2304901" y="490488"/>
                  </a:moveTo>
                  <a:cubicBezTo>
                    <a:pt x="2304621" y="472160"/>
                    <a:pt x="2304716" y="452953"/>
                    <a:pt x="2304602" y="433832"/>
                  </a:cubicBezTo>
                  <a:cubicBezTo>
                    <a:pt x="2308780" y="438157"/>
                    <a:pt x="2312864" y="442588"/>
                    <a:pt x="2317080" y="446871"/>
                  </a:cubicBezTo>
                  <a:cubicBezTo>
                    <a:pt x="2321743" y="451619"/>
                    <a:pt x="2326406" y="456405"/>
                    <a:pt x="2331183" y="461049"/>
                  </a:cubicBezTo>
                  <a:cubicBezTo>
                    <a:pt x="2331078" y="472492"/>
                    <a:pt x="2331111" y="483926"/>
                    <a:pt x="2331277" y="495351"/>
                  </a:cubicBezTo>
                  <a:cubicBezTo>
                    <a:pt x="2322512" y="493693"/>
                    <a:pt x="2313718" y="492069"/>
                    <a:pt x="2304901" y="490488"/>
                  </a:cubicBezTo>
                  <a:close/>
                  <a:moveTo>
                    <a:pt x="2331448" y="443751"/>
                  </a:moveTo>
                  <a:cubicBezTo>
                    <a:pt x="2329373" y="441576"/>
                    <a:pt x="2327289" y="439416"/>
                    <a:pt x="2325228" y="437227"/>
                  </a:cubicBezTo>
                  <a:cubicBezTo>
                    <a:pt x="2318167" y="429715"/>
                    <a:pt x="2311297" y="422032"/>
                    <a:pt x="2304364" y="414378"/>
                  </a:cubicBezTo>
                  <a:cubicBezTo>
                    <a:pt x="2304236" y="407560"/>
                    <a:pt x="2304065" y="400788"/>
                    <a:pt x="2303780" y="394165"/>
                  </a:cubicBezTo>
                  <a:cubicBezTo>
                    <a:pt x="2311107" y="401173"/>
                    <a:pt x="2318357" y="408267"/>
                    <a:pt x="2325532" y="415442"/>
                  </a:cubicBezTo>
                  <a:cubicBezTo>
                    <a:pt x="2327678" y="417598"/>
                    <a:pt x="2329820" y="419758"/>
                    <a:pt x="2331961" y="421918"/>
                  </a:cubicBezTo>
                  <a:cubicBezTo>
                    <a:pt x="2331733" y="429202"/>
                    <a:pt x="2331591" y="436477"/>
                    <a:pt x="2331448" y="443751"/>
                  </a:cubicBezTo>
                  <a:close/>
                  <a:moveTo>
                    <a:pt x="2332564" y="405352"/>
                  </a:moveTo>
                  <a:cubicBezTo>
                    <a:pt x="2322911" y="395380"/>
                    <a:pt x="2312978" y="385737"/>
                    <a:pt x="2302835" y="376325"/>
                  </a:cubicBezTo>
                  <a:cubicBezTo>
                    <a:pt x="2301373" y="350381"/>
                    <a:pt x="2299350" y="324517"/>
                    <a:pt x="2297503" y="298625"/>
                  </a:cubicBezTo>
                  <a:cubicBezTo>
                    <a:pt x="2298396" y="298625"/>
                    <a:pt x="2299250" y="298625"/>
                    <a:pt x="2300039" y="298658"/>
                  </a:cubicBezTo>
                  <a:cubicBezTo>
                    <a:pt x="2305019" y="298881"/>
                    <a:pt x="2310010" y="298876"/>
                    <a:pt x="2315015" y="298872"/>
                  </a:cubicBezTo>
                  <a:cubicBezTo>
                    <a:pt x="2319150" y="315467"/>
                    <a:pt x="2322826" y="332200"/>
                    <a:pt x="2326463" y="348923"/>
                  </a:cubicBezTo>
                  <a:cubicBezTo>
                    <a:pt x="2328386" y="357788"/>
                    <a:pt x="2330456" y="366610"/>
                    <a:pt x="2332450" y="375457"/>
                  </a:cubicBezTo>
                  <a:cubicBezTo>
                    <a:pt x="2332821" y="377090"/>
                    <a:pt x="2333257" y="378695"/>
                    <a:pt x="2333647" y="380314"/>
                  </a:cubicBezTo>
                  <a:cubicBezTo>
                    <a:pt x="2333243" y="388661"/>
                    <a:pt x="2332882" y="397009"/>
                    <a:pt x="2332564" y="405352"/>
                  </a:cubicBezTo>
                  <a:close/>
                  <a:moveTo>
                    <a:pt x="2335717" y="341791"/>
                  </a:moveTo>
                  <a:cubicBezTo>
                    <a:pt x="2332393" y="327314"/>
                    <a:pt x="2328457" y="313045"/>
                    <a:pt x="2324141" y="298867"/>
                  </a:cubicBezTo>
                  <a:cubicBezTo>
                    <a:pt x="2328889" y="298891"/>
                    <a:pt x="2333637" y="298867"/>
                    <a:pt x="2338409" y="298810"/>
                  </a:cubicBezTo>
                  <a:cubicBezTo>
                    <a:pt x="2337469" y="313140"/>
                    <a:pt x="2336572" y="327466"/>
                    <a:pt x="2335717" y="341791"/>
                  </a:cubicBezTo>
                  <a:close/>
                  <a:moveTo>
                    <a:pt x="2357383" y="57844"/>
                  </a:moveTo>
                  <a:cubicBezTo>
                    <a:pt x="2357383" y="52939"/>
                    <a:pt x="2357683" y="48063"/>
                    <a:pt x="2357830" y="43158"/>
                  </a:cubicBezTo>
                  <a:cubicBezTo>
                    <a:pt x="2357820" y="42318"/>
                    <a:pt x="2357583" y="41496"/>
                    <a:pt x="2357137" y="40784"/>
                  </a:cubicBezTo>
                  <a:cubicBezTo>
                    <a:pt x="2362445" y="40134"/>
                    <a:pt x="2368295" y="40627"/>
                    <a:pt x="2374121" y="41596"/>
                  </a:cubicBezTo>
                  <a:cubicBezTo>
                    <a:pt x="2374064" y="41729"/>
                    <a:pt x="2373988" y="41848"/>
                    <a:pt x="2373931" y="41995"/>
                  </a:cubicBezTo>
                  <a:cubicBezTo>
                    <a:pt x="2372982" y="44602"/>
                    <a:pt x="2373779" y="48168"/>
                    <a:pt x="2373998" y="50898"/>
                  </a:cubicBezTo>
                  <a:cubicBezTo>
                    <a:pt x="2374197" y="53452"/>
                    <a:pt x="2374335" y="56026"/>
                    <a:pt x="2374629" y="58571"/>
                  </a:cubicBezTo>
                  <a:cubicBezTo>
                    <a:pt x="2374672" y="58937"/>
                    <a:pt x="2374776" y="59293"/>
                    <a:pt x="2374824" y="59654"/>
                  </a:cubicBezTo>
                  <a:cubicBezTo>
                    <a:pt x="2369045" y="58761"/>
                    <a:pt x="2363224" y="58163"/>
                    <a:pt x="2357383" y="57859"/>
                  </a:cubicBezTo>
                  <a:close/>
                  <a:moveTo>
                    <a:pt x="2383304" y="61168"/>
                  </a:moveTo>
                  <a:cubicBezTo>
                    <a:pt x="2383376" y="60100"/>
                    <a:pt x="2383437" y="59032"/>
                    <a:pt x="2383433" y="57973"/>
                  </a:cubicBezTo>
                  <a:cubicBezTo>
                    <a:pt x="2383433" y="55418"/>
                    <a:pt x="2383238" y="52854"/>
                    <a:pt x="2383143" y="50300"/>
                  </a:cubicBezTo>
                  <a:cubicBezTo>
                    <a:pt x="2383057" y="48001"/>
                    <a:pt x="2383205" y="45494"/>
                    <a:pt x="2382706" y="43210"/>
                  </a:cubicBezTo>
                  <a:cubicBezTo>
                    <a:pt x="2386405" y="43989"/>
                    <a:pt x="2389923" y="44768"/>
                    <a:pt x="2393062" y="45328"/>
                  </a:cubicBezTo>
                  <a:cubicBezTo>
                    <a:pt x="2394700" y="45618"/>
                    <a:pt x="2396386" y="46007"/>
                    <a:pt x="2398067" y="46434"/>
                  </a:cubicBezTo>
                  <a:cubicBezTo>
                    <a:pt x="2397967" y="47997"/>
                    <a:pt x="2397948" y="49564"/>
                    <a:pt x="2398010" y="51126"/>
                  </a:cubicBezTo>
                  <a:cubicBezTo>
                    <a:pt x="2398034" y="53343"/>
                    <a:pt x="2398095" y="55556"/>
                    <a:pt x="2398204" y="57773"/>
                  </a:cubicBezTo>
                  <a:cubicBezTo>
                    <a:pt x="2398375" y="60143"/>
                    <a:pt x="2398665" y="62503"/>
                    <a:pt x="2399073" y="64844"/>
                  </a:cubicBezTo>
                  <a:cubicBezTo>
                    <a:pt x="2399073" y="64920"/>
                    <a:pt x="2399097" y="65000"/>
                    <a:pt x="2399107" y="65081"/>
                  </a:cubicBezTo>
                  <a:cubicBezTo>
                    <a:pt x="2393855" y="63561"/>
                    <a:pt x="2388599" y="62275"/>
                    <a:pt x="2383304" y="61192"/>
                  </a:cubicBezTo>
                  <a:close/>
                  <a:moveTo>
                    <a:pt x="2406134" y="67251"/>
                  </a:moveTo>
                  <a:cubicBezTo>
                    <a:pt x="2406106" y="64767"/>
                    <a:pt x="2406134" y="62275"/>
                    <a:pt x="2406201" y="59787"/>
                  </a:cubicBezTo>
                  <a:cubicBezTo>
                    <a:pt x="2406267" y="57298"/>
                    <a:pt x="2406148" y="54782"/>
                    <a:pt x="2406162" y="52280"/>
                  </a:cubicBezTo>
                  <a:cubicBezTo>
                    <a:pt x="2406162" y="51126"/>
                    <a:pt x="2406186" y="49967"/>
                    <a:pt x="2406215" y="48813"/>
                  </a:cubicBezTo>
                  <a:lnTo>
                    <a:pt x="2406215" y="48723"/>
                  </a:lnTo>
                  <a:cubicBezTo>
                    <a:pt x="2410787" y="50091"/>
                    <a:pt x="2415374" y="51463"/>
                    <a:pt x="2419795" y="52351"/>
                  </a:cubicBezTo>
                  <a:cubicBezTo>
                    <a:pt x="2419462" y="53851"/>
                    <a:pt x="2419705" y="55494"/>
                    <a:pt x="2419795" y="57023"/>
                  </a:cubicBezTo>
                  <a:cubicBezTo>
                    <a:pt x="2419885" y="58552"/>
                    <a:pt x="2419947" y="60000"/>
                    <a:pt x="2420008" y="61486"/>
                  </a:cubicBezTo>
                  <a:cubicBezTo>
                    <a:pt x="2420141" y="64592"/>
                    <a:pt x="2420127" y="67712"/>
                    <a:pt x="2420336" y="70803"/>
                  </a:cubicBezTo>
                  <a:cubicBezTo>
                    <a:pt x="2420374" y="71334"/>
                    <a:pt x="2420407" y="71861"/>
                    <a:pt x="2420445" y="72389"/>
                  </a:cubicBezTo>
                  <a:cubicBezTo>
                    <a:pt x="2415597" y="70551"/>
                    <a:pt x="2410830" y="68813"/>
                    <a:pt x="2406134" y="67275"/>
                  </a:cubicBezTo>
                  <a:close/>
                  <a:moveTo>
                    <a:pt x="2630837" y="520431"/>
                  </a:moveTo>
                  <a:cubicBezTo>
                    <a:pt x="2628087" y="526717"/>
                    <a:pt x="2626031" y="533284"/>
                    <a:pt x="2624697" y="540013"/>
                  </a:cubicBezTo>
                  <a:cubicBezTo>
                    <a:pt x="2619578" y="546660"/>
                    <a:pt x="2614764" y="553541"/>
                    <a:pt x="2610248" y="560649"/>
                  </a:cubicBezTo>
                  <a:cubicBezTo>
                    <a:pt x="2602855" y="558559"/>
                    <a:pt x="2595434" y="556494"/>
                    <a:pt x="2587993" y="554448"/>
                  </a:cubicBezTo>
                  <a:cubicBezTo>
                    <a:pt x="2589009" y="548911"/>
                    <a:pt x="2589503" y="543213"/>
                    <a:pt x="2590842" y="537686"/>
                  </a:cubicBezTo>
                  <a:cubicBezTo>
                    <a:pt x="2592656" y="530146"/>
                    <a:pt x="2594679" y="522392"/>
                    <a:pt x="2598183" y="515521"/>
                  </a:cubicBezTo>
                  <a:cubicBezTo>
                    <a:pt x="2604588" y="502957"/>
                    <a:pt x="2613586" y="494971"/>
                    <a:pt x="2627052" y="492459"/>
                  </a:cubicBezTo>
                  <a:cubicBezTo>
                    <a:pt x="2635860" y="490816"/>
                    <a:pt x="2644953" y="491419"/>
                    <a:pt x="2653970" y="492506"/>
                  </a:cubicBezTo>
                  <a:cubicBezTo>
                    <a:pt x="2643790" y="499467"/>
                    <a:pt x="2635775" y="509154"/>
                    <a:pt x="2630837" y="520454"/>
                  </a:cubicBezTo>
                  <a:close/>
                  <a:moveTo>
                    <a:pt x="2955030" y="508916"/>
                  </a:moveTo>
                  <a:cubicBezTo>
                    <a:pt x="2955163" y="506884"/>
                    <a:pt x="2956625" y="504913"/>
                    <a:pt x="2958710" y="505013"/>
                  </a:cubicBezTo>
                  <a:cubicBezTo>
                    <a:pt x="2960794" y="505113"/>
                    <a:pt x="2962247" y="506727"/>
                    <a:pt x="2962390" y="508916"/>
                  </a:cubicBezTo>
                  <a:cubicBezTo>
                    <a:pt x="2962475" y="510203"/>
                    <a:pt x="2962366" y="511528"/>
                    <a:pt x="2962337" y="512815"/>
                  </a:cubicBezTo>
                  <a:cubicBezTo>
                    <a:pt x="2962309" y="514101"/>
                    <a:pt x="2962290" y="515317"/>
                    <a:pt x="2962261" y="516566"/>
                  </a:cubicBezTo>
                  <a:cubicBezTo>
                    <a:pt x="2962309" y="518042"/>
                    <a:pt x="2962219" y="519519"/>
                    <a:pt x="2962000" y="520977"/>
                  </a:cubicBezTo>
                  <a:cubicBezTo>
                    <a:pt x="2961882" y="521547"/>
                    <a:pt x="2961758" y="522107"/>
                    <a:pt x="2961635" y="522672"/>
                  </a:cubicBezTo>
                  <a:cubicBezTo>
                    <a:pt x="2961416" y="523560"/>
                    <a:pt x="2960975" y="524377"/>
                    <a:pt x="2960353" y="525046"/>
                  </a:cubicBezTo>
                  <a:cubicBezTo>
                    <a:pt x="2959503" y="525953"/>
                    <a:pt x="2958078" y="526001"/>
                    <a:pt x="2957171" y="525151"/>
                  </a:cubicBezTo>
                  <a:cubicBezTo>
                    <a:pt x="2957133" y="525117"/>
                    <a:pt x="2957100" y="525084"/>
                    <a:pt x="2957067" y="525046"/>
                  </a:cubicBezTo>
                  <a:cubicBezTo>
                    <a:pt x="2956464" y="524415"/>
                    <a:pt x="2956037" y="523641"/>
                    <a:pt x="2955818" y="522795"/>
                  </a:cubicBezTo>
                  <a:cubicBezTo>
                    <a:pt x="2955680" y="522188"/>
                    <a:pt x="2955543" y="521575"/>
                    <a:pt x="2955424" y="520958"/>
                  </a:cubicBezTo>
                  <a:cubicBezTo>
                    <a:pt x="2955210" y="519495"/>
                    <a:pt x="2955125" y="518024"/>
                    <a:pt x="2955163" y="516547"/>
                  </a:cubicBezTo>
                  <a:cubicBezTo>
                    <a:pt x="2955134" y="515298"/>
                    <a:pt x="2955111" y="514044"/>
                    <a:pt x="2955082" y="512796"/>
                  </a:cubicBezTo>
                  <a:cubicBezTo>
                    <a:pt x="2955054" y="511547"/>
                    <a:pt x="2954945" y="510222"/>
                    <a:pt x="2955030" y="508940"/>
                  </a:cubicBezTo>
                  <a:close/>
                  <a:moveTo>
                    <a:pt x="2691947" y="470602"/>
                  </a:moveTo>
                  <a:lnTo>
                    <a:pt x="2691073" y="470398"/>
                  </a:lnTo>
                  <a:cubicBezTo>
                    <a:pt x="2691045" y="469586"/>
                    <a:pt x="2691021" y="468779"/>
                    <a:pt x="2690997" y="467972"/>
                  </a:cubicBezTo>
                  <a:cubicBezTo>
                    <a:pt x="2690465" y="453727"/>
                    <a:pt x="2689872" y="439525"/>
                    <a:pt x="2689411" y="425294"/>
                  </a:cubicBezTo>
                  <a:cubicBezTo>
                    <a:pt x="2688538" y="398376"/>
                    <a:pt x="2687393" y="371473"/>
                    <a:pt x="2686562" y="344550"/>
                  </a:cubicBezTo>
                  <a:lnTo>
                    <a:pt x="2701049" y="348349"/>
                  </a:lnTo>
                  <a:cubicBezTo>
                    <a:pt x="2700969" y="348648"/>
                    <a:pt x="2700912" y="348952"/>
                    <a:pt x="2700883" y="349260"/>
                  </a:cubicBezTo>
                  <a:cubicBezTo>
                    <a:pt x="2701087" y="372489"/>
                    <a:pt x="2701700" y="395703"/>
                    <a:pt x="2702721" y="418898"/>
                  </a:cubicBezTo>
                  <a:cubicBezTo>
                    <a:pt x="2703248" y="430717"/>
                    <a:pt x="2703794" y="442545"/>
                    <a:pt x="2704573" y="454344"/>
                  </a:cubicBezTo>
                  <a:cubicBezTo>
                    <a:pt x="2704701" y="456277"/>
                    <a:pt x="2704929" y="458200"/>
                    <a:pt x="2705100" y="460128"/>
                  </a:cubicBezTo>
                  <a:cubicBezTo>
                    <a:pt x="2700617" y="463423"/>
                    <a:pt x="2696230" y="466961"/>
                    <a:pt x="2691947" y="470626"/>
                  </a:cubicBezTo>
                  <a:close/>
                  <a:moveTo>
                    <a:pt x="2755574" y="605852"/>
                  </a:moveTo>
                  <a:cubicBezTo>
                    <a:pt x="2752478" y="604793"/>
                    <a:pt x="2749354" y="603758"/>
                    <a:pt x="2746243" y="602709"/>
                  </a:cubicBezTo>
                  <a:cubicBezTo>
                    <a:pt x="2745118" y="579129"/>
                    <a:pt x="2744591" y="555530"/>
                    <a:pt x="2744658" y="531912"/>
                  </a:cubicBezTo>
                  <a:cubicBezTo>
                    <a:pt x="2744705" y="520042"/>
                    <a:pt x="2744757" y="508133"/>
                    <a:pt x="2745412" y="496276"/>
                  </a:cubicBezTo>
                  <a:cubicBezTo>
                    <a:pt x="2745726" y="490578"/>
                    <a:pt x="2745949" y="484847"/>
                    <a:pt x="2746600" y="479183"/>
                  </a:cubicBezTo>
                  <a:cubicBezTo>
                    <a:pt x="2747298" y="473100"/>
                    <a:pt x="2748917" y="467787"/>
                    <a:pt x="2750308" y="461894"/>
                  </a:cubicBezTo>
                  <a:cubicBezTo>
                    <a:pt x="2750522" y="460978"/>
                    <a:pt x="2751633" y="461296"/>
                    <a:pt x="2751732" y="462098"/>
                  </a:cubicBezTo>
                  <a:cubicBezTo>
                    <a:pt x="2752544" y="468513"/>
                    <a:pt x="2753703" y="474045"/>
                    <a:pt x="2753864" y="480616"/>
                  </a:cubicBezTo>
                  <a:cubicBezTo>
                    <a:pt x="2754002" y="486314"/>
                    <a:pt x="2753864" y="492012"/>
                    <a:pt x="2753864" y="497710"/>
                  </a:cubicBezTo>
                  <a:cubicBezTo>
                    <a:pt x="2753864" y="509581"/>
                    <a:pt x="2753565" y="521452"/>
                    <a:pt x="2753613" y="533346"/>
                  </a:cubicBezTo>
                  <a:cubicBezTo>
                    <a:pt x="2753698" y="557116"/>
                    <a:pt x="2754415" y="580867"/>
                    <a:pt x="2755769" y="604594"/>
                  </a:cubicBezTo>
                  <a:cubicBezTo>
                    <a:pt x="2755759" y="605026"/>
                    <a:pt x="2755693" y="605458"/>
                    <a:pt x="2755564" y="605871"/>
                  </a:cubicBezTo>
                  <a:close/>
                  <a:moveTo>
                    <a:pt x="2847026" y="482065"/>
                  </a:moveTo>
                  <a:cubicBezTo>
                    <a:pt x="2815397" y="468143"/>
                    <a:pt x="2783778" y="454268"/>
                    <a:pt x="2752274" y="440755"/>
                  </a:cubicBezTo>
                  <a:lnTo>
                    <a:pt x="2752241" y="441158"/>
                  </a:lnTo>
                  <a:lnTo>
                    <a:pt x="2751129" y="439981"/>
                  </a:lnTo>
                  <a:cubicBezTo>
                    <a:pt x="2737834" y="441529"/>
                    <a:pt x="2725546" y="446828"/>
                    <a:pt x="2714041" y="454050"/>
                  </a:cubicBezTo>
                  <a:cubicBezTo>
                    <a:pt x="2714041" y="453708"/>
                    <a:pt x="2714041" y="453361"/>
                    <a:pt x="2714012" y="453019"/>
                  </a:cubicBezTo>
                  <a:cubicBezTo>
                    <a:pt x="2713423" y="441648"/>
                    <a:pt x="2712920" y="430266"/>
                    <a:pt x="2712502" y="418884"/>
                  </a:cubicBezTo>
                  <a:cubicBezTo>
                    <a:pt x="2711671" y="396235"/>
                    <a:pt x="2711116" y="373571"/>
                    <a:pt x="2710826" y="350889"/>
                  </a:cubicBezTo>
                  <a:cubicBezTo>
                    <a:pt x="2748812" y="360860"/>
                    <a:pt x="2805051" y="376055"/>
                    <a:pt x="2853635" y="392346"/>
                  </a:cubicBezTo>
                  <a:cubicBezTo>
                    <a:pt x="2853706" y="404217"/>
                    <a:pt x="2853782" y="416126"/>
                    <a:pt x="2853996" y="428010"/>
                  </a:cubicBezTo>
                  <a:cubicBezTo>
                    <a:pt x="2854138" y="435902"/>
                    <a:pt x="2854646" y="443770"/>
                    <a:pt x="2855112" y="451647"/>
                  </a:cubicBezTo>
                  <a:cubicBezTo>
                    <a:pt x="2855174" y="452701"/>
                    <a:pt x="2855202" y="453817"/>
                    <a:pt x="2855216" y="454971"/>
                  </a:cubicBezTo>
                  <a:cubicBezTo>
                    <a:pt x="2852168" y="454022"/>
                    <a:pt x="2849153" y="452944"/>
                    <a:pt x="2846095" y="452027"/>
                  </a:cubicBezTo>
                  <a:cubicBezTo>
                    <a:pt x="2846413" y="462051"/>
                    <a:pt x="2846717" y="472070"/>
                    <a:pt x="2847016" y="482089"/>
                  </a:cubicBezTo>
                  <a:close/>
                  <a:moveTo>
                    <a:pt x="2877685" y="488033"/>
                  </a:moveTo>
                  <a:cubicBezTo>
                    <a:pt x="2877467" y="489505"/>
                    <a:pt x="2877182" y="490963"/>
                    <a:pt x="2876854" y="492411"/>
                  </a:cubicBezTo>
                  <a:cubicBezTo>
                    <a:pt x="2876636" y="493318"/>
                    <a:pt x="2875995" y="494064"/>
                    <a:pt x="2875131" y="494415"/>
                  </a:cubicBezTo>
                  <a:lnTo>
                    <a:pt x="2871218" y="492696"/>
                  </a:lnTo>
                  <a:cubicBezTo>
                    <a:pt x="2871085" y="492330"/>
                    <a:pt x="2871000" y="491951"/>
                    <a:pt x="2870962" y="491561"/>
                  </a:cubicBezTo>
                  <a:cubicBezTo>
                    <a:pt x="2870857" y="490612"/>
                    <a:pt x="2870653" y="489363"/>
                    <a:pt x="2870439" y="488033"/>
                  </a:cubicBezTo>
                  <a:cubicBezTo>
                    <a:pt x="2870188" y="486424"/>
                    <a:pt x="2870202" y="484776"/>
                    <a:pt x="2870060" y="483152"/>
                  </a:cubicBezTo>
                  <a:cubicBezTo>
                    <a:pt x="2870012" y="482620"/>
                    <a:pt x="2869955" y="482089"/>
                    <a:pt x="2869893" y="481557"/>
                  </a:cubicBezTo>
                  <a:cubicBezTo>
                    <a:pt x="2869893" y="481647"/>
                    <a:pt x="2869813" y="480882"/>
                    <a:pt x="2869803" y="480825"/>
                  </a:cubicBezTo>
                  <a:cubicBezTo>
                    <a:pt x="2869751" y="480450"/>
                    <a:pt x="2869694" y="480070"/>
                    <a:pt x="2869632" y="479695"/>
                  </a:cubicBezTo>
                  <a:cubicBezTo>
                    <a:pt x="2869532" y="479064"/>
                    <a:pt x="2869419" y="478437"/>
                    <a:pt x="2869309" y="477796"/>
                  </a:cubicBezTo>
                  <a:cubicBezTo>
                    <a:pt x="2869067" y="476448"/>
                    <a:pt x="2869010" y="475336"/>
                    <a:pt x="2869476" y="474178"/>
                  </a:cubicBezTo>
                  <a:cubicBezTo>
                    <a:pt x="2869504" y="473755"/>
                    <a:pt x="2869523" y="473333"/>
                    <a:pt x="2869575" y="472920"/>
                  </a:cubicBezTo>
                  <a:cubicBezTo>
                    <a:pt x="2869703" y="471737"/>
                    <a:pt x="2870511" y="470735"/>
                    <a:pt x="2871641" y="470356"/>
                  </a:cubicBezTo>
                  <a:cubicBezTo>
                    <a:pt x="2872652" y="470104"/>
                    <a:pt x="2873716" y="470413"/>
                    <a:pt x="2874433" y="471167"/>
                  </a:cubicBezTo>
                  <a:cubicBezTo>
                    <a:pt x="2874912" y="471756"/>
                    <a:pt x="2875311" y="472412"/>
                    <a:pt x="2875615" y="473109"/>
                  </a:cubicBezTo>
                  <a:cubicBezTo>
                    <a:pt x="2876270" y="473793"/>
                    <a:pt x="2876707" y="474653"/>
                    <a:pt x="2876873" y="475583"/>
                  </a:cubicBezTo>
                  <a:cubicBezTo>
                    <a:pt x="2877006" y="476334"/>
                    <a:pt x="2877111" y="477098"/>
                    <a:pt x="2877206" y="477853"/>
                  </a:cubicBezTo>
                  <a:cubicBezTo>
                    <a:pt x="2877424" y="479548"/>
                    <a:pt x="2877609" y="481239"/>
                    <a:pt x="2877719" y="482943"/>
                  </a:cubicBezTo>
                  <a:cubicBezTo>
                    <a:pt x="2877885" y="484643"/>
                    <a:pt x="2877870" y="486357"/>
                    <a:pt x="2877676" y="488057"/>
                  </a:cubicBezTo>
                  <a:close/>
                  <a:moveTo>
                    <a:pt x="2894024" y="496181"/>
                  </a:moveTo>
                  <a:cubicBezTo>
                    <a:pt x="2893905" y="497131"/>
                    <a:pt x="2893369" y="497762"/>
                    <a:pt x="2893008" y="498593"/>
                  </a:cubicBezTo>
                  <a:cubicBezTo>
                    <a:pt x="2892400" y="499994"/>
                    <a:pt x="2890634" y="499899"/>
                    <a:pt x="2889684" y="499068"/>
                  </a:cubicBezTo>
                  <a:lnTo>
                    <a:pt x="2889489" y="498888"/>
                  </a:lnTo>
                  <a:cubicBezTo>
                    <a:pt x="2889447" y="498864"/>
                    <a:pt x="2889409" y="498836"/>
                    <a:pt x="2889371" y="498807"/>
                  </a:cubicBezTo>
                  <a:cubicBezTo>
                    <a:pt x="2888739" y="498446"/>
                    <a:pt x="2888236" y="497891"/>
                    <a:pt x="2887946" y="497221"/>
                  </a:cubicBezTo>
                  <a:cubicBezTo>
                    <a:pt x="2887595" y="496409"/>
                    <a:pt x="2887329" y="495564"/>
                    <a:pt x="2887153" y="494695"/>
                  </a:cubicBezTo>
                  <a:cubicBezTo>
                    <a:pt x="2886740" y="493071"/>
                    <a:pt x="2886465" y="491414"/>
                    <a:pt x="2886332" y="489743"/>
                  </a:cubicBezTo>
                  <a:cubicBezTo>
                    <a:pt x="2886218" y="488318"/>
                    <a:pt x="2886151" y="486894"/>
                    <a:pt x="2886151" y="485469"/>
                  </a:cubicBezTo>
                  <a:cubicBezTo>
                    <a:pt x="2886085" y="484505"/>
                    <a:pt x="2886142" y="483542"/>
                    <a:pt x="2886313" y="482592"/>
                  </a:cubicBezTo>
                  <a:cubicBezTo>
                    <a:pt x="2886679" y="481291"/>
                    <a:pt x="2887509" y="480165"/>
                    <a:pt x="2888644" y="479429"/>
                  </a:cubicBezTo>
                  <a:cubicBezTo>
                    <a:pt x="2889907" y="478646"/>
                    <a:pt x="2891280" y="479012"/>
                    <a:pt x="2892338" y="479933"/>
                  </a:cubicBezTo>
                  <a:cubicBezTo>
                    <a:pt x="2893074" y="480669"/>
                    <a:pt x="2893606" y="481585"/>
                    <a:pt x="2893877" y="482592"/>
                  </a:cubicBezTo>
                  <a:cubicBezTo>
                    <a:pt x="2894110" y="483542"/>
                    <a:pt x="2893962" y="484491"/>
                    <a:pt x="2893929" y="485469"/>
                  </a:cubicBezTo>
                  <a:cubicBezTo>
                    <a:pt x="2893877" y="486894"/>
                    <a:pt x="2893886" y="488318"/>
                    <a:pt x="2893929" y="489743"/>
                  </a:cubicBezTo>
                  <a:cubicBezTo>
                    <a:pt x="2893972" y="491167"/>
                    <a:pt x="2893981" y="492478"/>
                    <a:pt x="2894010" y="493855"/>
                  </a:cubicBezTo>
                  <a:cubicBezTo>
                    <a:pt x="2894072" y="494629"/>
                    <a:pt x="2894072" y="495412"/>
                    <a:pt x="2894014" y="496186"/>
                  </a:cubicBezTo>
                  <a:close/>
                  <a:moveTo>
                    <a:pt x="2864561" y="457963"/>
                  </a:moveTo>
                  <a:cubicBezTo>
                    <a:pt x="2864475" y="455778"/>
                    <a:pt x="2864371" y="453632"/>
                    <a:pt x="2864385" y="451643"/>
                  </a:cubicBezTo>
                  <a:cubicBezTo>
                    <a:pt x="2864442" y="443760"/>
                    <a:pt x="2864604" y="435883"/>
                    <a:pt x="2864461" y="428006"/>
                  </a:cubicBezTo>
                  <a:cubicBezTo>
                    <a:pt x="2864267" y="417313"/>
                    <a:pt x="2864214" y="406638"/>
                    <a:pt x="2864134" y="395926"/>
                  </a:cubicBezTo>
                  <a:cubicBezTo>
                    <a:pt x="2876161" y="400105"/>
                    <a:pt x="2887581" y="404326"/>
                    <a:pt x="2897941" y="408533"/>
                  </a:cubicBezTo>
                  <a:cubicBezTo>
                    <a:pt x="2898160" y="429088"/>
                    <a:pt x="2898535" y="449644"/>
                    <a:pt x="2899456" y="470170"/>
                  </a:cubicBezTo>
                  <a:cubicBezTo>
                    <a:pt x="2887903" y="465845"/>
                    <a:pt x="2876266" y="461785"/>
                    <a:pt x="2864552" y="457986"/>
                  </a:cubicBezTo>
                  <a:close/>
                  <a:moveTo>
                    <a:pt x="2911407" y="501647"/>
                  </a:moveTo>
                  <a:cubicBezTo>
                    <a:pt x="2911384" y="502283"/>
                    <a:pt x="2911322" y="502924"/>
                    <a:pt x="2911265" y="503546"/>
                  </a:cubicBezTo>
                  <a:cubicBezTo>
                    <a:pt x="2911256" y="503978"/>
                    <a:pt x="2911203" y="504410"/>
                    <a:pt x="2911113" y="504833"/>
                  </a:cubicBezTo>
                  <a:cubicBezTo>
                    <a:pt x="2910914" y="505550"/>
                    <a:pt x="2910472" y="505825"/>
                    <a:pt x="2910083" y="506286"/>
                  </a:cubicBezTo>
                  <a:cubicBezTo>
                    <a:pt x="2909603" y="506799"/>
                    <a:pt x="2908829" y="506903"/>
                    <a:pt x="2908231" y="506537"/>
                  </a:cubicBezTo>
                  <a:cubicBezTo>
                    <a:pt x="2907808" y="506309"/>
                    <a:pt x="2907424" y="506015"/>
                    <a:pt x="2907091" y="505664"/>
                  </a:cubicBezTo>
                  <a:cubicBezTo>
                    <a:pt x="2906811" y="505222"/>
                    <a:pt x="2906607" y="504742"/>
                    <a:pt x="2906479" y="504239"/>
                  </a:cubicBezTo>
                  <a:cubicBezTo>
                    <a:pt x="2906284" y="503641"/>
                    <a:pt x="2906089" y="503033"/>
                    <a:pt x="2905923" y="502425"/>
                  </a:cubicBezTo>
                  <a:cubicBezTo>
                    <a:pt x="2905567" y="501110"/>
                    <a:pt x="2905396" y="499714"/>
                    <a:pt x="2905144" y="498375"/>
                  </a:cubicBezTo>
                  <a:cubicBezTo>
                    <a:pt x="2904855" y="496808"/>
                    <a:pt x="2904670" y="495255"/>
                    <a:pt x="2904499" y="493665"/>
                  </a:cubicBezTo>
                  <a:cubicBezTo>
                    <a:pt x="2904328" y="492074"/>
                    <a:pt x="2904100" y="490569"/>
                    <a:pt x="2904404" y="488988"/>
                  </a:cubicBezTo>
                  <a:cubicBezTo>
                    <a:pt x="2904703" y="487782"/>
                    <a:pt x="2905695" y="486875"/>
                    <a:pt x="2906920" y="486690"/>
                  </a:cubicBezTo>
                  <a:cubicBezTo>
                    <a:pt x="2908017" y="486533"/>
                    <a:pt x="2909437" y="487074"/>
                    <a:pt x="2909936" y="488223"/>
                  </a:cubicBezTo>
                  <a:cubicBezTo>
                    <a:pt x="2910363" y="489244"/>
                    <a:pt x="2910619" y="490331"/>
                    <a:pt x="2910705" y="491433"/>
                  </a:cubicBezTo>
                  <a:cubicBezTo>
                    <a:pt x="2910786" y="492074"/>
                    <a:pt x="2910866" y="492710"/>
                    <a:pt x="2910942" y="493332"/>
                  </a:cubicBezTo>
                  <a:cubicBezTo>
                    <a:pt x="2911118" y="494724"/>
                    <a:pt x="2911237" y="496082"/>
                    <a:pt x="2911289" y="497478"/>
                  </a:cubicBezTo>
                  <a:cubicBezTo>
                    <a:pt x="2911341" y="498874"/>
                    <a:pt x="2911455" y="500303"/>
                    <a:pt x="2911398" y="501675"/>
                  </a:cubicBezTo>
                  <a:close/>
                  <a:moveTo>
                    <a:pt x="2929570" y="496713"/>
                  </a:moveTo>
                  <a:cubicBezTo>
                    <a:pt x="2929527" y="497734"/>
                    <a:pt x="2929456" y="498755"/>
                    <a:pt x="2929361" y="499776"/>
                  </a:cubicBezTo>
                  <a:cubicBezTo>
                    <a:pt x="2929304" y="501044"/>
                    <a:pt x="2929104" y="502297"/>
                    <a:pt x="2928767" y="503522"/>
                  </a:cubicBezTo>
                  <a:cubicBezTo>
                    <a:pt x="2928620" y="503959"/>
                    <a:pt x="2928473" y="504391"/>
                    <a:pt x="2928316" y="504823"/>
                  </a:cubicBezTo>
                  <a:cubicBezTo>
                    <a:pt x="2928155" y="505455"/>
                    <a:pt x="2927851" y="506043"/>
                    <a:pt x="2927423" y="506542"/>
                  </a:cubicBezTo>
                  <a:cubicBezTo>
                    <a:pt x="2927366" y="506599"/>
                    <a:pt x="2927290" y="506604"/>
                    <a:pt x="2927233" y="506656"/>
                  </a:cubicBezTo>
                  <a:cubicBezTo>
                    <a:pt x="2926915" y="507468"/>
                    <a:pt x="2926597" y="508285"/>
                    <a:pt x="2926251" y="509087"/>
                  </a:cubicBezTo>
                  <a:cubicBezTo>
                    <a:pt x="2925823" y="509885"/>
                    <a:pt x="2924902" y="510279"/>
                    <a:pt x="2924033" y="510037"/>
                  </a:cubicBezTo>
                  <a:cubicBezTo>
                    <a:pt x="2923178" y="509738"/>
                    <a:pt x="2922609" y="508935"/>
                    <a:pt x="2922609" y="508028"/>
                  </a:cubicBezTo>
                  <a:cubicBezTo>
                    <a:pt x="2922609" y="507307"/>
                    <a:pt x="2922566" y="506604"/>
                    <a:pt x="2922533" y="505863"/>
                  </a:cubicBezTo>
                  <a:cubicBezTo>
                    <a:pt x="2922272" y="505298"/>
                    <a:pt x="2922124" y="504681"/>
                    <a:pt x="2922100" y="504059"/>
                  </a:cubicBezTo>
                  <a:cubicBezTo>
                    <a:pt x="2922058" y="503551"/>
                    <a:pt x="2922020" y="503047"/>
                    <a:pt x="2921977" y="502539"/>
                  </a:cubicBezTo>
                  <a:cubicBezTo>
                    <a:pt x="2921925" y="501571"/>
                    <a:pt x="2921939" y="500597"/>
                    <a:pt x="2922020" y="499629"/>
                  </a:cubicBezTo>
                  <a:cubicBezTo>
                    <a:pt x="2922063" y="498655"/>
                    <a:pt x="2922081" y="497682"/>
                    <a:pt x="2922077" y="496708"/>
                  </a:cubicBezTo>
                  <a:cubicBezTo>
                    <a:pt x="2922020" y="495730"/>
                    <a:pt x="2922196" y="494757"/>
                    <a:pt x="2922585" y="493859"/>
                  </a:cubicBezTo>
                  <a:cubicBezTo>
                    <a:pt x="2922894" y="493275"/>
                    <a:pt x="2923273" y="492729"/>
                    <a:pt x="2923720" y="492240"/>
                  </a:cubicBezTo>
                  <a:cubicBezTo>
                    <a:pt x="2924826" y="491068"/>
                    <a:pt x="2926673" y="491011"/>
                    <a:pt x="2927846" y="492117"/>
                  </a:cubicBezTo>
                  <a:cubicBezTo>
                    <a:pt x="2927889" y="492160"/>
                    <a:pt x="2927932" y="492198"/>
                    <a:pt x="2927970" y="492240"/>
                  </a:cubicBezTo>
                  <a:cubicBezTo>
                    <a:pt x="2928392" y="492701"/>
                    <a:pt x="2928758" y="493209"/>
                    <a:pt x="2929057" y="493755"/>
                  </a:cubicBezTo>
                  <a:cubicBezTo>
                    <a:pt x="2929513" y="494681"/>
                    <a:pt x="2929688" y="495716"/>
                    <a:pt x="2929560" y="496742"/>
                  </a:cubicBezTo>
                  <a:close/>
                  <a:moveTo>
                    <a:pt x="2946991" y="508066"/>
                  </a:moveTo>
                  <a:cubicBezTo>
                    <a:pt x="2946925" y="509215"/>
                    <a:pt x="2946853" y="510369"/>
                    <a:pt x="2946787" y="511518"/>
                  </a:cubicBezTo>
                  <a:cubicBezTo>
                    <a:pt x="2946754" y="512121"/>
                    <a:pt x="2946725" y="512720"/>
                    <a:pt x="2946678" y="513318"/>
                  </a:cubicBezTo>
                  <a:cubicBezTo>
                    <a:pt x="2946640" y="514073"/>
                    <a:pt x="2946421" y="514809"/>
                    <a:pt x="2946041" y="515464"/>
                  </a:cubicBezTo>
                  <a:cubicBezTo>
                    <a:pt x="2945847" y="515977"/>
                    <a:pt x="2945657" y="516490"/>
                    <a:pt x="2945443" y="516993"/>
                  </a:cubicBezTo>
                  <a:cubicBezTo>
                    <a:pt x="2944736" y="518645"/>
                    <a:pt x="2942039" y="518645"/>
                    <a:pt x="2941331" y="516993"/>
                  </a:cubicBezTo>
                  <a:cubicBezTo>
                    <a:pt x="2941113" y="516485"/>
                    <a:pt x="2940923" y="515967"/>
                    <a:pt x="2940728" y="515450"/>
                  </a:cubicBezTo>
                  <a:cubicBezTo>
                    <a:pt x="2940353" y="514799"/>
                    <a:pt x="2940134" y="514068"/>
                    <a:pt x="2940092" y="513318"/>
                  </a:cubicBezTo>
                  <a:cubicBezTo>
                    <a:pt x="2940049" y="512720"/>
                    <a:pt x="2940021" y="512121"/>
                    <a:pt x="2939987" y="511518"/>
                  </a:cubicBezTo>
                  <a:cubicBezTo>
                    <a:pt x="2939916" y="510369"/>
                    <a:pt x="2939850" y="509215"/>
                    <a:pt x="2939783" y="508066"/>
                  </a:cubicBezTo>
                  <a:cubicBezTo>
                    <a:pt x="2939712" y="506917"/>
                    <a:pt x="2939703" y="505763"/>
                    <a:pt x="2939755" y="504614"/>
                  </a:cubicBezTo>
                  <a:cubicBezTo>
                    <a:pt x="2939755" y="504016"/>
                    <a:pt x="2939783" y="503413"/>
                    <a:pt x="2939845" y="502820"/>
                  </a:cubicBezTo>
                  <a:cubicBezTo>
                    <a:pt x="2939907" y="501637"/>
                    <a:pt x="2940448" y="500526"/>
                    <a:pt x="2941341" y="499747"/>
                  </a:cubicBezTo>
                  <a:cubicBezTo>
                    <a:pt x="2942670" y="498622"/>
                    <a:pt x="2944090" y="498612"/>
                    <a:pt x="2945429" y="499747"/>
                  </a:cubicBezTo>
                  <a:cubicBezTo>
                    <a:pt x="2946331" y="500517"/>
                    <a:pt x="2946877" y="501632"/>
                    <a:pt x="2946925" y="502820"/>
                  </a:cubicBezTo>
                  <a:cubicBezTo>
                    <a:pt x="2946986" y="503413"/>
                    <a:pt x="2946996" y="504016"/>
                    <a:pt x="2947019" y="504614"/>
                  </a:cubicBezTo>
                  <a:cubicBezTo>
                    <a:pt x="2947067" y="505773"/>
                    <a:pt x="2947053" y="506936"/>
                    <a:pt x="2946982" y="508095"/>
                  </a:cubicBezTo>
                  <a:close/>
                  <a:moveTo>
                    <a:pt x="2948416" y="680087"/>
                  </a:moveTo>
                  <a:lnTo>
                    <a:pt x="2949042" y="577011"/>
                  </a:lnTo>
                  <a:cubicBezTo>
                    <a:pt x="2954769" y="577913"/>
                    <a:pt x="2960367" y="579509"/>
                    <a:pt x="2965709" y="581760"/>
                  </a:cubicBezTo>
                  <a:cubicBezTo>
                    <a:pt x="2965167" y="617666"/>
                    <a:pt x="2968306" y="653971"/>
                    <a:pt x="2970272" y="689697"/>
                  </a:cubicBezTo>
                  <a:cubicBezTo>
                    <a:pt x="2963017" y="686483"/>
                    <a:pt x="2955728" y="683287"/>
                    <a:pt x="2948401" y="680115"/>
                  </a:cubicBezTo>
                  <a:close/>
                  <a:moveTo>
                    <a:pt x="3067289" y="651322"/>
                  </a:moveTo>
                  <a:cubicBezTo>
                    <a:pt x="3065541" y="651151"/>
                    <a:pt x="3064055" y="651797"/>
                    <a:pt x="3062274" y="651345"/>
                  </a:cubicBezTo>
                  <a:cubicBezTo>
                    <a:pt x="3060494" y="650894"/>
                    <a:pt x="3058794" y="650434"/>
                    <a:pt x="3057051" y="649945"/>
                  </a:cubicBezTo>
                  <a:cubicBezTo>
                    <a:pt x="3053880" y="649033"/>
                    <a:pt x="3050636" y="648397"/>
                    <a:pt x="3047355" y="648045"/>
                  </a:cubicBezTo>
                  <a:cubicBezTo>
                    <a:pt x="3044017" y="647670"/>
                    <a:pt x="3040660" y="647504"/>
                    <a:pt x="3037303" y="647542"/>
                  </a:cubicBezTo>
                  <a:cubicBezTo>
                    <a:pt x="3035622" y="647575"/>
                    <a:pt x="3033946" y="647675"/>
                    <a:pt x="3032275" y="647851"/>
                  </a:cubicBezTo>
                  <a:cubicBezTo>
                    <a:pt x="3030433" y="648041"/>
                    <a:pt x="3028410" y="648720"/>
                    <a:pt x="3026577" y="648482"/>
                  </a:cubicBezTo>
                  <a:cubicBezTo>
                    <a:pt x="3025091" y="648288"/>
                    <a:pt x="3023775" y="647533"/>
                    <a:pt x="3023353" y="645880"/>
                  </a:cubicBezTo>
                  <a:cubicBezTo>
                    <a:pt x="3022959" y="644356"/>
                    <a:pt x="3023576" y="642746"/>
                    <a:pt x="3024887" y="641873"/>
                  </a:cubicBezTo>
                  <a:cubicBezTo>
                    <a:pt x="3026710" y="640833"/>
                    <a:pt x="3028808" y="640695"/>
                    <a:pt x="3030841" y="640448"/>
                  </a:cubicBezTo>
                  <a:cubicBezTo>
                    <a:pt x="3032740" y="640196"/>
                    <a:pt x="3034639" y="640021"/>
                    <a:pt x="3036577" y="639945"/>
                  </a:cubicBezTo>
                  <a:cubicBezTo>
                    <a:pt x="3040380" y="639783"/>
                    <a:pt x="3044184" y="640011"/>
                    <a:pt x="3047939" y="640633"/>
                  </a:cubicBezTo>
                  <a:cubicBezTo>
                    <a:pt x="3051619" y="641246"/>
                    <a:pt x="3055233" y="642191"/>
                    <a:pt x="3058746" y="643444"/>
                  </a:cubicBezTo>
                  <a:cubicBezTo>
                    <a:pt x="3060594" y="644090"/>
                    <a:pt x="3062374" y="644916"/>
                    <a:pt x="3064055" y="645913"/>
                  </a:cubicBezTo>
                  <a:cubicBezTo>
                    <a:pt x="3064872" y="646350"/>
                    <a:pt x="3065598" y="646948"/>
                    <a:pt x="3066182" y="647666"/>
                  </a:cubicBezTo>
                  <a:cubicBezTo>
                    <a:pt x="3066790" y="648435"/>
                    <a:pt x="3067132" y="649308"/>
                    <a:pt x="3067792" y="650040"/>
                  </a:cubicBezTo>
                  <a:cubicBezTo>
                    <a:pt x="3068191" y="650476"/>
                    <a:pt x="3067925" y="651412"/>
                    <a:pt x="3067274" y="651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060C68-72CD-48FC-237F-28DB48537543}"/>
              </a:ext>
            </a:extLst>
          </p:cNvPr>
          <p:cNvGrpSpPr/>
          <p:nvPr/>
        </p:nvGrpSpPr>
        <p:grpSpPr>
          <a:xfrm>
            <a:off x="2145738" y="988481"/>
            <a:ext cx="1056575" cy="1070325"/>
            <a:chOff x="599436" y="1565043"/>
            <a:chExt cx="1056575" cy="1070325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68BE7663-C9D9-1C2D-C84D-B299145B591B}"/>
                </a:ext>
              </a:extLst>
            </p:cNvPr>
            <p:cNvSpPr/>
            <p:nvPr/>
          </p:nvSpPr>
          <p:spPr>
            <a:xfrm>
              <a:off x="599436" y="1603504"/>
              <a:ext cx="1056575" cy="1031864"/>
            </a:xfrm>
            <a:prstGeom prst="flowChartOffpageConnec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086923-651D-D18C-E3A7-4D148E3DB17C}"/>
                </a:ext>
              </a:extLst>
            </p:cNvPr>
            <p:cNvSpPr txBox="1"/>
            <p:nvPr/>
          </p:nvSpPr>
          <p:spPr>
            <a:xfrm>
              <a:off x="658007" y="1565043"/>
              <a:ext cx="9394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accent5"/>
                  </a:solidFill>
                  <a:latin typeface="Berlin Sans FB Demi" panose="020E0802020502020306" pitchFamily="34" charset="0"/>
                </a:rPr>
                <a:t>01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817B3BB-98A6-2718-00B6-38BA8679D7C8}"/>
              </a:ext>
            </a:extLst>
          </p:cNvPr>
          <p:cNvSpPr txBox="1"/>
          <p:nvPr/>
        </p:nvSpPr>
        <p:spPr>
          <a:xfrm>
            <a:off x="143572" y="2173480"/>
            <a:ext cx="5195438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/>
              <a:t>LIÊN XÔ TỪ NĂM 1945 ĐẾN NĂM 1991</a:t>
            </a:r>
          </a:p>
        </p:txBody>
      </p:sp>
    </p:spTree>
  </p:cSld>
  <p:clrMapOvr>
    <a:masterClrMapping/>
  </p:clrMapOvr>
  <p:transition spd="slow" advTm="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0;p39">
            <a:extLst>
              <a:ext uri="{FF2B5EF4-FFF2-40B4-BE49-F238E27FC236}">
                <a16:creationId xmlns:a16="http://schemas.microsoft.com/office/drawing/2014/main" id="{58073A1B-D0AE-1F44-9837-8805B2824FA5}"/>
              </a:ext>
            </a:extLst>
          </p:cNvPr>
          <p:cNvSpPr/>
          <p:nvPr/>
        </p:nvSpPr>
        <p:spPr>
          <a:xfrm>
            <a:off x="136022" y="132617"/>
            <a:ext cx="6168300" cy="490773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1234;p39">
            <a:extLst>
              <a:ext uri="{FF2B5EF4-FFF2-40B4-BE49-F238E27FC236}">
                <a16:creationId xmlns:a16="http://schemas.microsoft.com/office/drawing/2014/main" id="{7CAFE690-CB33-DDC0-6628-5E6EECE79D81}"/>
              </a:ext>
            </a:extLst>
          </p:cNvPr>
          <p:cNvGrpSpPr/>
          <p:nvPr/>
        </p:nvGrpSpPr>
        <p:grpSpPr>
          <a:xfrm>
            <a:off x="6452839" y="2743199"/>
            <a:ext cx="2405155" cy="2297151"/>
            <a:chOff x="2486096" y="3367494"/>
            <a:chExt cx="624239" cy="667565"/>
          </a:xfrm>
        </p:grpSpPr>
        <p:grpSp>
          <p:nvGrpSpPr>
            <p:cNvPr id="4" name="Google Shape;1235;p39">
              <a:extLst>
                <a:ext uri="{FF2B5EF4-FFF2-40B4-BE49-F238E27FC236}">
                  <a16:creationId xmlns:a16="http://schemas.microsoft.com/office/drawing/2014/main" id="{8A2E1304-A9E3-A763-B0BF-09EACC8C7925}"/>
                </a:ext>
              </a:extLst>
            </p:cNvPr>
            <p:cNvGrpSpPr/>
            <p:nvPr/>
          </p:nvGrpSpPr>
          <p:grpSpPr>
            <a:xfrm>
              <a:off x="2486096" y="3367494"/>
              <a:ext cx="489199" cy="662204"/>
              <a:chOff x="2486096" y="3367494"/>
              <a:chExt cx="489199" cy="662204"/>
            </a:xfrm>
          </p:grpSpPr>
          <p:sp>
            <p:nvSpPr>
              <p:cNvPr id="429" name="Google Shape;1236;p39">
                <a:extLst>
                  <a:ext uri="{FF2B5EF4-FFF2-40B4-BE49-F238E27FC236}">
                    <a16:creationId xmlns:a16="http://schemas.microsoft.com/office/drawing/2014/main" id="{4AD1AC24-FE3D-A956-6E49-C038B0C478C4}"/>
                  </a:ext>
                </a:extLst>
              </p:cNvPr>
              <p:cNvSpPr/>
              <p:nvPr/>
            </p:nvSpPr>
            <p:spPr>
              <a:xfrm>
                <a:off x="2691896" y="3552944"/>
                <a:ext cx="110723" cy="476754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30" extrusionOk="0">
                    <a:moveTo>
                      <a:pt x="2989" y="1"/>
                    </a:moveTo>
                    <a:cubicBezTo>
                      <a:pt x="2007" y="1"/>
                      <a:pt x="980" y="102"/>
                      <a:pt x="5" y="178"/>
                    </a:cubicBezTo>
                    <a:cubicBezTo>
                      <a:pt x="5" y="5910"/>
                      <a:pt x="1" y="11637"/>
                      <a:pt x="1" y="17368"/>
                    </a:cubicBezTo>
                    <a:cubicBezTo>
                      <a:pt x="384" y="17410"/>
                      <a:pt x="775" y="17429"/>
                      <a:pt x="1168" y="17429"/>
                    </a:cubicBezTo>
                    <a:cubicBezTo>
                      <a:pt x="2122" y="17429"/>
                      <a:pt x="3091" y="17316"/>
                      <a:pt x="4004" y="17138"/>
                    </a:cubicBezTo>
                    <a:cubicBezTo>
                      <a:pt x="3998" y="17129"/>
                      <a:pt x="3996" y="17125"/>
                      <a:pt x="3997" y="17125"/>
                    </a:cubicBezTo>
                    <a:lnTo>
                      <a:pt x="3997" y="17125"/>
                    </a:lnTo>
                    <a:cubicBezTo>
                      <a:pt x="3997" y="17125"/>
                      <a:pt x="4014" y="17148"/>
                      <a:pt x="4023" y="17148"/>
                    </a:cubicBezTo>
                    <a:cubicBezTo>
                      <a:pt x="4027" y="17148"/>
                      <a:pt x="4030" y="17145"/>
                      <a:pt x="4030" y="17134"/>
                    </a:cubicBezTo>
                    <a:cubicBezTo>
                      <a:pt x="3956" y="11372"/>
                      <a:pt x="3943" y="5814"/>
                      <a:pt x="4047" y="48"/>
                    </a:cubicBezTo>
                    <a:cubicBezTo>
                      <a:pt x="3704" y="14"/>
                      <a:pt x="3349" y="1"/>
                      <a:pt x="29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237;p39">
                <a:extLst>
                  <a:ext uri="{FF2B5EF4-FFF2-40B4-BE49-F238E27FC236}">
                    <a16:creationId xmlns:a16="http://schemas.microsoft.com/office/drawing/2014/main" id="{5F99193B-ACFF-15D2-8301-81D29D17E262}"/>
                  </a:ext>
                </a:extLst>
              </p:cNvPr>
              <p:cNvSpPr/>
              <p:nvPr/>
            </p:nvSpPr>
            <p:spPr>
              <a:xfrm>
                <a:off x="2486096" y="3367494"/>
                <a:ext cx="100849" cy="409412"/>
              </a:xfrm>
              <a:custGeom>
                <a:avLst/>
                <a:gdLst/>
                <a:ahLst/>
                <a:cxnLst/>
                <a:rect l="l" t="t" r="r" b="b"/>
                <a:pathLst>
                  <a:path w="3687" h="14968" extrusionOk="0">
                    <a:moveTo>
                      <a:pt x="1452" y="1"/>
                    </a:moveTo>
                    <a:cubicBezTo>
                      <a:pt x="1360" y="1"/>
                      <a:pt x="1270" y="3"/>
                      <a:pt x="1186" y="7"/>
                    </a:cubicBezTo>
                    <a:cubicBezTo>
                      <a:pt x="647" y="4979"/>
                      <a:pt x="256" y="9972"/>
                      <a:pt x="0" y="14965"/>
                    </a:cubicBezTo>
                    <a:cubicBezTo>
                      <a:pt x="294" y="14962"/>
                      <a:pt x="591" y="14961"/>
                      <a:pt x="890" y="14961"/>
                    </a:cubicBezTo>
                    <a:cubicBezTo>
                      <a:pt x="1605" y="14961"/>
                      <a:pt x="2330" y="14967"/>
                      <a:pt x="3042" y="14967"/>
                    </a:cubicBezTo>
                    <a:cubicBezTo>
                      <a:pt x="3258" y="14967"/>
                      <a:pt x="3473" y="14966"/>
                      <a:pt x="3687" y="14965"/>
                    </a:cubicBezTo>
                    <a:cubicBezTo>
                      <a:pt x="3148" y="9993"/>
                      <a:pt x="2757" y="5000"/>
                      <a:pt x="2501" y="7"/>
                    </a:cubicBezTo>
                    <a:cubicBezTo>
                      <a:pt x="2417" y="12"/>
                      <a:pt x="2327" y="13"/>
                      <a:pt x="2234" y="13"/>
                    </a:cubicBezTo>
                    <a:cubicBezTo>
                      <a:pt x="1981" y="13"/>
                      <a:pt x="1705" y="1"/>
                      <a:pt x="14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238;p39">
                <a:extLst>
                  <a:ext uri="{FF2B5EF4-FFF2-40B4-BE49-F238E27FC236}">
                    <a16:creationId xmlns:a16="http://schemas.microsoft.com/office/drawing/2014/main" id="{30166BA7-BB30-9D9D-497F-549E0FABF357}"/>
                  </a:ext>
                </a:extLst>
              </p:cNvPr>
              <p:cNvSpPr/>
              <p:nvPr/>
            </p:nvSpPr>
            <p:spPr>
              <a:xfrm>
                <a:off x="2583225" y="3367494"/>
                <a:ext cx="100739" cy="409412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14968" extrusionOk="0">
                    <a:moveTo>
                      <a:pt x="1450" y="1"/>
                    </a:moveTo>
                    <a:cubicBezTo>
                      <a:pt x="1357" y="1"/>
                      <a:pt x="1267" y="3"/>
                      <a:pt x="1182" y="7"/>
                    </a:cubicBezTo>
                    <a:cubicBezTo>
                      <a:pt x="644" y="4979"/>
                      <a:pt x="253" y="9972"/>
                      <a:pt x="1" y="14965"/>
                    </a:cubicBezTo>
                    <a:cubicBezTo>
                      <a:pt x="294" y="14962"/>
                      <a:pt x="590" y="14961"/>
                      <a:pt x="889" y="14961"/>
                    </a:cubicBezTo>
                    <a:cubicBezTo>
                      <a:pt x="1603" y="14961"/>
                      <a:pt x="2328" y="14967"/>
                      <a:pt x="3040" y="14967"/>
                    </a:cubicBezTo>
                    <a:cubicBezTo>
                      <a:pt x="3256" y="14967"/>
                      <a:pt x="3470" y="14966"/>
                      <a:pt x="3683" y="14965"/>
                    </a:cubicBezTo>
                    <a:cubicBezTo>
                      <a:pt x="3149" y="9993"/>
                      <a:pt x="2758" y="5000"/>
                      <a:pt x="2502" y="7"/>
                    </a:cubicBezTo>
                    <a:cubicBezTo>
                      <a:pt x="2417" y="12"/>
                      <a:pt x="2326" y="13"/>
                      <a:pt x="2233" y="13"/>
                    </a:cubicBezTo>
                    <a:cubicBezTo>
                      <a:pt x="1979" y="13"/>
                      <a:pt x="1704" y="1"/>
                      <a:pt x="1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239;p39">
                <a:extLst>
                  <a:ext uri="{FF2B5EF4-FFF2-40B4-BE49-F238E27FC236}">
                    <a16:creationId xmlns:a16="http://schemas.microsoft.com/office/drawing/2014/main" id="{3C826669-DA1F-4CA7-BFB8-B77C40DE584A}"/>
                  </a:ext>
                </a:extLst>
              </p:cNvPr>
              <p:cNvSpPr/>
              <p:nvPr/>
            </p:nvSpPr>
            <p:spPr>
              <a:xfrm>
                <a:off x="2790119" y="3695396"/>
                <a:ext cx="185176" cy="331512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12120" extrusionOk="0">
                    <a:moveTo>
                      <a:pt x="3899" y="0"/>
                    </a:moveTo>
                    <a:cubicBezTo>
                      <a:pt x="2620" y="0"/>
                      <a:pt x="1337" y="21"/>
                      <a:pt x="70" y="72"/>
                    </a:cubicBezTo>
                    <a:cubicBezTo>
                      <a:pt x="113" y="4080"/>
                      <a:pt x="92" y="8079"/>
                      <a:pt x="1" y="12082"/>
                    </a:cubicBezTo>
                    <a:cubicBezTo>
                      <a:pt x="315" y="12078"/>
                      <a:pt x="631" y="12076"/>
                      <a:pt x="947" y="12076"/>
                    </a:cubicBezTo>
                    <a:cubicBezTo>
                      <a:pt x="2524" y="12076"/>
                      <a:pt x="4126" y="12120"/>
                      <a:pt x="5706" y="12120"/>
                    </a:cubicBezTo>
                    <a:cubicBezTo>
                      <a:pt x="6062" y="12120"/>
                      <a:pt x="6417" y="12118"/>
                      <a:pt x="6770" y="12112"/>
                    </a:cubicBezTo>
                    <a:cubicBezTo>
                      <a:pt x="6744" y="8074"/>
                      <a:pt x="6622" y="4067"/>
                      <a:pt x="6600" y="29"/>
                    </a:cubicBezTo>
                    <a:cubicBezTo>
                      <a:pt x="5706" y="11"/>
                      <a:pt x="4804" y="0"/>
                      <a:pt x="38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240;p39">
                <a:extLst>
                  <a:ext uri="{FF2B5EF4-FFF2-40B4-BE49-F238E27FC236}">
                    <a16:creationId xmlns:a16="http://schemas.microsoft.com/office/drawing/2014/main" id="{864E739E-4478-F106-5DFB-AF6C53462FB7}"/>
                  </a:ext>
                </a:extLst>
              </p:cNvPr>
              <p:cNvSpPr/>
              <p:nvPr/>
            </p:nvSpPr>
            <p:spPr>
              <a:xfrm>
                <a:off x="2729314" y="3788504"/>
                <a:ext cx="151451" cy="23999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8774" extrusionOk="0">
                    <a:moveTo>
                      <a:pt x="5324" y="763"/>
                    </a:moveTo>
                    <a:cubicBezTo>
                      <a:pt x="5324" y="828"/>
                      <a:pt x="5328" y="884"/>
                      <a:pt x="5328" y="949"/>
                    </a:cubicBezTo>
                    <a:cubicBezTo>
                      <a:pt x="5328" y="1006"/>
                      <a:pt x="5328" y="1067"/>
                      <a:pt x="5332" y="1119"/>
                    </a:cubicBezTo>
                    <a:cubicBezTo>
                      <a:pt x="5163" y="1119"/>
                      <a:pt x="5002" y="1114"/>
                      <a:pt x="4833" y="1114"/>
                    </a:cubicBezTo>
                    <a:cubicBezTo>
                      <a:pt x="4833" y="1067"/>
                      <a:pt x="4842" y="1014"/>
                      <a:pt x="4842" y="962"/>
                    </a:cubicBezTo>
                    <a:cubicBezTo>
                      <a:pt x="4842" y="897"/>
                      <a:pt x="4846" y="832"/>
                      <a:pt x="4846" y="767"/>
                    </a:cubicBezTo>
                    <a:cubicBezTo>
                      <a:pt x="5002" y="767"/>
                      <a:pt x="5167" y="763"/>
                      <a:pt x="5324" y="763"/>
                    </a:cubicBezTo>
                    <a:close/>
                    <a:moveTo>
                      <a:pt x="4703" y="771"/>
                    </a:moveTo>
                    <a:lnTo>
                      <a:pt x="4703" y="967"/>
                    </a:lnTo>
                    <a:cubicBezTo>
                      <a:pt x="4703" y="1014"/>
                      <a:pt x="4703" y="1071"/>
                      <a:pt x="4711" y="1119"/>
                    </a:cubicBezTo>
                    <a:cubicBezTo>
                      <a:pt x="4551" y="1119"/>
                      <a:pt x="4394" y="1123"/>
                      <a:pt x="4238" y="1123"/>
                    </a:cubicBezTo>
                    <a:lnTo>
                      <a:pt x="4238" y="1010"/>
                    </a:lnTo>
                    <a:cubicBezTo>
                      <a:pt x="4238" y="945"/>
                      <a:pt x="4234" y="884"/>
                      <a:pt x="4234" y="819"/>
                    </a:cubicBezTo>
                    <a:lnTo>
                      <a:pt x="4234" y="776"/>
                    </a:lnTo>
                    <a:cubicBezTo>
                      <a:pt x="4390" y="776"/>
                      <a:pt x="4546" y="771"/>
                      <a:pt x="4703" y="771"/>
                    </a:cubicBezTo>
                    <a:close/>
                    <a:moveTo>
                      <a:pt x="4095" y="776"/>
                    </a:moveTo>
                    <a:lnTo>
                      <a:pt x="4095" y="793"/>
                    </a:lnTo>
                    <a:cubicBezTo>
                      <a:pt x="4095" y="858"/>
                      <a:pt x="4104" y="923"/>
                      <a:pt x="4108" y="988"/>
                    </a:cubicBezTo>
                    <a:cubicBezTo>
                      <a:pt x="4112" y="1032"/>
                      <a:pt x="4112" y="1075"/>
                      <a:pt x="4117" y="1123"/>
                    </a:cubicBezTo>
                    <a:lnTo>
                      <a:pt x="3530" y="1140"/>
                    </a:lnTo>
                    <a:lnTo>
                      <a:pt x="3530" y="1010"/>
                    </a:lnTo>
                    <a:cubicBezTo>
                      <a:pt x="3530" y="941"/>
                      <a:pt x="3526" y="862"/>
                      <a:pt x="3522" y="793"/>
                    </a:cubicBezTo>
                    <a:cubicBezTo>
                      <a:pt x="3717" y="784"/>
                      <a:pt x="3908" y="784"/>
                      <a:pt x="4095" y="776"/>
                    </a:cubicBezTo>
                    <a:close/>
                    <a:moveTo>
                      <a:pt x="3396" y="789"/>
                    </a:moveTo>
                    <a:cubicBezTo>
                      <a:pt x="3400" y="858"/>
                      <a:pt x="3409" y="936"/>
                      <a:pt x="3409" y="1006"/>
                    </a:cubicBezTo>
                    <a:cubicBezTo>
                      <a:pt x="3409" y="1049"/>
                      <a:pt x="3413" y="1097"/>
                      <a:pt x="3413" y="1140"/>
                    </a:cubicBezTo>
                    <a:cubicBezTo>
                      <a:pt x="3213" y="1145"/>
                      <a:pt x="3009" y="1153"/>
                      <a:pt x="2805" y="1162"/>
                    </a:cubicBezTo>
                    <a:lnTo>
                      <a:pt x="2805" y="1036"/>
                    </a:lnTo>
                    <a:lnTo>
                      <a:pt x="2805" y="797"/>
                    </a:lnTo>
                    <a:cubicBezTo>
                      <a:pt x="3001" y="793"/>
                      <a:pt x="3196" y="793"/>
                      <a:pt x="3396" y="789"/>
                    </a:cubicBezTo>
                    <a:close/>
                    <a:moveTo>
                      <a:pt x="2684" y="797"/>
                    </a:moveTo>
                    <a:lnTo>
                      <a:pt x="2684" y="1036"/>
                    </a:lnTo>
                    <a:lnTo>
                      <a:pt x="2684" y="1166"/>
                    </a:lnTo>
                    <a:cubicBezTo>
                      <a:pt x="2506" y="1175"/>
                      <a:pt x="2332" y="1184"/>
                      <a:pt x="2154" y="1188"/>
                    </a:cubicBezTo>
                    <a:cubicBezTo>
                      <a:pt x="2150" y="1166"/>
                      <a:pt x="2154" y="1145"/>
                      <a:pt x="2154" y="1119"/>
                    </a:cubicBezTo>
                    <a:cubicBezTo>
                      <a:pt x="2154" y="1014"/>
                      <a:pt x="2163" y="910"/>
                      <a:pt x="2158" y="802"/>
                    </a:cubicBezTo>
                    <a:cubicBezTo>
                      <a:pt x="2332" y="797"/>
                      <a:pt x="2506" y="797"/>
                      <a:pt x="2684" y="797"/>
                    </a:cubicBezTo>
                    <a:close/>
                    <a:moveTo>
                      <a:pt x="2006" y="815"/>
                    </a:moveTo>
                    <a:cubicBezTo>
                      <a:pt x="2006" y="919"/>
                      <a:pt x="2019" y="1023"/>
                      <a:pt x="2024" y="1123"/>
                    </a:cubicBezTo>
                    <a:cubicBezTo>
                      <a:pt x="2024" y="1153"/>
                      <a:pt x="2028" y="1175"/>
                      <a:pt x="2028" y="1201"/>
                    </a:cubicBezTo>
                    <a:cubicBezTo>
                      <a:pt x="1850" y="1210"/>
                      <a:pt x="1676" y="1219"/>
                      <a:pt x="1498" y="1227"/>
                    </a:cubicBezTo>
                    <a:cubicBezTo>
                      <a:pt x="1490" y="1158"/>
                      <a:pt x="1490" y="1093"/>
                      <a:pt x="1490" y="1027"/>
                    </a:cubicBezTo>
                    <a:cubicBezTo>
                      <a:pt x="1490" y="958"/>
                      <a:pt x="1485" y="893"/>
                      <a:pt x="1481" y="819"/>
                    </a:cubicBezTo>
                    <a:cubicBezTo>
                      <a:pt x="1655" y="815"/>
                      <a:pt x="1828" y="815"/>
                      <a:pt x="2006" y="815"/>
                    </a:cubicBezTo>
                    <a:close/>
                    <a:moveTo>
                      <a:pt x="1346" y="819"/>
                    </a:moveTo>
                    <a:cubicBezTo>
                      <a:pt x="1351" y="897"/>
                      <a:pt x="1351" y="967"/>
                      <a:pt x="1355" y="1036"/>
                    </a:cubicBezTo>
                    <a:cubicBezTo>
                      <a:pt x="1359" y="1101"/>
                      <a:pt x="1368" y="1162"/>
                      <a:pt x="1373" y="1227"/>
                    </a:cubicBezTo>
                    <a:cubicBezTo>
                      <a:pt x="1177" y="1240"/>
                      <a:pt x="977" y="1245"/>
                      <a:pt x="782" y="1253"/>
                    </a:cubicBezTo>
                    <a:cubicBezTo>
                      <a:pt x="786" y="1197"/>
                      <a:pt x="782" y="1136"/>
                      <a:pt x="782" y="1080"/>
                    </a:cubicBezTo>
                    <a:cubicBezTo>
                      <a:pt x="782" y="1023"/>
                      <a:pt x="773" y="958"/>
                      <a:pt x="769" y="893"/>
                    </a:cubicBezTo>
                    <a:cubicBezTo>
                      <a:pt x="769" y="871"/>
                      <a:pt x="765" y="849"/>
                      <a:pt x="765" y="828"/>
                    </a:cubicBezTo>
                    <a:cubicBezTo>
                      <a:pt x="960" y="819"/>
                      <a:pt x="1155" y="819"/>
                      <a:pt x="1346" y="819"/>
                    </a:cubicBezTo>
                    <a:close/>
                    <a:moveTo>
                      <a:pt x="634" y="832"/>
                    </a:moveTo>
                    <a:cubicBezTo>
                      <a:pt x="634" y="858"/>
                      <a:pt x="639" y="880"/>
                      <a:pt x="639" y="906"/>
                    </a:cubicBezTo>
                    <a:lnTo>
                      <a:pt x="656" y="1088"/>
                    </a:lnTo>
                    <a:cubicBezTo>
                      <a:pt x="660" y="1140"/>
                      <a:pt x="660" y="1201"/>
                      <a:pt x="665" y="1262"/>
                    </a:cubicBezTo>
                    <a:cubicBezTo>
                      <a:pt x="491" y="1266"/>
                      <a:pt x="326" y="1275"/>
                      <a:pt x="157" y="1284"/>
                    </a:cubicBezTo>
                    <a:cubicBezTo>
                      <a:pt x="157" y="1253"/>
                      <a:pt x="148" y="1227"/>
                      <a:pt x="148" y="1197"/>
                    </a:cubicBezTo>
                    <a:cubicBezTo>
                      <a:pt x="144" y="1088"/>
                      <a:pt x="144" y="984"/>
                      <a:pt x="139" y="876"/>
                    </a:cubicBezTo>
                    <a:lnTo>
                      <a:pt x="139" y="832"/>
                    </a:lnTo>
                    <a:cubicBezTo>
                      <a:pt x="194" y="834"/>
                      <a:pt x="249" y="834"/>
                      <a:pt x="303" y="834"/>
                    </a:cubicBezTo>
                    <a:cubicBezTo>
                      <a:pt x="412" y="834"/>
                      <a:pt x="521" y="832"/>
                      <a:pt x="634" y="832"/>
                    </a:cubicBezTo>
                    <a:close/>
                    <a:moveTo>
                      <a:pt x="3773" y="1"/>
                    </a:moveTo>
                    <a:cubicBezTo>
                      <a:pt x="2510" y="1"/>
                      <a:pt x="1218" y="81"/>
                      <a:pt x="5" y="185"/>
                    </a:cubicBezTo>
                    <a:lnTo>
                      <a:pt x="5" y="680"/>
                    </a:lnTo>
                    <a:cubicBezTo>
                      <a:pt x="0" y="715"/>
                      <a:pt x="0" y="754"/>
                      <a:pt x="5" y="797"/>
                    </a:cubicBezTo>
                    <a:lnTo>
                      <a:pt x="5" y="845"/>
                    </a:lnTo>
                    <a:lnTo>
                      <a:pt x="9" y="845"/>
                    </a:lnTo>
                    <a:cubicBezTo>
                      <a:pt x="9" y="862"/>
                      <a:pt x="13" y="884"/>
                      <a:pt x="13" y="902"/>
                    </a:cubicBezTo>
                    <a:cubicBezTo>
                      <a:pt x="22" y="1010"/>
                      <a:pt x="27" y="1114"/>
                      <a:pt x="31" y="1223"/>
                    </a:cubicBezTo>
                    <a:cubicBezTo>
                      <a:pt x="35" y="1279"/>
                      <a:pt x="35" y="1340"/>
                      <a:pt x="35" y="1401"/>
                    </a:cubicBezTo>
                    <a:cubicBezTo>
                      <a:pt x="27" y="3858"/>
                      <a:pt x="13" y="6312"/>
                      <a:pt x="5" y="8773"/>
                    </a:cubicBezTo>
                    <a:cubicBezTo>
                      <a:pt x="1794" y="8756"/>
                      <a:pt x="3639" y="8674"/>
                      <a:pt x="5432" y="8656"/>
                    </a:cubicBezTo>
                    <a:cubicBezTo>
                      <a:pt x="5536" y="6155"/>
                      <a:pt x="5523" y="3611"/>
                      <a:pt x="5471" y="1123"/>
                    </a:cubicBezTo>
                    <a:lnTo>
                      <a:pt x="5458" y="1123"/>
                    </a:lnTo>
                    <a:cubicBezTo>
                      <a:pt x="5458" y="1067"/>
                      <a:pt x="5458" y="1010"/>
                      <a:pt x="5454" y="958"/>
                    </a:cubicBezTo>
                    <a:cubicBezTo>
                      <a:pt x="5454" y="841"/>
                      <a:pt x="5450" y="728"/>
                      <a:pt x="5450" y="615"/>
                    </a:cubicBezTo>
                    <a:lnTo>
                      <a:pt x="5450" y="563"/>
                    </a:lnTo>
                    <a:cubicBezTo>
                      <a:pt x="5471" y="398"/>
                      <a:pt x="5493" y="216"/>
                      <a:pt x="5463" y="55"/>
                    </a:cubicBezTo>
                    <a:cubicBezTo>
                      <a:pt x="4912" y="17"/>
                      <a:pt x="4346" y="1"/>
                      <a:pt x="37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241;p39">
                <a:extLst>
                  <a:ext uri="{FF2B5EF4-FFF2-40B4-BE49-F238E27FC236}">
                    <a16:creationId xmlns:a16="http://schemas.microsoft.com/office/drawing/2014/main" id="{208A1703-3463-E799-8606-FCC8C193E37D}"/>
                  </a:ext>
                </a:extLst>
              </p:cNvPr>
              <p:cNvSpPr/>
              <p:nvPr/>
            </p:nvSpPr>
            <p:spPr>
              <a:xfrm>
                <a:off x="2499280" y="3654558"/>
                <a:ext cx="212009" cy="373471"/>
              </a:xfrm>
              <a:custGeom>
                <a:avLst/>
                <a:gdLst/>
                <a:ahLst/>
                <a:cxnLst/>
                <a:rect l="l" t="t" r="r" b="b"/>
                <a:pathLst>
                  <a:path w="7751" h="13654" extrusionOk="0">
                    <a:moveTo>
                      <a:pt x="6803" y="1"/>
                    </a:moveTo>
                    <a:cubicBezTo>
                      <a:pt x="5023" y="1"/>
                      <a:pt x="3193" y="90"/>
                      <a:pt x="1442" y="250"/>
                    </a:cubicBezTo>
                    <a:cubicBezTo>
                      <a:pt x="1446" y="1544"/>
                      <a:pt x="1450" y="2794"/>
                      <a:pt x="1455" y="4079"/>
                    </a:cubicBezTo>
                    <a:cubicBezTo>
                      <a:pt x="1439" y="4079"/>
                      <a:pt x="1424" y="4079"/>
                      <a:pt x="1409" y="4079"/>
                    </a:cubicBezTo>
                    <a:cubicBezTo>
                      <a:pt x="969" y="4079"/>
                      <a:pt x="501" y="4192"/>
                      <a:pt x="63" y="4192"/>
                    </a:cubicBezTo>
                    <a:cubicBezTo>
                      <a:pt x="55" y="4192"/>
                      <a:pt x="47" y="4192"/>
                      <a:pt x="39" y="4192"/>
                    </a:cubicBezTo>
                    <a:lnTo>
                      <a:pt x="39" y="4192"/>
                    </a:lnTo>
                    <a:cubicBezTo>
                      <a:pt x="0" y="7344"/>
                      <a:pt x="31" y="10501"/>
                      <a:pt x="122" y="13653"/>
                    </a:cubicBezTo>
                    <a:lnTo>
                      <a:pt x="7638" y="13610"/>
                    </a:lnTo>
                    <a:cubicBezTo>
                      <a:pt x="7750" y="9098"/>
                      <a:pt x="7638" y="4522"/>
                      <a:pt x="7577" y="6"/>
                    </a:cubicBezTo>
                    <a:cubicBezTo>
                      <a:pt x="7320" y="3"/>
                      <a:pt x="7062" y="1"/>
                      <a:pt x="6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242;p39">
              <a:extLst>
                <a:ext uri="{FF2B5EF4-FFF2-40B4-BE49-F238E27FC236}">
                  <a16:creationId xmlns:a16="http://schemas.microsoft.com/office/drawing/2014/main" id="{EAA80CFC-BBDE-21FC-8ADC-06D0978B82D3}"/>
                </a:ext>
              </a:extLst>
            </p:cNvPr>
            <p:cNvSpPr/>
            <p:nvPr/>
          </p:nvSpPr>
          <p:spPr>
            <a:xfrm>
              <a:off x="2701169" y="3564924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13" y="1"/>
                  </a:moveTo>
                  <a:cubicBezTo>
                    <a:pt x="3312" y="1"/>
                    <a:pt x="3310" y="1"/>
                    <a:pt x="3309" y="1"/>
                  </a:cubicBezTo>
                  <a:cubicBezTo>
                    <a:pt x="2771" y="14"/>
                    <a:pt x="2232" y="36"/>
                    <a:pt x="1694" y="57"/>
                  </a:cubicBezTo>
                  <a:cubicBezTo>
                    <a:pt x="1160" y="70"/>
                    <a:pt x="617" y="79"/>
                    <a:pt x="83" y="114"/>
                  </a:cubicBezTo>
                  <a:cubicBezTo>
                    <a:pt x="0" y="123"/>
                    <a:pt x="0" y="240"/>
                    <a:pt x="83" y="240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7"/>
                    <a:pt x="1694" y="201"/>
                  </a:cubicBezTo>
                  <a:cubicBezTo>
                    <a:pt x="2232" y="188"/>
                    <a:pt x="2771" y="179"/>
                    <a:pt x="3309" y="157"/>
                  </a:cubicBezTo>
                  <a:cubicBezTo>
                    <a:pt x="3407" y="153"/>
                    <a:pt x="3409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43;p39">
              <a:extLst>
                <a:ext uri="{FF2B5EF4-FFF2-40B4-BE49-F238E27FC236}">
                  <a16:creationId xmlns:a16="http://schemas.microsoft.com/office/drawing/2014/main" id="{43EAD8DF-C149-3162-C0FA-F736CEE4C90F}"/>
                </a:ext>
              </a:extLst>
            </p:cNvPr>
            <p:cNvSpPr/>
            <p:nvPr/>
          </p:nvSpPr>
          <p:spPr>
            <a:xfrm>
              <a:off x="2701169" y="3585001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17" y="0"/>
                  </a:moveTo>
                  <a:cubicBezTo>
                    <a:pt x="3314" y="0"/>
                    <a:pt x="3312" y="1"/>
                    <a:pt x="3309" y="1"/>
                  </a:cubicBez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5"/>
                    <a:pt x="83" y="114"/>
                  </a:cubicBezTo>
                  <a:cubicBezTo>
                    <a:pt x="0" y="118"/>
                    <a:pt x="0" y="240"/>
                    <a:pt x="83" y="240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7"/>
                    <a:pt x="1694" y="201"/>
                  </a:cubicBezTo>
                  <a:cubicBezTo>
                    <a:pt x="2232" y="183"/>
                    <a:pt x="2771" y="179"/>
                    <a:pt x="3309" y="157"/>
                  </a:cubicBezTo>
                  <a:cubicBezTo>
                    <a:pt x="3406" y="153"/>
                    <a:pt x="3409" y="0"/>
                    <a:pt x="3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44;p39">
              <a:extLst>
                <a:ext uri="{FF2B5EF4-FFF2-40B4-BE49-F238E27FC236}">
                  <a16:creationId xmlns:a16="http://schemas.microsoft.com/office/drawing/2014/main" id="{7073AB64-B68F-80E0-868A-CA6C8C44DC22}"/>
                </a:ext>
              </a:extLst>
            </p:cNvPr>
            <p:cNvSpPr/>
            <p:nvPr/>
          </p:nvSpPr>
          <p:spPr>
            <a:xfrm>
              <a:off x="2701169" y="3604832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09" y="1"/>
                  </a:moveTo>
                  <a:cubicBezTo>
                    <a:pt x="2771" y="14"/>
                    <a:pt x="2232" y="36"/>
                    <a:pt x="1694" y="57"/>
                  </a:cubicBezTo>
                  <a:cubicBezTo>
                    <a:pt x="1160" y="75"/>
                    <a:pt x="617" y="79"/>
                    <a:pt x="83" y="114"/>
                  </a:cubicBezTo>
                  <a:cubicBezTo>
                    <a:pt x="0" y="122"/>
                    <a:pt x="0" y="240"/>
                    <a:pt x="83" y="240"/>
                  </a:cubicBezTo>
                  <a:cubicBezTo>
                    <a:pt x="124" y="240"/>
                    <a:pt x="164" y="240"/>
                    <a:pt x="205" y="240"/>
                  </a:cubicBezTo>
                  <a:cubicBezTo>
                    <a:pt x="703" y="240"/>
                    <a:pt x="1200" y="217"/>
                    <a:pt x="1694" y="205"/>
                  </a:cubicBezTo>
                  <a:cubicBezTo>
                    <a:pt x="2232" y="188"/>
                    <a:pt x="2771" y="183"/>
                    <a:pt x="3309" y="162"/>
                  </a:cubicBezTo>
                  <a:cubicBezTo>
                    <a:pt x="3409" y="162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45;p39">
              <a:extLst>
                <a:ext uri="{FF2B5EF4-FFF2-40B4-BE49-F238E27FC236}">
                  <a16:creationId xmlns:a16="http://schemas.microsoft.com/office/drawing/2014/main" id="{D32AF628-6B1D-87CF-2EC9-9B497DBF5D2E}"/>
                </a:ext>
              </a:extLst>
            </p:cNvPr>
            <p:cNvSpPr/>
            <p:nvPr/>
          </p:nvSpPr>
          <p:spPr>
            <a:xfrm>
              <a:off x="2701169" y="3624908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09" y="1"/>
                  </a:move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9"/>
                    <a:pt x="83" y="114"/>
                  </a:cubicBezTo>
                  <a:cubicBezTo>
                    <a:pt x="0" y="118"/>
                    <a:pt x="0" y="239"/>
                    <a:pt x="83" y="239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6"/>
                    <a:pt x="1694" y="200"/>
                  </a:cubicBezTo>
                  <a:cubicBezTo>
                    <a:pt x="2232" y="187"/>
                    <a:pt x="2771" y="179"/>
                    <a:pt x="3309" y="157"/>
                  </a:cubicBezTo>
                  <a:cubicBezTo>
                    <a:pt x="3409" y="153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46;p39">
              <a:extLst>
                <a:ext uri="{FF2B5EF4-FFF2-40B4-BE49-F238E27FC236}">
                  <a16:creationId xmlns:a16="http://schemas.microsoft.com/office/drawing/2014/main" id="{0A4BA805-6D38-2690-7BDD-C2CE10F985A7}"/>
                </a:ext>
              </a:extLst>
            </p:cNvPr>
            <p:cNvSpPr/>
            <p:nvPr/>
          </p:nvSpPr>
          <p:spPr>
            <a:xfrm>
              <a:off x="2701169" y="3644985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09" y="0"/>
                  </a:move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4"/>
                    <a:pt x="83" y="113"/>
                  </a:cubicBezTo>
                  <a:cubicBezTo>
                    <a:pt x="0" y="118"/>
                    <a:pt x="0" y="239"/>
                    <a:pt x="83" y="239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6"/>
                    <a:pt x="1694" y="200"/>
                  </a:cubicBezTo>
                  <a:cubicBezTo>
                    <a:pt x="2232" y="183"/>
                    <a:pt x="2771" y="178"/>
                    <a:pt x="3309" y="157"/>
                  </a:cubicBezTo>
                  <a:cubicBezTo>
                    <a:pt x="3409" y="152"/>
                    <a:pt x="3409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47;p39">
              <a:extLst>
                <a:ext uri="{FF2B5EF4-FFF2-40B4-BE49-F238E27FC236}">
                  <a16:creationId xmlns:a16="http://schemas.microsoft.com/office/drawing/2014/main" id="{968F0D11-8B7D-3A64-BEAA-63AF9FC8F834}"/>
                </a:ext>
              </a:extLst>
            </p:cNvPr>
            <p:cNvSpPr/>
            <p:nvPr/>
          </p:nvSpPr>
          <p:spPr>
            <a:xfrm>
              <a:off x="2701169" y="3664925"/>
              <a:ext cx="93245" cy="6701"/>
            </a:xfrm>
            <a:custGeom>
              <a:avLst/>
              <a:gdLst/>
              <a:ahLst/>
              <a:cxnLst/>
              <a:rect l="l" t="t" r="r" b="b"/>
              <a:pathLst>
                <a:path w="3409" h="245" extrusionOk="0">
                  <a:moveTo>
                    <a:pt x="3309" y="1"/>
                  </a:moveTo>
                  <a:cubicBezTo>
                    <a:pt x="2771" y="14"/>
                    <a:pt x="2232" y="36"/>
                    <a:pt x="1694" y="57"/>
                  </a:cubicBezTo>
                  <a:cubicBezTo>
                    <a:pt x="1160" y="75"/>
                    <a:pt x="617" y="79"/>
                    <a:pt x="83" y="118"/>
                  </a:cubicBezTo>
                  <a:cubicBezTo>
                    <a:pt x="0" y="122"/>
                    <a:pt x="0" y="244"/>
                    <a:pt x="83" y="244"/>
                  </a:cubicBezTo>
                  <a:cubicBezTo>
                    <a:pt x="118" y="244"/>
                    <a:pt x="154" y="244"/>
                    <a:pt x="189" y="244"/>
                  </a:cubicBezTo>
                  <a:cubicBezTo>
                    <a:pt x="692" y="244"/>
                    <a:pt x="1195" y="217"/>
                    <a:pt x="1694" y="205"/>
                  </a:cubicBezTo>
                  <a:cubicBezTo>
                    <a:pt x="2232" y="188"/>
                    <a:pt x="2771" y="183"/>
                    <a:pt x="3309" y="162"/>
                  </a:cubicBezTo>
                  <a:cubicBezTo>
                    <a:pt x="3409" y="157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48;p39">
              <a:extLst>
                <a:ext uri="{FF2B5EF4-FFF2-40B4-BE49-F238E27FC236}">
                  <a16:creationId xmlns:a16="http://schemas.microsoft.com/office/drawing/2014/main" id="{59A22F0B-6AB8-78DF-465E-6BD1762788DF}"/>
                </a:ext>
              </a:extLst>
            </p:cNvPr>
            <p:cNvSpPr/>
            <p:nvPr/>
          </p:nvSpPr>
          <p:spPr>
            <a:xfrm>
              <a:off x="2701169" y="3685002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13" y="1"/>
                  </a:moveTo>
                  <a:cubicBezTo>
                    <a:pt x="3312" y="1"/>
                    <a:pt x="3310" y="1"/>
                    <a:pt x="3309" y="1"/>
                  </a:cubicBezTo>
                  <a:cubicBezTo>
                    <a:pt x="2771" y="14"/>
                    <a:pt x="2232" y="35"/>
                    <a:pt x="1694" y="57"/>
                  </a:cubicBezTo>
                  <a:cubicBezTo>
                    <a:pt x="1160" y="74"/>
                    <a:pt x="617" y="79"/>
                    <a:pt x="83" y="114"/>
                  </a:cubicBezTo>
                  <a:cubicBezTo>
                    <a:pt x="0" y="122"/>
                    <a:pt x="0" y="239"/>
                    <a:pt x="83" y="239"/>
                  </a:cubicBezTo>
                  <a:cubicBezTo>
                    <a:pt x="124" y="240"/>
                    <a:pt x="164" y="240"/>
                    <a:pt x="205" y="240"/>
                  </a:cubicBezTo>
                  <a:cubicBezTo>
                    <a:pt x="703" y="240"/>
                    <a:pt x="1200" y="217"/>
                    <a:pt x="1694" y="205"/>
                  </a:cubicBezTo>
                  <a:cubicBezTo>
                    <a:pt x="2232" y="187"/>
                    <a:pt x="2771" y="183"/>
                    <a:pt x="3309" y="161"/>
                  </a:cubicBezTo>
                  <a:cubicBezTo>
                    <a:pt x="3407" y="153"/>
                    <a:pt x="3409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9;p39">
              <a:extLst>
                <a:ext uri="{FF2B5EF4-FFF2-40B4-BE49-F238E27FC236}">
                  <a16:creationId xmlns:a16="http://schemas.microsoft.com/office/drawing/2014/main" id="{79CB8C0A-4E2A-E705-8C07-6654A8CC34FD}"/>
                </a:ext>
              </a:extLst>
            </p:cNvPr>
            <p:cNvSpPr/>
            <p:nvPr/>
          </p:nvSpPr>
          <p:spPr>
            <a:xfrm>
              <a:off x="2701169" y="3705078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13" y="0"/>
                  </a:moveTo>
                  <a:cubicBezTo>
                    <a:pt x="3312" y="0"/>
                    <a:pt x="3310" y="0"/>
                    <a:pt x="3309" y="0"/>
                  </a:cubicBezTo>
                  <a:cubicBezTo>
                    <a:pt x="2771" y="9"/>
                    <a:pt x="2232" y="31"/>
                    <a:pt x="1694" y="53"/>
                  </a:cubicBezTo>
                  <a:cubicBezTo>
                    <a:pt x="1160" y="70"/>
                    <a:pt x="617" y="79"/>
                    <a:pt x="83" y="113"/>
                  </a:cubicBezTo>
                  <a:cubicBezTo>
                    <a:pt x="0" y="118"/>
                    <a:pt x="0" y="239"/>
                    <a:pt x="83" y="239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6"/>
                    <a:pt x="1694" y="200"/>
                  </a:cubicBezTo>
                  <a:cubicBezTo>
                    <a:pt x="2232" y="187"/>
                    <a:pt x="2771" y="178"/>
                    <a:pt x="3309" y="157"/>
                  </a:cubicBezTo>
                  <a:cubicBezTo>
                    <a:pt x="3407" y="152"/>
                    <a:pt x="3409" y="0"/>
                    <a:pt x="3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0;p39">
              <a:extLst>
                <a:ext uri="{FF2B5EF4-FFF2-40B4-BE49-F238E27FC236}">
                  <a16:creationId xmlns:a16="http://schemas.microsoft.com/office/drawing/2014/main" id="{B5D64ACB-7E73-D5F3-4701-36093BBC8012}"/>
                </a:ext>
              </a:extLst>
            </p:cNvPr>
            <p:cNvSpPr/>
            <p:nvPr/>
          </p:nvSpPr>
          <p:spPr>
            <a:xfrm>
              <a:off x="2701169" y="3725018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09" y="1"/>
                  </a:moveTo>
                  <a:cubicBezTo>
                    <a:pt x="2771" y="10"/>
                    <a:pt x="2232" y="31"/>
                    <a:pt x="1694" y="53"/>
                  </a:cubicBezTo>
                  <a:cubicBezTo>
                    <a:pt x="1160" y="70"/>
                    <a:pt x="617" y="75"/>
                    <a:pt x="83" y="114"/>
                  </a:cubicBezTo>
                  <a:cubicBezTo>
                    <a:pt x="0" y="118"/>
                    <a:pt x="0" y="240"/>
                    <a:pt x="83" y="240"/>
                  </a:cubicBezTo>
                  <a:cubicBezTo>
                    <a:pt x="123" y="240"/>
                    <a:pt x="164" y="240"/>
                    <a:pt x="204" y="240"/>
                  </a:cubicBezTo>
                  <a:cubicBezTo>
                    <a:pt x="702" y="240"/>
                    <a:pt x="1200" y="217"/>
                    <a:pt x="1694" y="201"/>
                  </a:cubicBezTo>
                  <a:cubicBezTo>
                    <a:pt x="2232" y="183"/>
                    <a:pt x="2771" y="179"/>
                    <a:pt x="3309" y="157"/>
                  </a:cubicBezTo>
                  <a:cubicBezTo>
                    <a:pt x="3409" y="157"/>
                    <a:pt x="3409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1;p39">
              <a:extLst>
                <a:ext uri="{FF2B5EF4-FFF2-40B4-BE49-F238E27FC236}">
                  <a16:creationId xmlns:a16="http://schemas.microsoft.com/office/drawing/2014/main" id="{CB230A7B-058C-E1C9-4D17-3B7BDAE1F8CF}"/>
                </a:ext>
              </a:extLst>
            </p:cNvPr>
            <p:cNvSpPr/>
            <p:nvPr/>
          </p:nvSpPr>
          <p:spPr>
            <a:xfrm>
              <a:off x="2701169" y="3744986"/>
              <a:ext cx="93245" cy="6592"/>
            </a:xfrm>
            <a:custGeom>
              <a:avLst/>
              <a:gdLst/>
              <a:ahLst/>
              <a:cxnLst/>
              <a:rect l="l" t="t" r="r" b="b"/>
              <a:pathLst>
                <a:path w="3409" h="241" extrusionOk="0">
                  <a:moveTo>
                    <a:pt x="3309" y="0"/>
                  </a:moveTo>
                  <a:cubicBezTo>
                    <a:pt x="2771" y="13"/>
                    <a:pt x="2232" y="35"/>
                    <a:pt x="1694" y="57"/>
                  </a:cubicBezTo>
                  <a:cubicBezTo>
                    <a:pt x="1160" y="74"/>
                    <a:pt x="617" y="78"/>
                    <a:pt x="83" y="113"/>
                  </a:cubicBezTo>
                  <a:cubicBezTo>
                    <a:pt x="0" y="122"/>
                    <a:pt x="0" y="239"/>
                    <a:pt x="83" y="239"/>
                  </a:cubicBezTo>
                  <a:cubicBezTo>
                    <a:pt x="149" y="240"/>
                    <a:pt x="214" y="241"/>
                    <a:pt x="280" y="241"/>
                  </a:cubicBezTo>
                  <a:cubicBezTo>
                    <a:pt x="752" y="241"/>
                    <a:pt x="1225" y="216"/>
                    <a:pt x="1694" y="204"/>
                  </a:cubicBezTo>
                  <a:cubicBezTo>
                    <a:pt x="2232" y="187"/>
                    <a:pt x="2771" y="183"/>
                    <a:pt x="3309" y="161"/>
                  </a:cubicBezTo>
                  <a:cubicBezTo>
                    <a:pt x="3409" y="161"/>
                    <a:pt x="3409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2;p39">
              <a:extLst>
                <a:ext uri="{FF2B5EF4-FFF2-40B4-BE49-F238E27FC236}">
                  <a16:creationId xmlns:a16="http://schemas.microsoft.com/office/drawing/2014/main" id="{DFD65EC8-EC64-6CFB-45D3-8DC1348CD674}"/>
                </a:ext>
              </a:extLst>
            </p:cNvPr>
            <p:cNvSpPr/>
            <p:nvPr/>
          </p:nvSpPr>
          <p:spPr>
            <a:xfrm>
              <a:off x="2701169" y="3765063"/>
              <a:ext cx="93245" cy="6565"/>
            </a:xfrm>
            <a:custGeom>
              <a:avLst/>
              <a:gdLst/>
              <a:ahLst/>
              <a:cxnLst/>
              <a:rect l="l" t="t" r="r" b="b"/>
              <a:pathLst>
                <a:path w="3409" h="240" extrusionOk="0">
                  <a:moveTo>
                    <a:pt x="3309" y="0"/>
                  </a:moveTo>
                  <a:cubicBezTo>
                    <a:pt x="2771" y="9"/>
                    <a:pt x="2232" y="30"/>
                    <a:pt x="1694" y="57"/>
                  </a:cubicBezTo>
                  <a:cubicBezTo>
                    <a:pt x="1160" y="70"/>
                    <a:pt x="617" y="78"/>
                    <a:pt x="83" y="113"/>
                  </a:cubicBezTo>
                  <a:cubicBezTo>
                    <a:pt x="0" y="117"/>
                    <a:pt x="0" y="239"/>
                    <a:pt x="83" y="239"/>
                  </a:cubicBezTo>
                  <a:cubicBezTo>
                    <a:pt x="123" y="239"/>
                    <a:pt x="164" y="239"/>
                    <a:pt x="204" y="239"/>
                  </a:cubicBezTo>
                  <a:cubicBezTo>
                    <a:pt x="702" y="239"/>
                    <a:pt x="1200" y="216"/>
                    <a:pt x="1694" y="200"/>
                  </a:cubicBezTo>
                  <a:cubicBezTo>
                    <a:pt x="2232" y="187"/>
                    <a:pt x="2771" y="178"/>
                    <a:pt x="3309" y="156"/>
                  </a:cubicBezTo>
                  <a:cubicBezTo>
                    <a:pt x="3409" y="152"/>
                    <a:pt x="3409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3;p39">
              <a:extLst>
                <a:ext uri="{FF2B5EF4-FFF2-40B4-BE49-F238E27FC236}">
                  <a16:creationId xmlns:a16="http://schemas.microsoft.com/office/drawing/2014/main" id="{34CFE14E-8518-0F02-544D-A539CA2AC4A5}"/>
                </a:ext>
              </a:extLst>
            </p:cNvPr>
            <p:cNvSpPr/>
            <p:nvPr/>
          </p:nvSpPr>
          <p:spPr>
            <a:xfrm>
              <a:off x="2687875" y="3988560"/>
              <a:ext cx="58808" cy="8808"/>
            </a:xfrm>
            <a:custGeom>
              <a:avLst/>
              <a:gdLst/>
              <a:ahLst/>
              <a:cxnLst/>
              <a:rect l="l" t="t" r="r" b="b"/>
              <a:pathLst>
                <a:path w="2150" h="322" extrusionOk="0">
                  <a:moveTo>
                    <a:pt x="1921" y="0"/>
                  </a:moveTo>
                  <a:cubicBezTo>
                    <a:pt x="1617" y="0"/>
                    <a:pt x="1312" y="36"/>
                    <a:pt x="1007" y="48"/>
                  </a:cubicBezTo>
                  <a:cubicBezTo>
                    <a:pt x="897" y="51"/>
                    <a:pt x="786" y="54"/>
                    <a:pt x="676" y="54"/>
                  </a:cubicBezTo>
                  <a:cubicBezTo>
                    <a:pt x="630" y="54"/>
                    <a:pt x="584" y="54"/>
                    <a:pt x="539" y="53"/>
                  </a:cubicBezTo>
                  <a:cubicBezTo>
                    <a:pt x="462" y="50"/>
                    <a:pt x="378" y="41"/>
                    <a:pt x="295" y="41"/>
                  </a:cubicBezTo>
                  <a:cubicBezTo>
                    <a:pt x="216" y="41"/>
                    <a:pt x="139" y="49"/>
                    <a:pt x="70" y="79"/>
                  </a:cubicBezTo>
                  <a:cubicBezTo>
                    <a:pt x="0" y="109"/>
                    <a:pt x="22" y="196"/>
                    <a:pt x="70" y="235"/>
                  </a:cubicBezTo>
                  <a:cubicBezTo>
                    <a:pt x="182" y="322"/>
                    <a:pt x="378" y="313"/>
                    <a:pt x="517" y="318"/>
                  </a:cubicBezTo>
                  <a:cubicBezTo>
                    <a:pt x="597" y="320"/>
                    <a:pt x="680" y="321"/>
                    <a:pt x="762" y="321"/>
                  </a:cubicBezTo>
                  <a:cubicBezTo>
                    <a:pt x="845" y="321"/>
                    <a:pt x="927" y="320"/>
                    <a:pt x="1007" y="318"/>
                  </a:cubicBezTo>
                  <a:cubicBezTo>
                    <a:pt x="1329" y="313"/>
                    <a:pt x="1654" y="313"/>
                    <a:pt x="1971" y="278"/>
                  </a:cubicBezTo>
                  <a:cubicBezTo>
                    <a:pt x="2145" y="265"/>
                    <a:pt x="2149" y="9"/>
                    <a:pt x="1971" y="1"/>
                  </a:cubicBezTo>
                  <a:cubicBezTo>
                    <a:pt x="1955" y="0"/>
                    <a:pt x="1938" y="0"/>
                    <a:pt x="1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4;p39">
              <a:extLst>
                <a:ext uri="{FF2B5EF4-FFF2-40B4-BE49-F238E27FC236}">
                  <a16:creationId xmlns:a16="http://schemas.microsoft.com/office/drawing/2014/main" id="{C82B4DDE-CC9B-3FC7-9D3E-F0440CBA2C59}"/>
                </a:ext>
              </a:extLst>
            </p:cNvPr>
            <p:cNvSpPr/>
            <p:nvPr/>
          </p:nvSpPr>
          <p:spPr>
            <a:xfrm>
              <a:off x="2689653" y="3912848"/>
              <a:ext cx="54185" cy="10777"/>
            </a:xfrm>
            <a:custGeom>
              <a:avLst/>
              <a:gdLst/>
              <a:ahLst/>
              <a:cxnLst/>
              <a:rect l="l" t="t" r="r" b="b"/>
              <a:pathLst>
                <a:path w="1981" h="394" extrusionOk="0">
                  <a:moveTo>
                    <a:pt x="1800" y="1"/>
                  </a:moveTo>
                  <a:cubicBezTo>
                    <a:pt x="1778" y="1"/>
                    <a:pt x="1756" y="7"/>
                    <a:pt x="1737" y="20"/>
                  </a:cubicBezTo>
                  <a:cubicBezTo>
                    <a:pt x="1694" y="46"/>
                    <a:pt x="1646" y="42"/>
                    <a:pt x="1594" y="46"/>
                  </a:cubicBezTo>
                  <a:cubicBezTo>
                    <a:pt x="1520" y="51"/>
                    <a:pt x="1437" y="55"/>
                    <a:pt x="1364" y="64"/>
                  </a:cubicBezTo>
                  <a:cubicBezTo>
                    <a:pt x="1212" y="72"/>
                    <a:pt x="1060" y="85"/>
                    <a:pt x="912" y="94"/>
                  </a:cubicBezTo>
                  <a:cubicBezTo>
                    <a:pt x="760" y="107"/>
                    <a:pt x="608" y="116"/>
                    <a:pt x="461" y="129"/>
                  </a:cubicBezTo>
                  <a:cubicBezTo>
                    <a:pt x="326" y="137"/>
                    <a:pt x="139" y="129"/>
                    <a:pt x="39" y="233"/>
                  </a:cubicBezTo>
                  <a:cubicBezTo>
                    <a:pt x="0" y="268"/>
                    <a:pt x="18" y="320"/>
                    <a:pt x="52" y="346"/>
                  </a:cubicBezTo>
                  <a:cubicBezTo>
                    <a:pt x="126" y="394"/>
                    <a:pt x="213" y="394"/>
                    <a:pt x="291" y="394"/>
                  </a:cubicBezTo>
                  <a:cubicBezTo>
                    <a:pt x="378" y="394"/>
                    <a:pt x="474" y="389"/>
                    <a:pt x="560" y="385"/>
                  </a:cubicBezTo>
                  <a:lnTo>
                    <a:pt x="1081" y="350"/>
                  </a:lnTo>
                  <a:lnTo>
                    <a:pt x="1602" y="320"/>
                  </a:lnTo>
                  <a:cubicBezTo>
                    <a:pt x="1724" y="311"/>
                    <a:pt x="1980" y="302"/>
                    <a:pt x="1928" y="94"/>
                  </a:cubicBezTo>
                  <a:cubicBezTo>
                    <a:pt x="1912" y="41"/>
                    <a:pt x="1856" y="1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5;p39">
              <a:extLst>
                <a:ext uri="{FF2B5EF4-FFF2-40B4-BE49-F238E27FC236}">
                  <a16:creationId xmlns:a16="http://schemas.microsoft.com/office/drawing/2014/main" id="{9BD4B394-718D-BAD0-2119-A2526CE62E73}"/>
                </a:ext>
              </a:extLst>
            </p:cNvPr>
            <p:cNvSpPr/>
            <p:nvPr/>
          </p:nvSpPr>
          <p:spPr>
            <a:xfrm>
              <a:off x="2691677" y="3897421"/>
              <a:ext cx="54842" cy="9573"/>
            </a:xfrm>
            <a:custGeom>
              <a:avLst/>
              <a:gdLst/>
              <a:ahLst/>
              <a:cxnLst/>
              <a:rect l="l" t="t" r="r" b="b"/>
              <a:pathLst>
                <a:path w="2005" h="350" extrusionOk="0">
                  <a:moveTo>
                    <a:pt x="1478" y="0"/>
                  </a:moveTo>
                  <a:cubicBezTo>
                    <a:pt x="1306" y="0"/>
                    <a:pt x="1131" y="19"/>
                    <a:pt x="964" y="37"/>
                  </a:cubicBezTo>
                  <a:cubicBezTo>
                    <a:pt x="821" y="46"/>
                    <a:pt x="673" y="63"/>
                    <a:pt x="534" y="72"/>
                  </a:cubicBezTo>
                  <a:cubicBezTo>
                    <a:pt x="391" y="85"/>
                    <a:pt x="235" y="72"/>
                    <a:pt x="96" y="115"/>
                  </a:cubicBezTo>
                  <a:cubicBezTo>
                    <a:pt x="30" y="137"/>
                    <a:pt x="0" y="232"/>
                    <a:pt x="65" y="276"/>
                  </a:cubicBezTo>
                  <a:cubicBezTo>
                    <a:pt x="191" y="345"/>
                    <a:pt x="347" y="350"/>
                    <a:pt x="491" y="350"/>
                  </a:cubicBezTo>
                  <a:cubicBezTo>
                    <a:pt x="630" y="350"/>
                    <a:pt x="777" y="341"/>
                    <a:pt x="921" y="328"/>
                  </a:cubicBezTo>
                  <a:cubicBezTo>
                    <a:pt x="1060" y="319"/>
                    <a:pt x="1207" y="306"/>
                    <a:pt x="1346" y="302"/>
                  </a:cubicBezTo>
                  <a:cubicBezTo>
                    <a:pt x="1366" y="301"/>
                    <a:pt x="1386" y="301"/>
                    <a:pt x="1407" y="301"/>
                  </a:cubicBezTo>
                  <a:cubicBezTo>
                    <a:pt x="1534" y="301"/>
                    <a:pt x="1662" y="312"/>
                    <a:pt x="1793" y="319"/>
                  </a:cubicBezTo>
                  <a:cubicBezTo>
                    <a:pt x="1795" y="319"/>
                    <a:pt x="1796" y="319"/>
                    <a:pt x="1797" y="319"/>
                  </a:cubicBezTo>
                  <a:cubicBezTo>
                    <a:pt x="1955" y="319"/>
                    <a:pt x="2005" y="71"/>
                    <a:pt x="1841" y="37"/>
                  </a:cubicBezTo>
                  <a:cubicBezTo>
                    <a:pt x="1723" y="10"/>
                    <a:pt x="1601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56;p39">
              <a:extLst>
                <a:ext uri="{FF2B5EF4-FFF2-40B4-BE49-F238E27FC236}">
                  <a16:creationId xmlns:a16="http://schemas.microsoft.com/office/drawing/2014/main" id="{9538A428-AAE9-4DBD-9D95-4E714314CEE9}"/>
                </a:ext>
              </a:extLst>
            </p:cNvPr>
            <p:cNvSpPr/>
            <p:nvPr/>
          </p:nvSpPr>
          <p:spPr>
            <a:xfrm>
              <a:off x="2520642" y="3375481"/>
              <a:ext cx="29732" cy="3611"/>
            </a:xfrm>
            <a:custGeom>
              <a:avLst/>
              <a:gdLst/>
              <a:ahLst/>
              <a:cxnLst/>
              <a:rect l="l" t="t" r="r" b="b"/>
              <a:pathLst>
                <a:path w="1087" h="132" extrusionOk="0">
                  <a:moveTo>
                    <a:pt x="344" y="1"/>
                  </a:moveTo>
                  <a:cubicBezTo>
                    <a:pt x="248" y="1"/>
                    <a:pt x="152" y="2"/>
                    <a:pt x="57" y="6"/>
                  </a:cubicBezTo>
                  <a:cubicBezTo>
                    <a:pt x="1" y="15"/>
                    <a:pt x="1" y="89"/>
                    <a:pt x="57" y="93"/>
                  </a:cubicBezTo>
                  <a:cubicBezTo>
                    <a:pt x="370" y="123"/>
                    <a:pt x="695" y="128"/>
                    <a:pt x="1012" y="132"/>
                  </a:cubicBezTo>
                  <a:cubicBezTo>
                    <a:pt x="1086" y="132"/>
                    <a:pt x="1086" y="19"/>
                    <a:pt x="1012" y="15"/>
                  </a:cubicBezTo>
                  <a:cubicBezTo>
                    <a:pt x="789" y="9"/>
                    <a:pt x="56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57;p39">
              <a:extLst>
                <a:ext uri="{FF2B5EF4-FFF2-40B4-BE49-F238E27FC236}">
                  <a16:creationId xmlns:a16="http://schemas.microsoft.com/office/drawing/2014/main" id="{0795B681-D6CB-5FF4-5820-EDAF1793FA51}"/>
                </a:ext>
              </a:extLst>
            </p:cNvPr>
            <p:cNvSpPr/>
            <p:nvPr/>
          </p:nvSpPr>
          <p:spPr>
            <a:xfrm>
              <a:off x="2617908" y="3375481"/>
              <a:ext cx="29732" cy="3611"/>
            </a:xfrm>
            <a:custGeom>
              <a:avLst/>
              <a:gdLst/>
              <a:ahLst/>
              <a:cxnLst/>
              <a:rect l="l" t="t" r="r" b="b"/>
              <a:pathLst>
                <a:path w="1087" h="132" extrusionOk="0">
                  <a:moveTo>
                    <a:pt x="344" y="1"/>
                  </a:moveTo>
                  <a:cubicBezTo>
                    <a:pt x="248" y="1"/>
                    <a:pt x="152" y="2"/>
                    <a:pt x="57" y="6"/>
                  </a:cubicBezTo>
                  <a:cubicBezTo>
                    <a:pt x="1" y="15"/>
                    <a:pt x="1" y="89"/>
                    <a:pt x="57" y="93"/>
                  </a:cubicBezTo>
                  <a:cubicBezTo>
                    <a:pt x="370" y="123"/>
                    <a:pt x="695" y="128"/>
                    <a:pt x="1012" y="132"/>
                  </a:cubicBezTo>
                  <a:cubicBezTo>
                    <a:pt x="1086" y="132"/>
                    <a:pt x="1086" y="19"/>
                    <a:pt x="1012" y="15"/>
                  </a:cubicBezTo>
                  <a:cubicBezTo>
                    <a:pt x="789" y="9"/>
                    <a:pt x="56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8;p39">
              <a:extLst>
                <a:ext uri="{FF2B5EF4-FFF2-40B4-BE49-F238E27FC236}">
                  <a16:creationId xmlns:a16="http://schemas.microsoft.com/office/drawing/2014/main" id="{2D30A993-F761-B8C4-851C-98963110681B}"/>
                </a:ext>
              </a:extLst>
            </p:cNvPr>
            <p:cNvSpPr/>
            <p:nvPr/>
          </p:nvSpPr>
          <p:spPr>
            <a:xfrm>
              <a:off x="2814353" y="3585275"/>
              <a:ext cx="6783" cy="124481"/>
            </a:xfrm>
            <a:custGeom>
              <a:avLst/>
              <a:gdLst/>
              <a:ahLst/>
              <a:cxnLst/>
              <a:rect l="l" t="t" r="r" b="b"/>
              <a:pathLst>
                <a:path w="248" h="4551" extrusionOk="0">
                  <a:moveTo>
                    <a:pt x="163" y="1"/>
                  </a:moveTo>
                  <a:cubicBezTo>
                    <a:pt x="147" y="1"/>
                    <a:pt x="131" y="10"/>
                    <a:pt x="126" y="30"/>
                  </a:cubicBezTo>
                  <a:cubicBezTo>
                    <a:pt x="83" y="195"/>
                    <a:pt x="87" y="382"/>
                    <a:pt x="83" y="555"/>
                  </a:cubicBezTo>
                  <a:cubicBezTo>
                    <a:pt x="74" y="738"/>
                    <a:pt x="70" y="929"/>
                    <a:pt x="65" y="1115"/>
                  </a:cubicBezTo>
                  <a:cubicBezTo>
                    <a:pt x="61" y="1489"/>
                    <a:pt x="52" y="1858"/>
                    <a:pt x="44" y="2231"/>
                  </a:cubicBezTo>
                  <a:cubicBezTo>
                    <a:pt x="31" y="2605"/>
                    <a:pt x="31" y="2974"/>
                    <a:pt x="31" y="3347"/>
                  </a:cubicBezTo>
                  <a:cubicBezTo>
                    <a:pt x="26" y="3720"/>
                    <a:pt x="0" y="4098"/>
                    <a:pt x="31" y="4467"/>
                  </a:cubicBezTo>
                  <a:cubicBezTo>
                    <a:pt x="37" y="4523"/>
                    <a:pt x="79" y="4551"/>
                    <a:pt x="119" y="4551"/>
                  </a:cubicBezTo>
                  <a:cubicBezTo>
                    <a:pt x="158" y="4551"/>
                    <a:pt x="196" y="4525"/>
                    <a:pt x="200" y="4472"/>
                  </a:cubicBezTo>
                  <a:cubicBezTo>
                    <a:pt x="248" y="4098"/>
                    <a:pt x="222" y="3720"/>
                    <a:pt x="226" y="3347"/>
                  </a:cubicBezTo>
                  <a:cubicBezTo>
                    <a:pt x="235" y="2974"/>
                    <a:pt x="239" y="2605"/>
                    <a:pt x="239" y="2231"/>
                  </a:cubicBezTo>
                  <a:lnTo>
                    <a:pt x="239" y="1115"/>
                  </a:lnTo>
                  <a:cubicBezTo>
                    <a:pt x="239" y="929"/>
                    <a:pt x="235" y="738"/>
                    <a:pt x="235" y="555"/>
                  </a:cubicBezTo>
                  <a:cubicBezTo>
                    <a:pt x="235" y="382"/>
                    <a:pt x="243" y="195"/>
                    <a:pt x="200" y="30"/>
                  </a:cubicBezTo>
                  <a:cubicBezTo>
                    <a:pt x="196" y="10"/>
                    <a:pt x="179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9;p39">
              <a:extLst>
                <a:ext uri="{FF2B5EF4-FFF2-40B4-BE49-F238E27FC236}">
                  <a16:creationId xmlns:a16="http://schemas.microsoft.com/office/drawing/2014/main" id="{0EA89122-7010-5062-7DBF-8BA8677D14B9}"/>
                </a:ext>
              </a:extLst>
            </p:cNvPr>
            <p:cNvSpPr/>
            <p:nvPr/>
          </p:nvSpPr>
          <p:spPr>
            <a:xfrm>
              <a:off x="2854124" y="3629804"/>
              <a:ext cx="5853" cy="73277"/>
            </a:xfrm>
            <a:custGeom>
              <a:avLst/>
              <a:gdLst/>
              <a:ahLst/>
              <a:cxnLst/>
              <a:rect l="l" t="t" r="r" b="b"/>
              <a:pathLst>
                <a:path w="214" h="2679" extrusionOk="0">
                  <a:moveTo>
                    <a:pt x="123" y="0"/>
                  </a:moveTo>
                  <a:cubicBezTo>
                    <a:pt x="106" y="0"/>
                    <a:pt x="89" y="10"/>
                    <a:pt x="83" y="34"/>
                  </a:cubicBezTo>
                  <a:cubicBezTo>
                    <a:pt x="53" y="130"/>
                    <a:pt x="66" y="238"/>
                    <a:pt x="66" y="343"/>
                  </a:cubicBezTo>
                  <a:lnTo>
                    <a:pt x="66" y="686"/>
                  </a:lnTo>
                  <a:cubicBezTo>
                    <a:pt x="66" y="911"/>
                    <a:pt x="66" y="1137"/>
                    <a:pt x="62" y="1363"/>
                  </a:cubicBezTo>
                  <a:cubicBezTo>
                    <a:pt x="53" y="1589"/>
                    <a:pt x="49" y="1815"/>
                    <a:pt x="40" y="2040"/>
                  </a:cubicBezTo>
                  <a:cubicBezTo>
                    <a:pt x="31" y="2153"/>
                    <a:pt x="27" y="2270"/>
                    <a:pt x="27" y="2379"/>
                  </a:cubicBezTo>
                  <a:cubicBezTo>
                    <a:pt x="23" y="2470"/>
                    <a:pt x="1" y="2574"/>
                    <a:pt x="49" y="2653"/>
                  </a:cubicBezTo>
                  <a:cubicBezTo>
                    <a:pt x="59" y="2670"/>
                    <a:pt x="75" y="2679"/>
                    <a:pt x="90" y="2679"/>
                  </a:cubicBezTo>
                  <a:cubicBezTo>
                    <a:pt x="105" y="2679"/>
                    <a:pt x="120" y="2670"/>
                    <a:pt x="131" y="2653"/>
                  </a:cubicBezTo>
                  <a:cubicBezTo>
                    <a:pt x="192" y="2579"/>
                    <a:pt x="174" y="2470"/>
                    <a:pt x="179" y="2379"/>
                  </a:cubicBezTo>
                  <a:cubicBezTo>
                    <a:pt x="196" y="2270"/>
                    <a:pt x="201" y="2153"/>
                    <a:pt x="201" y="2040"/>
                  </a:cubicBezTo>
                  <a:cubicBezTo>
                    <a:pt x="214" y="1815"/>
                    <a:pt x="214" y="1589"/>
                    <a:pt x="214" y="1363"/>
                  </a:cubicBezTo>
                  <a:lnTo>
                    <a:pt x="214" y="686"/>
                  </a:lnTo>
                  <a:cubicBezTo>
                    <a:pt x="214" y="573"/>
                    <a:pt x="205" y="456"/>
                    <a:pt x="201" y="343"/>
                  </a:cubicBezTo>
                  <a:cubicBezTo>
                    <a:pt x="196" y="238"/>
                    <a:pt x="205" y="130"/>
                    <a:pt x="170" y="34"/>
                  </a:cubicBezTo>
                  <a:cubicBezTo>
                    <a:pt x="163" y="14"/>
                    <a:pt x="143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0;p39">
              <a:extLst>
                <a:ext uri="{FF2B5EF4-FFF2-40B4-BE49-F238E27FC236}">
                  <a16:creationId xmlns:a16="http://schemas.microsoft.com/office/drawing/2014/main" id="{E89EF8D8-BD92-F209-7E79-7D7DC6902999}"/>
                </a:ext>
              </a:extLst>
            </p:cNvPr>
            <p:cNvSpPr/>
            <p:nvPr/>
          </p:nvSpPr>
          <p:spPr>
            <a:xfrm>
              <a:off x="2789654" y="3694767"/>
              <a:ext cx="7987" cy="97047"/>
            </a:xfrm>
            <a:custGeom>
              <a:avLst/>
              <a:gdLst/>
              <a:ahLst/>
              <a:cxnLst/>
              <a:rect l="l" t="t" r="r" b="b"/>
              <a:pathLst>
                <a:path w="292" h="3548" extrusionOk="0">
                  <a:moveTo>
                    <a:pt x="232" y="0"/>
                  </a:moveTo>
                  <a:cubicBezTo>
                    <a:pt x="227" y="0"/>
                    <a:pt x="222" y="1"/>
                    <a:pt x="217" y="4"/>
                  </a:cubicBezTo>
                  <a:cubicBezTo>
                    <a:pt x="209" y="4"/>
                    <a:pt x="204" y="8"/>
                    <a:pt x="191" y="13"/>
                  </a:cubicBezTo>
                  <a:lnTo>
                    <a:pt x="174" y="13"/>
                  </a:lnTo>
                  <a:cubicBezTo>
                    <a:pt x="165" y="13"/>
                    <a:pt x="152" y="8"/>
                    <a:pt x="143" y="8"/>
                  </a:cubicBezTo>
                  <a:lnTo>
                    <a:pt x="148" y="8"/>
                  </a:lnTo>
                  <a:cubicBezTo>
                    <a:pt x="139" y="4"/>
                    <a:pt x="126" y="4"/>
                    <a:pt x="117" y="4"/>
                  </a:cubicBezTo>
                  <a:cubicBezTo>
                    <a:pt x="104" y="8"/>
                    <a:pt x="96" y="13"/>
                    <a:pt x="87" y="26"/>
                  </a:cubicBezTo>
                  <a:cubicBezTo>
                    <a:pt x="87" y="30"/>
                    <a:pt x="87" y="30"/>
                    <a:pt x="83" y="34"/>
                  </a:cubicBezTo>
                  <a:cubicBezTo>
                    <a:pt x="57" y="43"/>
                    <a:pt x="35" y="65"/>
                    <a:pt x="35" y="100"/>
                  </a:cubicBezTo>
                  <a:cubicBezTo>
                    <a:pt x="39" y="664"/>
                    <a:pt x="39" y="1228"/>
                    <a:pt x="39" y="1789"/>
                  </a:cubicBezTo>
                  <a:cubicBezTo>
                    <a:pt x="39" y="2066"/>
                    <a:pt x="39" y="2340"/>
                    <a:pt x="31" y="2627"/>
                  </a:cubicBezTo>
                  <a:cubicBezTo>
                    <a:pt x="22" y="2904"/>
                    <a:pt x="0" y="3195"/>
                    <a:pt x="22" y="3482"/>
                  </a:cubicBezTo>
                  <a:cubicBezTo>
                    <a:pt x="26" y="3525"/>
                    <a:pt x="59" y="3547"/>
                    <a:pt x="91" y="3547"/>
                  </a:cubicBezTo>
                  <a:cubicBezTo>
                    <a:pt x="124" y="3547"/>
                    <a:pt x="156" y="3525"/>
                    <a:pt x="161" y="3482"/>
                  </a:cubicBezTo>
                  <a:cubicBezTo>
                    <a:pt x="187" y="3200"/>
                    <a:pt x="183" y="2913"/>
                    <a:pt x="174" y="2627"/>
                  </a:cubicBezTo>
                  <a:cubicBezTo>
                    <a:pt x="174" y="2349"/>
                    <a:pt x="183" y="2071"/>
                    <a:pt x="183" y="1789"/>
                  </a:cubicBezTo>
                  <a:cubicBezTo>
                    <a:pt x="187" y="1228"/>
                    <a:pt x="187" y="673"/>
                    <a:pt x="183" y="113"/>
                  </a:cubicBezTo>
                  <a:lnTo>
                    <a:pt x="187" y="113"/>
                  </a:lnTo>
                  <a:cubicBezTo>
                    <a:pt x="196" y="117"/>
                    <a:pt x="209" y="121"/>
                    <a:pt x="226" y="121"/>
                  </a:cubicBezTo>
                  <a:cubicBezTo>
                    <a:pt x="239" y="121"/>
                    <a:pt x="256" y="117"/>
                    <a:pt x="269" y="104"/>
                  </a:cubicBezTo>
                  <a:cubicBezTo>
                    <a:pt x="282" y="95"/>
                    <a:pt x="291" y="74"/>
                    <a:pt x="282" y="52"/>
                  </a:cubicBezTo>
                  <a:cubicBezTo>
                    <a:pt x="282" y="34"/>
                    <a:pt x="274" y="26"/>
                    <a:pt x="261" y="13"/>
                  </a:cubicBezTo>
                  <a:cubicBezTo>
                    <a:pt x="255" y="7"/>
                    <a:pt x="244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1;p39">
              <a:extLst>
                <a:ext uri="{FF2B5EF4-FFF2-40B4-BE49-F238E27FC236}">
                  <a16:creationId xmlns:a16="http://schemas.microsoft.com/office/drawing/2014/main" id="{A764EE4B-5DCC-991C-A93A-F5538B4DECC8}"/>
                </a:ext>
              </a:extLst>
            </p:cNvPr>
            <p:cNvSpPr/>
            <p:nvPr/>
          </p:nvSpPr>
          <p:spPr>
            <a:xfrm>
              <a:off x="2857105" y="3845342"/>
              <a:ext cx="92069" cy="189717"/>
            </a:xfrm>
            <a:custGeom>
              <a:avLst/>
              <a:gdLst/>
              <a:ahLst/>
              <a:cxnLst/>
              <a:rect l="l" t="t" r="r" b="b"/>
              <a:pathLst>
                <a:path w="3366" h="6936" extrusionOk="0">
                  <a:moveTo>
                    <a:pt x="2458" y="1"/>
                  </a:moveTo>
                  <a:cubicBezTo>
                    <a:pt x="2413" y="1"/>
                    <a:pt x="2368" y="2"/>
                    <a:pt x="2323" y="5"/>
                  </a:cubicBezTo>
                  <a:cubicBezTo>
                    <a:pt x="1959" y="22"/>
                    <a:pt x="1603" y="39"/>
                    <a:pt x="1238" y="52"/>
                  </a:cubicBezTo>
                  <a:cubicBezTo>
                    <a:pt x="869" y="65"/>
                    <a:pt x="495" y="61"/>
                    <a:pt x="131" y="126"/>
                  </a:cubicBezTo>
                  <a:cubicBezTo>
                    <a:pt x="48" y="144"/>
                    <a:pt x="0" y="235"/>
                    <a:pt x="9" y="304"/>
                  </a:cubicBezTo>
                  <a:cubicBezTo>
                    <a:pt x="22" y="391"/>
                    <a:pt x="87" y="443"/>
                    <a:pt x="174" y="447"/>
                  </a:cubicBezTo>
                  <a:cubicBezTo>
                    <a:pt x="282" y="458"/>
                    <a:pt x="390" y="462"/>
                    <a:pt x="498" y="462"/>
                  </a:cubicBezTo>
                  <a:cubicBezTo>
                    <a:pt x="700" y="462"/>
                    <a:pt x="904" y="449"/>
                    <a:pt x="1108" y="443"/>
                  </a:cubicBezTo>
                  <a:cubicBezTo>
                    <a:pt x="1407" y="430"/>
                    <a:pt x="1702" y="421"/>
                    <a:pt x="1998" y="408"/>
                  </a:cubicBezTo>
                  <a:cubicBezTo>
                    <a:pt x="2145" y="404"/>
                    <a:pt x="2289" y="400"/>
                    <a:pt x="2441" y="391"/>
                  </a:cubicBezTo>
                  <a:cubicBezTo>
                    <a:pt x="2464" y="390"/>
                    <a:pt x="2489" y="388"/>
                    <a:pt x="2514" y="388"/>
                  </a:cubicBezTo>
                  <a:cubicBezTo>
                    <a:pt x="2581" y="388"/>
                    <a:pt x="2648" y="399"/>
                    <a:pt x="2692" y="456"/>
                  </a:cubicBezTo>
                  <a:cubicBezTo>
                    <a:pt x="2740" y="521"/>
                    <a:pt x="2757" y="621"/>
                    <a:pt x="2762" y="704"/>
                  </a:cubicBezTo>
                  <a:cubicBezTo>
                    <a:pt x="2779" y="843"/>
                    <a:pt x="2784" y="990"/>
                    <a:pt x="2788" y="1129"/>
                  </a:cubicBezTo>
                  <a:cubicBezTo>
                    <a:pt x="2875" y="2345"/>
                    <a:pt x="2927" y="3569"/>
                    <a:pt x="2949" y="4789"/>
                  </a:cubicBezTo>
                  <a:lnTo>
                    <a:pt x="2962" y="5814"/>
                  </a:lnTo>
                  <a:cubicBezTo>
                    <a:pt x="2966" y="5988"/>
                    <a:pt x="2966" y="6157"/>
                    <a:pt x="2975" y="6331"/>
                  </a:cubicBezTo>
                  <a:cubicBezTo>
                    <a:pt x="2979" y="6500"/>
                    <a:pt x="2975" y="6700"/>
                    <a:pt x="3040" y="6852"/>
                  </a:cubicBezTo>
                  <a:cubicBezTo>
                    <a:pt x="3058" y="6900"/>
                    <a:pt x="3110" y="6936"/>
                    <a:pt x="3160" y="6936"/>
                  </a:cubicBezTo>
                  <a:cubicBezTo>
                    <a:pt x="3194" y="6936"/>
                    <a:pt x="3226" y="6919"/>
                    <a:pt x="3244" y="6878"/>
                  </a:cubicBezTo>
                  <a:cubicBezTo>
                    <a:pt x="3309" y="6739"/>
                    <a:pt x="3309" y="6591"/>
                    <a:pt x="3331" y="6435"/>
                  </a:cubicBezTo>
                  <a:cubicBezTo>
                    <a:pt x="3348" y="6266"/>
                    <a:pt x="3348" y="6092"/>
                    <a:pt x="3352" y="5918"/>
                  </a:cubicBezTo>
                  <a:cubicBezTo>
                    <a:pt x="3365" y="5588"/>
                    <a:pt x="3365" y="5263"/>
                    <a:pt x="3365" y="4928"/>
                  </a:cubicBezTo>
                  <a:cubicBezTo>
                    <a:pt x="3361" y="4294"/>
                    <a:pt x="3344" y="3643"/>
                    <a:pt x="3322" y="2996"/>
                  </a:cubicBezTo>
                  <a:cubicBezTo>
                    <a:pt x="3300" y="2345"/>
                    <a:pt x="3257" y="1702"/>
                    <a:pt x="3213" y="1051"/>
                  </a:cubicBezTo>
                  <a:cubicBezTo>
                    <a:pt x="3196" y="786"/>
                    <a:pt x="3196" y="495"/>
                    <a:pt x="3048" y="269"/>
                  </a:cubicBezTo>
                  <a:cubicBezTo>
                    <a:pt x="2910" y="43"/>
                    <a:pt x="2691" y="1"/>
                    <a:pt x="2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2;p39">
              <a:extLst>
                <a:ext uri="{FF2B5EF4-FFF2-40B4-BE49-F238E27FC236}">
                  <a16:creationId xmlns:a16="http://schemas.microsoft.com/office/drawing/2014/main" id="{92233368-9AFE-959E-983F-3EB144C572A9}"/>
                </a:ext>
              </a:extLst>
            </p:cNvPr>
            <p:cNvSpPr/>
            <p:nvPr/>
          </p:nvSpPr>
          <p:spPr>
            <a:xfrm>
              <a:off x="2729424" y="3804177"/>
              <a:ext cx="149919" cy="23769"/>
            </a:xfrm>
            <a:custGeom>
              <a:avLst/>
              <a:gdLst/>
              <a:ahLst/>
              <a:cxnLst/>
              <a:rect l="l" t="t" r="r" b="b"/>
              <a:pathLst>
                <a:path w="5481" h="869" extrusionOk="0">
                  <a:moveTo>
                    <a:pt x="4832" y="1"/>
                  </a:moveTo>
                  <a:cubicBezTo>
                    <a:pt x="4772" y="1"/>
                    <a:pt x="4712" y="4"/>
                    <a:pt x="4651" y="7"/>
                  </a:cubicBezTo>
                  <a:cubicBezTo>
                    <a:pt x="3123" y="94"/>
                    <a:pt x="1594" y="111"/>
                    <a:pt x="66" y="129"/>
                  </a:cubicBezTo>
                  <a:cubicBezTo>
                    <a:pt x="66" y="281"/>
                    <a:pt x="1" y="646"/>
                    <a:pt x="83" y="780"/>
                  </a:cubicBezTo>
                  <a:cubicBezTo>
                    <a:pt x="122" y="848"/>
                    <a:pt x="188" y="868"/>
                    <a:pt x="262" y="868"/>
                  </a:cubicBezTo>
                  <a:cubicBezTo>
                    <a:pt x="354" y="868"/>
                    <a:pt x="460" y="837"/>
                    <a:pt x="544" y="828"/>
                  </a:cubicBezTo>
                  <a:cubicBezTo>
                    <a:pt x="1334" y="741"/>
                    <a:pt x="2133" y="680"/>
                    <a:pt x="2932" y="654"/>
                  </a:cubicBezTo>
                  <a:cubicBezTo>
                    <a:pt x="3340" y="637"/>
                    <a:pt x="3739" y="632"/>
                    <a:pt x="4143" y="632"/>
                  </a:cubicBezTo>
                  <a:cubicBezTo>
                    <a:pt x="4343" y="632"/>
                    <a:pt x="4542" y="632"/>
                    <a:pt x="4742" y="637"/>
                  </a:cubicBezTo>
                  <a:cubicBezTo>
                    <a:pt x="4846" y="637"/>
                    <a:pt x="5031" y="675"/>
                    <a:pt x="5170" y="675"/>
                  </a:cubicBezTo>
                  <a:cubicBezTo>
                    <a:pt x="5223" y="675"/>
                    <a:pt x="5270" y="670"/>
                    <a:pt x="5302" y="654"/>
                  </a:cubicBezTo>
                  <a:cubicBezTo>
                    <a:pt x="5433" y="593"/>
                    <a:pt x="5480" y="415"/>
                    <a:pt x="5424" y="281"/>
                  </a:cubicBezTo>
                  <a:cubicBezTo>
                    <a:pt x="5363" y="146"/>
                    <a:pt x="5228" y="59"/>
                    <a:pt x="5085" y="25"/>
                  </a:cubicBezTo>
                  <a:cubicBezTo>
                    <a:pt x="5003" y="7"/>
                    <a:pt x="4918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3;p39">
              <a:extLst>
                <a:ext uri="{FF2B5EF4-FFF2-40B4-BE49-F238E27FC236}">
                  <a16:creationId xmlns:a16="http://schemas.microsoft.com/office/drawing/2014/main" id="{58BFEE56-088E-7E64-1F77-5910D4CD1A47}"/>
                </a:ext>
              </a:extLst>
            </p:cNvPr>
            <p:cNvSpPr/>
            <p:nvPr/>
          </p:nvSpPr>
          <p:spPr>
            <a:xfrm>
              <a:off x="2740228" y="3834647"/>
              <a:ext cx="131155" cy="3884"/>
            </a:xfrm>
            <a:custGeom>
              <a:avLst/>
              <a:gdLst/>
              <a:ahLst/>
              <a:cxnLst/>
              <a:rect l="l" t="t" r="r" b="b"/>
              <a:pathLst>
                <a:path w="4795" h="142" extrusionOk="0">
                  <a:moveTo>
                    <a:pt x="4716" y="0"/>
                  </a:moveTo>
                  <a:cubicBezTo>
                    <a:pt x="3926" y="9"/>
                    <a:pt x="3131" y="13"/>
                    <a:pt x="2346" y="31"/>
                  </a:cubicBezTo>
                  <a:cubicBezTo>
                    <a:pt x="1955" y="35"/>
                    <a:pt x="1564" y="40"/>
                    <a:pt x="1169" y="53"/>
                  </a:cubicBezTo>
                  <a:cubicBezTo>
                    <a:pt x="969" y="57"/>
                    <a:pt x="774" y="61"/>
                    <a:pt x="570" y="66"/>
                  </a:cubicBezTo>
                  <a:cubicBezTo>
                    <a:pt x="387" y="74"/>
                    <a:pt x="196" y="66"/>
                    <a:pt x="14" y="96"/>
                  </a:cubicBezTo>
                  <a:cubicBezTo>
                    <a:pt x="1" y="96"/>
                    <a:pt x="1" y="118"/>
                    <a:pt x="18" y="118"/>
                  </a:cubicBezTo>
                  <a:cubicBezTo>
                    <a:pt x="116" y="131"/>
                    <a:pt x="216" y="134"/>
                    <a:pt x="316" y="134"/>
                  </a:cubicBezTo>
                  <a:cubicBezTo>
                    <a:pt x="416" y="134"/>
                    <a:pt x="515" y="131"/>
                    <a:pt x="613" y="131"/>
                  </a:cubicBezTo>
                  <a:cubicBezTo>
                    <a:pt x="817" y="131"/>
                    <a:pt x="1013" y="139"/>
                    <a:pt x="1212" y="139"/>
                  </a:cubicBezTo>
                  <a:cubicBezTo>
                    <a:pt x="1340" y="141"/>
                    <a:pt x="1468" y="141"/>
                    <a:pt x="1596" y="141"/>
                  </a:cubicBezTo>
                  <a:cubicBezTo>
                    <a:pt x="1852" y="141"/>
                    <a:pt x="2110" y="139"/>
                    <a:pt x="2367" y="139"/>
                  </a:cubicBezTo>
                  <a:cubicBezTo>
                    <a:pt x="3149" y="139"/>
                    <a:pt x="3935" y="122"/>
                    <a:pt x="4716" y="118"/>
                  </a:cubicBezTo>
                  <a:cubicBezTo>
                    <a:pt x="4718" y="118"/>
                    <a:pt x="4719" y="118"/>
                    <a:pt x="4720" y="118"/>
                  </a:cubicBezTo>
                  <a:cubicBezTo>
                    <a:pt x="4794" y="118"/>
                    <a:pt x="4793" y="0"/>
                    <a:pt x="4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4;p39">
              <a:extLst>
                <a:ext uri="{FF2B5EF4-FFF2-40B4-BE49-F238E27FC236}">
                  <a16:creationId xmlns:a16="http://schemas.microsoft.com/office/drawing/2014/main" id="{BC346137-1A38-5C80-85A6-A023E70BDD63}"/>
                </a:ext>
              </a:extLst>
            </p:cNvPr>
            <p:cNvSpPr/>
            <p:nvPr/>
          </p:nvSpPr>
          <p:spPr>
            <a:xfrm>
              <a:off x="2724692" y="3787382"/>
              <a:ext cx="145488" cy="104787"/>
            </a:xfrm>
            <a:custGeom>
              <a:avLst/>
              <a:gdLst/>
              <a:ahLst/>
              <a:cxnLst/>
              <a:rect l="l" t="t" r="r" b="b"/>
              <a:pathLst>
                <a:path w="5319" h="3831" extrusionOk="0">
                  <a:moveTo>
                    <a:pt x="3982" y="0"/>
                  </a:moveTo>
                  <a:cubicBezTo>
                    <a:pt x="3547" y="0"/>
                    <a:pt x="3122" y="5"/>
                    <a:pt x="2688" y="13"/>
                  </a:cubicBezTo>
                  <a:cubicBezTo>
                    <a:pt x="1828" y="35"/>
                    <a:pt x="964" y="70"/>
                    <a:pt x="113" y="178"/>
                  </a:cubicBezTo>
                  <a:cubicBezTo>
                    <a:pt x="87" y="183"/>
                    <a:pt x="70" y="196"/>
                    <a:pt x="61" y="209"/>
                  </a:cubicBezTo>
                  <a:cubicBezTo>
                    <a:pt x="26" y="217"/>
                    <a:pt x="0" y="244"/>
                    <a:pt x="4" y="283"/>
                  </a:cubicBezTo>
                  <a:lnTo>
                    <a:pt x="22" y="2089"/>
                  </a:lnTo>
                  <a:cubicBezTo>
                    <a:pt x="26" y="2388"/>
                    <a:pt x="26" y="2684"/>
                    <a:pt x="31" y="2979"/>
                  </a:cubicBezTo>
                  <a:cubicBezTo>
                    <a:pt x="31" y="3127"/>
                    <a:pt x="31" y="3279"/>
                    <a:pt x="35" y="3422"/>
                  </a:cubicBezTo>
                  <a:cubicBezTo>
                    <a:pt x="44" y="3496"/>
                    <a:pt x="44" y="3565"/>
                    <a:pt x="48" y="3635"/>
                  </a:cubicBezTo>
                  <a:cubicBezTo>
                    <a:pt x="52" y="3700"/>
                    <a:pt x="44" y="3760"/>
                    <a:pt x="87" y="3821"/>
                  </a:cubicBezTo>
                  <a:cubicBezTo>
                    <a:pt x="91" y="3828"/>
                    <a:pt x="99" y="3831"/>
                    <a:pt x="107" y="3831"/>
                  </a:cubicBezTo>
                  <a:cubicBezTo>
                    <a:pt x="115" y="3831"/>
                    <a:pt x="124" y="3828"/>
                    <a:pt x="130" y="3821"/>
                  </a:cubicBezTo>
                  <a:cubicBezTo>
                    <a:pt x="169" y="3769"/>
                    <a:pt x="161" y="3721"/>
                    <a:pt x="169" y="3656"/>
                  </a:cubicBezTo>
                  <a:cubicBezTo>
                    <a:pt x="169" y="3582"/>
                    <a:pt x="174" y="3500"/>
                    <a:pt x="174" y="3422"/>
                  </a:cubicBezTo>
                  <a:cubicBezTo>
                    <a:pt x="178" y="3283"/>
                    <a:pt x="174" y="3140"/>
                    <a:pt x="174" y="3001"/>
                  </a:cubicBezTo>
                  <a:cubicBezTo>
                    <a:pt x="174" y="2697"/>
                    <a:pt x="169" y="2393"/>
                    <a:pt x="169" y="2089"/>
                  </a:cubicBezTo>
                  <a:cubicBezTo>
                    <a:pt x="161" y="1503"/>
                    <a:pt x="161" y="917"/>
                    <a:pt x="161" y="330"/>
                  </a:cubicBezTo>
                  <a:cubicBezTo>
                    <a:pt x="1007" y="296"/>
                    <a:pt x="1850" y="230"/>
                    <a:pt x="2692" y="209"/>
                  </a:cubicBezTo>
                  <a:cubicBezTo>
                    <a:pt x="3113" y="200"/>
                    <a:pt x="3543" y="187"/>
                    <a:pt x="3969" y="187"/>
                  </a:cubicBezTo>
                  <a:cubicBezTo>
                    <a:pt x="4177" y="187"/>
                    <a:pt x="4390" y="187"/>
                    <a:pt x="4607" y="191"/>
                  </a:cubicBezTo>
                  <a:cubicBezTo>
                    <a:pt x="4738" y="191"/>
                    <a:pt x="4880" y="208"/>
                    <a:pt x="5019" y="208"/>
                  </a:cubicBezTo>
                  <a:cubicBezTo>
                    <a:pt x="5096" y="208"/>
                    <a:pt x="5172" y="203"/>
                    <a:pt x="5245" y="187"/>
                  </a:cubicBezTo>
                  <a:cubicBezTo>
                    <a:pt x="5319" y="174"/>
                    <a:pt x="5315" y="52"/>
                    <a:pt x="5241" y="31"/>
                  </a:cubicBezTo>
                  <a:cubicBezTo>
                    <a:pt x="5143" y="7"/>
                    <a:pt x="5039" y="1"/>
                    <a:pt x="4934" y="1"/>
                  </a:cubicBezTo>
                  <a:cubicBezTo>
                    <a:pt x="4847" y="1"/>
                    <a:pt x="4759" y="5"/>
                    <a:pt x="4675" y="5"/>
                  </a:cubicBezTo>
                  <a:cubicBezTo>
                    <a:pt x="4658" y="5"/>
                    <a:pt x="4641" y="5"/>
                    <a:pt x="4624" y="5"/>
                  </a:cubicBezTo>
                  <a:cubicBezTo>
                    <a:pt x="4412" y="0"/>
                    <a:pt x="4199" y="0"/>
                    <a:pt x="3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5;p39">
              <a:extLst>
                <a:ext uri="{FF2B5EF4-FFF2-40B4-BE49-F238E27FC236}">
                  <a16:creationId xmlns:a16="http://schemas.microsoft.com/office/drawing/2014/main" id="{ADA15930-4F9D-0A74-78A9-4208A06DE1F8}"/>
                </a:ext>
              </a:extLst>
            </p:cNvPr>
            <p:cNvSpPr/>
            <p:nvPr/>
          </p:nvSpPr>
          <p:spPr>
            <a:xfrm>
              <a:off x="3062085" y="3958937"/>
              <a:ext cx="48250" cy="68272"/>
            </a:xfrm>
            <a:custGeom>
              <a:avLst/>
              <a:gdLst/>
              <a:ahLst/>
              <a:cxnLst/>
              <a:rect l="l" t="t" r="r" b="b"/>
              <a:pathLst>
                <a:path w="1764" h="2496" extrusionOk="0">
                  <a:moveTo>
                    <a:pt x="857" y="0"/>
                  </a:moveTo>
                  <a:cubicBezTo>
                    <a:pt x="755" y="0"/>
                    <a:pt x="652" y="7"/>
                    <a:pt x="548" y="15"/>
                  </a:cubicBezTo>
                  <a:cubicBezTo>
                    <a:pt x="391" y="33"/>
                    <a:pt x="218" y="46"/>
                    <a:pt x="70" y="107"/>
                  </a:cubicBezTo>
                  <a:cubicBezTo>
                    <a:pt x="1" y="141"/>
                    <a:pt x="18" y="267"/>
                    <a:pt x="92" y="276"/>
                  </a:cubicBezTo>
                  <a:cubicBezTo>
                    <a:pt x="145" y="284"/>
                    <a:pt x="199" y="287"/>
                    <a:pt x="252" y="287"/>
                  </a:cubicBezTo>
                  <a:cubicBezTo>
                    <a:pt x="337" y="287"/>
                    <a:pt x="421" y="280"/>
                    <a:pt x="504" y="280"/>
                  </a:cubicBezTo>
                  <a:cubicBezTo>
                    <a:pt x="652" y="280"/>
                    <a:pt x="791" y="293"/>
                    <a:pt x="938" y="298"/>
                  </a:cubicBezTo>
                  <a:cubicBezTo>
                    <a:pt x="1043" y="302"/>
                    <a:pt x="1195" y="293"/>
                    <a:pt x="1286" y="358"/>
                  </a:cubicBezTo>
                  <a:cubicBezTo>
                    <a:pt x="1373" y="424"/>
                    <a:pt x="1407" y="571"/>
                    <a:pt x="1425" y="675"/>
                  </a:cubicBezTo>
                  <a:cubicBezTo>
                    <a:pt x="1477" y="936"/>
                    <a:pt x="1446" y="1218"/>
                    <a:pt x="1433" y="1483"/>
                  </a:cubicBezTo>
                  <a:cubicBezTo>
                    <a:pt x="1425" y="1783"/>
                    <a:pt x="1403" y="2078"/>
                    <a:pt x="1407" y="2373"/>
                  </a:cubicBezTo>
                  <a:cubicBezTo>
                    <a:pt x="1409" y="2456"/>
                    <a:pt x="1466" y="2495"/>
                    <a:pt x="1524" y="2495"/>
                  </a:cubicBezTo>
                  <a:cubicBezTo>
                    <a:pt x="1585" y="2495"/>
                    <a:pt x="1648" y="2453"/>
                    <a:pt x="1655" y="2373"/>
                  </a:cubicBezTo>
                  <a:cubicBezTo>
                    <a:pt x="1694" y="2034"/>
                    <a:pt x="1698" y="1687"/>
                    <a:pt x="1720" y="1353"/>
                  </a:cubicBezTo>
                  <a:cubicBezTo>
                    <a:pt x="1742" y="1044"/>
                    <a:pt x="1763" y="723"/>
                    <a:pt x="1668" y="424"/>
                  </a:cubicBezTo>
                  <a:cubicBezTo>
                    <a:pt x="1624" y="293"/>
                    <a:pt x="1559" y="167"/>
                    <a:pt x="1438" y="98"/>
                  </a:cubicBezTo>
                  <a:cubicBezTo>
                    <a:pt x="1316" y="24"/>
                    <a:pt x="1164" y="11"/>
                    <a:pt x="1021" y="7"/>
                  </a:cubicBezTo>
                  <a:cubicBezTo>
                    <a:pt x="966" y="2"/>
                    <a:pt x="912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6;p39">
              <a:extLst>
                <a:ext uri="{FF2B5EF4-FFF2-40B4-BE49-F238E27FC236}">
                  <a16:creationId xmlns:a16="http://schemas.microsoft.com/office/drawing/2014/main" id="{AA37E310-1025-7154-6F54-34C259B7EBDE}"/>
                </a:ext>
              </a:extLst>
            </p:cNvPr>
            <p:cNvSpPr/>
            <p:nvPr/>
          </p:nvSpPr>
          <p:spPr>
            <a:xfrm>
              <a:off x="2962959" y="3958281"/>
              <a:ext cx="47101" cy="53447"/>
            </a:xfrm>
            <a:custGeom>
              <a:avLst/>
              <a:gdLst/>
              <a:ahLst/>
              <a:cxnLst/>
              <a:rect l="l" t="t" r="r" b="b"/>
              <a:pathLst>
                <a:path w="1722" h="1954" extrusionOk="0">
                  <a:moveTo>
                    <a:pt x="131" y="1"/>
                  </a:moveTo>
                  <a:cubicBezTo>
                    <a:pt x="67" y="1"/>
                    <a:pt x="1" y="61"/>
                    <a:pt x="25" y="126"/>
                  </a:cubicBezTo>
                  <a:cubicBezTo>
                    <a:pt x="95" y="300"/>
                    <a:pt x="238" y="448"/>
                    <a:pt x="355" y="595"/>
                  </a:cubicBezTo>
                  <a:cubicBezTo>
                    <a:pt x="485" y="752"/>
                    <a:pt x="611" y="903"/>
                    <a:pt x="741" y="1060"/>
                  </a:cubicBezTo>
                  <a:cubicBezTo>
                    <a:pt x="867" y="1212"/>
                    <a:pt x="993" y="1359"/>
                    <a:pt x="1124" y="1511"/>
                  </a:cubicBezTo>
                  <a:cubicBezTo>
                    <a:pt x="1180" y="1581"/>
                    <a:pt x="1245" y="1659"/>
                    <a:pt x="1306" y="1728"/>
                  </a:cubicBezTo>
                  <a:cubicBezTo>
                    <a:pt x="1371" y="1802"/>
                    <a:pt x="1436" y="1906"/>
                    <a:pt x="1527" y="1946"/>
                  </a:cubicBezTo>
                  <a:cubicBezTo>
                    <a:pt x="1543" y="1951"/>
                    <a:pt x="1560" y="1953"/>
                    <a:pt x="1576" y="1953"/>
                  </a:cubicBezTo>
                  <a:cubicBezTo>
                    <a:pt x="1652" y="1953"/>
                    <a:pt x="1722" y="1897"/>
                    <a:pt x="1697" y="1811"/>
                  </a:cubicBezTo>
                  <a:cubicBezTo>
                    <a:pt x="1671" y="1711"/>
                    <a:pt x="1592" y="1642"/>
                    <a:pt x="1536" y="1572"/>
                  </a:cubicBezTo>
                  <a:cubicBezTo>
                    <a:pt x="1475" y="1498"/>
                    <a:pt x="1410" y="1425"/>
                    <a:pt x="1349" y="1355"/>
                  </a:cubicBezTo>
                  <a:cubicBezTo>
                    <a:pt x="1219" y="1203"/>
                    <a:pt x="1089" y="1047"/>
                    <a:pt x="959" y="890"/>
                  </a:cubicBezTo>
                  <a:cubicBezTo>
                    <a:pt x="833" y="738"/>
                    <a:pt x="711" y="595"/>
                    <a:pt x="585" y="443"/>
                  </a:cubicBezTo>
                  <a:cubicBezTo>
                    <a:pt x="464" y="296"/>
                    <a:pt x="342" y="109"/>
                    <a:pt x="177" y="13"/>
                  </a:cubicBezTo>
                  <a:cubicBezTo>
                    <a:pt x="163" y="5"/>
                    <a:pt x="147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7;p39">
              <a:extLst>
                <a:ext uri="{FF2B5EF4-FFF2-40B4-BE49-F238E27FC236}">
                  <a16:creationId xmlns:a16="http://schemas.microsoft.com/office/drawing/2014/main" id="{E3D206D8-A7AB-1705-436A-0478FE3735B0}"/>
                </a:ext>
              </a:extLst>
            </p:cNvPr>
            <p:cNvSpPr/>
            <p:nvPr/>
          </p:nvSpPr>
          <p:spPr>
            <a:xfrm>
              <a:off x="2963014" y="3925813"/>
              <a:ext cx="50164" cy="58534"/>
            </a:xfrm>
            <a:custGeom>
              <a:avLst/>
              <a:gdLst/>
              <a:ahLst/>
              <a:cxnLst/>
              <a:rect l="l" t="t" r="r" b="b"/>
              <a:pathLst>
                <a:path w="1834" h="2140" extrusionOk="0">
                  <a:moveTo>
                    <a:pt x="72" y="0"/>
                  </a:moveTo>
                  <a:cubicBezTo>
                    <a:pt x="37" y="0"/>
                    <a:pt x="0" y="33"/>
                    <a:pt x="14" y="71"/>
                  </a:cubicBezTo>
                  <a:cubicBezTo>
                    <a:pt x="88" y="276"/>
                    <a:pt x="240" y="449"/>
                    <a:pt x="379" y="619"/>
                  </a:cubicBezTo>
                  <a:cubicBezTo>
                    <a:pt x="531" y="805"/>
                    <a:pt x="683" y="992"/>
                    <a:pt x="835" y="1179"/>
                  </a:cubicBezTo>
                  <a:cubicBezTo>
                    <a:pt x="978" y="1357"/>
                    <a:pt x="1126" y="1543"/>
                    <a:pt x="1278" y="1721"/>
                  </a:cubicBezTo>
                  <a:cubicBezTo>
                    <a:pt x="1347" y="1808"/>
                    <a:pt x="1425" y="1895"/>
                    <a:pt x="1495" y="1982"/>
                  </a:cubicBezTo>
                  <a:cubicBezTo>
                    <a:pt x="1560" y="2059"/>
                    <a:pt x="1632" y="2140"/>
                    <a:pt x="1733" y="2140"/>
                  </a:cubicBezTo>
                  <a:cubicBezTo>
                    <a:pt x="1740" y="2140"/>
                    <a:pt x="1748" y="2139"/>
                    <a:pt x="1755" y="2138"/>
                  </a:cubicBezTo>
                  <a:cubicBezTo>
                    <a:pt x="1777" y="2138"/>
                    <a:pt x="1799" y="2121"/>
                    <a:pt x="1812" y="2104"/>
                  </a:cubicBezTo>
                  <a:cubicBezTo>
                    <a:pt x="1834" y="1986"/>
                    <a:pt x="1782" y="1912"/>
                    <a:pt x="1716" y="1830"/>
                  </a:cubicBezTo>
                  <a:cubicBezTo>
                    <a:pt x="1647" y="1743"/>
                    <a:pt x="1573" y="1656"/>
                    <a:pt x="1499" y="1569"/>
                  </a:cubicBezTo>
                  <a:cubicBezTo>
                    <a:pt x="1347" y="1383"/>
                    <a:pt x="1191" y="1200"/>
                    <a:pt x="1039" y="1022"/>
                  </a:cubicBezTo>
                  <a:cubicBezTo>
                    <a:pt x="887" y="840"/>
                    <a:pt x="735" y="666"/>
                    <a:pt x="588" y="488"/>
                  </a:cubicBezTo>
                  <a:cubicBezTo>
                    <a:pt x="444" y="315"/>
                    <a:pt x="297" y="124"/>
                    <a:pt x="97" y="6"/>
                  </a:cubicBezTo>
                  <a:cubicBezTo>
                    <a:pt x="89" y="2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68;p39">
              <a:extLst>
                <a:ext uri="{FF2B5EF4-FFF2-40B4-BE49-F238E27FC236}">
                  <a16:creationId xmlns:a16="http://schemas.microsoft.com/office/drawing/2014/main" id="{F451B5D8-44F6-075E-BC7F-A16E8154D7B5}"/>
                </a:ext>
              </a:extLst>
            </p:cNvPr>
            <p:cNvSpPr/>
            <p:nvPr/>
          </p:nvSpPr>
          <p:spPr>
            <a:xfrm>
              <a:off x="2996521" y="3886672"/>
              <a:ext cx="82222" cy="140209"/>
            </a:xfrm>
            <a:custGeom>
              <a:avLst/>
              <a:gdLst/>
              <a:ahLst/>
              <a:cxnLst/>
              <a:rect l="l" t="t" r="r" b="b"/>
              <a:pathLst>
                <a:path w="3006" h="5126" extrusionOk="0">
                  <a:moveTo>
                    <a:pt x="600" y="769"/>
                  </a:moveTo>
                  <a:lnTo>
                    <a:pt x="600" y="830"/>
                  </a:lnTo>
                  <a:lnTo>
                    <a:pt x="600" y="981"/>
                  </a:lnTo>
                  <a:cubicBezTo>
                    <a:pt x="600" y="1025"/>
                    <a:pt x="609" y="1073"/>
                    <a:pt x="613" y="1116"/>
                  </a:cubicBezTo>
                  <a:cubicBezTo>
                    <a:pt x="509" y="1112"/>
                    <a:pt x="413" y="1107"/>
                    <a:pt x="309" y="1099"/>
                  </a:cubicBezTo>
                  <a:cubicBezTo>
                    <a:pt x="318" y="1047"/>
                    <a:pt x="326" y="999"/>
                    <a:pt x="326" y="951"/>
                  </a:cubicBezTo>
                  <a:cubicBezTo>
                    <a:pt x="331" y="890"/>
                    <a:pt x="331" y="830"/>
                    <a:pt x="331" y="769"/>
                  </a:cubicBezTo>
                  <a:close/>
                  <a:moveTo>
                    <a:pt x="1069" y="769"/>
                  </a:moveTo>
                  <a:cubicBezTo>
                    <a:pt x="1069" y="790"/>
                    <a:pt x="1073" y="812"/>
                    <a:pt x="1073" y="834"/>
                  </a:cubicBezTo>
                  <a:cubicBezTo>
                    <a:pt x="1078" y="882"/>
                    <a:pt x="1078" y="938"/>
                    <a:pt x="1086" y="990"/>
                  </a:cubicBezTo>
                  <a:cubicBezTo>
                    <a:pt x="1091" y="1042"/>
                    <a:pt x="1095" y="1094"/>
                    <a:pt x="1099" y="1146"/>
                  </a:cubicBezTo>
                  <a:cubicBezTo>
                    <a:pt x="982" y="1133"/>
                    <a:pt x="856" y="1129"/>
                    <a:pt x="739" y="1120"/>
                  </a:cubicBezTo>
                  <a:cubicBezTo>
                    <a:pt x="743" y="1073"/>
                    <a:pt x="743" y="1029"/>
                    <a:pt x="743" y="981"/>
                  </a:cubicBezTo>
                  <a:lnTo>
                    <a:pt x="743" y="830"/>
                  </a:lnTo>
                  <a:lnTo>
                    <a:pt x="743" y="769"/>
                  </a:lnTo>
                  <a:close/>
                  <a:moveTo>
                    <a:pt x="2814" y="756"/>
                  </a:moveTo>
                  <a:cubicBezTo>
                    <a:pt x="2814" y="812"/>
                    <a:pt x="2814" y="873"/>
                    <a:pt x="2810" y="934"/>
                  </a:cubicBezTo>
                  <a:cubicBezTo>
                    <a:pt x="2810" y="999"/>
                    <a:pt x="2806" y="1060"/>
                    <a:pt x="2806" y="1125"/>
                  </a:cubicBezTo>
                  <a:cubicBezTo>
                    <a:pt x="2701" y="1129"/>
                    <a:pt x="2597" y="1138"/>
                    <a:pt x="2489" y="1146"/>
                  </a:cubicBezTo>
                  <a:lnTo>
                    <a:pt x="2489" y="1133"/>
                  </a:lnTo>
                  <a:cubicBezTo>
                    <a:pt x="2502" y="1086"/>
                    <a:pt x="2502" y="1038"/>
                    <a:pt x="2506" y="986"/>
                  </a:cubicBezTo>
                  <a:cubicBezTo>
                    <a:pt x="2510" y="938"/>
                    <a:pt x="2510" y="895"/>
                    <a:pt x="2510" y="847"/>
                  </a:cubicBezTo>
                  <a:lnTo>
                    <a:pt x="2510" y="769"/>
                  </a:lnTo>
                  <a:lnTo>
                    <a:pt x="2510" y="760"/>
                  </a:lnTo>
                  <a:cubicBezTo>
                    <a:pt x="2619" y="756"/>
                    <a:pt x="2719" y="756"/>
                    <a:pt x="2814" y="756"/>
                  </a:cubicBezTo>
                  <a:close/>
                  <a:moveTo>
                    <a:pt x="1512" y="756"/>
                  </a:moveTo>
                  <a:cubicBezTo>
                    <a:pt x="1512" y="803"/>
                    <a:pt x="1507" y="847"/>
                    <a:pt x="1507" y="895"/>
                  </a:cubicBezTo>
                  <a:cubicBezTo>
                    <a:pt x="1507" y="973"/>
                    <a:pt x="1507" y="1042"/>
                    <a:pt x="1512" y="1112"/>
                  </a:cubicBezTo>
                  <a:cubicBezTo>
                    <a:pt x="1512" y="1120"/>
                    <a:pt x="1512" y="1138"/>
                    <a:pt x="1520" y="1151"/>
                  </a:cubicBezTo>
                  <a:cubicBezTo>
                    <a:pt x="1421" y="1151"/>
                    <a:pt x="1325" y="1146"/>
                    <a:pt x="1225" y="1138"/>
                  </a:cubicBezTo>
                  <a:lnTo>
                    <a:pt x="1225" y="1133"/>
                  </a:lnTo>
                  <a:cubicBezTo>
                    <a:pt x="1230" y="1081"/>
                    <a:pt x="1230" y="1025"/>
                    <a:pt x="1225" y="973"/>
                  </a:cubicBezTo>
                  <a:cubicBezTo>
                    <a:pt x="1221" y="916"/>
                    <a:pt x="1221" y="864"/>
                    <a:pt x="1212" y="808"/>
                  </a:cubicBezTo>
                  <a:cubicBezTo>
                    <a:pt x="1212" y="790"/>
                    <a:pt x="1208" y="769"/>
                    <a:pt x="1208" y="756"/>
                  </a:cubicBezTo>
                  <a:close/>
                  <a:moveTo>
                    <a:pt x="2380" y="756"/>
                  </a:moveTo>
                  <a:cubicBezTo>
                    <a:pt x="2380" y="782"/>
                    <a:pt x="2389" y="812"/>
                    <a:pt x="2389" y="843"/>
                  </a:cubicBezTo>
                  <a:cubicBezTo>
                    <a:pt x="2389" y="890"/>
                    <a:pt x="2393" y="934"/>
                    <a:pt x="2393" y="981"/>
                  </a:cubicBezTo>
                  <a:cubicBezTo>
                    <a:pt x="2393" y="1029"/>
                    <a:pt x="2393" y="1073"/>
                    <a:pt x="2398" y="1120"/>
                  </a:cubicBezTo>
                  <a:lnTo>
                    <a:pt x="2398" y="1146"/>
                  </a:lnTo>
                  <a:cubicBezTo>
                    <a:pt x="2289" y="1151"/>
                    <a:pt x="2180" y="1151"/>
                    <a:pt x="2072" y="1151"/>
                  </a:cubicBezTo>
                  <a:cubicBezTo>
                    <a:pt x="2072" y="1138"/>
                    <a:pt x="2076" y="1129"/>
                    <a:pt x="2076" y="1116"/>
                  </a:cubicBezTo>
                  <a:cubicBezTo>
                    <a:pt x="2085" y="1068"/>
                    <a:pt x="2089" y="1021"/>
                    <a:pt x="2094" y="964"/>
                  </a:cubicBezTo>
                  <a:cubicBezTo>
                    <a:pt x="2098" y="916"/>
                    <a:pt x="2107" y="864"/>
                    <a:pt x="2107" y="812"/>
                  </a:cubicBezTo>
                  <a:cubicBezTo>
                    <a:pt x="2107" y="790"/>
                    <a:pt x="2107" y="777"/>
                    <a:pt x="2111" y="756"/>
                  </a:cubicBezTo>
                  <a:close/>
                  <a:moveTo>
                    <a:pt x="1963" y="764"/>
                  </a:moveTo>
                  <a:lnTo>
                    <a:pt x="1963" y="812"/>
                  </a:lnTo>
                  <a:lnTo>
                    <a:pt x="1963" y="973"/>
                  </a:lnTo>
                  <a:lnTo>
                    <a:pt x="1963" y="1125"/>
                  </a:lnTo>
                  <a:cubicBezTo>
                    <a:pt x="1963" y="1138"/>
                    <a:pt x="1968" y="1151"/>
                    <a:pt x="1968" y="1168"/>
                  </a:cubicBezTo>
                  <a:cubicBezTo>
                    <a:pt x="1868" y="1155"/>
                    <a:pt x="1764" y="1155"/>
                    <a:pt x="1655" y="1155"/>
                  </a:cubicBezTo>
                  <a:lnTo>
                    <a:pt x="1655" y="1125"/>
                  </a:lnTo>
                  <a:cubicBezTo>
                    <a:pt x="1659" y="1051"/>
                    <a:pt x="1659" y="977"/>
                    <a:pt x="1659" y="908"/>
                  </a:cubicBezTo>
                  <a:cubicBezTo>
                    <a:pt x="1659" y="856"/>
                    <a:pt x="1664" y="812"/>
                    <a:pt x="1664" y="764"/>
                  </a:cubicBezTo>
                  <a:close/>
                  <a:moveTo>
                    <a:pt x="1560" y="0"/>
                  </a:moveTo>
                  <a:cubicBezTo>
                    <a:pt x="1151" y="222"/>
                    <a:pt x="743" y="456"/>
                    <a:pt x="331" y="682"/>
                  </a:cubicBezTo>
                  <a:cubicBezTo>
                    <a:pt x="279" y="712"/>
                    <a:pt x="235" y="734"/>
                    <a:pt x="192" y="760"/>
                  </a:cubicBezTo>
                  <a:cubicBezTo>
                    <a:pt x="187" y="764"/>
                    <a:pt x="179" y="769"/>
                    <a:pt x="170" y="769"/>
                  </a:cubicBezTo>
                  <a:lnTo>
                    <a:pt x="192" y="769"/>
                  </a:lnTo>
                  <a:lnTo>
                    <a:pt x="192" y="942"/>
                  </a:lnTo>
                  <a:cubicBezTo>
                    <a:pt x="192" y="990"/>
                    <a:pt x="187" y="1047"/>
                    <a:pt x="187" y="1094"/>
                  </a:cubicBezTo>
                  <a:cubicBezTo>
                    <a:pt x="174" y="1094"/>
                    <a:pt x="148" y="1094"/>
                    <a:pt x="135" y="1090"/>
                  </a:cubicBezTo>
                  <a:cubicBezTo>
                    <a:pt x="92" y="2432"/>
                    <a:pt x="40" y="3778"/>
                    <a:pt x="1" y="5115"/>
                  </a:cubicBezTo>
                  <a:cubicBezTo>
                    <a:pt x="202" y="5122"/>
                    <a:pt x="405" y="5125"/>
                    <a:pt x="609" y="5125"/>
                  </a:cubicBezTo>
                  <a:cubicBezTo>
                    <a:pt x="1404" y="5125"/>
                    <a:pt x="2221" y="5078"/>
                    <a:pt x="3001" y="5037"/>
                  </a:cubicBezTo>
                  <a:cubicBezTo>
                    <a:pt x="3005" y="3721"/>
                    <a:pt x="2975" y="2423"/>
                    <a:pt x="2979" y="1112"/>
                  </a:cubicBezTo>
                  <a:cubicBezTo>
                    <a:pt x="2966" y="1112"/>
                    <a:pt x="2953" y="1112"/>
                    <a:pt x="2940" y="1116"/>
                  </a:cubicBezTo>
                  <a:cubicBezTo>
                    <a:pt x="2945" y="1060"/>
                    <a:pt x="2945" y="999"/>
                    <a:pt x="2945" y="938"/>
                  </a:cubicBezTo>
                  <a:lnTo>
                    <a:pt x="2945" y="760"/>
                  </a:lnTo>
                  <a:lnTo>
                    <a:pt x="2949" y="760"/>
                  </a:lnTo>
                  <a:cubicBezTo>
                    <a:pt x="2949" y="760"/>
                    <a:pt x="2945" y="760"/>
                    <a:pt x="2945" y="751"/>
                  </a:cubicBezTo>
                  <a:cubicBezTo>
                    <a:pt x="2906" y="730"/>
                    <a:pt x="2862" y="708"/>
                    <a:pt x="2823" y="686"/>
                  </a:cubicBezTo>
                  <a:cubicBezTo>
                    <a:pt x="2814" y="686"/>
                    <a:pt x="2814" y="682"/>
                    <a:pt x="2810" y="682"/>
                  </a:cubicBezTo>
                  <a:cubicBezTo>
                    <a:pt x="2402" y="460"/>
                    <a:pt x="1963" y="217"/>
                    <a:pt x="1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269;p39">
              <a:extLst>
                <a:ext uri="{FF2B5EF4-FFF2-40B4-BE49-F238E27FC236}">
                  <a16:creationId xmlns:a16="http://schemas.microsoft.com/office/drawing/2014/main" id="{925C18AF-0853-ADCE-C8E7-486D617C245A}"/>
                </a:ext>
              </a:extLst>
            </p:cNvPr>
            <p:cNvSpPr/>
            <p:nvPr/>
          </p:nvSpPr>
          <p:spPr>
            <a:xfrm>
              <a:off x="3049503" y="3933581"/>
              <a:ext cx="4650" cy="68053"/>
            </a:xfrm>
            <a:custGeom>
              <a:avLst/>
              <a:gdLst/>
              <a:ahLst/>
              <a:cxnLst/>
              <a:rect l="l" t="t" r="r" b="b"/>
              <a:pathLst>
                <a:path w="170" h="2488" extrusionOk="0">
                  <a:moveTo>
                    <a:pt x="108" y="0"/>
                  </a:moveTo>
                  <a:cubicBezTo>
                    <a:pt x="82" y="0"/>
                    <a:pt x="55" y="18"/>
                    <a:pt x="52" y="52"/>
                  </a:cubicBezTo>
                  <a:cubicBezTo>
                    <a:pt x="31" y="248"/>
                    <a:pt x="39" y="456"/>
                    <a:pt x="31" y="656"/>
                  </a:cubicBezTo>
                  <a:cubicBezTo>
                    <a:pt x="26" y="864"/>
                    <a:pt x="22" y="1068"/>
                    <a:pt x="18" y="1281"/>
                  </a:cubicBezTo>
                  <a:cubicBezTo>
                    <a:pt x="9" y="1481"/>
                    <a:pt x="9" y="1681"/>
                    <a:pt x="9" y="1880"/>
                  </a:cubicBezTo>
                  <a:cubicBezTo>
                    <a:pt x="9" y="2076"/>
                    <a:pt x="0" y="2271"/>
                    <a:pt x="48" y="2471"/>
                  </a:cubicBezTo>
                  <a:cubicBezTo>
                    <a:pt x="50" y="2482"/>
                    <a:pt x="59" y="2487"/>
                    <a:pt x="68" y="2487"/>
                  </a:cubicBezTo>
                  <a:cubicBezTo>
                    <a:pt x="76" y="2487"/>
                    <a:pt x="85" y="2482"/>
                    <a:pt x="87" y="2471"/>
                  </a:cubicBezTo>
                  <a:cubicBezTo>
                    <a:pt x="131" y="2284"/>
                    <a:pt x="126" y="2093"/>
                    <a:pt x="126" y="1902"/>
                  </a:cubicBezTo>
                  <a:cubicBezTo>
                    <a:pt x="126" y="1698"/>
                    <a:pt x="131" y="1494"/>
                    <a:pt x="131" y="1281"/>
                  </a:cubicBezTo>
                  <a:lnTo>
                    <a:pt x="148" y="678"/>
                  </a:lnTo>
                  <a:cubicBezTo>
                    <a:pt x="152" y="474"/>
                    <a:pt x="170" y="261"/>
                    <a:pt x="161" y="52"/>
                  </a:cubicBezTo>
                  <a:cubicBezTo>
                    <a:pt x="161" y="18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FFE0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270;p39">
              <a:extLst>
                <a:ext uri="{FF2B5EF4-FFF2-40B4-BE49-F238E27FC236}">
                  <a16:creationId xmlns:a16="http://schemas.microsoft.com/office/drawing/2014/main" id="{7F3BE653-833E-060E-40C6-C083C109A3A6}"/>
                </a:ext>
              </a:extLst>
            </p:cNvPr>
            <p:cNvSpPr/>
            <p:nvPr/>
          </p:nvSpPr>
          <p:spPr>
            <a:xfrm>
              <a:off x="3062194" y="3934320"/>
              <a:ext cx="4076" cy="77298"/>
            </a:xfrm>
            <a:custGeom>
              <a:avLst/>
              <a:gdLst/>
              <a:ahLst/>
              <a:cxnLst/>
              <a:rect l="l" t="t" r="r" b="b"/>
              <a:pathLst>
                <a:path w="149" h="2826" extrusionOk="0">
                  <a:moveTo>
                    <a:pt x="90" y="0"/>
                  </a:moveTo>
                  <a:cubicBezTo>
                    <a:pt x="63" y="0"/>
                    <a:pt x="36" y="19"/>
                    <a:pt x="36" y="56"/>
                  </a:cubicBezTo>
                  <a:cubicBezTo>
                    <a:pt x="31" y="520"/>
                    <a:pt x="23" y="985"/>
                    <a:pt x="23" y="1454"/>
                  </a:cubicBezTo>
                  <a:cubicBezTo>
                    <a:pt x="23" y="1684"/>
                    <a:pt x="18" y="1905"/>
                    <a:pt x="18" y="2131"/>
                  </a:cubicBezTo>
                  <a:cubicBezTo>
                    <a:pt x="18" y="2253"/>
                    <a:pt x="18" y="2370"/>
                    <a:pt x="14" y="2492"/>
                  </a:cubicBezTo>
                  <a:cubicBezTo>
                    <a:pt x="14" y="2596"/>
                    <a:pt x="1" y="2713"/>
                    <a:pt x="40" y="2813"/>
                  </a:cubicBezTo>
                  <a:cubicBezTo>
                    <a:pt x="43" y="2818"/>
                    <a:pt x="53" y="2826"/>
                    <a:pt x="63" y="2826"/>
                  </a:cubicBezTo>
                  <a:cubicBezTo>
                    <a:pt x="69" y="2826"/>
                    <a:pt x="74" y="2823"/>
                    <a:pt x="79" y="2817"/>
                  </a:cubicBezTo>
                  <a:cubicBezTo>
                    <a:pt x="118" y="2730"/>
                    <a:pt x="109" y="2626"/>
                    <a:pt x="118" y="2526"/>
                  </a:cubicBezTo>
                  <a:cubicBezTo>
                    <a:pt x="118" y="2413"/>
                    <a:pt x="122" y="2301"/>
                    <a:pt x="122" y="2192"/>
                  </a:cubicBezTo>
                  <a:cubicBezTo>
                    <a:pt x="127" y="1953"/>
                    <a:pt x="127" y="1714"/>
                    <a:pt x="131" y="1471"/>
                  </a:cubicBezTo>
                  <a:lnTo>
                    <a:pt x="148" y="56"/>
                  </a:lnTo>
                  <a:cubicBezTo>
                    <a:pt x="146" y="19"/>
                    <a:pt x="118" y="0"/>
                    <a:pt x="90" y="0"/>
                  </a:cubicBezTo>
                  <a:close/>
                </a:path>
              </a:pathLst>
            </a:custGeom>
            <a:solidFill>
              <a:srgbClr val="FFE0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271;p39">
              <a:extLst>
                <a:ext uri="{FF2B5EF4-FFF2-40B4-BE49-F238E27FC236}">
                  <a16:creationId xmlns:a16="http://schemas.microsoft.com/office/drawing/2014/main" id="{C58D75EF-5F2D-A4D3-82E5-744A60C6C61D}"/>
                </a:ext>
              </a:extLst>
            </p:cNvPr>
            <p:cNvSpPr/>
            <p:nvPr/>
          </p:nvSpPr>
          <p:spPr>
            <a:xfrm>
              <a:off x="2532240" y="3784291"/>
              <a:ext cx="8260" cy="222048"/>
            </a:xfrm>
            <a:custGeom>
              <a:avLst/>
              <a:gdLst/>
              <a:ahLst/>
              <a:cxnLst/>
              <a:rect l="l" t="t" r="r" b="b"/>
              <a:pathLst>
                <a:path w="302" h="8118" extrusionOk="0">
                  <a:moveTo>
                    <a:pt x="77" y="0"/>
                  </a:moveTo>
                  <a:cubicBezTo>
                    <a:pt x="38" y="0"/>
                    <a:pt x="0" y="27"/>
                    <a:pt x="2" y="79"/>
                  </a:cubicBezTo>
                  <a:cubicBezTo>
                    <a:pt x="72" y="2171"/>
                    <a:pt x="115" y="4273"/>
                    <a:pt x="124" y="6370"/>
                  </a:cubicBezTo>
                  <a:cubicBezTo>
                    <a:pt x="124" y="6661"/>
                    <a:pt x="132" y="6956"/>
                    <a:pt x="132" y="7247"/>
                  </a:cubicBezTo>
                  <a:cubicBezTo>
                    <a:pt x="132" y="7390"/>
                    <a:pt x="132" y="7534"/>
                    <a:pt x="137" y="7677"/>
                  </a:cubicBezTo>
                  <a:cubicBezTo>
                    <a:pt x="141" y="7816"/>
                    <a:pt x="141" y="7977"/>
                    <a:pt x="189" y="8111"/>
                  </a:cubicBezTo>
                  <a:cubicBezTo>
                    <a:pt x="193" y="8115"/>
                    <a:pt x="199" y="8118"/>
                    <a:pt x="204" y="8118"/>
                  </a:cubicBezTo>
                  <a:cubicBezTo>
                    <a:pt x="210" y="8118"/>
                    <a:pt x="215" y="8115"/>
                    <a:pt x="219" y="8111"/>
                  </a:cubicBezTo>
                  <a:cubicBezTo>
                    <a:pt x="302" y="7885"/>
                    <a:pt x="271" y="7603"/>
                    <a:pt x="271" y="7356"/>
                  </a:cubicBezTo>
                  <a:lnTo>
                    <a:pt x="271" y="6565"/>
                  </a:lnTo>
                  <a:cubicBezTo>
                    <a:pt x="271" y="6044"/>
                    <a:pt x="267" y="5515"/>
                    <a:pt x="263" y="4998"/>
                  </a:cubicBezTo>
                  <a:cubicBezTo>
                    <a:pt x="250" y="3947"/>
                    <a:pt x="228" y="2905"/>
                    <a:pt x="206" y="1859"/>
                  </a:cubicBezTo>
                  <a:cubicBezTo>
                    <a:pt x="193" y="1268"/>
                    <a:pt x="180" y="669"/>
                    <a:pt x="159" y="79"/>
                  </a:cubicBezTo>
                  <a:cubicBezTo>
                    <a:pt x="156" y="27"/>
                    <a:pt x="11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272;p39">
              <a:extLst>
                <a:ext uri="{FF2B5EF4-FFF2-40B4-BE49-F238E27FC236}">
                  <a16:creationId xmlns:a16="http://schemas.microsoft.com/office/drawing/2014/main" id="{76819FA3-6A0A-7051-2B35-9B6489D48169}"/>
                </a:ext>
              </a:extLst>
            </p:cNvPr>
            <p:cNvSpPr/>
            <p:nvPr/>
          </p:nvSpPr>
          <p:spPr>
            <a:xfrm>
              <a:off x="2601633" y="3696189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2"/>
                  </a:cubicBezTo>
                  <a:cubicBezTo>
                    <a:pt x="1290" y="26"/>
                    <a:pt x="1052" y="39"/>
                    <a:pt x="808" y="48"/>
                  </a:cubicBezTo>
                  <a:cubicBezTo>
                    <a:pt x="678" y="56"/>
                    <a:pt x="552" y="61"/>
                    <a:pt x="422" y="69"/>
                  </a:cubicBezTo>
                  <a:cubicBezTo>
                    <a:pt x="305" y="82"/>
                    <a:pt x="179" y="78"/>
                    <a:pt x="66" y="113"/>
                  </a:cubicBezTo>
                  <a:cubicBezTo>
                    <a:pt x="10" y="134"/>
                    <a:pt x="1" y="221"/>
                    <a:pt x="66" y="239"/>
                  </a:cubicBezTo>
                  <a:cubicBezTo>
                    <a:pt x="108" y="247"/>
                    <a:pt x="151" y="250"/>
                    <a:pt x="194" y="250"/>
                  </a:cubicBezTo>
                  <a:cubicBezTo>
                    <a:pt x="263" y="250"/>
                    <a:pt x="334" y="243"/>
                    <a:pt x="400" y="243"/>
                  </a:cubicBezTo>
                  <a:cubicBezTo>
                    <a:pt x="531" y="239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7"/>
                    <a:pt x="3162" y="13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273;p39">
              <a:extLst>
                <a:ext uri="{FF2B5EF4-FFF2-40B4-BE49-F238E27FC236}">
                  <a16:creationId xmlns:a16="http://schemas.microsoft.com/office/drawing/2014/main" id="{C5267E69-6581-F34E-6925-19E640290306}"/>
                </a:ext>
              </a:extLst>
            </p:cNvPr>
            <p:cNvSpPr/>
            <p:nvPr/>
          </p:nvSpPr>
          <p:spPr>
            <a:xfrm>
              <a:off x="2601633" y="3721599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2"/>
                  </a:cubicBezTo>
                  <a:cubicBezTo>
                    <a:pt x="1290" y="26"/>
                    <a:pt x="1052" y="39"/>
                    <a:pt x="808" y="48"/>
                  </a:cubicBezTo>
                  <a:cubicBezTo>
                    <a:pt x="678" y="52"/>
                    <a:pt x="552" y="61"/>
                    <a:pt x="422" y="69"/>
                  </a:cubicBezTo>
                  <a:cubicBezTo>
                    <a:pt x="305" y="82"/>
                    <a:pt x="179" y="74"/>
                    <a:pt x="66" y="113"/>
                  </a:cubicBezTo>
                  <a:cubicBezTo>
                    <a:pt x="10" y="135"/>
                    <a:pt x="1" y="221"/>
                    <a:pt x="66" y="239"/>
                  </a:cubicBezTo>
                  <a:cubicBezTo>
                    <a:pt x="108" y="247"/>
                    <a:pt x="151" y="250"/>
                    <a:pt x="194" y="250"/>
                  </a:cubicBezTo>
                  <a:cubicBezTo>
                    <a:pt x="263" y="250"/>
                    <a:pt x="334" y="243"/>
                    <a:pt x="400" y="243"/>
                  </a:cubicBezTo>
                  <a:cubicBezTo>
                    <a:pt x="531" y="239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7"/>
                    <a:pt x="3162" y="4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274;p39">
              <a:extLst>
                <a:ext uri="{FF2B5EF4-FFF2-40B4-BE49-F238E27FC236}">
                  <a16:creationId xmlns:a16="http://schemas.microsoft.com/office/drawing/2014/main" id="{E661195B-752B-5F90-244F-6D3E1123FFCB}"/>
                </a:ext>
              </a:extLst>
            </p:cNvPr>
            <p:cNvSpPr/>
            <p:nvPr/>
          </p:nvSpPr>
          <p:spPr>
            <a:xfrm>
              <a:off x="2601633" y="3746982"/>
              <a:ext cx="86489" cy="6865"/>
            </a:xfrm>
            <a:custGeom>
              <a:avLst/>
              <a:gdLst/>
              <a:ahLst/>
              <a:cxnLst/>
              <a:rect l="l" t="t" r="r" b="b"/>
              <a:pathLst>
                <a:path w="3162" h="251" extrusionOk="0">
                  <a:moveTo>
                    <a:pt x="2607" y="0"/>
                  </a:moveTo>
                  <a:cubicBezTo>
                    <a:pt x="2249" y="0"/>
                    <a:pt x="1891" y="10"/>
                    <a:pt x="1534" y="23"/>
                  </a:cubicBezTo>
                  <a:cubicBezTo>
                    <a:pt x="1290" y="27"/>
                    <a:pt x="1052" y="36"/>
                    <a:pt x="808" y="49"/>
                  </a:cubicBezTo>
                  <a:cubicBezTo>
                    <a:pt x="678" y="53"/>
                    <a:pt x="552" y="58"/>
                    <a:pt x="422" y="71"/>
                  </a:cubicBezTo>
                  <a:cubicBezTo>
                    <a:pt x="305" y="79"/>
                    <a:pt x="179" y="75"/>
                    <a:pt x="66" y="114"/>
                  </a:cubicBezTo>
                  <a:cubicBezTo>
                    <a:pt x="10" y="136"/>
                    <a:pt x="1" y="223"/>
                    <a:pt x="66" y="240"/>
                  </a:cubicBezTo>
                  <a:cubicBezTo>
                    <a:pt x="108" y="248"/>
                    <a:pt x="151" y="251"/>
                    <a:pt x="194" y="251"/>
                  </a:cubicBezTo>
                  <a:cubicBezTo>
                    <a:pt x="263" y="251"/>
                    <a:pt x="334" y="244"/>
                    <a:pt x="400" y="244"/>
                  </a:cubicBezTo>
                  <a:cubicBezTo>
                    <a:pt x="531" y="240"/>
                    <a:pt x="657" y="231"/>
                    <a:pt x="787" y="231"/>
                  </a:cubicBezTo>
                  <a:cubicBezTo>
                    <a:pt x="1034" y="223"/>
                    <a:pt x="1286" y="218"/>
                    <a:pt x="1534" y="218"/>
                  </a:cubicBezTo>
                  <a:cubicBezTo>
                    <a:pt x="1758" y="214"/>
                    <a:pt x="1982" y="212"/>
                    <a:pt x="2207" y="212"/>
                  </a:cubicBezTo>
                  <a:cubicBezTo>
                    <a:pt x="2482" y="212"/>
                    <a:pt x="2757" y="215"/>
                    <a:pt x="3032" y="223"/>
                  </a:cubicBezTo>
                  <a:cubicBezTo>
                    <a:pt x="3162" y="210"/>
                    <a:pt x="3162" y="5"/>
                    <a:pt x="3032" y="5"/>
                  </a:cubicBezTo>
                  <a:cubicBezTo>
                    <a:pt x="2890" y="2"/>
                    <a:pt x="2748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275;p39">
              <a:extLst>
                <a:ext uri="{FF2B5EF4-FFF2-40B4-BE49-F238E27FC236}">
                  <a16:creationId xmlns:a16="http://schemas.microsoft.com/office/drawing/2014/main" id="{EB17C053-840E-8C9C-BA05-0F7DAB42EA04}"/>
                </a:ext>
              </a:extLst>
            </p:cNvPr>
            <p:cNvSpPr/>
            <p:nvPr/>
          </p:nvSpPr>
          <p:spPr>
            <a:xfrm>
              <a:off x="2601633" y="3772202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1"/>
                  </a:cubicBezTo>
                  <a:cubicBezTo>
                    <a:pt x="1290" y="26"/>
                    <a:pt x="1052" y="39"/>
                    <a:pt x="808" y="47"/>
                  </a:cubicBezTo>
                  <a:cubicBezTo>
                    <a:pt x="678" y="56"/>
                    <a:pt x="552" y="60"/>
                    <a:pt x="422" y="69"/>
                  </a:cubicBezTo>
                  <a:cubicBezTo>
                    <a:pt x="305" y="78"/>
                    <a:pt x="179" y="78"/>
                    <a:pt x="66" y="113"/>
                  </a:cubicBezTo>
                  <a:cubicBezTo>
                    <a:pt x="10" y="130"/>
                    <a:pt x="1" y="221"/>
                    <a:pt x="66" y="238"/>
                  </a:cubicBezTo>
                  <a:cubicBezTo>
                    <a:pt x="108" y="247"/>
                    <a:pt x="151" y="249"/>
                    <a:pt x="194" y="249"/>
                  </a:cubicBezTo>
                  <a:cubicBezTo>
                    <a:pt x="263" y="249"/>
                    <a:pt x="334" y="243"/>
                    <a:pt x="400" y="243"/>
                  </a:cubicBezTo>
                  <a:cubicBezTo>
                    <a:pt x="531" y="238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7"/>
                    <a:pt x="3162" y="13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276;p39">
              <a:extLst>
                <a:ext uri="{FF2B5EF4-FFF2-40B4-BE49-F238E27FC236}">
                  <a16:creationId xmlns:a16="http://schemas.microsoft.com/office/drawing/2014/main" id="{8E460643-6F8B-0890-6CAE-D18B54AB1C38}"/>
                </a:ext>
              </a:extLst>
            </p:cNvPr>
            <p:cNvSpPr/>
            <p:nvPr/>
          </p:nvSpPr>
          <p:spPr>
            <a:xfrm>
              <a:off x="2601633" y="3797612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1"/>
                  </a:moveTo>
                  <a:cubicBezTo>
                    <a:pt x="2265" y="1"/>
                    <a:pt x="1899" y="9"/>
                    <a:pt x="1534" y="21"/>
                  </a:cubicBezTo>
                  <a:cubicBezTo>
                    <a:pt x="1290" y="26"/>
                    <a:pt x="1052" y="39"/>
                    <a:pt x="808" y="48"/>
                  </a:cubicBezTo>
                  <a:cubicBezTo>
                    <a:pt x="678" y="52"/>
                    <a:pt x="552" y="61"/>
                    <a:pt x="422" y="69"/>
                  </a:cubicBezTo>
                  <a:cubicBezTo>
                    <a:pt x="305" y="74"/>
                    <a:pt x="179" y="74"/>
                    <a:pt x="66" y="113"/>
                  </a:cubicBezTo>
                  <a:cubicBezTo>
                    <a:pt x="10" y="130"/>
                    <a:pt x="1" y="221"/>
                    <a:pt x="66" y="239"/>
                  </a:cubicBezTo>
                  <a:cubicBezTo>
                    <a:pt x="108" y="247"/>
                    <a:pt x="151" y="250"/>
                    <a:pt x="194" y="250"/>
                  </a:cubicBezTo>
                  <a:cubicBezTo>
                    <a:pt x="263" y="250"/>
                    <a:pt x="334" y="243"/>
                    <a:pt x="400" y="243"/>
                  </a:cubicBezTo>
                  <a:cubicBezTo>
                    <a:pt x="531" y="239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3"/>
                    <a:pt x="3162" y="4"/>
                    <a:pt x="3032" y="4"/>
                  </a:cubicBezTo>
                  <a:cubicBezTo>
                    <a:pt x="2898" y="2"/>
                    <a:pt x="2764" y="1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1277;p39">
              <a:extLst>
                <a:ext uri="{FF2B5EF4-FFF2-40B4-BE49-F238E27FC236}">
                  <a16:creationId xmlns:a16="http://schemas.microsoft.com/office/drawing/2014/main" id="{3A884B8F-7431-A9EA-5ADA-CC0E29FE7555}"/>
                </a:ext>
              </a:extLst>
            </p:cNvPr>
            <p:cNvSpPr/>
            <p:nvPr/>
          </p:nvSpPr>
          <p:spPr>
            <a:xfrm>
              <a:off x="2601633" y="3822858"/>
              <a:ext cx="86489" cy="6811"/>
            </a:xfrm>
            <a:custGeom>
              <a:avLst/>
              <a:gdLst/>
              <a:ahLst/>
              <a:cxnLst/>
              <a:rect l="l" t="t" r="r" b="b"/>
              <a:pathLst>
                <a:path w="3162" h="249" extrusionOk="0">
                  <a:moveTo>
                    <a:pt x="2593" y="1"/>
                  </a:moveTo>
                  <a:cubicBezTo>
                    <a:pt x="2240" y="1"/>
                    <a:pt x="1887" y="10"/>
                    <a:pt x="1534" y="19"/>
                  </a:cubicBezTo>
                  <a:cubicBezTo>
                    <a:pt x="1290" y="28"/>
                    <a:pt x="1052" y="36"/>
                    <a:pt x="808" y="49"/>
                  </a:cubicBezTo>
                  <a:cubicBezTo>
                    <a:pt x="678" y="54"/>
                    <a:pt x="552" y="58"/>
                    <a:pt x="422" y="71"/>
                  </a:cubicBezTo>
                  <a:cubicBezTo>
                    <a:pt x="305" y="80"/>
                    <a:pt x="179" y="75"/>
                    <a:pt x="66" y="114"/>
                  </a:cubicBezTo>
                  <a:cubicBezTo>
                    <a:pt x="10" y="136"/>
                    <a:pt x="1" y="223"/>
                    <a:pt x="66" y="236"/>
                  </a:cubicBezTo>
                  <a:cubicBezTo>
                    <a:pt x="115" y="246"/>
                    <a:pt x="167" y="249"/>
                    <a:pt x="218" y="249"/>
                  </a:cubicBezTo>
                  <a:cubicBezTo>
                    <a:pt x="279" y="249"/>
                    <a:pt x="341" y="245"/>
                    <a:pt x="400" y="245"/>
                  </a:cubicBezTo>
                  <a:cubicBezTo>
                    <a:pt x="531" y="236"/>
                    <a:pt x="657" y="232"/>
                    <a:pt x="787" y="232"/>
                  </a:cubicBezTo>
                  <a:cubicBezTo>
                    <a:pt x="1034" y="223"/>
                    <a:pt x="1286" y="214"/>
                    <a:pt x="1534" y="214"/>
                  </a:cubicBezTo>
                  <a:cubicBezTo>
                    <a:pt x="1716" y="213"/>
                    <a:pt x="1899" y="212"/>
                    <a:pt x="2082" y="212"/>
                  </a:cubicBezTo>
                  <a:cubicBezTo>
                    <a:pt x="2398" y="212"/>
                    <a:pt x="2715" y="215"/>
                    <a:pt x="3032" y="223"/>
                  </a:cubicBezTo>
                  <a:cubicBezTo>
                    <a:pt x="3162" y="214"/>
                    <a:pt x="3162" y="10"/>
                    <a:pt x="3032" y="6"/>
                  </a:cubicBezTo>
                  <a:cubicBezTo>
                    <a:pt x="2885" y="2"/>
                    <a:pt x="2739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1278;p39">
              <a:extLst>
                <a:ext uri="{FF2B5EF4-FFF2-40B4-BE49-F238E27FC236}">
                  <a16:creationId xmlns:a16="http://schemas.microsoft.com/office/drawing/2014/main" id="{459CF8AB-A1AA-31CD-83D9-6F143AEE2625}"/>
                </a:ext>
              </a:extLst>
            </p:cNvPr>
            <p:cNvSpPr/>
            <p:nvPr/>
          </p:nvSpPr>
          <p:spPr>
            <a:xfrm>
              <a:off x="2601633" y="3848214"/>
              <a:ext cx="86489" cy="6838"/>
            </a:xfrm>
            <a:custGeom>
              <a:avLst/>
              <a:gdLst/>
              <a:ahLst/>
              <a:cxnLst/>
              <a:rect l="l" t="t" r="r" b="b"/>
              <a:pathLst>
                <a:path w="3162" h="250" extrusionOk="0">
                  <a:moveTo>
                    <a:pt x="2630" y="0"/>
                  </a:moveTo>
                  <a:cubicBezTo>
                    <a:pt x="2265" y="0"/>
                    <a:pt x="1899" y="8"/>
                    <a:pt x="1534" y="21"/>
                  </a:cubicBezTo>
                  <a:cubicBezTo>
                    <a:pt x="1290" y="25"/>
                    <a:pt x="1052" y="39"/>
                    <a:pt x="808" y="47"/>
                  </a:cubicBezTo>
                  <a:cubicBezTo>
                    <a:pt x="678" y="56"/>
                    <a:pt x="552" y="60"/>
                    <a:pt x="422" y="69"/>
                  </a:cubicBezTo>
                  <a:cubicBezTo>
                    <a:pt x="305" y="82"/>
                    <a:pt x="179" y="78"/>
                    <a:pt x="66" y="112"/>
                  </a:cubicBezTo>
                  <a:cubicBezTo>
                    <a:pt x="10" y="134"/>
                    <a:pt x="1" y="221"/>
                    <a:pt x="66" y="238"/>
                  </a:cubicBezTo>
                  <a:cubicBezTo>
                    <a:pt x="108" y="247"/>
                    <a:pt x="151" y="249"/>
                    <a:pt x="194" y="249"/>
                  </a:cubicBezTo>
                  <a:cubicBezTo>
                    <a:pt x="263" y="249"/>
                    <a:pt x="334" y="243"/>
                    <a:pt x="400" y="243"/>
                  </a:cubicBezTo>
                  <a:cubicBezTo>
                    <a:pt x="531" y="238"/>
                    <a:pt x="657" y="234"/>
                    <a:pt x="787" y="234"/>
                  </a:cubicBezTo>
                  <a:cubicBezTo>
                    <a:pt x="1034" y="221"/>
                    <a:pt x="1286" y="217"/>
                    <a:pt x="1534" y="217"/>
                  </a:cubicBezTo>
                  <a:cubicBezTo>
                    <a:pt x="1740" y="215"/>
                    <a:pt x="1947" y="214"/>
                    <a:pt x="2154" y="214"/>
                  </a:cubicBezTo>
                  <a:cubicBezTo>
                    <a:pt x="2447" y="214"/>
                    <a:pt x="2739" y="216"/>
                    <a:pt x="3032" y="221"/>
                  </a:cubicBezTo>
                  <a:cubicBezTo>
                    <a:pt x="3162" y="212"/>
                    <a:pt x="3162" y="4"/>
                    <a:pt x="3032" y="4"/>
                  </a:cubicBezTo>
                  <a:cubicBezTo>
                    <a:pt x="2898" y="1"/>
                    <a:pt x="2764" y="0"/>
                    <a:pt x="2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279;p39">
              <a:extLst>
                <a:ext uri="{FF2B5EF4-FFF2-40B4-BE49-F238E27FC236}">
                  <a16:creationId xmlns:a16="http://schemas.microsoft.com/office/drawing/2014/main" id="{BFD59096-5C26-2D55-A16B-1C70BF303975}"/>
                </a:ext>
              </a:extLst>
            </p:cNvPr>
            <p:cNvSpPr/>
            <p:nvPr/>
          </p:nvSpPr>
          <p:spPr>
            <a:xfrm>
              <a:off x="2601633" y="3873460"/>
              <a:ext cx="86489" cy="6865"/>
            </a:xfrm>
            <a:custGeom>
              <a:avLst/>
              <a:gdLst/>
              <a:ahLst/>
              <a:cxnLst/>
              <a:rect l="l" t="t" r="r" b="b"/>
              <a:pathLst>
                <a:path w="3162" h="251" extrusionOk="0">
                  <a:moveTo>
                    <a:pt x="2607" y="0"/>
                  </a:moveTo>
                  <a:cubicBezTo>
                    <a:pt x="2249" y="0"/>
                    <a:pt x="1891" y="11"/>
                    <a:pt x="1534" y="23"/>
                  </a:cubicBezTo>
                  <a:cubicBezTo>
                    <a:pt x="1290" y="27"/>
                    <a:pt x="1052" y="36"/>
                    <a:pt x="808" y="49"/>
                  </a:cubicBezTo>
                  <a:cubicBezTo>
                    <a:pt x="678" y="53"/>
                    <a:pt x="552" y="58"/>
                    <a:pt x="422" y="71"/>
                  </a:cubicBezTo>
                  <a:cubicBezTo>
                    <a:pt x="305" y="75"/>
                    <a:pt x="179" y="75"/>
                    <a:pt x="66" y="114"/>
                  </a:cubicBezTo>
                  <a:cubicBezTo>
                    <a:pt x="10" y="132"/>
                    <a:pt x="1" y="223"/>
                    <a:pt x="66" y="240"/>
                  </a:cubicBezTo>
                  <a:cubicBezTo>
                    <a:pt x="108" y="248"/>
                    <a:pt x="151" y="251"/>
                    <a:pt x="194" y="251"/>
                  </a:cubicBezTo>
                  <a:cubicBezTo>
                    <a:pt x="263" y="251"/>
                    <a:pt x="334" y="244"/>
                    <a:pt x="400" y="244"/>
                  </a:cubicBezTo>
                  <a:cubicBezTo>
                    <a:pt x="531" y="240"/>
                    <a:pt x="657" y="231"/>
                    <a:pt x="787" y="231"/>
                  </a:cubicBezTo>
                  <a:cubicBezTo>
                    <a:pt x="1034" y="223"/>
                    <a:pt x="1286" y="218"/>
                    <a:pt x="1534" y="218"/>
                  </a:cubicBezTo>
                  <a:cubicBezTo>
                    <a:pt x="1758" y="214"/>
                    <a:pt x="1982" y="212"/>
                    <a:pt x="2207" y="212"/>
                  </a:cubicBezTo>
                  <a:cubicBezTo>
                    <a:pt x="2482" y="212"/>
                    <a:pt x="2757" y="216"/>
                    <a:pt x="3032" y="223"/>
                  </a:cubicBezTo>
                  <a:cubicBezTo>
                    <a:pt x="3162" y="218"/>
                    <a:pt x="3162" y="10"/>
                    <a:pt x="3032" y="6"/>
                  </a:cubicBezTo>
                  <a:cubicBezTo>
                    <a:pt x="2890" y="2"/>
                    <a:pt x="2748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280;p39">
              <a:extLst>
                <a:ext uri="{FF2B5EF4-FFF2-40B4-BE49-F238E27FC236}">
                  <a16:creationId xmlns:a16="http://schemas.microsoft.com/office/drawing/2014/main" id="{56C45288-0FA9-9E94-9B8E-F712FE271D01}"/>
                </a:ext>
              </a:extLst>
            </p:cNvPr>
            <p:cNvSpPr/>
            <p:nvPr/>
          </p:nvSpPr>
          <p:spPr>
            <a:xfrm>
              <a:off x="2507595" y="3658771"/>
              <a:ext cx="63895" cy="111325"/>
            </a:xfrm>
            <a:custGeom>
              <a:avLst/>
              <a:gdLst/>
              <a:ahLst/>
              <a:cxnLst/>
              <a:rect l="l" t="t" r="r" b="b"/>
              <a:pathLst>
                <a:path w="2336" h="4070" extrusionOk="0">
                  <a:moveTo>
                    <a:pt x="2219" y="0"/>
                  </a:moveTo>
                  <a:cubicBezTo>
                    <a:pt x="2217" y="0"/>
                    <a:pt x="2216" y="0"/>
                    <a:pt x="2214" y="0"/>
                  </a:cubicBezTo>
                  <a:cubicBezTo>
                    <a:pt x="2036" y="9"/>
                    <a:pt x="1858" y="26"/>
                    <a:pt x="1680" y="39"/>
                  </a:cubicBezTo>
                  <a:cubicBezTo>
                    <a:pt x="1498" y="48"/>
                    <a:pt x="1320" y="61"/>
                    <a:pt x="1142" y="91"/>
                  </a:cubicBezTo>
                  <a:cubicBezTo>
                    <a:pt x="1138" y="91"/>
                    <a:pt x="1138" y="91"/>
                    <a:pt x="1138" y="96"/>
                  </a:cubicBezTo>
                  <a:cubicBezTo>
                    <a:pt x="1094" y="104"/>
                    <a:pt x="1051" y="130"/>
                    <a:pt x="1055" y="191"/>
                  </a:cubicBezTo>
                  <a:cubicBezTo>
                    <a:pt x="1064" y="808"/>
                    <a:pt x="1073" y="1429"/>
                    <a:pt x="1077" y="2045"/>
                  </a:cubicBezTo>
                  <a:cubicBezTo>
                    <a:pt x="1081" y="2636"/>
                    <a:pt x="1077" y="3239"/>
                    <a:pt x="1107" y="3830"/>
                  </a:cubicBezTo>
                  <a:cubicBezTo>
                    <a:pt x="947" y="3843"/>
                    <a:pt x="782" y="3864"/>
                    <a:pt x="621" y="3873"/>
                  </a:cubicBezTo>
                  <a:cubicBezTo>
                    <a:pt x="443" y="3890"/>
                    <a:pt x="269" y="3895"/>
                    <a:pt x="87" y="3916"/>
                  </a:cubicBezTo>
                  <a:cubicBezTo>
                    <a:pt x="0" y="3930"/>
                    <a:pt x="0" y="4042"/>
                    <a:pt x="87" y="4055"/>
                  </a:cubicBezTo>
                  <a:cubicBezTo>
                    <a:pt x="185" y="4065"/>
                    <a:pt x="281" y="4069"/>
                    <a:pt x="378" y="4069"/>
                  </a:cubicBezTo>
                  <a:cubicBezTo>
                    <a:pt x="461" y="4069"/>
                    <a:pt x="545" y="4066"/>
                    <a:pt x="630" y="4060"/>
                  </a:cubicBezTo>
                  <a:cubicBezTo>
                    <a:pt x="812" y="4051"/>
                    <a:pt x="994" y="4038"/>
                    <a:pt x="1172" y="4003"/>
                  </a:cubicBezTo>
                  <a:cubicBezTo>
                    <a:pt x="1194" y="3999"/>
                    <a:pt x="1212" y="3990"/>
                    <a:pt x="1225" y="3973"/>
                  </a:cubicBezTo>
                  <a:cubicBezTo>
                    <a:pt x="1255" y="3964"/>
                    <a:pt x="1281" y="3943"/>
                    <a:pt x="1281" y="3895"/>
                  </a:cubicBezTo>
                  <a:cubicBezTo>
                    <a:pt x="1303" y="3278"/>
                    <a:pt x="1281" y="2657"/>
                    <a:pt x="1272" y="2041"/>
                  </a:cubicBezTo>
                  <a:lnTo>
                    <a:pt x="1255" y="252"/>
                  </a:lnTo>
                  <a:cubicBezTo>
                    <a:pt x="1403" y="252"/>
                    <a:pt x="1555" y="235"/>
                    <a:pt x="1702" y="222"/>
                  </a:cubicBezTo>
                  <a:cubicBezTo>
                    <a:pt x="1876" y="213"/>
                    <a:pt x="2054" y="195"/>
                    <a:pt x="2228" y="187"/>
                  </a:cubicBezTo>
                  <a:cubicBezTo>
                    <a:pt x="2330" y="174"/>
                    <a:pt x="2336" y="0"/>
                    <a:pt x="2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281;p39">
              <a:extLst>
                <a:ext uri="{FF2B5EF4-FFF2-40B4-BE49-F238E27FC236}">
                  <a16:creationId xmlns:a16="http://schemas.microsoft.com/office/drawing/2014/main" id="{63D34D47-6EC1-1525-2C9A-644A1C57C0E7}"/>
                </a:ext>
              </a:extLst>
            </p:cNvPr>
            <p:cNvSpPr/>
            <p:nvPr/>
          </p:nvSpPr>
          <p:spPr>
            <a:xfrm>
              <a:off x="2595260" y="3651358"/>
              <a:ext cx="72539" cy="8370"/>
            </a:xfrm>
            <a:custGeom>
              <a:avLst/>
              <a:gdLst/>
              <a:ahLst/>
              <a:cxnLst/>
              <a:rect l="l" t="t" r="r" b="b"/>
              <a:pathLst>
                <a:path w="2652" h="306" extrusionOk="0">
                  <a:moveTo>
                    <a:pt x="2507" y="1"/>
                  </a:moveTo>
                  <a:cubicBezTo>
                    <a:pt x="2502" y="1"/>
                    <a:pt x="2497" y="1"/>
                    <a:pt x="2492" y="2"/>
                  </a:cubicBezTo>
                  <a:cubicBezTo>
                    <a:pt x="2088" y="58"/>
                    <a:pt x="1675" y="63"/>
                    <a:pt x="1267" y="71"/>
                  </a:cubicBezTo>
                  <a:cubicBezTo>
                    <a:pt x="877" y="76"/>
                    <a:pt x="464" y="67"/>
                    <a:pt x="86" y="154"/>
                  </a:cubicBezTo>
                  <a:cubicBezTo>
                    <a:pt x="1" y="175"/>
                    <a:pt x="20" y="306"/>
                    <a:pt x="104" y="306"/>
                  </a:cubicBezTo>
                  <a:cubicBezTo>
                    <a:pt x="105" y="306"/>
                    <a:pt x="107" y="306"/>
                    <a:pt x="108" y="306"/>
                  </a:cubicBezTo>
                  <a:cubicBezTo>
                    <a:pt x="485" y="274"/>
                    <a:pt x="852" y="253"/>
                    <a:pt x="1227" y="253"/>
                  </a:cubicBezTo>
                  <a:cubicBezTo>
                    <a:pt x="1262" y="253"/>
                    <a:pt x="1297" y="253"/>
                    <a:pt x="1332" y="254"/>
                  </a:cubicBezTo>
                  <a:cubicBezTo>
                    <a:pt x="1741" y="254"/>
                    <a:pt x="2144" y="249"/>
                    <a:pt x="2544" y="184"/>
                  </a:cubicBezTo>
                  <a:cubicBezTo>
                    <a:pt x="2651" y="164"/>
                    <a:pt x="2609" y="1"/>
                    <a:pt x="2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TextBox 434">
            <a:extLst>
              <a:ext uri="{FF2B5EF4-FFF2-40B4-BE49-F238E27FC236}">
                <a16:creationId xmlns:a16="http://schemas.microsoft.com/office/drawing/2014/main" id="{8FBF12E3-A9BA-3551-6CEB-E390949A8C99}"/>
              </a:ext>
            </a:extLst>
          </p:cNvPr>
          <p:cNvSpPr txBox="1"/>
          <p:nvPr/>
        </p:nvSpPr>
        <p:spPr>
          <a:xfrm>
            <a:off x="6794599" y="259967"/>
            <a:ext cx="1715628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C00000"/>
                </a:solidFill>
              </a:rPr>
              <a:t>THẢO LUẬN NHÓM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CD1B16D8-3D97-FA66-36B0-30D87E14F515}"/>
              </a:ext>
            </a:extLst>
          </p:cNvPr>
          <p:cNvSpPr txBox="1"/>
          <p:nvPr/>
        </p:nvSpPr>
        <p:spPr>
          <a:xfrm>
            <a:off x="207484" y="289703"/>
            <a:ext cx="602537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>
                <a:solidFill>
                  <a:srgbClr val="FFFFFF"/>
                </a:solidFill>
              </a:rPr>
              <a:t>Khai thác Hình 10.3 – 10.5, Tư liệu 1, mục 1 SGK tr.44 - 46 và hoàn thành Phiếu học tập số 1.</a:t>
            </a:r>
            <a:endParaRPr lang="en-US" sz="2000" b="1" i="1">
              <a:solidFill>
                <a:srgbClr val="FFFFFF"/>
              </a:solidFill>
            </a:endParaRPr>
          </a:p>
        </p:txBody>
      </p: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E4282156-2890-24EE-6B15-0EB57874A0BD}"/>
              </a:ext>
            </a:extLst>
          </p:cNvPr>
          <p:cNvGrpSpPr/>
          <p:nvPr/>
        </p:nvGrpSpPr>
        <p:grpSpPr>
          <a:xfrm>
            <a:off x="309504" y="1368149"/>
            <a:ext cx="5851808" cy="958660"/>
            <a:chOff x="309504" y="1301243"/>
            <a:chExt cx="5851808" cy="958660"/>
          </a:xfrm>
        </p:grpSpPr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9D4F2D5E-DF7D-C0A7-04A5-A3FFD5F46B9A}"/>
                </a:ext>
              </a:extLst>
            </p:cNvPr>
            <p:cNvGrpSpPr/>
            <p:nvPr/>
          </p:nvGrpSpPr>
          <p:grpSpPr>
            <a:xfrm>
              <a:off x="309504" y="1353411"/>
              <a:ext cx="1056575" cy="823297"/>
              <a:chOff x="599436" y="1572477"/>
              <a:chExt cx="1056575" cy="823297"/>
            </a:xfrm>
          </p:grpSpPr>
          <p:sp>
            <p:nvSpPr>
              <p:cNvPr id="439" name="Flowchart: Off-page Connector 438">
                <a:extLst>
                  <a:ext uri="{FF2B5EF4-FFF2-40B4-BE49-F238E27FC236}">
                    <a16:creationId xmlns:a16="http://schemas.microsoft.com/office/drawing/2014/main" id="{8E19996F-B701-25C1-0CD1-5A7023F8A7C3}"/>
                  </a:ext>
                </a:extLst>
              </p:cNvPr>
              <p:cNvSpPr/>
              <p:nvPr/>
            </p:nvSpPr>
            <p:spPr>
              <a:xfrm>
                <a:off x="599436" y="1603504"/>
                <a:ext cx="1056575" cy="792270"/>
              </a:xfrm>
              <a:prstGeom prst="flowChartOffpageConnector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TextBox 439">
                <a:extLst>
                  <a:ext uri="{FF2B5EF4-FFF2-40B4-BE49-F238E27FC236}">
                    <a16:creationId xmlns:a16="http://schemas.microsoft.com/office/drawing/2014/main" id="{CC48D30C-B9F4-35E9-0D33-E68CFA098A53}"/>
                  </a:ext>
                </a:extLst>
              </p:cNvPr>
              <p:cNvSpPr txBox="1"/>
              <p:nvPr/>
            </p:nvSpPr>
            <p:spPr>
              <a:xfrm>
                <a:off x="658007" y="1572477"/>
                <a:ext cx="9394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latin typeface="Berlin Sans FB Demi" panose="020E0802020502020306" pitchFamily="34" charset="0"/>
                  </a:rPr>
                  <a:t>1,2</a:t>
                </a:r>
              </a:p>
            </p:txBody>
          </p:sp>
        </p:grpSp>
        <p:sp>
          <p:nvSpPr>
            <p:cNvPr id="441" name="Rectangle: Rounded Corners 440">
              <a:extLst>
                <a:ext uri="{FF2B5EF4-FFF2-40B4-BE49-F238E27FC236}">
                  <a16:creationId xmlns:a16="http://schemas.microsoft.com/office/drawing/2014/main" id="{47159840-2495-922C-67E5-9C3D42AC8BCA}"/>
                </a:ext>
              </a:extLst>
            </p:cNvPr>
            <p:cNvSpPr/>
            <p:nvPr/>
          </p:nvSpPr>
          <p:spPr>
            <a:xfrm>
              <a:off x="1501697" y="1301243"/>
              <a:ext cx="4659615" cy="958660"/>
            </a:xfrm>
            <a:prstGeom prst="roundRect">
              <a:avLst>
                <a:gd name="adj" fmla="val 11239"/>
              </a:avLst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Tìm hiểu về tình hình chính trị của </a:t>
              </a:r>
              <a:endParaRPr lang="en-US" sz="200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Liên Xô từ năm 1945 đến năm 1991.</a:t>
              </a:r>
              <a:endParaRPr lang="en-US" sz="1600"/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1E0FB52B-B77D-DCEA-49EF-93154420961E}"/>
              </a:ext>
            </a:extLst>
          </p:cNvPr>
          <p:cNvGrpSpPr/>
          <p:nvPr/>
        </p:nvGrpSpPr>
        <p:grpSpPr>
          <a:xfrm>
            <a:off x="305888" y="2542161"/>
            <a:ext cx="5855424" cy="958660"/>
            <a:chOff x="309504" y="1301243"/>
            <a:chExt cx="5855424" cy="958660"/>
          </a:xfrm>
        </p:grpSpPr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6CC4CD46-D713-1BD3-6F26-732C0F06F0FC}"/>
                </a:ext>
              </a:extLst>
            </p:cNvPr>
            <p:cNvGrpSpPr/>
            <p:nvPr/>
          </p:nvGrpSpPr>
          <p:grpSpPr>
            <a:xfrm>
              <a:off x="309504" y="1353411"/>
              <a:ext cx="1056575" cy="823297"/>
              <a:chOff x="599436" y="1572477"/>
              <a:chExt cx="1056575" cy="823297"/>
            </a:xfrm>
          </p:grpSpPr>
          <p:sp>
            <p:nvSpPr>
              <p:cNvPr id="448" name="Flowchart: Off-page Connector 447">
                <a:extLst>
                  <a:ext uri="{FF2B5EF4-FFF2-40B4-BE49-F238E27FC236}">
                    <a16:creationId xmlns:a16="http://schemas.microsoft.com/office/drawing/2014/main" id="{862B6233-4C9D-F853-091D-4D7390C14EE5}"/>
                  </a:ext>
                </a:extLst>
              </p:cNvPr>
              <p:cNvSpPr/>
              <p:nvPr/>
            </p:nvSpPr>
            <p:spPr>
              <a:xfrm>
                <a:off x="599436" y="1603504"/>
                <a:ext cx="1056575" cy="792270"/>
              </a:xfrm>
              <a:prstGeom prst="flowChartOffpageConnector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7B5CE995-786C-06E5-54E6-0DAEC6A7E29E}"/>
                  </a:ext>
                </a:extLst>
              </p:cNvPr>
              <p:cNvSpPr txBox="1"/>
              <p:nvPr/>
            </p:nvSpPr>
            <p:spPr>
              <a:xfrm>
                <a:off x="658007" y="1572477"/>
                <a:ext cx="9394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latin typeface="Berlin Sans FB Demi" panose="020E0802020502020306" pitchFamily="34" charset="0"/>
                  </a:rPr>
                  <a:t>3,4</a:t>
                </a:r>
              </a:p>
            </p:txBody>
          </p:sp>
        </p:grpSp>
        <p:sp>
          <p:nvSpPr>
            <p:cNvPr id="447" name="Rectangle: Rounded Corners 446">
              <a:extLst>
                <a:ext uri="{FF2B5EF4-FFF2-40B4-BE49-F238E27FC236}">
                  <a16:creationId xmlns:a16="http://schemas.microsoft.com/office/drawing/2014/main" id="{008B996B-BE2C-E86C-4861-26E8143A1280}"/>
                </a:ext>
              </a:extLst>
            </p:cNvPr>
            <p:cNvSpPr/>
            <p:nvPr/>
          </p:nvSpPr>
          <p:spPr>
            <a:xfrm>
              <a:off x="1501697" y="1301243"/>
              <a:ext cx="4663231" cy="958660"/>
            </a:xfrm>
            <a:prstGeom prst="roundRect">
              <a:avLst>
                <a:gd name="adj" fmla="val 11239"/>
              </a:avLst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Tìm hiểu về tình hình kinh tế của </a:t>
              </a:r>
              <a:endParaRPr lang="en-US" sz="200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Liên Xô từ năm 1945 đến năm 1991.</a:t>
              </a:r>
              <a:endParaRPr lang="en-US" sz="1600"/>
            </a:p>
          </p:txBody>
        </p:sp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4540830C-B4BB-EF09-EEE4-0BDA13912F38}"/>
              </a:ext>
            </a:extLst>
          </p:cNvPr>
          <p:cNvGrpSpPr/>
          <p:nvPr/>
        </p:nvGrpSpPr>
        <p:grpSpPr>
          <a:xfrm>
            <a:off x="305888" y="3716173"/>
            <a:ext cx="5855873" cy="958660"/>
            <a:chOff x="309504" y="1295979"/>
            <a:chExt cx="5855873" cy="958660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A3509666-0FA9-623B-39B3-66B18E3C0766}"/>
                </a:ext>
              </a:extLst>
            </p:cNvPr>
            <p:cNvGrpSpPr/>
            <p:nvPr/>
          </p:nvGrpSpPr>
          <p:grpSpPr>
            <a:xfrm>
              <a:off x="309504" y="1353411"/>
              <a:ext cx="1056575" cy="823297"/>
              <a:chOff x="599436" y="1572477"/>
              <a:chExt cx="1056575" cy="823297"/>
            </a:xfrm>
          </p:grpSpPr>
          <p:sp>
            <p:nvSpPr>
              <p:cNvPr id="453" name="Flowchart: Off-page Connector 452">
                <a:extLst>
                  <a:ext uri="{FF2B5EF4-FFF2-40B4-BE49-F238E27FC236}">
                    <a16:creationId xmlns:a16="http://schemas.microsoft.com/office/drawing/2014/main" id="{EE12136A-55F9-74DF-B284-EDBA85B8CDC0}"/>
                  </a:ext>
                </a:extLst>
              </p:cNvPr>
              <p:cNvSpPr/>
              <p:nvPr/>
            </p:nvSpPr>
            <p:spPr>
              <a:xfrm>
                <a:off x="599436" y="1603504"/>
                <a:ext cx="1056575" cy="792270"/>
              </a:xfrm>
              <a:prstGeom prst="flowChartOffpageConnector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CCAEDE2F-F35B-3EEC-3664-8E7A957B2A5C}"/>
                  </a:ext>
                </a:extLst>
              </p:cNvPr>
              <p:cNvSpPr txBox="1"/>
              <p:nvPr/>
            </p:nvSpPr>
            <p:spPr>
              <a:xfrm>
                <a:off x="658007" y="1572477"/>
                <a:ext cx="9394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latin typeface="Berlin Sans FB Demi" panose="020E0802020502020306" pitchFamily="34" charset="0"/>
                  </a:rPr>
                  <a:t>5,6</a:t>
                </a:r>
              </a:p>
            </p:txBody>
          </p:sp>
        </p:grpSp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D98312C7-6CAB-B81D-E5DB-6791C3C29C69}"/>
                </a:ext>
              </a:extLst>
            </p:cNvPr>
            <p:cNvSpPr/>
            <p:nvPr/>
          </p:nvSpPr>
          <p:spPr>
            <a:xfrm>
              <a:off x="1502146" y="1295979"/>
              <a:ext cx="4663231" cy="958660"/>
            </a:xfrm>
            <a:prstGeom prst="roundRect">
              <a:avLst>
                <a:gd name="adj" fmla="val 11239"/>
              </a:avLst>
            </a:prstGeom>
            <a:solidFill>
              <a:schemeClr val="accent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Tìm hiểu t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ì</a:t>
              </a: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 hình xã hội </a:t>
              </a:r>
              <a:r>
                <a:rPr lang="en-US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-</a:t>
              </a: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văn hóa của Liên Xô từ </a:t>
              </a:r>
              <a:r>
                <a:rPr lang="en-US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năm </a:t>
              </a: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1945 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đến</a:t>
              </a:r>
              <a:r>
                <a:rPr lang="en-US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năm </a:t>
              </a: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1991. </a:t>
              </a:r>
              <a:endParaRPr lang="en-US" sz="16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  <p:bldP spid="4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424925" y="412050"/>
            <a:ext cx="2302800" cy="4319400"/>
            <a:chOff x="424925" y="412050"/>
            <a:chExt cx="2302800" cy="4319400"/>
          </a:xfrm>
        </p:grpSpPr>
        <p:sp>
          <p:nvSpPr>
            <p:cNvPr id="431" name="Google Shape;431;p32"/>
            <p:cNvSpPr/>
            <p:nvPr/>
          </p:nvSpPr>
          <p:spPr>
            <a:xfrm>
              <a:off x="424925" y="412050"/>
              <a:ext cx="2302800" cy="4319400"/>
            </a:xfrm>
            <a:prstGeom prst="plaque">
              <a:avLst>
                <a:gd name="adj" fmla="val 1007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516975" y="499375"/>
              <a:ext cx="2118600" cy="4144800"/>
            </a:xfrm>
            <a:prstGeom prst="plaque">
              <a:avLst>
                <a:gd name="adj" fmla="val 10078"/>
              </a:avLst>
            </a:prstGeom>
            <a:solidFill>
              <a:srgbClr val="EF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585600" y="565500"/>
              <a:ext cx="1975500" cy="4012500"/>
            </a:xfrm>
            <a:prstGeom prst="plaque">
              <a:avLst>
                <a:gd name="adj" fmla="val 10078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554175" y="1212425"/>
              <a:ext cx="818027" cy="2899709"/>
            </a:xfrm>
            <a:custGeom>
              <a:avLst/>
              <a:gdLst/>
              <a:ahLst/>
              <a:cxnLst/>
              <a:rect l="l" t="t" r="r" b="b"/>
              <a:pathLst>
                <a:path w="1202981" h="3109607" extrusionOk="0">
                  <a:moveTo>
                    <a:pt x="1208144" y="1875961"/>
                  </a:moveTo>
                  <a:lnTo>
                    <a:pt x="1208144" y="1875961"/>
                  </a:lnTo>
                  <a:lnTo>
                    <a:pt x="1210957" y="1873148"/>
                  </a:lnTo>
                  <a:lnTo>
                    <a:pt x="56533" y="-1162"/>
                  </a:lnTo>
                  <a:cubicBezTo>
                    <a:pt x="40657" y="2823"/>
                    <a:pt x="24349" y="4837"/>
                    <a:pt x="7975" y="4831"/>
                  </a:cubicBezTo>
                  <a:lnTo>
                    <a:pt x="7975" y="418760"/>
                  </a:lnTo>
                  <a:lnTo>
                    <a:pt x="1175977" y="1843001"/>
                  </a:lnTo>
                  <a:lnTo>
                    <a:pt x="7975" y="838083"/>
                  </a:lnTo>
                  <a:lnTo>
                    <a:pt x="7975" y="1065709"/>
                  </a:lnTo>
                  <a:lnTo>
                    <a:pt x="1162161" y="1849586"/>
                  </a:lnTo>
                  <a:lnTo>
                    <a:pt x="7975" y="1297882"/>
                  </a:lnTo>
                  <a:lnTo>
                    <a:pt x="7975" y="1454920"/>
                  </a:lnTo>
                  <a:lnTo>
                    <a:pt x="1176107" y="1868748"/>
                  </a:lnTo>
                  <a:lnTo>
                    <a:pt x="7975" y="1740667"/>
                  </a:lnTo>
                  <a:lnTo>
                    <a:pt x="7975" y="1878880"/>
                  </a:lnTo>
                  <a:lnTo>
                    <a:pt x="1165318" y="1879473"/>
                  </a:lnTo>
                  <a:lnTo>
                    <a:pt x="7975" y="2065593"/>
                  </a:lnTo>
                  <a:lnTo>
                    <a:pt x="7975" y="2180670"/>
                  </a:lnTo>
                  <a:lnTo>
                    <a:pt x="1167870" y="1889374"/>
                  </a:lnTo>
                  <a:lnTo>
                    <a:pt x="7975" y="2334315"/>
                  </a:lnTo>
                  <a:lnTo>
                    <a:pt x="7975" y="2473031"/>
                  </a:lnTo>
                  <a:lnTo>
                    <a:pt x="1154682" y="1904900"/>
                  </a:lnTo>
                  <a:lnTo>
                    <a:pt x="7975" y="2595801"/>
                  </a:lnTo>
                  <a:lnTo>
                    <a:pt x="7975" y="2727210"/>
                  </a:lnTo>
                  <a:lnTo>
                    <a:pt x="1161167" y="1912486"/>
                  </a:lnTo>
                  <a:lnTo>
                    <a:pt x="7975" y="2894363"/>
                  </a:lnTo>
                  <a:lnTo>
                    <a:pt x="7975" y="3108445"/>
                  </a:lnTo>
                  <a:lnTo>
                    <a:pt x="1209523" y="1878259"/>
                  </a:lnTo>
                  <a:lnTo>
                    <a:pt x="1208144" y="187596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1781100" y="1212400"/>
              <a:ext cx="818023" cy="2899724"/>
            </a:xfrm>
            <a:custGeom>
              <a:avLst/>
              <a:gdLst/>
              <a:ahLst/>
              <a:cxnLst/>
              <a:rect l="l" t="t" r="r" b="b"/>
              <a:pathLst>
                <a:path w="1202975" h="3109624" extrusionOk="0">
                  <a:moveTo>
                    <a:pt x="1210951" y="4831"/>
                  </a:moveTo>
                  <a:cubicBezTo>
                    <a:pt x="1194577" y="4837"/>
                    <a:pt x="1178269" y="2823"/>
                    <a:pt x="1162393" y="-1162"/>
                  </a:cubicBezTo>
                  <a:lnTo>
                    <a:pt x="7975" y="1873166"/>
                  </a:lnTo>
                  <a:lnTo>
                    <a:pt x="10782" y="1875979"/>
                  </a:lnTo>
                  <a:lnTo>
                    <a:pt x="10782" y="1875979"/>
                  </a:lnTo>
                  <a:lnTo>
                    <a:pt x="9396" y="1878276"/>
                  </a:lnTo>
                  <a:lnTo>
                    <a:pt x="1210945" y="3108463"/>
                  </a:lnTo>
                  <a:lnTo>
                    <a:pt x="1210945" y="2894380"/>
                  </a:lnTo>
                  <a:lnTo>
                    <a:pt x="57759" y="1912504"/>
                  </a:lnTo>
                  <a:lnTo>
                    <a:pt x="1210951" y="2727228"/>
                  </a:lnTo>
                  <a:lnTo>
                    <a:pt x="1210951" y="2595818"/>
                  </a:lnTo>
                  <a:lnTo>
                    <a:pt x="64243" y="1904918"/>
                  </a:lnTo>
                  <a:lnTo>
                    <a:pt x="1210951" y="2473049"/>
                  </a:lnTo>
                  <a:lnTo>
                    <a:pt x="1210951" y="2334333"/>
                  </a:lnTo>
                  <a:lnTo>
                    <a:pt x="51056" y="1889392"/>
                  </a:lnTo>
                  <a:lnTo>
                    <a:pt x="1210951" y="2180688"/>
                  </a:lnTo>
                  <a:lnTo>
                    <a:pt x="1210951" y="2065610"/>
                  </a:lnTo>
                  <a:lnTo>
                    <a:pt x="53608" y="1879502"/>
                  </a:lnTo>
                  <a:lnTo>
                    <a:pt x="1210951" y="1878910"/>
                  </a:lnTo>
                  <a:lnTo>
                    <a:pt x="1210951" y="1740697"/>
                  </a:lnTo>
                  <a:lnTo>
                    <a:pt x="42824" y="1868778"/>
                  </a:lnTo>
                  <a:lnTo>
                    <a:pt x="1210951" y="1454950"/>
                  </a:lnTo>
                  <a:lnTo>
                    <a:pt x="1210951" y="1297900"/>
                  </a:lnTo>
                  <a:lnTo>
                    <a:pt x="56764" y="1849609"/>
                  </a:lnTo>
                  <a:lnTo>
                    <a:pt x="1210951" y="1065732"/>
                  </a:lnTo>
                  <a:lnTo>
                    <a:pt x="1210951" y="838107"/>
                  </a:lnTo>
                  <a:lnTo>
                    <a:pt x="42949" y="1843025"/>
                  </a:lnTo>
                  <a:lnTo>
                    <a:pt x="1210951" y="4187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6" name="Google Shape;436;p32"/>
            <p:cNvGrpSpPr/>
            <p:nvPr/>
          </p:nvGrpSpPr>
          <p:grpSpPr>
            <a:xfrm>
              <a:off x="1015173" y="980009"/>
              <a:ext cx="1122306" cy="3394381"/>
              <a:chOff x="9376728" y="1474262"/>
              <a:chExt cx="1170288" cy="3539501"/>
            </a:xfrm>
          </p:grpSpPr>
          <p:sp>
            <p:nvSpPr>
              <p:cNvPr id="437" name="Google Shape;437;p32"/>
              <p:cNvSpPr/>
              <p:nvPr/>
            </p:nvSpPr>
            <p:spPr>
              <a:xfrm>
                <a:off x="9376728" y="1474313"/>
                <a:ext cx="1169531" cy="3539450"/>
              </a:xfrm>
              <a:custGeom>
                <a:avLst/>
                <a:gdLst/>
                <a:ahLst/>
                <a:cxnLst/>
                <a:rect l="l" t="t" r="r" b="b"/>
                <a:pathLst>
                  <a:path w="1169531" h="3539450" extrusionOk="0">
                    <a:moveTo>
                      <a:pt x="1155851" y="1294323"/>
                    </a:moveTo>
                    <a:cubicBezTo>
                      <a:pt x="1139377" y="1360226"/>
                      <a:pt x="1112895" y="1423967"/>
                      <a:pt x="1078560" y="1482474"/>
                    </a:cubicBezTo>
                    <a:cubicBezTo>
                      <a:pt x="1075007" y="1488479"/>
                      <a:pt x="1071454" y="1494489"/>
                      <a:pt x="1067629" y="1500334"/>
                    </a:cubicBezTo>
                    <a:cubicBezTo>
                      <a:pt x="1054163" y="1522067"/>
                      <a:pt x="1039299" y="1542899"/>
                      <a:pt x="1023127" y="1562696"/>
                    </a:cubicBezTo>
                    <a:cubicBezTo>
                      <a:pt x="1002958" y="1587792"/>
                      <a:pt x="980017" y="1616429"/>
                      <a:pt x="952303" y="1633674"/>
                    </a:cubicBezTo>
                    <a:cubicBezTo>
                      <a:pt x="950302" y="1643681"/>
                      <a:pt x="944143" y="1652919"/>
                      <a:pt x="938754" y="1661239"/>
                    </a:cubicBezTo>
                    <a:cubicBezTo>
                      <a:pt x="923512" y="1685566"/>
                      <a:pt x="902721" y="1713587"/>
                      <a:pt x="876547" y="1727598"/>
                    </a:cubicBezTo>
                    <a:cubicBezTo>
                      <a:pt x="885323" y="1749615"/>
                      <a:pt x="868848" y="1770862"/>
                      <a:pt x="856069" y="1790108"/>
                    </a:cubicBezTo>
                    <a:cubicBezTo>
                      <a:pt x="837901" y="1817348"/>
                      <a:pt x="818502" y="1846003"/>
                      <a:pt x="795253" y="1869098"/>
                    </a:cubicBezTo>
                    <a:cubicBezTo>
                      <a:pt x="793098" y="1908513"/>
                      <a:pt x="791866" y="1948082"/>
                      <a:pt x="791866" y="1987532"/>
                    </a:cubicBezTo>
                    <a:cubicBezTo>
                      <a:pt x="791866" y="2007702"/>
                      <a:pt x="791712" y="2027871"/>
                      <a:pt x="792020" y="2048041"/>
                    </a:cubicBezTo>
                    <a:cubicBezTo>
                      <a:pt x="792020" y="2058048"/>
                      <a:pt x="792482" y="2068056"/>
                      <a:pt x="792790" y="2078241"/>
                    </a:cubicBezTo>
                    <a:cubicBezTo>
                      <a:pt x="793382" y="2077780"/>
                      <a:pt x="793713" y="2077164"/>
                      <a:pt x="794329" y="2076702"/>
                    </a:cubicBezTo>
                    <a:cubicBezTo>
                      <a:pt x="802561" y="2069045"/>
                      <a:pt x="811420" y="2062093"/>
                      <a:pt x="820811" y="2055917"/>
                    </a:cubicBezTo>
                    <a:cubicBezTo>
                      <a:pt x="841443" y="2042368"/>
                      <a:pt x="869926" y="2028973"/>
                      <a:pt x="895022" y="2032822"/>
                    </a:cubicBezTo>
                    <a:cubicBezTo>
                      <a:pt x="919041" y="2036517"/>
                      <a:pt x="937215" y="2058380"/>
                      <a:pt x="952919" y="2075162"/>
                    </a:cubicBezTo>
                    <a:cubicBezTo>
                      <a:pt x="972781" y="2096415"/>
                      <a:pt x="991256" y="2118888"/>
                      <a:pt x="1009116" y="2141835"/>
                    </a:cubicBezTo>
                    <a:cubicBezTo>
                      <a:pt x="1042219" y="2184329"/>
                      <a:pt x="1069169" y="2227286"/>
                      <a:pt x="1056538" y="2282873"/>
                    </a:cubicBezTo>
                    <a:cubicBezTo>
                      <a:pt x="1043912" y="2338916"/>
                      <a:pt x="1009424" y="2392958"/>
                      <a:pt x="976784" y="2439153"/>
                    </a:cubicBezTo>
                    <a:cubicBezTo>
                      <a:pt x="976032" y="2440183"/>
                      <a:pt x="975155" y="2441113"/>
                      <a:pt x="974166" y="2441925"/>
                    </a:cubicBezTo>
                    <a:cubicBezTo>
                      <a:pt x="981035" y="2454378"/>
                      <a:pt x="985530" y="2468010"/>
                      <a:pt x="987407" y="2482109"/>
                    </a:cubicBezTo>
                    <a:cubicBezTo>
                      <a:pt x="990475" y="2505755"/>
                      <a:pt x="987123" y="2529797"/>
                      <a:pt x="977708" y="2551702"/>
                    </a:cubicBezTo>
                    <a:cubicBezTo>
                      <a:pt x="973704" y="2560785"/>
                      <a:pt x="967700" y="2572647"/>
                      <a:pt x="959848" y="2581269"/>
                    </a:cubicBezTo>
                    <a:cubicBezTo>
                      <a:pt x="984328" y="2595742"/>
                      <a:pt x="995875" y="2629306"/>
                      <a:pt x="992950" y="2657328"/>
                    </a:cubicBezTo>
                    <a:cubicBezTo>
                      <a:pt x="990486" y="2680114"/>
                      <a:pt x="982019" y="2701054"/>
                      <a:pt x="973243" y="2721999"/>
                    </a:cubicBezTo>
                    <a:cubicBezTo>
                      <a:pt x="968624" y="2732776"/>
                      <a:pt x="963851" y="2743708"/>
                      <a:pt x="959232" y="2754639"/>
                    </a:cubicBezTo>
                    <a:cubicBezTo>
                      <a:pt x="954613" y="2765417"/>
                      <a:pt x="950941" y="2778326"/>
                      <a:pt x="941680" y="2786356"/>
                    </a:cubicBezTo>
                    <a:cubicBezTo>
                      <a:pt x="941218" y="2786664"/>
                      <a:pt x="940602" y="2786948"/>
                      <a:pt x="940140" y="2787280"/>
                    </a:cubicBezTo>
                    <a:cubicBezTo>
                      <a:pt x="940294" y="2788358"/>
                      <a:pt x="940294" y="2789435"/>
                      <a:pt x="940448" y="2790667"/>
                    </a:cubicBezTo>
                    <a:cubicBezTo>
                      <a:pt x="943373" y="2792822"/>
                      <a:pt x="946145" y="2795748"/>
                      <a:pt x="949224" y="2799905"/>
                    </a:cubicBezTo>
                    <a:cubicBezTo>
                      <a:pt x="956922" y="2811298"/>
                      <a:pt x="959386" y="2824078"/>
                      <a:pt x="960309" y="2837473"/>
                    </a:cubicBezTo>
                    <a:cubicBezTo>
                      <a:pt x="962465" y="2869503"/>
                      <a:pt x="952765" y="2901220"/>
                      <a:pt x="944605" y="2931705"/>
                    </a:cubicBezTo>
                    <a:cubicBezTo>
                      <a:pt x="934136" y="2970788"/>
                      <a:pt x="922588" y="3009765"/>
                      <a:pt x="909957" y="3048262"/>
                    </a:cubicBezTo>
                    <a:cubicBezTo>
                      <a:pt x="903798" y="3066892"/>
                      <a:pt x="897486" y="3085522"/>
                      <a:pt x="890865" y="3104152"/>
                    </a:cubicBezTo>
                    <a:cubicBezTo>
                      <a:pt x="885631" y="3118956"/>
                      <a:pt x="881166" y="3134945"/>
                      <a:pt x="873006" y="3148648"/>
                    </a:cubicBezTo>
                    <a:cubicBezTo>
                      <a:pt x="877316" y="3168189"/>
                      <a:pt x="878086" y="3188684"/>
                      <a:pt x="879472" y="3208546"/>
                    </a:cubicBezTo>
                    <a:cubicBezTo>
                      <a:pt x="881012" y="3232564"/>
                      <a:pt x="882551" y="3256583"/>
                      <a:pt x="884399" y="3280447"/>
                    </a:cubicBezTo>
                    <a:cubicBezTo>
                      <a:pt x="888094" y="3330948"/>
                      <a:pt x="893175" y="3381300"/>
                      <a:pt x="899203" y="3431493"/>
                    </a:cubicBezTo>
                    <a:cubicBezTo>
                      <a:pt x="900281" y="3440885"/>
                      <a:pt x="889811" y="3445350"/>
                      <a:pt x="882421" y="3444272"/>
                    </a:cubicBezTo>
                    <a:cubicBezTo>
                      <a:pt x="826070" y="3435188"/>
                      <a:pt x="776333" y="3471062"/>
                      <a:pt x="729220" y="3496472"/>
                    </a:cubicBezTo>
                    <a:cubicBezTo>
                      <a:pt x="685340" y="3520029"/>
                      <a:pt x="639150" y="3534501"/>
                      <a:pt x="589414" y="3537581"/>
                    </a:cubicBezTo>
                    <a:cubicBezTo>
                      <a:pt x="538759" y="3540814"/>
                      <a:pt x="487335" y="3532808"/>
                      <a:pt x="439292" y="3516796"/>
                    </a:cubicBezTo>
                    <a:cubicBezTo>
                      <a:pt x="416807" y="3509227"/>
                      <a:pt x="394891" y="3500067"/>
                      <a:pt x="373703" y="3489390"/>
                    </a:cubicBezTo>
                    <a:cubicBezTo>
                      <a:pt x="351994" y="3478458"/>
                      <a:pt x="325820" y="3466295"/>
                      <a:pt x="309647" y="3447659"/>
                    </a:cubicBezTo>
                    <a:cubicBezTo>
                      <a:pt x="307030" y="3444580"/>
                      <a:pt x="306574" y="3440115"/>
                      <a:pt x="307646" y="3436266"/>
                    </a:cubicBezTo>
                    <a:cubicBezTo>
                      <a:pt x="304608" y="3434359"/>
                      <a:pt x="302707" y="3431072"/>
                      <a:pt x="302565" y="3427490"/>
                    </a:cubicBezTo>
                    <a:cubicBezTo>
                      <a:pt x="301795" y="3385919"/>
                      <a:pt x="306710" y="3343401"/>
                      <a:pt x="310417" y="3302157"/>
                    </a:cubicBezTo>
                    <a:cubicBezTo>
                      <a:pt x="314272" y="3260278"/>
                      <a:pt x="317962" y="3218553"/>
                      <a:pt x="321669" y="3176669"/>
                    </a:cubicBezTo>
                    <a:cubicBezTo>
                      <a:pt x="321823" y="3175283"/>
                      <a:pt x="322438" y="3174058"/>
                      <a:pt x="322746" y="3172826"/>
                    </a:cubicBezTo>
                    <a:cubicBezTo>
                      <a:pt x="322438" y="3169895"/>
                      <a:pt x="321977" y="3166969"/>
                      <a:pt x="321515" y="3164044"/>
                    </a:cubicBezTo>
                    <a:cubicBezTo>
                      <a:pt x="313011" y="3152917"/>
                      <a:pt x="305242" y="3141245"/>
                      <a:pt x="298260" y="3129106"/>
                    </a:cubicBezTo>
                    <a:cubicBezTo>
                      <a:pt x="271612" y="3095233"/>
                      <a:pt x="247452" y="3059514"/>
                      <a:pt x="224973" y="3022864"/>
                    </a:cubicBezTo>
                    <a:cubicBezTo>
                      <a:pt x="208498" y="2995920"/>
                      <a:pt x="195412" y="2968207"/>
                      <a:pt x="193718" y="2936028"/>
                    </a:cubicBezTo>
                    <a:cubicBezTo>
                      <a:pt x="193564" y="2935720"/>
                      <a:pt x="193718" y="2935436"/>
                      <a:pt x="193564" y="2935104"/>
                    </a:cubicBezTo>
                    <a:cubicBezTo>
                      <a:pt x="193410" y="2934512"/>
                      <a:pt x="193102" y="2933872"/>
                      <a:pt x="192972" y="2933102"/>
                    </a:cubicBezTo>
                    <a:cubicBezTo>
                      <a:pt x="192516" y="2931705"/>
                      <a:pt x="192735" y="2930171"/>
                      <a:pt x="193564" y="2928957"/>
                    </a:cubicBezTo>
                    <a:cubicBezTo>
                      <a:pt x="193102" y="2898756"/>
                      <a:pt x="199877" y="2869527"/>
                      <a:pt x="207421" y="2840575"/>
                    </a:cubicBezTo>
                    <a:cubicBezTo>
                      <a:pt x="193718" y="2825487"/>
                      <a:pt x="181247" y="2809013"/>
                      <a:pt x="169853" y="2792076"/>
                    </a:cubicBezTo>
                    <a:cubicBezTo>
                      <a:pt x="157684" y="2774063"/>
                      <a:pt x="145521" y="2755125"/>
                      <a:pt x="136899" y="2734955"/>
                    </a:cubicBezTo>
                    <a:cubicBezTo>
                      <a:pt x="119193" y="2693533"/>
                      <a:pt x="132896" y="2647805"/>
                      <a:pt x="155990" y="2611008"/>
                    </a:cubicBezTo>
                    <a:cubicBezTo>
                      <a:pt x="146291" y="2595765"/>
                      <a:pt x="139516" y="2578675"/>
                      <a:pt x="132588" y="2562047"/>
                    </a:cubicBezTo>
                    <a:cubicBezTo>
                      <a:pt x="125660" y="2545875"/>
                      <a:pt x="113958" y="2526629"/>
                      <a:pt x="115652" y="2508461"/>
                    </a:cubicBezTo>
                    <a:cubicBezTo>
                      <a:pt x="117191" y="2490755"/>
                      <a:pt x="131202" y="2474897"/>
                      <a:pt x="141056" y="2460886"/>
                    </a:cubicBezTo>
                    <a:cubicBezTo>
                      <a:pt x="151839" y="2445490"/>
                      <a:pt x="163233" y="2430555"/>
                      <a:pt x="174780" y="2415922"/>
                    </a:cubicBezTo>
                    <a:cubicBezTo>
                      <a:pt x="172163" y="2389902"/>
                      <a:pt x="171701" y="2363266"/>
                      <a:pt x="171547" y="2337246"/>
                    </a:cubicBezTo>
                    <a:cubicBezTo>
                      <a:pt x="171393" y="2311534"/>
                      <a:pt x="168622" y="2284436"/>
                      <a:pt x="173543" y="2259186"/>
                    </a:cubicBezTo>
                    <a:cubicBezTo>
                      <a:pt x="182478" y="2213452"/>
                      <a:pt x="229438" y="2191281"/>
                      <a:pt x="264542" y="2167725"/>
                    </a:cubicBezTo>
                    <a:cubicBezTo>
                      <a:pt x="296880" y="2146010"/>
                      <a:pt x="329112" y="2124354"/>
                      <a:pt x="361238" y="2102746"/>
                    </a:cubicBezTo>
                    <a:cubicBezTo>
                      <a:pt x="360160" y="2066718"/>
                      <a:pt x="361700" y="2030536"/>
                      <a:pt x="361546" y="1994378"/>
                    </a:cubicBezTo>
                    <a:cubicBezTo>
                      <a:pt x="361392" y="1955573"/>
                      <a:pt x="361546" y="1916774"/>
                      <a:pt x="360622" y="1877974"/>
                    </a:cubicBezTo>
                    <a:cubicBezTo>
                      <a:pt x="360675" y="1876986"/>
                      <a:pt x="360829" y="1876009"/>
                      <a:pt x="361084" y="1875049"/>
                    </a:cubicBezTo>
                    <a:cubicBezTo>
                      <a:pt x="326596" y="1841485"/>
                      <a:pt x="308268" y="1794981"/>
                      <a:pt x="307344" y="1747252"/>
                    </a:cubicBezTo>
                    <a:cubicBezTo>
                      <a:pt x="279695" y="1733194"/>
                      <a:pt x="258276" y="1709341"/>
                      <a:pt x="247268" y="1680349"/>
                    </a:cubicBezTo>
                    <a:cubicBezTo>
                      <a:pt x="244035" y="1672058"/>
                      <a:pt x="241571" y="1663874"/>
                      <a:pt x="240340" y="1655868"/>
                    </a:cubicBezTo>
                    <a:cubicBezTo>
                      <a:pt x="238646" y="1645085"/>
                      <a:pt x="239262" y="1635077"/>
                      <a:pt x="243265" y="1626301"/>
                    </a:cubicBezTo>
                    <a:cubicBezTo>
                      <a:pt x="208007" y="1609827"/>
                      <a:pt x="177676" y="1581343"/>
                      <a:pt x="151478" y="1553168"/>
                    </a:cubicBezTo>
                    <a:cubicBezTo>
                      <a:pt x="124990" y="1524530"/>
                      <a:pt x="102049" y="1492653"/>
                      <a:pt x="82786" y="1458781"/>
                    </a:cubicBezTo>
                    <a:cubicBezTo>
                      <a:pt x="11340" y="1332684"/>
                      <a:pt x="-9285" y="1181484"/>
                      <a:pt x="22432" y="1040441"/>
                    </a:cubicBezTo>
                    <a:cubicBezTo>
                      <a:pt x="39522" y="964536"/>
                      <a:pt x="70315" y="891556"/>
                      <a:pt x="110665" y="824890"/>
                    </a:cubicBezTo>
                    <a:cubicBezTo>
                      <a:pt x="130906" y="791645"/>
                      <a:pt x="153444" y="759845"/>
                      <a:pt x="178108" y="729733"/>
                    </a:cubicBezTo>
                    <a:cubicBezTo>
                      <a:pt x="198586" y="704637"/>
                      <a:pt x="223066" y="666146"/>
                      <a:pt x="257554" y="661835"/>
                    </a:cubicBezTo>
                    <a:cubicBezTo>
                      <a:pt x="262481" y="661243"/>
                      <a:pt x="264660" y="666608"/>
                      <a:pt x="264021" y="670303"/>
                    </a:cubicBezTo>
                    <a:cubicBezTo>
                      <a:pt x="263121" y="676473"/>
                      <a:pt x="261084" y="682425"/>
                      <a:pt x="258016" y="687855"/>
                    </a:cubicBezTo>
                    <a:cubicBezTo>
                      <a:pt x="252165" y="708640"/>
                      <a:pt x="241542" y="728348"/>
                      <a:pt x="234613" y="749139"/>
                    </a:cubicBezTo>
                    <a:cubicBezTo>
                      <a:pt x="225529" y="775929"/>
                      <a:pt x="219063" y="803796"/>
                      <a:pt x="219217" y="832280"/>
                    </a:cubicBezTo>
                    <a:cubicBezTo>
                      <a:pt x="219679" y="878469"/>
                      <a:pt x="243389" y="928052"/>
                      <a:pt x="289093" y="944526"/>
                    </a:cubicBezTo>
                    <a:cubicBezTo>
                      <a:pt x="331137" y="959615"/>
                      <a:pt x="372702" y="928206"/>
                      <a:pt x="395027" y="894488"/>
                    </a:cubicBezTo>
                    <a:cubicBezTo>
                      <a:pt x="418584" y="858916"/>
                      <a:pt x="435828" y="814882"/>
                      <a:pt x="436598" y="772080"/>
                    </a:cubicBezTo>
                    <a:cubicBezTo>
                      <a:pt x="438753" y="671073"/>
                      <a:pt x="394411" y="578386"/>
                      <a:pt x="379631" y="479842"/>
                    </a:cubicBezTo>
                    <a:cubicBezTo>
                      <a:pt x="372394" y="430875"/>
                      <a:pt x="372856" y="381607"/>
                      <a:pt x="386559" y="333877"/>
                    </a:cubicBezTo>
                    <a:cubicBezTo>
                      <a:pt x="399954" y="286912"/>
                      <a:pt x="423049" y="242878"/>
                      <a:pt x="448305" y="201462"/>
                    </a:cubicBezTo>
                    <a:cubicBezTo>
                      <a:pt x="495726" y="124165"/>
                      <a:pt x="556234" y="51340"/>
                      <a:pt x="631991" y="378"/>
                    </a:cubicBezTo>
                    <a:cubicBezTo>
                      <a:pt x="633389" y="-611"/>
                      <a:pt x="635053" y="-1150"/>
                      <a:pt x="636764" y="-1162"/>
                    </a:cubicBezTo>
                    <a:cubicBezTo>
                      <a:pt x="640317" y="-1162"/>
                      <a:pt x="643692" y="1147"/>
                      <a:pt x="645694" y="4227"/>
                    </a:cubicBezTo>
                    <a:cubicBezTo>
                      <a:pt x="648157" y="8076"/>
                      <a:pt x="648619" y="13157"/>
                      <a:pt x="644308" y="16544"/>
                    </a:cubicBezTo>
                    <a:cubicBezTo>
                      <a:pt x="644000" y="16698"/>
                      <a:pt x="643846" y="17006"/>
                      <a:pt x="643384" y="17136"/>
                    </a:cubicBezTo>
                    <a:cubicBezTo>
                      <a:pt x="634762" y="54549"/>
                      <a:pt x="624435" y="91963"/>
                      <a:pt x="620882" y="130152"/>
                    </a:cubicBezTo>
                    <a:cubicBezTo>
                      <a:pt x="617187" y="170799"/>
                      <a:pt x="618880" y="211446"/>
                      <a:pt x="628118" y="251323"/>
                    </a:cubicBezTo>
                    <a:cubicBezTo>
                      <a:pt x="645978" y="329235"/>
                      <a:pt x="689112" y="389127"/>
                      <a:pt x="745439" y="444099"/>
                    </a:cubicBezTo>
                    <a:cubicBezTo>
                      <a:pt x="773775" y="471812"/>
                      <a:pt x="803336" y="498294"/>
                      <a:pt x="829818" y="528010"/>
                    </a:cubicBezTo>
                    <a:cubicBezTo>
                      <a:pt x="853505" y="554657"/>
                      <a:pt x="872928" y="584515"/>
                      <a:pt x="890635" y="615468"/>
                    </a:cubicBezTo>
                    <a:cubicBezTo>
                      <a:pt x="925898" y="677207"/>
                      <a:pt x="937292" y="750963"/>
                      <a:pt x="930517" y="820863"/>
                    </a:cubicBezTo>
                    <a:cubicBezTo>
                      <a:pt x="927124" y="855659"/>
                      <a:pt x="919858" y="889685"/>
                      <a:pt x="910034" y="923255"/>
                    </a:cubicBezTo>
                    <a:cubicBezTo>
                      <a:pt x="906031" y="937112"/>
                      <a:pt x="901412" y="951585"/>
                      <a:pt x="895561" y="965442"/>
                    </a:cubicBezTo>
                    <a:cubicBezTo>
                      <a:pt x="926816" y="936034"/>
                      <a:pt x="952842" y="902162"/>
                      <a:pt x="971318" y="862125"/>
                    </a:cubicBezTo>
                    <a:cubicBezTo>
                      <a:pt x="983783" y="834785"/>
                      <a:pt x="992281" y="805804"/>
                      <a:pt x="996568" y="776059"/>
                    </a:cubicBezTo>
                    <a:cubicBezTo>
                      <a:pt x="1000571" y="747729"/>
                      <a:pt x="998878" y="718778"/>
                      <a:pt x="1001033" y="690295"/>
                    </a:cubicBezTo>
                    <a:cubicBezTo>
                      <a:pt x="1001625" y="681672"/>
                      <a:pt x="1012580" y="680441"/>
                      <a:pt x="1015506" y="688293"/>
                    </a:cubicBezTo>
                    <a:cubicBezTo>
                      <a:pt x="1015500" y="688376"/>
                      <a:pt x="1015565" y="688441"/>
                      <a:pt x="1015648" y="688447"/>
                    </a:cubicBezTo>
                    <a:cubicBezTo>
                      <a:pt x="1015654" y="688447"/>
                      <a:pt x="1015654" y="688447"/>
                      <a:pt x="1015660" y="688447"/>
                    </a:cubicBezTo>
                    <a:cubicBezTo>
                      <a:pt x="1016726" y="688281"/>
                      <a:pt x="1017809" y="688488"/>
                      <a:pt x="1018739" y="689039"/>
                    </a:cubicBezTo>
                    <a:cubicBezTo>
                      <a:pt x="1049070" y="707207"/>
                      <a:pt x="1069074" y="748322"/>
                      <a:pt x="1086182" y="778191"/>
                    </a:cubicBezTo>
                    <a:cubicBezTo>
                      <a:pt x="1105380" y="811684"/>
                      <a:pt x="1121878" y="846652"/>
                      <a:pt x="1135528" y="882763"/>
                    </a:cubicBezTo>
                    <a:cubicBezTo>
                      <a:pt x="1184950" y="1013343"/>
                      <a:pt x="1189415" y="1159461"/>
                      <a:pt x="1155851" y="12943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9377548" y="1474343"/>
                <a:ext cx="1169468" cy="3525830"/>
              </a:xfrm>
              <a:custGeom>
                <a:avLst/>
                <a:gdLst/>
                <a:ahLst/>
                <a:cxnLst/>
                <a:rect l="l" t="t" r="r" b="b"/>
                <a:pathLst>
                  <a:path w="1169468" h="3525830" extrusionOk="0">
                    <a:moveTo>
                      <a:pt x="733833" y="1784080"/>
                    </a:moveTo>
                    <a:cubicBezTo>
                      <a:pt x="711449" y="1814280"/>
                      <a:pt x="670500" y="1824033"/>
                      <a:pt x="632920" y="1824649"/>
                    </a:cubicBezTo>
                    <a:cubicBezTo>
                      <a:pt x="595341" y="1825265"/>
                      <a:pt x="557300" y="1818959"/>
                      <a:pt x="520408" y="1826141"/>
                    </a:cubicBezTo>
                    <a:cubicBezTo>
                      <a:pt x="493606" y="1831359"/>
                      <a:pt x="468711" y="1843474"/>
                      <a:pt x="442691" y="1851753"/>
                    </a:cubicBezTo>
                    <a:cubicBezTo>
                      <a:pt x="416671" y="1860032"/>
                      <a:pt x="387719" y="1864295"/>
                      <a:pt x="362511" y="1853808"/>
                    </a:cubicBezTo>
                    <a:cubicBezTo>
                      <a:pt x="337302" y="1843321"/>
                      <a:pt x="318560" y="1813931"/>
                      <a:pt x="327762" y="1788225"/>
                    </a:cubicBezTo>
                    <a:cubicBezTo>
                      <a:pt x="322492" y="1770335"/>
                      <a:pt x="326826" y="1745736"/>
                      <a:pt x="340340" y="1732886"/>
                    </a:cubicBezTo>
                    <a:cubicBezTo>
                      <a:pt x="323285" y="1755235"/>
                      <a:pt x="341370" y="1790149"/>
                      <a:pt x="367580" y="1800305"/>
                    </a:cubicBezTo>
                    <a:cubicBezTo>
                      <a:pt x="393789" y="1810461"/>
                      <a:pt x="423173" y="1803651"/>
                      <a:pt x="450425" y="1796752"/>
                    </a:cubicBezTo>
                    <a:lnTo>
                      <a:pt x="592487" y="1760742"/>
                    </a:lnTo>
                    <a:cubicBezTo>
                      <a:pt x="615895" y="1754820"/>
                      <a:pt x="643964" y="1743812"/>
                      <a:pt x="646529" y="1719793"/>
                    </a:cubicBezTo>
                    <a:cubicBezTo>
                      <a:pt x="647713" y="1708542"/>
                      <a:pt x="642520" y="1697166"/>
                      <a:pt x="644788" y="1686093"/>
                    </a:cubicBezTo>
                    <a:cubicBezTo>
                      <a:pt x="649247" y="1664354"/>
                      <a:pt x="679027" y="1658260"/>
                      <a:pt x="699730" y="1666290"/>
                    </a:cubicBezTo>
                    <a:cubicBezTo>
                      <a:pt x="743817" y="1683351"/>
                      <a:pt x="761985" y="1746121"/>
                      <a:pt x="733833" y="1784080"/>
                    </a:cubicBezTo>
                    <a:close/>
                    <a:moveTo>
                      <a:pt x="276616" y="1626834"/>
                    </a:moveTo>
                    <a:cubicBezTo>
                      <a:pt x="250442" y="1642503"/>
                      <a:pt x="254190" y="1681314"/>
                      <a:pt x="277546" y="1700909"/>
                    </a:cubicBezTo>
                    <a:cubicBezTo>
                      <a:pt x="300901" y="1720504"/>
                      <a:pt x="335460" y="1720658"/>
                      <a:pt x="364595" y="1711603"/>
                    </a:cubicBezTo>
                    <a:cubicBezTo>
                      <a:pt x="393730" y="1702549"/>
                      <a:pt x="419774" y="1685726"/>
                      <a:pt x="447890" y="1673894"/>
                    </a:cubicBezTo>
                    <a:cubicBezTo>
                      <a:pt x="520727" y="1643237"/>
                      <a:pt x="602749" y="1647548"/>
                      <a:pt x="681301" y="1638760"/>
                    </a:cubicBezTo>
                    <a:cubicBezTo>
                      <a:pt x="691433" y="1637623"/>
                      <a:pt x="702027" y="1636090"/>
                      <a:pt x="710318" y="1630138"/>
                    </a:cubicBezTo>
                    <a:cubicBezTo>
                      <a:pt x="718608" y="1624187"/>
                      <a:pt x="723612" y="1612414"/>
                      <a:pt x="718738" y="1603455"/>
                    </a:cubicBezTo>
                    <a:cubicBezTo>
                      <a:pt x="713865" y="1594495"/>
                      <a:pt x="690764" y="1590978"/>
                      <a:pt x="688099" y="1600820"/>
                    </a:cubicBezTo>
                    <a:cubicBezTo>
                      <a:pt x="626028" y="1587597"/>
                      <a:pt x="561499" y="1601311"/>
                      <a:pt x="500617" y="1619254"/>
                    </a:cubicBezTo>
                    <a:cubicBezTo>
                      <a:pt x="439736" y="1637197"/>
                      <a:pt x="379311" y="1659557"/>
                      <a:pt x="316001" y="1664005"/>
                    </a:cubicBezTo>
                    <a:cubicBezTo>
                      <a:pt x="303968" y="1664845"/>
                      <a:pt x="290947" y="1664769"/>
                      <a:pt x="281063" y="1657822"/>
                    </a:cubicBezTo>
                    <a:cubicBezTo>
                      <a:pt x="271180" y="1650876"/>
                      <a:pt x="267325" y="1634550"/>
                      <a:pt x="276616" y="1626834"/>
                    </a:cubicBezTo>
                    <a:close/>
                    <a:moveTo>
                      <a:pt x="656465" y="1838500"/>
                    </a:moveTo>
                    <a:cubicBezTo>
                      <a:pt x="631381" y="1840804"/>
                      <a:pt x="609399" y="1856858"/>
                      <a:pt x="593138" y="1876109"/>
                    </a:cubicBezTo>
                    <a:cubicBezTo>
                      <a:pt x="576877" y="1895361"/>
                      <a:pt x="565140" y="1917911"/>
                      <a:pt x="551242" y="1938915"/>
                    </a:cubicBezTo>
                    <a:cubicBezTo>
                      <a:pt x="517204" y="1990345"/>
                      <a:pt x="469125" y="2014796"/>
                      <a:pt x="427152" y="2055401"/>
                    </a:cubicBezTo>
                    <a:cubicBezTo>
                      <a:pt x="440287" y="2058297"/>
                      <a:pt x="465726" y="2043901"/>
                      <a:pt x="481987" y="2041391"/>
                    </a:cubicBezTo>
                    <a:cubicBezTo>
                      <a:pt x="501529" y="2038370"/>
                      <a:pt x="521533" y="2038501"/>
                      <a:pt x="541104" y="2040982"/>
                    </a:cubicBezTo>
                    <a:cubicBezTo>
                      <a:pt x="587294" y="2046833"/>
                      <a:pt x="631014" y="2064527"/>
                      <a:pt x="674864" y="2080196"/>
                    </a:cubicBezTo>
                    <a:cubicBezTo>
                      <a:pt x="686512" y="2084341"/>
                      <a:pt x="699534" y="2088362"/>
                      <a:pt x="710910" y="2083506"/>
                    </a:cubicBezTo>
                    <a:cubicBezTo>
                      <a:pt x="724938" y="2077513"/>
                      <a:pt x="730451" y="2060879"/>
                      <a:pt x="734348" y="2046134"/>
                    </a:cubicBezTo>
                    <a:cubicBezTo>
                      <a:pt x="745599" y="2003882"/>
                      <a:pt x="756886" y="1959617"/>
                      <a:pt x="747317" y="1916951"/>
                    </a:cubicBezTo>
                    <a:cubicBezTo>
                      <a:pt x="737747" y="1874285"/>
                      <a:pt x="700008" y="1834515"/>
                      <a:pt x="656465" y="1838500"/>
                    </a:cubicBezTo>
                    <a:close/>
                    <a:moveTo>
                      <a:pt x="862968" y="3420402"/>
                    </a:moveTo>
                    <a:cubicBezTo>
                      <a:pt x="798137" y="3435620"/>
                      <a:pt x="741194" y="3473354"/>
                      <a:pt x="679833" y="3499226"/>
                    </a:cubicBezTo>
                    <a:cubicBezTo>
                      <a:pt x="618471" y="3525098"/>
                      <a:pt x="544817" y="3538132"/>
                      <a:pt x="487376" y="3504383"/>
                    </a:cubicBezTo>
                    <a:cubicBezTo>
                      <a:pt x="484712" y="3502820"/>
                      <a:pt x="482047" y="3501097"/>
                      <a:pt x="479340" y="3499522"/>
                    </a:cubicBezTo>
                    <a:cubicBezTo>
                      <a:pt x="507575" y="3506782"/>
                      <a:pt x="537255" y="3510862"/>
                      <a:pt x="562552" y="3497745"/>
                    </a:cubicBezTo>
                    <a:cubicBezTo>
                      <a:pt x="590438" y="3483284"/>
                      <a:pt x="604976" y="3451278"/>
                      <a:pt x="609719" y="3420224"/>
                    </a:cubicBezTo>
                    <a:cubicBezTo>
                      <a:pt x="616825" y="3373584"/>
                      <a:pt x="605432" y="3323700"/>
                      <a:pt x="575871" y="3286938"/>
                    </a:cubicBezTo>
                    <a:cubicBezTo>
                      <a:pt x="546309" y="3250176"/>
                      <a:pt x="498296" y="3228034"/>
                      <a:pt x="451343" y="3232896"/>
                    </a:cubicBezTo>
                    <a:cubicBezTo>
                      <a:pt x="438990" y="3234175"/>
                      <a:pt x="426554" y="3237213"/>
                      <a:pt x="414284" y="3235265"/>
                    </a:cubicBezTo>
                    <a:cubicBezTo>
                      <a:pt x="408155" y="3234293"/>
                      <a:pt x="402388" y="3231741"/>
                      <a:pt x="397550" y="3227862"/>
                    </a:cubicBezTo>
                    <a:cubicBezTo>
                      <a:pt x="396809" y="3238237"/>
                      <a:pt x="395181" y="3248648"/>
                      <a:pt x="393997" y="3258395"/>
                    </a:cubicBezTo>
                    <a:cubicBezTo>
                      <a:pt x="391379" y="3280305"/>
                      <a:pt x="388566" y="3302174"/>
                      <a:pt x="385789" y="3324055"/>
                    </a:cubicBezTo>
                    <a:cubicBezTo>
                      <a:pt x="380595" y="3365051"/>
                      <a:pt x="376758" y="3406728"/>
                      <a:pt x="362742" y="3445877"/>
                    </a:cubicBezTo>
                    <a:cubicBezTo>
                      <a:pt x="360770" y="3451372"/>
                      <a:pt x="355843" y="3453285"/>
                      <a:pt x="351271" y="3452811"/>
                    </a:cubicBezTo>
                    <a:cubicBezTo>
                      <a:pt x="349607" y="3453273"/>
                      <a:pt x="347848" y="3453244"/>
                      <a:pt x="346202" y="3452716"/>
                    </a:cubicBezTo>
                    <a:cubicBezTo>
                      <a:pt x="301055" y="3438451"/>
                      <a:pt x="314627" y="3374425"/>
                      <a:pt x="318151" y="3339315"/>
                    </a:cubicBezTo>
                    <a:cubicBezTo>
                      <a:pt x="322569" y="3295305"/>
                      <a:pt x="327265" y="3250152"/>
                      <a:pt x="337562" y="3207065"/>
                    </a:cubicBezTo>
                    <a:cubicBezTo>
                      <a:pt x="341198" y="3191847"/>
                      <a:pt x="350348" y="3176059"/>
                      <a:pt x="367680" y="3174904"/>
                    </a:cubicBezTo>
                    <a:cubicBezTo>
                      <a:pt x="381448" y="3173987"/>
                      <a:pt x="390858" y="3183645"/>
                      <a:pt x="394920" y="3195630"/>
                    </a:cubicBezTo>
                    <a:cubicBezTo>
                      <a:pt x="398189" y="3191989"/>
                      <a:pt x="402240" y="3189128"/>
                      <a:pt x="406764" y="3187263"/>
                    </a:cubicBezTo>
                    <a:cubicBezTo>
                      <a:pt x="416866" y="3183118"/>
                      <a:pt x="428153" y="3183331"/>
                      <a:pt x="439073" y="3183609"/>
                    </a:cubicBezTo>
                    <a:lnTo>
                      <a:pt x="726377" y="3191035"/>
                    </a:lnTo>
                    <a:cubicBezTo>
                      <a:pt x="755773" y="3191793"/>
                      <a:pt x="786779" y="3193025"/>
                      <a:pt x="811650" y="3208723"/>
                    </a:cubicBezTo>
                    <a:cubicBezTo>
                      <a:pt x="843728" y="3228976"/>
                      <a:pt x="857917" y="3268865"/>
                      <a:pt x="861215" y="3306651"/>
                    </a:cubicBezTo>
                    <a:cubicBezTo>
                      <a:pt x="864514" y="3344438"/>
                      <a:pt x="859231" y="3382674"/>
                      <a:pt x="862968" y="3420419"/>
                    </a:cubicBezTo>
                    <a:close/>
                    <a:moveTo>
                      <a:pt x="371600" y="3200309"/>
                    </a:moveTo>
                    <a:cubicBezTo>
                      <a:pt x="362759" y="3194789"/>
                      <a:pt x="357726" y="3246753"/>
                      <a:pt x="356861" y="3252970"/>
                    </a:cubicBezTo>
                    <a:cubicBezTo>
                      <a:pt x="353782" y="3275029"/>
                      <a:pt x="351052" y="3297111"/>
                      <a:pt x="348879" y="3319294"/>
                    </a:cubicBezTo>
                    <a:cubicBezTo>
                      <a:pt x="346747" y="3341021"/>
                      <a:pt x="345095" y="3362801"/>
                      <a:pt x="343295" y="3384557"/>
                    </a:cubicBezTo>
                    <a:cubicBezTo>
                      <a:pt x="342235" y="3397331"/>
                      <a:pt x="339742" y="3415220"/>
                      <a:pt x="346682" y="3427365"/>
                    </a:cubicBezTo>
                    <a:cubicBezTo>
                      <a:pt x="356897" y="3392214"/>
                      <a:pt x="360047" y="3355553"/>
                      <a:pt x="364044" y="3319223"/>
                    </a:cubicBezTo>
                    <a:cubicBezTo>
                      <a:pt x="366366" y="3298165"/>
                      <a:pt x="368723" y="3277113"/>
                      <a:pt x="371121" y="3256074"/>
                    </a:cubicBezTo>
                    <a:cubicBezTo>
                      <a:pt x="372376" y="3245059"/>
                      <a:pt x="373584" y="3234027"/>
                      <a:pt x="374017" y="3222912"/>
                    </a:cubicBezTo>
                    <a:cubicBezTo>
                      <a:pt x="374188" y="3218696"/>
                      <a:pt x="376356" y="3203299"/>
                      <a:pt x="371600" y="3200326"/>
                    </a:cubicBezTo>
                    <a:close/>
                    <a:moveTo>
                      <a:pt x="461658" y="3494619"/>
                    </a:moveTo>
                    <a:cubicBezTo>
                      <a:pt x="467456" y="3496312"/>
                      <a:pt x="473383" y="3497982"/>
                      <a:pt x="479370" y="3499528"/>
                    </a:cubicBezTo>
                    <a:cubicBezTo>
                      <a:pt x="473762" y="3496265"/>
                      <a:pt x="467977" y="3493624"/>
                      <a:pt x="461658" y="3494631"/>
                    </a:cubicBezTo>
                    <a:close/>
                    <a:moveTo>
                      <a:pt x="862198" y="2765713"/>
                    </a:moveTo>
                    <a:cubicBezTo>
                      <a:pt x="812627" y="2746005"/>
                      <a:pt x="759533" y="2736714"/>
                      <a:pt x="706220" y="2738426"/>
                    </a:cubicBezTo>
                    <a:cubicBezTo>
                      <a:pt x="725761" y="2762355"/>
                      <a:pt x="717767" y="2800077"/>
                      <a:pt x="696958" y="2822905"/>
                    </a:cubicBezTo>
                    <a:cubicBezTo>
                      <a:pt x="676149" y="2845733"/>
                      <a:pt x="646031" y="2857293"/>
                      <a:pt x="617110" y="2868088"/>
                    </a:cubicBezTo>
                    <a:lnTo>
                      <a:pt x="466698" y="2924208"/>
                    </a:lnTo>
                    <a:cubicBezTo>
                      <a:pt x="416813" y="2942820"/>
                      <a:pt x="363660" y="2961728"/>
                      <a:pt x="311489" y="2951128"/>
                    </a:cubicBezTo>
                    <a:cubicBezTo>
                      <a:pt x="259319" y="2940528"/>
                      <a:pt x="212004" y="2887665"/>
                      <a:pt x="227845" y="2836839"/>
                    </a:cubicBezTo>
                    <a:cubicBezTo>
                      <a:pt x="198331" y="2888014"/>
                      <a:pt x="183769" y="2969331"/>
                      <a:pt x="227063" y="3009534"/>
                    </a:cubicBezTo>
                    <a:cubicBezTo>
                      <a:pt x="268693" y="3048191"/>
                      <a:pt x="326228" y="3066092"/>
                      <a:pt x="382911" y="3069894"/>
                    </a:cubicBezTo>
                    <a:cubicBezTo>
                      <a:pt x="439594" y="3073696"/>
                      <a:pt x="496259" y="3064594"/>
                      <a:pt x="552344" y="3055528"/>
                    </a:cubicBezTo>
                    <a:cubicBezTo>
                      <a:pt x="617187" y="3045047"/>
                      <a:pt x="682521" y="3034435"/>
                      <a:pt x="744053" y="3011453"/>
                    </a:cubicBezTo>
                    <a:cubicBezTo>
                      <a:pt x="805586" y="2988471"/>
                      <a:pt x="863797" y="2952005"/>
                      <a:pt x="902063" y="2898614"/>
                    </a:cubicBezTo>
                    <a:cubicBezTo>
                      <a:pt x="919556" y="2874205"/>
                      <a:pt x="932856" y="2842571"/>
                      <a:pt x="921942" y="2814591"/>
                    </a:cubicBezTo>
                    <a:cubicBezTo>
                      <a:pt x="912325" y="2789915"/>
                      <a:pt x="886809" y="2775531"/>
                      <a:pt x="862198" y="2765725"/>
                    </a:cubicBezTo>
                    <a:close/>
                    <a:moveTo>
                      <a:pt x="171985" y="2612903"/>
                    </a:moveTo>
                    <a:cubicBezTo>
                      <a:pt x="178972" y="2614857"/>
                      <a:pt x="186404" y="2612743"/>
                      <a:pt x="193214" y="2610244"/>
                    </a:cubicBezTo>
                    <a:cubicBezTo>
                      <a:pt x="227726" y="2597512"/>
                      <a:pt x="257767" y="2574968"/>
                      <a:pt x="279636" y="2545383"/>
                    </a:cubicBezTo>
                    <a:cubicBezTo>
                      <a:pt x="253444" y="2546644"/>
                      <a:pt x="227039" y="2547894"/>
                      <a:pt x="201132" y="2543808"/>
                    </a:cubicBezTo>
                    <a:cubicBezTo>
                      <a:pt x="175224" y="2539722"/>
                      <a:pt x="149542" y="2529868"/>
                      <a:pt x="130710" y="2511623"/>
                    </a:cubicBezTo>
                    <a:cubicBezTo>
                      <a:pt x="133671" y="2525557"/>
                      <a:pt x="132522" y="2540770"/>
                      <a:pt x="135513" y="2554704"/>
                    </a:cubicBezTo>
                    <a:cubicBezTo>
                      <a:pt x="154812" y="2568584"/>
                      <a:pt x="149145" y="2606501"/>
                      <a:pt x="171985" y="2612903"/>
                    </a:cubicBezTo>
                    <a:close/>
                    <a:moveTo>
                      <a:pt x="146521" y="2649132"/>
                    </a:moveTo>
                    <a:cubicBezTo>
                      <a:pt x="148493" y="2642387"/>
                      <a:pt x="150945" y="2635790"/>
                      <a:pt x="153859" y="2629395"/>
                    </a:cubicBezTo>
                    <a:cubicBezTo>
                      <a:pt x="149684" y="2635316"/>
                      <a:pt x="147433" y="2642079"/>
                      <a:pt x="146521" y="2649132"/>
                    </a:cubicBezTo>
                    <a:close/>
                    <a:moveTo>
                      <a:pt x="863643" y="2555047"/>
                    </a:moveTo>
                    <a:lnTo>
                      <a:pt x="681194" y="2519801"/>
                    </a:lnTo>
                    <a:cubicBezTo>
                      <a:pt x="695051" y="2545786"/>
                      <a:pt x="678701" y="2579220"/>
                      <a:pt x="654399" y="2595860"/>
                    </a:cubicBezTo>
                    <a:cubicBezTo>
                      <a:pt x="630096" y="2612500"/>
                      <a:pt x="599990" y="2617439"/>
                      <a:pt x="571678" y="2625540"/>
                    </a:cubicBezTo>
                    <a:cubicBezTo>
                      <a:pt x="560569" y="2628779"/>
                      <a:pt x="549631" y="2632581"/>
                      <a:pt x="538907" y="2636927"/>
                    </a:cubicBezTo>
                    <a:cubicBezTo>
                      <a:pt x="533370" y="2636714"/>
                      <a:pt x="528917" y="2636649"/>
                      <a:pt x="526732" y="2636927"/>
                    </a:cubicBezTo>
                    <a:cubicBezTo>
                      <a:pt x="503797" y="2639716"/>
                      <a:pt x="481300" y="2645336"/>
                      <a:pt x="459165" y="2651802"/>
                    </a:cubicBezTo>
                    <a:cubicBezTo>
                      <a:pt x="412834" y="2665346"/>
                      <a:pt x="368332" y="2684408"/>
                      <a:pt x="322172" y="2698460"/>
                    </a:cubicBezTo>
                    <a:cubicBezTo>
                      <a:pt x="299237" y="2705447"/>
                      <a:pt x="275941" y="2711624"/>
                      <a:pt x="252141" y="2714845"/>
                    </a:cubicBezTo>
                    <a:cubicBezTo>
                      <a:pt x="239114" y="2716622"/>
                      <a:pt x="208705" y="2711991"/>
                      <a:pt x="193066" y="2715437"/>
                    </a:cubicBezTo>
                    <a:cubicBezTo>
                      <a:pt x="181572" y="2711588"/>
                      <a:pt x="170996" y="2705525"/>
                      <a:pt x="162551" y="2696826"/>
                    </a:cubicBezTo>
                    <a:cubicBezTo>
                      <a:pt x="150465" y="2684390"/>
                      <a:pt x="144289" y="2665973"/>
                      <a:pt x="146563" y="2649120"/>
                    </a:cubicBezTo>
                    <a:cubicBezTo>
                      <a:pt x="138166" y="2676994"/>
                      <a:pt x="136893" y="2709107"/>
                      <a:pt x="147119" y="2734843"/>
                    </a:cubicBezTo>
                    <a:cubicBezTo>
                      <a:pt x="159869" y="2766921"/>
                      <a:pt x="181010" y="2794842"/>
                      <a:pt x="201901" y="2822319"/>
                    </a:cubicBezTo>
                    <a:cubicBezTo>
                      <a:pt x="206142" y="2827891"/>
                      <a:pt x="212330" y="2834162"/>
                      <a:pt x="218980" y="2831947"/>
                    </a:cubicBezTo>
                    <a:cubicBezTo>
                      <a:pt x="222533" y="2830763"/>
                      <a:pt x="224901" y="2827447"/>
                      <a:pt x="226980" y="2824320"/>
                    </a:cubicBezTo>
                    <a:cubicBezTo>
                      <a:pt x="227021" y="2824255"/>
                      <a:pt x="227069" y="2824178"/>
                      <a:pt x="227116" y="2824113"/>
                    </a:cubicBezTo>
                    <a:cubicBezTo>
                      <a:pt x="250987" y="2832551"/>
                      <a:pt x="278695" y="2826369"/>
                      <a:pt x="303400" y="2818481"/>
                    </a:cubicBezTo>
                    <a:cubicBezTo>
                      <a:pt x="323942" y="2811926"/>
                      <a:pt x="344041" y="2804092"/>
                      <a:pt x="363878" y="2795647"/>
                    </a:cubicBezTo>
                    <a:cubicBezTo>
                      <a:pt x="363938" y="2807538"/>
                      <a:pt x="379009" y="2797489"/>
                      <a:pt x="398331" y="2785332"/>
                    </a:cubicBezTo>
                    <a:cubicBezTo>
                      <a:pt x="504526" y="2718511"/>
                      <a:pt x="625080" y="2682512"/>
                      <a:pt x="751314" y="2693888"/>
                    </a:cubicBezTo>
                    <a:cubicBezTo>
                      <a:pt x="781159" y="2696577"/>
                      <a:pt x="810993" y="2701746"/>
                      <a:pt x="840904" y="2699923"/>
                    </a:cubicBezTo>
                    <a:cubicBezTo>
                      <a:pt x="870814" y="2698099"/>
                      <a:pt x="901702" y="2688263"/>
                      <a:pt x="921593" y="2665849"/>
                    </a:cubicBezTo>
                    <a:cubicBezTo>
                      <a:pt x="941484" y="2643435"/>
                      <a:pt x="946636" y="2606632"/>
                      <a:pt x="927515" y="2583537"/>
                    </a:cubicBezTo>
                    <a:cubicBezTo>
                      <a:pt x="912284" y="2565185"/>
                      <a:pt x="886969" y="2559566"/>
                      <a:pt x="863590" y="2555030"/>
                    </a:cubicBezTo>
                    <a:close/>
                    <a:moveTo>
                      <a:pt x="373774" y="2586829"/>
                    </a:moveTo>
                    <a:cubicBezTo>
                      <a:pt x="368172" y="2590667"/>
                      <a:pt x="362522" y="2594717"/>
                      <a:pt x="356826" y="2599040"/>
                    </a:cubicBezTo>
                    <a:cubicBezTo>
                      <a:pt x="362428" y="2595096"/>
                      <a:pt x="368077" y="2590998"/>
                      <a:pt x="373720" y="2586829"/>
                    </a:cubicBezTo>
                    <a:close/>
                    <a:moveTo>
                      <a:pt x="859758" y="2347058"/>
                    </a:moveTo>
                    <a:cubicBezTo>
                      <a:pt x="791806" y="2308621"/>
                      <a:pt x="717157" y="2283459"/>
                      <a:pt x="639802" y="2272912"/>
                    </a:cubicBezTo>
                    <a:cubicBezTo>
                      <a:pt x="627899" y="2271296"/>
                      <a:pt x="614646" y="2270354"/>
                      <a:pt x="605041" y="2277561"/>
                    </a:cubicBezTo>
                    <a:cubicBezTo>
                      <a:pt x="583829" y="2293461"/>
                      <a:pt x="600386" y="2326084"/>
                      <a:pt x="604082" y="2352335"/>
                    </a:cubicBezTo>
                    <a:cubicBezTo>
                      <a:pt x="611022" y="2401680"/>
                      <a:pt x="565164" y="2440788"/>
                      <a:pt x="524280" y="2469277"/>
                    </a:cubicBezTo>
                    <a:cubicBezTo>
                      <a:pt x="473892" y="2504387"/>
                      <a:pt x="424020" y="2549659"/>
                      <a:pt x="373732" y="2586829"/>
                    </a:cubicBezTo>
                    <a:cubicBezTo>
                      <a:pt x="401292" y="2567939"/>
                      <a:pt x="428212" y="2554544"/>
                      <a:pt x="461771" y="2543761"/>
                    </a:cubicBezTo>
                    <a:cubicBezTo>
                      <a:pt x="575835" y="2507235"/>
                      <a:pt x="696633" y="2496712"/>
                      <a:pt x="815298" y="2512968"/>
                    </a:cubicBezTo>
                    <a:cubicBezTo>
                      <a:pt x="853588" y="2518244"/>
                      <a:pt x="898705" y="2524136"/>
                      <a:pt x="925300" y="2496091"/>
                    </a:cubicBezTo>
                    <a:cubicBezTo>
                      <a:pt x="946926" y="2473298"/>
                      <a:pt x="945653" y="2435511"/>
                      <a:pt x="929901" y="2408319"/>
                    </a:cubicBezTo>
                    <a:cubicBezTo>
                      <a:pt x="914149" y="2381126"/>
                      <a:pt x="887046" y="2362573"/>
                      <a:pt x="859705" y="2347058"/>
                    </a:cubicBezTo>
                    <a:close/>
                    <a:moveTo>
                      <a:pt x="321953" y="2366600"/>
                    </a:moveTo>
                    <a:cubicBezTo>
                      <a:pt x="357797" y="2344731"/>
                      <a:pt x="391705" y="2333113"/>
                      <a:pt x="426649" y="2309823"/>
                    </a:cubicBezTo>
                    <a:cubicBezTo>
                      <a:pt x="514326" y="2251375"/>
                      <a:pt x="626211" y="2230525"/>
                      <a:pt x="729042" y="2253460"/>
                    </a:cubicBezTo>
                    <a:cubicBezTo>
                      <a:pt x="766148" y="2261750"/>
                      <a:pt x="803401" y="2275512"/>
                      <a:pt x="841087" y="2270520"/>
                    </a:cubicBezTo>
                    <a:cubicBezTo>
                      <a:pt x="878773" y="2265528"/>
                      <a:pt x="916506" y="2232295"/>
                      <a:pt x="909075" y="2194988"/>
                    </a:cubicBezTo>
                    <a:cubicBezTo>
                      <a:pt x="902182" y="2160423"/>
                      <a:pt x="863477" y="2143819"/>
                      <a:pt x="830019" y="2132810"/>
                    </a:cubicBezTo>
                    <a:lnTo>
                      <a:pt x="596336" y="2055887"/>
                    </a:lnTo>
                    <a:cubicBezTo>
                      <a:pt x="622332" y="2086875"/>
                      <a:pt x="600961" y="2134907"/>
                      <a:pt x="572252" y="2163396"/>
                    </a:cubicBezTo>
                    <a:cubicBezTo>
                      <a:pt x="494998" y="2240053"/>
                      <a:pt x="368486" y="2268264"/>
                      <a:pt x="321900" y="2366606"/>
                    </a:cubicBezTo>
                    <a:close/>
                    <a:moveTo>
                      <a:pt x="1135450" y="882733"/>
                    </a:moveTo>
                    <a:cubicBezTo>
                      <a:pt x="1121825" y="846634"/>
                      <a:pt x="1105350" y="811678"/>
                      <a:pt x="1086181" y="778191"/>
                    </a:cubicBezTo>
                    <a:cubicBezTo>
                      <a:pt x="1069091" y="748322"/>
                      <a:pt x="1049070" y="707207"/>
                      <a:pt x="1018739" y="689039"/>
                    </a:cubicBezTo>
                    <a:cubicBezTo>
                      <a:pt x="1017809" y="688488"/>
                      <a:pt x="1016725" y="688281"/>
                      <a:pt x="1015660" y="688447"/>
                    </a:cubicBezTo>
                    <a:cubicBezTo>
                      <a:pt x="1015577" y="688453"/>
                      <a:pt x="1015512" y="688388"/>
                      <a:pt x="1015506" y="688305"/>
                    </a:cubicBezTo>
                    <a:cubicBezTo>
                      <a:pt x="1015506" y="688299"/>
                      <a:pt x="1015506" y="688299"/>
                      <a:pt x="1015506" y="688293"/>
                    </a:cubicBezTo>
                    <a:cubicBezTo>
                      <a:pt x="1012580" y="680441"/>
                      <a:pt x="1001649" y="681672"/>
                      <a:pt x="1001033" y="690295"/>
                    </a:cubicBezTo>
                    <a:cubicBezTo>
                      <a:pt x="998878" y="718778"/>
                      <a:pt x="1000571" y="747735"/>
                      <a:pt x="996568" y="776059"/>
                    </a:cubicBezTo>
                    <a:cubicBezTo>
                      <a:pt x="992281" y="805804"/>
                      <a:pt x="983783" y="834785"/>
                      <a:pt x="971318" y="862125"/>
                    </a:cubicBezTo>
                    <a:cubicBezTo>
                      <a:pt x="952842" y="902162"/>
                      <a:pt x="926816" y="936034"/>
                      <a:pt x="895561" y="965442"/>
                    </a:cubicBezTo>
                    <a:cubicBezTo>
                      <a:pt x="901412" y="951585"/>
                      <a:pt x="906037" y="937112"/>
                      <a:pt x="910034" y="923255"/>
                    </a:cubicBezTo>
                    <a:cubicBezTo>
                      <a:pt x="919888" y="889691"/>
                      <a:pt x="927124" y="855659"/>
                      <a:pt x="930517" y="820863"/>
                    </a:cubicBezTo>
                    <a:cubicBezTo>
                      <a:pt x="937292" y="750986"/>
                      <a:pt x="925898" y="677207"/>
                      <a:pt x="890634" y="615468"/>
                    </a:cubicBezTo>
                    <a:cubicBezTo>
                      <a:pt x="872928" y="584521"/>
                      <a:pt x="853529" y="554645"/>
                      <a:pt x="829818" y="528010"/>
                    </a:cubicBezTo>
                    <a:cubicBezTo>
                      <a:pt x="803336" y="498294"/>
                      <a:pt x="773775" y="471812"/>
                      <a:pt x="745439" y="444099"/>
                    </a:cubicBezTo>
                    <a:cubicBezTo>
                      <a:pt x="689088" y="389127"/>
                      <a:pt x="645954" y="329217"/>
                      <a:pt x="628118" y="251323"/>
                    </a:cubicBezTo>
                    <a:cubicBezTo>
                      <a:pt x="618880" y="211446"/>
                      <a:pt x="617187" y="170787"/>
                      <a:pt x="620882" y="130152"/>
                    </a:cubicBezTo>
                    <a:cubicBezTo>
                      <a:pt x="624435" y="91963"/>
                      <a:pt x="634739" y="54549"/>
                      <a:pt x="643384" y="17136"/>
                    </a:cubicBezTo>
                    <a:cubicBezTo>
                      <a:pt x="643846" y="16982"/>
                      <a:pt x="643976" y="16674"/>
                      <a:pt x="644308" y="16544"/>
                    </a:cubicBezTo>
                    <a:cubicBezTo>
                      <a:pt x="648619" y="13157"/>
                      <a:pt x="648157" y="8076"/>
                      <a:pt x="645694" y="4227"/>
                    </a:cubicBezTo>
                    <a:cubicBezTo>
                      <a:pt x="643692" y="1147"/>
                      <a:pt x="640305" y="-1162"/>
                      <a:pt x="636764" y="-1162"/>
                    </a:cubicBezTo>
                    <a:cubicBezTo>
                      <a:pt x="635052" y="-1150"/>
                      <a:pt x="633388" y="-611"/>
                      <a:pt x="631991" y="377"/>
                    </a:cubicBezTo>
                    <a:cubicBezTo>
                      <a:pt x="556234" y="51340"/>
                      <a:pt x="495726" y="124142"/>
                      <a:pt x="448305" y="201462"/>
                    </a:cubicBezTo>
                    <a:cubicBezTo>
                      <a:pt x="423049" y="242878"/>
                      <a:pt x="399954" y="286912"/>
                      <a:pt x="386559" y="333877"/>
                    </a:cubicBezTo>
                    <a:cubicBezTo>
                      <a:pt x="372856" y="381607"/>
                      <a:pt x="372394" y="430875"/>
                      <a:pt x="379630" y="479842"/>
                    </a:cubicBezTo>
                    <a:cubicBezTo>
                      <a:pt x="394435" y="578386"/>
                      <a:pt x="438753" y="671073"/>
                      <a:pt x="436597" y="772079"/>
                    </a:cubicBezTo>
                    <a:cubicBezTo>
                      <a:pt x="435827" y="814882"/>
                      <a:pt x="418584" y="858916"/>
                      <a:pt x="395027" y="894488"/>
                    </a:cubicBezTo>
                    <a:cubicBezTo>
                      <a:pt x="372702" y="928206"/>
                      <a:pt x="331131" y="959627"/>
                      <a:pt x="289093" y="944526"/>
                    </a:cubicBezTo>
                    <a:cubicBezTo>
                      <a:pt x="243365" y="928052"/>
                      <a:pt x="219655" y="878469"/>
                      <a:pt x="219216" y="832280"/>
                    </a:cubicBezTo>
                    <a:cubicBezTo>
                      <a:pt x="219063" y="803796"/>
                      <a:pt x="225529" y="775929"/>
                      <a:pt x="234613" y="749139"/>
                    </a:cubicBezTo>
                    <a:cubicBezTo>
                      <a:pt x="241542" y="728348"/>
                      <a:pt x="252165" y="708640"/>
                      <a:pt x="258016" y="687855"/>
                    </a:cubicBezTo>
                    <a:cubicBezTo>
                      <a:pt x="261083" y="682425"/>
                      <a:pt x="263120" y="676473"/>
                      <a:pt x="264020" y="670303"/>
                    </a:cubicBezTo>
                    <a:cubicBezTo>
                      <a:pt x="264613" y="666608"/>
                      <a:pt x="262481" y="661219"/>
                      <a:pt x="257554" y="661835"/>
                    </a:cubicBezTo>
                    <a:cubicBezTo>
                      <a:pt x="223066" y="666146"/>
                      <a:pt x="198585" y="704637"/>
                      <a:pt x="178108" y="729733"/>
                    </a:cubicBezTo>
                    <a:cubicBezTo>
                      <a:pt x="153444" y="759845"/>
                      <a:pt x="130906" y="791645"/>
                      <a:pt x="110666" y="824890"/>
                    </a:cubicBezTo>
                    <a:cubicBezTo>
                      <a:pt x="70327" y="891562"/>
                      <a:pt x="39534" y="964542"/>
                      <a:pt x="22432" y="1040441"/>
                    </a:cubicBezTo>
                    <a:cubicBezTo>
                      <a:pt x="-9285" y="1181478"/>
                      <a:pt x="11340" y="1332684"/>
                      <a:pt x="82786" y="1458781"/>
                    </a:cubicBezTo>
                    <a:cubicBezTo>
                      <a:pt x="102032" y="1492653"/>
                      <a:pt x="124972" y="1524512"/>
                      <a:pt x="151478" y="1553168"/>
                    </a:cubicBezTo>
                    <a:cubicBezTo>
                      <a:pt x="177652" y="1581343"/>
                      <a:pt x="207983" y="1609827"/>
                      <a:pt x="243265" y="1626301"/>
                    </a:cubicBezTo>
                    <a:cubicBezTo>
                      <a:pt x="239262" y="1635077"/>
                      <a:pt x="238646" y="1645085"/>
                      <a:pt x="240340" y="1655862"/>
                    </a:cubicBezTo>
                    <a:cubicBezTo>
                      <a:pt x="280678" y="1615677"/>
                      <a:pt x="322717" y="1579342"/>
                      <a:pt x="377220" y="1567036"/>
                    </a:cubicBezTo>
                    <a:cubicBezTo>
                      <a:pt x="299308" y="1531162"/>
                      <a:pt x="246350" y="1453404"/>
                      <a:pt x="224327" y="1370571"/>
                    </a:cubicBezTo>
                    <a:cubicBezTo>
                      <a:pt x="202156" y="1287732"/>
                      <a:pt x="207699" y="1199972"/>
                      <a:pt x="221402" y="1115285"/>
                    </a:cubicBezTo>
                    <a:cubicBezTo>
                      <a:pt x="228330" y="1157010"/>
                      <a:pt x="241879" y="1209518"/>
                      <a:pt x="261279" y="1247085"/>
                    </a:cubicBezTo>
                    <a:cubicBezTo>
                      <a:pt x="280678" y="1284653"/>
                      <a:pt x="314710" y="1317293"/>
                      <a:pt x="356589" y="1323914"/>
                    </a:cubicBezTo>
                    <a:cubicBezTo>
                      <a:pt x="393079" y="1329610"/>
                      <a:pt x="430800" y="1314830"/>
                      <a:pt x="459136" y="1290965"/>
                    </a:cubicBezTo>
                    <a:cubicBezTo>
                      <a:pt x="487471" y="1267101"/>
                      <a:pt x="507788" y="1235230"/>
                      <a:pt x="525187" y="1202589"/>
                    </a:cubicBezTo>
                    <a:cubicBezTo>
                      <a:pt x="615256" y="1033524"/>
                      <a:pt x="638203" y="829822"/>
                      <a:pt x="587850" y="644904"/>
                    </a:cubicBezTo>
                    <a:cubicBezTo>
                      <a:pt x="724269" y="745136"/>
                      <a:pt x="786939" y="934216"/>
                      <a:pt x="742129" y="1097425"/>
                    </a:cubicBezTo>
                    <a:cubicBezTo>
                      <a:pt x="729812" y="1141921"/>
                      <a:pt x="710744" y="1191658"/>
                      <a:pt x="733507" y="1231849"/>
                    </a:cubicBezTo>
                    <a:cubicBezTo>
                      <a:pt x="758449" y="1275883"/>
                      <a:pt x="823890" y="1281425"/>
                      <a:pt x="868232" y="1256791"/>
                    </a:cubicBezTo>
                    <a:cubicBezTo>
                      <a:pt x="912574" y="1232157"/>
                      <a:pt x="940756" y="1186885"/>
                      <a:pt x="966930" y="1143467"/>
                    </a:cubicBezTo>
                    <a:cubicBezTo>
                      <a:pt x="960309" y="1291279"/>
                      <a:pt x="902413" y="1436320"/>
                      <a:pt x="805415" y="1548259"/>
                    </a:cubicBezTo>
                    <a:cubicBezTo>
                      <a:pt x="844676" y="1573047"/>
                      <a:pt x="886400" y="1600607"/>
                      <a:pt x="925667" y="1625395"/>
                    </a:cubicBezTo>
                    <a:cubicBezTo>
                      <a:pt x="978323" y="1589675"/>
                      <a:pt x="1025590" y="1547489"/>
                      <a:pt x="1067629" y="1500369"/>
                    </a:cubicBezTo>
                    <a:cubicBezTo>
                      <a:pt x="1071472" y="1494525"/>
                      <a:pt x="1075019" y="1488526"/>
                      <a:pt x="1078560" y="1482510"/>
                    </a:cubicBezTo>
                    <a:cubicBezTo>
                      <a:pt x="1112906" y="1424003"/>
                      <a:pt x="1139376" y="1360261"/>
                      <a:pt x="1155851" y="1294358"/>
                    </a:cubicBezTo>
                    <a:cubicBezTo>
                      <a:pt x="1189338" y="1159432"/>
                      <a:pt x="1184873" y="1013313"/>
                      <a:pt x="1135450" y="8827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9377497" y="1474262"/>
                <a:ext cx="1169466" cy="3539483"/>
              </a:xfrm>
              <a:custGeom>
                <a:avLst/>
                <a:gdLst/>
                <a:ahLst/>
                <a:cxnLst/>
                <a:rect l="l" t="t" r="r" b="b"/>
                <a:pathLst>
                  <a:path w="1169466" h="3539483" extrusionOk="0">
                    <a:moveTo>
                      <a:pt x="1135436" y="882814"/>
                    </a:moveTo>
                    <a:cubicBezTo>
                      <a:pt x="1121828" y="846727"/>
                      <a:pt x="1105384" y="811771"/>
                      <a:pt x="1086244" y="778284"/>
                    </a:cubicBezTo>
                    <a:cubicBezTo>
                      <a:pt x="1069101" y="748373"/>
                      <a:pt x="1049168" y="707371"/>
                      <a:pt x="1018778" y="689132"/>
                    </a:cubicBezTo>
                    <a:cubicBezTo>
                      <a:pt x="1017843" y="688570"/>
                      <a:pt x="1016735" y="688362"/>
                      <a:pt x="1015657" y="688540"/>
                    </a:cubicBezTo>
                    <a:cubicBezTo>
                      <a:pt x="1015657" y="688487"/>
                      <a:pt x="1015622" y="688422"/>
                      <a:pt x="1015598" y="688368"/>
                    </a:cubicBezTo>
                    <a:cubicBezTo>
                      <a:pt x="1012637" y="680593"/>
                      <a:pt x="1001706" y="681748"/>
                      <a:pt x="1001066" y="690334"/>
                    </a:cubicBezTo>
                    <a:cubicBezTo>
                      <a:pt x="998929" y="718919"/>
                      <a:pt x="1000640" y="747775"/>
                      <a:pt x="996578" y="776199"/>
                    </a:cubicBezTo>
                    <a:cubicBezTo>
                      <a:pt x="992338" y="805932"/>
                      <a:pt x="983840" y="834902"/>
                      <a:pt x="971339" y="862207"/>
                    </a:cubicBezTo>
                    <a:cubicBezTo>
                      <a:pt x="952935" y="902220"/>
                      <a:pt x="926855" y="936122"/>
                      <a:pt x="895541" y="965600"/>
                    </a:cubicBezTo>
                    <a:cubicBezTo>
                      <a:pt x="901463" y="951678"/>
                      <a:pt x="906111" y="937146"/>
                      <a:pt x="910120" y="923426"/>
                    </a:cubicBezTo>
                    <a:cubicBezTo>
                      <a:pt x="919921" y="889855"/>
                      <a:pt x="927157" y="855705"/>
                      <a:pt x="930562" y="820897"/>
                    </a:cubicBezTo>
                    <a:cubicBezTo>
                      <a:pt x="937396" y="751020"/>
                      <a:pt x="926003" y="677307"/>
                      <a:pt x="890667" y="615561"/>
                    </a:cubicBezTo>
                    <a:cubicBezTo>
                      <a:pt x="872932" y="584572"/>
                      <a:pt x="853633" y="554756"/>
                      <a:pt x="829828" y="528043"/>
                    </a:cubicBezTo>
                    <a:cubicBezTo>
                      <a:pt x="803423" y="498435"/>
                      <a:pt x="773814" y="471858"/>
                      <a:pt x="745437" y="444162"/>
                    </a:cubicBezTo>
                    <a:cubicBezTo>
                      <a:pt x="689068" y="389155"/>
                      <a:pt x="645952" y="329369"/>
                      <a:pt x="628104" y="251445"/>
                    </a:cubicBezTo>
                    <a:cubicBezTo>
                      <a:pt x="618979" y="211586"/>
                      <a:pt x="617149" y="170910"/>
                      <a:pt x="620909" y="130269"/>
                    </a:cubicBezTo>
                    <a:cubicBezTo>
                      <a:pt x="624462" y="91997"/>
                      <a:pt x="634772" y="54666"/>
                      <a:pt x="643477" y="17306"/>
                    </a:cubicBezTo>
                    <a:cubicBezTo>
                      <a:pt x="643791" y="17057"/>
                      <a:pt x="644069" y="16785"/>
                      <a:pt x="644395" y="16542"/>
                    </a:cubicBezTo>
                    <a:cubicBezTo>
                      <a:pt x="648629" y="13214"/>
                      <a:pt x="648232" y="8157"/>
                      <a:pt x="645739" y="4284"/>
                    </a:cubicBezTo>
                    <a:cubicBezTo>
                      <a:pt x="645739" y="4284"/>
                      <a:pt x="645739" y="4231"/>
                      <a:pt x="645703" y="4219"/>
                    </a:cubicBezTo>
                    <a:cubicBezTo>
                      <a:pt x="642802" y="-240"/>
                      <a:pt x="637087" y="-3088"/>
                      <a:pt x="631929" y="388"/>
                    </a:cubicBezTo>
                    <a:cubicBezTo>
                      <a:pt x="556297" y="51392"/>
                      <a:pt x="495688" y="124205"/>
                      <a:pt x="448356" y="201561"/>
                    </a:cubicBezTo>
                    <a:cubicBezTo>
                      <a:pt x="423011" y="243013"/>
                      <a:pt x="399916" y="287017"/>
                      <a:pt x="386562" y="333905"/>
                    </a:cubicBezTo>
                    <a:cubicBezTo>
                      <a:pt x="372942" y="381747"/>
                      <a:pt x="372350" y="430968"/>
                      <a:pt x="379705" y="479923"/>
                    </a:cubicBezTo>
                    <a:cubicBezTo>
                      <a:pt x="394474" y="578402"/>
                      <a:pt x="438751" y="671195"/>
                      <a:pt x="436678" y="772149"/>
                    </a:cubicBezTo>
                    <a:cubicBezTo>
                      <a:pt x="435796" y="815016"/>
                      <a:pt x="418587" y="858962"/>
                      <a:pt x="395001" y="894551"/>
                    </a:cubicBezTo>
                    <a:cubicBezTo>
                      <a:pt x="372664" y="928240"/>
                      <a:pt x="331212" y="959690"/>
                      <a:pt x="289150" y="944519"/>
                    </a:cubicBezTo>
                    <a:cubicBezTo>
                      <a:pt x="243446" y="928050"/>
                      <a:pt x="219599" y="878503"/>
                      <a:pt x="219274" y="832296"/>
                    </a:cubicBezTo>
                    <a:cubicBezTo>
                      <a:pt x="219061" y="803913"/>
                      <a:pt x="225563" y="775939"/>
                      <a:pt x="234563" y="749167"/>
                    </a:cubicBezTo>
                    <a:cubicBezTo>
                      <a:pt x="241521" y="728441"/>
                      <a:pt x="252252" y="708769"/>
                      <a:pt x="258067" y="687924"/>
                    </a:cubicBezTo>
                    <a:cubicBezTo>
                      <a:pt x="261105" y="682488"/>
                      <a:pt x="263142" y="676549"/>
                      <a:pt x="264083" y="670390"/>
                    </a:cubicBezTo>
                    <a:cubicBezTo>
                      <a:pt x="264628" y="666653"/>
                      <a:pt x="262443" y="661347"/>
                      <a:pt x="257646" y="661940"/>
                    </a:cubicBezTo>
                    <a:cubicBezTo>
                      <a:pt x="223075" y="666185"/>
                      <a:pt x="198541" y="704665"/>
                      <a:pt x="178070" y="729803"/>
                    </a:cubicBezTo>
                    <a:cubicBezTo>
                      <a:pt x="153424" y="759944"/>
                      <a:pt x="130904" y="791756"/>
                      <a:pt x="110669" y="825018"/>
                    </a:cubicBezTo>
                    <a:cubicBezTo>
                      <a:pt x="70401" y="891573"/>
                      <a:pt x="39537" y="964587"/>
                      <a:pt x="22435" y="1040569"/>
                    </a:cubicBezTo>
                    <a:cubicBezTo>
                      <a:pt x="-9288" y="1181548"/>
                      <a:pt x="11332" y="1332795"/>
                      <a:pt x="82837" y="1458821"/>
                    </a:cubicBezTo>
                    <a:cubicBezTo>
                      <a:pt x="102059" y="1492681"/>
                      <a:pt x="125047" y="1524653"/>
                      <a:pt x="151529" y="1553219"/>
                    </a:cubicBezTo>
                    <a:cubicBezTo>
                      <a:pt x="177703" y="1581436"/>
                      <a:pt x="207922" y="1609920"/>
                      <a:pt x="243197" y="1626359"/>
                    </a:cubicBezTo>
                    <a:cubicBezTo>
                      <a:pt x="236227" y="1641648"/>
                      <a:pt x="239698" y="1661137"/>
                      <a:pt x="247212" y="1680459"/>
                    </a:cubicBezTo>
                    <a:cubicBezTo>
                      <a:pt x="258665" y="1709914"/>
                      <a:pt x="279675" y="1733109"/>
                      <a:pt x="307336" y="1747221"/>
                    </a:cubicBezTo>
                    <a:cubicBezTo>
                      <a:pt x="308153" y="1794997"/>
                      <a:pt x="326569" y="1841501"/>
                      <a:pt x="361075" y="1874982"/>
                    </a:cubicBezTo>
                    <a:cubicBezTo>
                      <a:pt x="360779" y="1875924"/>
                      <a:pt x="360602" y="1876901"/>
                      <a:pt x="360554" y="1877890"/>
                    </a:cubicBezTo>
                    <a:cubicBezTo>
                      <a:pt x="361413" y="1916731"/>
                      <a:pt x="361336" y="1955553"/>
                      <a:pt x="361496" y="1994400"/>
                    </a:cubicBezTo>
                    <a:cubicBezTo>
                      <a:pt x="361638" y="2030493"/>
                      <a:pt x="360175" y="2066681"/>
                      <a:pt x="361223" y="2102768"/>
                    </a:cubicBezTo>
                    <a:cubicBezTo>
                      <a:pt x="328974" y="2124400"/>
                      <a:pt x="296736" y="2146050"/>
                      <a:pt x="264516" y="2167711"/>
                    </a:cubicBezTo>
                    <a:cubicBezTo>
                      <a:pt x="229364" y="2191321"/>
                      <a:pt x="182411" y="2213516"/>
                      <a:pt x="173534" y="2259137"/>
                    </a:cubicBezTo>
                    <a:cubicBezTo>
                      <a:pt x="168625" y="2284417"/>
                      <a:pt x="171290" y="2311621"/>
                      <a:pt x="171432" y="2337203"/>
                    </a:cubicBezTo>
                    <a:cubicBezTo>
                      <a:pt x="171580" y="2363259"/>
                      <a:pt x="172172" y="2389847"/>
                      <a:pt x="174748" y="2415879"/>
                    </a:cubicBezTo>
                    <a:cubicBezTo>
                      <a:pt x="163130" y="2430606"/>
                      <a:pt x="151819" y="2445583"/>
                      <a:pt x="141024" y="2460926"/>
                    </a:cubicBezTo>
                    <a:cubicBezTo>
                      <a:pt x="131212" y="2474860"/>
                      <a:pt x="117106" y="2490736"/>
                      <a:pt x="115560" y="2508436"/>
                    </a:cubicBezTo>
                    <a:cubicBezTo>
                      <a:pt x="113962" y="2526621"/>
                      <a:pt x="125574" y="2545861"/>
                      <a:pt x="132473" y="2562069"/>
                    </a:cubicBezTo>
                    <a:cubicBezTo>
                      <a:pt x="139538" y="2578650"/>
                      <a:pt x="146265" y="2595716"/>
                      <a:pt x="155899" y="2611012"/>
                    </a:cubicBezTo>
                    <a:cubicBezTo>
                      <a:pt x="132805" y="2647810"/>
                      <a:pt x="119090" y="2693502"/>
                      <a:pt x="136902" y="2734983"/>
                    </a:cubicBezTo>
                    <a:cubicBezTo>
                      <a:pt x="145548" y="2755117"/>
                      <a:pt x="157628" y="2774014"/>
                      <a:pt x="169857" y="2792146"/>
                    </a:cubicBezTo>
                    <a:cubicBezTo>
                      <a:pt x="181268" y="2809100"/>
                      <a:pt x="193615" y="2825485"/>
                      <a:pt x="207442" y="2840538"/>
                    </a:cubicBezTo>
                    <a:cubicBezTo>
                      <a:pt x="199779" y="2869555"/>
                      <a:pt x="192981" y="2898855"/>
                      <a:pt x="193443" y="2928956"/>
                    </a:cubicBezTo>
                    <a:cubicBezTo>
                      <a:pt x="192703" y="2930217"/>
                      <a:pt x="192513" y="2931727"/>
                      <a:pt x="192934" y="2933130"/>
                    </a:cubicBezTo>
                    <a:cubicBezTo>
                      <a:pt x="193111" y="2933835"/>
                      <a:pt x="193384" y="2934498"/>
                      <a:pt x="193579" y="2935197"/>
                    </a:cubicBezTo>
                    <a:cubicBezTo>
                      <a:pt x="193579" y="2935511"/>
                      <a:pt x="193579" y="2935819"/>
                      <a:pt x="193579" y="2936133"/>
                    </a:cubicBezTo>
                    <a:cubicBezTo>
                      <a:pt x="195356" y="2968311"/>
                      <a:pt x="208383" y="2995912"/>
                      <a:pt x="224964" y="3022969"/>
                    </a:cubicBezTo>
                    <a:cubicBezTo>
                      <a:pt x="247366" y="3059547"/>
                      <a:pt x="271634" y="3095285"/>
                      <a:pt x="298258" y="3129074"/>
                    </a:cubicBezTo>
                    <a:cubicBezTo>
                      <a:pt x="305227" y="3141261"/>
                      <a:pt x="312985" y="3152981"/>
                      <a:pt x="321489" y="3164149"/>
                    </a:cubicBezTo>
                    <a:cubicBezTo>
                      <a:pt x="321921" y="3167068"/>
                      <a:pt x="322335" y="3169994"/>
                      <a:pt x="322780" y="3172907"/>
                    </a:cubicBezTo>
                    <a:cubicBezTo>
                      <a:pt x="322341" y="3174145"/>
                      <a:pt x="321773" y="3175276"/>
                      <a:pt x="321648" y="3176750"/>
                    </a:cubicBezTo>
                    <a:cubicBezTo>
                      <a:pt x="317906" y="3218552"/>
                      <a:pt x="314163" y="3260353"/>
                      <a:pt x="310427" y="3302155"/>
                    </a:cubicBezTo>
                    <a:cubicBezTo>
                      <a:pt x="306726" y="3343542"/>
                      <a:pt x="301728" y="3385971"/>
                      <a:pt x="302539" y="3427559"/>
                    </a:cubicBezTo>
                    <a:cubicBezTo>
                      <a:pt x="302616" y="3431539"/>
                      <a:pt x="304801" y="3434476"/>
                      <a:pt x="307679" y="3436347"/>
                    </a:cubicBezTo>
                    <a:cubicBezTo>
                      <a:pt x="306584" y="3440178"/>
                      <a:pt x="307022" y="3444584"/>
                      <a:pt x="309692" y="3447669"/>
                    </a:cubicBezTo>
                    <a:cubicBezTo>
                      <a:pt x="325841" y="3466317"/>
                      <a:pt x="351962" y="3478462"/>
                      <a:pt x="373647" y="3489424"/>
                    </a:cubicBezTo>
                    <a:cubicBezTo>
                      <a:pt x="394829" y="3500142"/>
                      <a:pt x="416775" y="3509297"/>
                      <a:pt x="439301" y="3516800"/>
                    </a:cubicBezTo>
                    <a:cubicBezTo>
                      <a:pt x="487303" y="3532759"/>
                      <a:pt x="538721" y="3540836"/>
                      <a:pt x="589322" y="3537626"/>
                    </a:cubicBezTo>
                    <a:cubicBezTo>
                      <a:pt x="639112" y="3534470"/>
                      <a:pt x="685302" y="3519968"/>
                      <a:pt x="729075" y="3496411"/>
                    </a:cubicBezTo>
                    <a:cubicBezTo>
                      <a:pt x="776254" y="3471037"/>
                      <a:pt x="825996" y="3435222"/>
                      <a:pt x="882389" y="3444217"/>
                    </a:cubicBezTo>
                    <a:cubicBezTo>
                      <a:pt x="889797" y="3445402"/>
                      <a:pt x="900184" y="3440895"/>
                      <a:pt x="899064" y="3431515"/>
                    </a:cubicBezTo>
                    <a:cubicBezTo>
                      <a:pt x="893066" y="3381293"/>
                      <a:pt x="888162" y="3330958"/>
                      <a:pt x="884349" y="3280511"/>
                    </a:cubicBezTo>
                    <a:cubicBezTo>
                      <a:pt x="882572" y="3256546"/>
                      <a:pt x="880997" y="3232545"/>
                      <a:pt x="879351" y="3208586"/>
                    </a:cubicBezTo>
                    <a:cubicBezTo>
                      <a:pt x="877983" y="3188677"/>
                      <a:pt x="877273" y="3168247"/>
                      <a:pt x="873021" y="3148628"/>
                    </a:cubicBezTo>
                    <a:cubicBezTo>
                      <a:pt x="881145" y="3135008"/>
                      <a:pt x="885628" y="3118871"/>
                      <a:pt x="890839" y="3104079"/>
                    </a:cubicBezTo>
                    <a:cubicBezTo>
                      <a:pt x="897383" y="3085526"/>
                      <a:pt x="903719" y="3066891"/>
                      <a:pt x="909848" y="3048178"/>
                    </a:cubicBezTo>
                    <a:cubicBezTo>
                      <a:pt x="922503" y="3009704"/>
                      <a:pt x="934062" y="2970893"/>
                      <a:pt x="944514" y="2931733"/>
                    </a:cubicBezTo>
                    <a:cubicBezTo>
                      <a:pt x="952662" y="2901242"/>
                      <a:pt x="962439" y="2869495"/>
                      <a:pt x="960283" y="2837530"/>
                    </a:cubicBezTo>
                    <a:cubicBezTo>
                      <a:pt x="959371" y="2824058"/>
                      <a:pt x="956908" y="2811231"/>
                      <a:pt x="949103" y="2799969"/>
                    </a:cubicBezTo>
                    <a:cubicBezTo>
                      <a:pt x="946705" y="2796392"/>
                      <a:pt x="943738" y="2793236"/>
                      <a:pt x="940321" y="2790612"/>
                    </a:cubicBezTo>
                    <a:cubicBezTo>
                      <a:pt x="940351" y="2789487"/>
                      <a:pt x="940268" y="2788362"/>
                      <a:pt x="940072" y="2787248"/>
                    </a:cubicBezTo>
                    <a:cubicBezTo>
                      <a:pt x="940593" y="2786964"/>
                      <a:pt x="941097" y="2786639"/>
                      <a:pt x="941571" y="2786277"/>
                    </a:cubicBezTo>
                    <a:cubicBezTo>
                      <a:pt x="950862" y="2778384"/>
                      <a:pt x="954598" y="2765463"/>
                      <a:pt x="959229" y="2754566"/>
                    </a:cubicBezTo>
                    <a:cubicBezTo>
                      <a:pt x="963860" y="2743671"/>
                      <a:pt x="968503" y="2732804"/>
                      <a:pt x="973116" y="2721914"/>
                    </a:cubicBezTo>
                    <a:cubicBezTo>
                      <a:pt x="981998" y="2701034"/>
                      <a:pt x="990502" y="2680160"/>
                      <a:pt x="992859" y="2657397"/>
                    </a:cubicBezTo>
                    <a:cubicBezTo>
                      <a:pt x="995772" y="2629298"/>
                      <a:pt x="984231" y="2595728"/>
                      <a:pt x="959774" y="2581190"/>
                    </a:cubicBezTo>
                    <a:cubicBezTo>
                      <a:pt x="967709" y="2572574"/>
                      <a:pt x="973601" y="2560837"/>
                      <a:pt x="977599" y="2551635"/>
                    </a:cubicBezTo>
                    <a:cubicBezTo>
                      <a:pt x="987085" y="2529790"/>
                      <a:pt x="990443" y="2505765"/>
                      <a:pt x="987304" y="2482155"/>
                    </a:cubicBezTo>
                    <a:cubicBezTo>
                      <a:pt x="985469" y="2468032"/>
                      <a:pt x="980980" y="2454382"/>
                      <a:pt x="974075" y="2441929"/>
                    </a:cubicBezTo>
                    <a:cubicBezTo>
                      <a:pt x="975052" y="2441112"/>
                      <a:pt x="975940" y="2440200"/>
                      <a:pt x="976728" y="2439199"/>
                    </a:cubicBezTo>
                    <a:cubicBezTo>
                      <a:pt x="1009422" y="2393009"/>
                      <a:pt x="1043874" y="2338849"/>
                      <a:pt x="1056506" y="2282913"/>
                    </a:cubicBezTo>
                    <a:cubicBezTo>
                      <a:pt x="1069071" y="2227248"/>
                      <a:pt x="1042127" y="2184263"/>
                      <a:pt x="1009132" y="2141887"/>
                    </a:cubicBezTo>
                    <a:cubicBezTo>
                      <a:pt x="991272" y="2118946"/>
                      <a:pt x="972707" y="2096337"/>
                      <a:pt x="952816" y="2075113"/>
                    </a:cubicBezTo>
                    <a:cubicBezTo>
                      <a:pt x="937118" y="2058366"/>
                      <a:pt x="918932" y="2036545"/>
                      <a:pt x="895008" y="2032814"/>
                    </a:cubicBezTo>
                    <a:cubicBezTo>
                      <a:pt x="869924" y="2028900"/>
                      <a:pt x="841345" y="2042325"/>
                      <a:pt x="820827" y="2055838"/>
                    </a:cubicBezTo>
                    <a:cubicBezTo>
                      <a:pt x="811411" y="2062038"/>
                      <a:pt x="802523" y="2069002"/>
                      <a:pt x="794244" y="2076653"/>
                    </a:cubicBezTo>
                    <a:cubicBezTo>
                      <a:pt x="793652" y="2077186"/>
                      <a:pt x="793302" y="2077707"/>
                      <a:pt x="792764" y="2078240"/>
                    </a:cubicBezTo>
                    <a:cubicBezTo>
                      <a:pt x="792473" y="2068137"/>
                      <a:pt x="791994" y="2058023"/>
                      <a:pt x="791887" y="2047986"/>
                    </a:cubicBezTo>
                    <a:cubicBezTo>
                      <a:pt x="791674" y="2027852"/>
                      <a:pt x="791816" y="2007718"/>
                      <a:pt x="791834" y="1987584"/>
                    </a:cubicBezTo>
                    <a:cubicBezTo>
                      <a:pt x="791834" y="1948092"/>
                      <a:pt x="793060" y="1908618"/>
                      <a:pt x="795197" y="1869191"/>
                    </a:cubicBezTo>
                    <a:cubicBezTo>
                      <a:pt x="818452" y="1846013"/>
                      <a:pt x="837863" y="1817376"/>
                      <a:pt x="855984" y="1790088"/>
                    </a:cubicBezTo>
                    <a:cubicBezTo>
                      <a:pt x="868739" y="1770884"/>
                      <a:pt x="885249" y="1749679"/>
                      <a:pt x="876509" y="1727644"/>
                    </a:cubicBezTo>
                    <a:cubicBezTo>
                      <a:pt x="902665" y="1713627"/>
                      <a:pt x="923432" y="1685564"/>
                      <a:pt x="938770" y="1661320"/>
                    </a:cubicBezTo>
                    <a:cubicBezTo>
                      <a:pt x="944022" y="1653030"/>
                      <a:pt x="950211" y="1643632"/>
                      <a:pt x="952241" y="1633660"/>
                    </a:cubicBezTo>
                    <a:cubicBezTo>
                      <a:pt x="980032" y="1616487"/>
                      <a:pt x="1002878" y="1587844"/>
                      <a:pt x="1023131" y="1562777"/>
                    </a:cubicBezTo>
                    <a:cubicBezTo>
                      <a:pt x="1043590" y="1537444"/>
                      <a:pt x="1062119" y="1510606"/>
                      <a:pt x="1078558" y="1482496"/>
                    </a:cubicBezTo>
                    <a:cubicBezTo>
                      <a:pt x="1112815" y="1423960"/>
                      <a:pt x="1139374" y="1360254"/>
                      <a:pt x="1155766" y="1294416"/>
                    </a:cubicBezTo>
                    <a:cubicBezTo>
                      <a:pt x="1189389" y="1159448"/>
                      <a:pt x="1184853" y="1013353"/>
                      <a:pt x="1135436" y="882814"/>
                    </a:cubicBezTo>
                    <a:close/>
                    <a:moveTo>
                      <a:pt x="272806" y="1670546"/>
                    </a:moveTo>
                    <a:cubicBezTo>
                      <a:pt x="269454" y="1661486"/>
                      <a:pt x="262301" y="1642939"/>
                      <a:pt x="269306" y="1634773"/>
                    </a:cubicBezTo>
                    <a:cubicBezTo>
                      <a:pt x="272717" y="1630806"/>
                      <a:pt x="282885" y="1628852"/>
                      <a:pt x="287664" y="1626980"/>
                    </a:cubicBezTo>
                    <a:cubicBezTo>
                      <a:pt x="296552" y="1623481"/>
                      <a:pt x="305458" y="1620034"/>
                      <a:pt x="314394" y="1616641"/>
                    </a:cubicBezTo>
                    <a:cubicBezTo>
                      <a:pt x="374683" y="1593824"/>
                      <a:pt x="436382" y="1574597"/>
                      <a:pt x="499425" y="1561066"/>
                    </a:cubicBezTo>
                    <a:cubicBezTo>
                      <a:pt x="522419" y="1556133"/>
                      <a:pt x="545697" y="1552260"/>
                      <a:pt x="569100" y="1549530"/>
                    </a:cubicBezTo>
                    <a:cubicBezTo>
                      <a:pt x="571782" y="1551508"/>
                      <a:pt x="575170" y="1552272"/>
                      <a:pt x="578444" y="1551638"/>
                    </a:cubicBezTo>
                    <a:cubicBezTo>
                      <a:pt x="584366" y="1550454"/>
                      <a:pt x="590288" y="1549577"/>
                      <a:pt x="596275" y="1548861"/>
                    </a:cubicBezTo>
                    <a:cubicBezTo>
                      <a:pt x="598016" y="1548630"/>
                      <a:pt x="599762" y="1548547"/>
                      <a:pt x="601509" y="1548352"/>
                    </a:cubicBezTo>
                    <a:cubicBezTo>
                      <a:pt x="612026" y="1547333"/>
                      <a:pt x="622597" y="1546978"/>
                      <a:pt x="633161" y="1547303"/>
                    </a:cubicBezTo>
                    <a:cubicBezTo>
                      <a:pt x="637312" y="1547665"/>
                      <a:pt x="641446" y="1548245"/>
                      <a:pt x="645538" y="1549033"/>
                    </a:cubicBezTo>
                    <a:cubicBezTo>
                      <a:pt x="645958" y="1549246"/>
                      <a:pt x="646384" y="1549435"/>
                      <a:pt x="646828" y="1549595"/>
                    </a:cubicBezTo>
                    <a:cubicBezTo>
                      <a:pt x="679771" y="1556222"/>
                      <a:pt x="691626" y="1602737"/>
                      <a:pt x="658417" y="1618341"/>
                    </a:cubicBezTo>
                    <a:cubicBezTo>
                      <a:pt x="640942" y="1626554"/>
                      <a:pt x="618102" y="1624695"/>
                      <a:pt x="599318" y="1626382"/>
                    </a:cubicBezTo>
                    <a:cubicBezTo>
                      <a:pt x="577882" y="1628313"/>
                      <a:pt x="556528" y="1630966"/>
                      <a:pt x="535257" y="1634335"/>
                    </a:cubicBezTo>
                    <a:cubicBezTo>
                      <a:pt x="494042" y="1640890"/>
                      <a:pt x="453324" y="1650371"/>
                      <a:pt x="413737" y="1663612"/>
                    </a:cubicBezTo>
                    <a:cubicBezTo>
                      <a:pt x="375838" y="1676285"/>
                      <a:pt x="335624" y="1689976"/>
                      <a:pt x="302741" y="1712987"/>
                    </a:cubicBezTo>
                    <a:cubicBezTo>
                      <a:pt x="289570" y="1701517"/>
                      <a:pt x="279024" y="1687406"/>
                      <a:pt x="272806" y="1670546"/>
                    </a:cubicBezTo>
                    <a:close/>
                    <a:moveTo>
                      <a:pt x="861669" y="1708375"/>
                    </a:moveTo>
                    <a:cubicBezTo>
                      <a:pt x="861432" y="1708173"/>
                      <a:pt x="861195" y="1707972"/>
                      <a:pt x="860952" y="1707782"/>
                    </a:cubicBezTo>
                    <a:cubicBezTo>
                      <a:pt x="861373" y="1707782"/>
                      <a:pt x="861787" y="1707782"/>
                      <a:pt x="862202" y="1707735"/>
                    </a:cubicBezTo>
                    <a:cubicBezTo>
                      <a:pt x="862018" y="1707936"/>
                      <a:pt x="861852" y="1708161"/>
                      <a:pt x="861669" y="1708375"/>
                    </a:cubicBezTo>
                    <a:close/>
                    <a:moveTo>
                      <a:pt x="767270" y="3426316"/>
                    </a:moveTo>
                    <a:cubicBezTo>
                      <a:pt x="765909" y="3372096"/>
                      <a:pt x="763954" y="3317889"/>
                      <a:pt x="762811" y="3263670"/>
                    </a:cubicBezTo>
                    <a:cubicBezTo>
                      <a:pt x="762604" y="3253727"/>
                      <a:pt x="757275" y="3213927"/>
                      <a:pt x="773631" y="3212826"/>
                    </a:cubicBezTo>
                    <a:cubicBezTo>
                      <a:pt x="792154" y="3211576"/>
                      <a:pt x="807769" y="3256522"/>
                      <a:pt x="813389" y="3268739"/>
                    </a:cubicBezTo>
                    <a:cubicBezTo>
                      <a:pt x="823770" y="3291342"/>
                      <a:pt x="832777" y="3314448"/>
                      <a:pt x="838491" y="3338704"/>
                    </a:cubicBezTo>
                    <a:cubicBezTo>
                      <a:pt x="839492" y="3342938"/>
                      <a:pt x="840268" y="3347219"/>
                      <a:pt x="841120" y="3351489"/>
                    </a:cubicBezTo>
                    <a:cubicBezTo>
                      <a:pt x="842133" y="3369917"/>
                      <a:pt x="843489" y="3388316"/>
                      <a:pt x="845396" y="3406632"/>
                    </a:cubicBezTo>
                    <a:cubicBezTo>
                      <a:pt x="844579" y="3409397"/>
                      <a:pt x="843098" y="3411914"/>
                      <a:pt x="841079" y="3413975"/>
                    </a:cubicBezTo>
                    <a:cubicBezTo>
                      <a:pt x="839279" y="3415769"/>
                      <a:pt x="838047" y="3418043"/>
                      <a:pt x="837526" y="3420530"/>
                    </a:cubicBezTo>
                    <a:cubicBezTo>
                      <a:pt x="812779" y="3425327"/>
                      <a:pt x="788915" y="3435204"/>
                      <a:pt x="766074" y="3446426"/>
                    </a:cubicBezTo>
                    <a:cubicBezTo>
                      <a:pt x="767318" y="3440173"/>
                      <a:pt x="767448" y="3433345"/>
                      <a:pt x="767270" y="3426316"/>
                    </a:cubicBezTo>
                    <a:close/>
                    <a:moveTo>
                      <a:pt x="424142" y="2026336"/>
                    </a:moveTo>
                    <a:cubicBezTo>
                      <a:pt x="424142" y="2008695"/>
                      <a:pt x="424154" y="1991054"/>
                      <a:pt x="424171" y="1973413"/>
                    </a:cubicBezTo>
                    <a:cubicBezTo>
                      <a:pt x="424171" y="1954547"/>
                      <a:pt x="424171" y="1935793"/>
                      <a:pt x="423112" y="1916956"/>
                    </a:cubicBezTo>
                    <a:cubicBezTo>
                      <a:pt x="422620" y="1908363"/>
                      <a:pt x="422638" y="1898006"/>
                      <a:pt x="414122" y="1893061"/>
                    </a:cubicBezTo>
                    <a:cubicBezTo>
                      <a:pt x="406323" y="1888502"/>
                      <a:pt x="397695" y="1891030"/>
                      <a:pt x="389363" y="1892280"/>
                    </a:cubicBezTo>
                    <a:cubicBezTo>
                      <a:pt x="388013" y="1892487"/>
                      <a:pt x="386711" y="1892748"/>
                      <a:pt x="385408" y="1893008"/>
                    </a:cubicBezTo>
                    <a:cubicBezTo>
                      <a:pt x="385331" y="1889751"/>
                      <a:pt x="385289" y="1886494"/>
                      <a:pt x="385206" y="1883237"/>
                    </a:cubicBezTo>
                    <a:cubicBezTo>
                      <a:pt x="399875" y="1881514"/>
                      <a:pt x="413921" y="1876131"/>
                      <a:pt x="428435" y="1873295"/>
                    </a:cubicBezTo>
                    <a:cubicBezTo>
                      <a:pt x="439686" y="1871110"/>
                      <a:pt x="451003" y="1869576"/>
                      <a:pt x="462355" y="1868249"/>
                    </a:cubicBezTo>
                    <a:cubicBezTo>
                      <a:pt x="462278" y="1868741"/>
                      <a:pt x="462236" y="1869244"/>
                      <a:pt x="462230" y="1869742"/>
                    </a:cubicBezTo>
                    <a:cubicBezTo>
                      <a:pt x="463734" y="1899350"/>
                      <a:pt x="464889" y="1928959"/>
                      <a:pt x="466429" y="1958568"/>
                    </a:cubicBezTo>
                    <a:cubicBezTo>
                      <a:pt x="467613" y="1981722"/>
                      <a:pt x="467335" y="2005568"/>
                      <a:pt x="470159" y="2028698"/>
                    </a:cubicBezTo>
                    <a:cubicBezTo>
                      <a:pt x="470266" y="2031962"/>
                      <a:pt x="470302" y="2035212"/>
                      <a:pt x="470426" y="2038481"/>
                    </a:cubicBezTo>
                    <a:cubicBezTo>
                      <a:pt x="470485" y="2038955"/>
                      <a:pt x="470574" y="2039429"/>
                      <a:pt x="470692" y="2039891"/>
                    </a:cubicBezTo>
                    <a:cubicBezTo>
                      <a:pt x="454046" y="2045700"/>
                      <a:pt x="438182" y="2053671"/>
                      <a:pt x="422869" y="2062654"/>
                    </a:cubicBezTo>
                    <a:cubicBezTo>
                      <a:pt x="424266" y="2050621"/>
                      <a:pt x="424136" y="2038345"/>
                      <a:pt x="424142" y="2026336"/>
                    </a:cubicBezTo>
                    <a:close/>
                    <a:moveTo>
                      <a:pt x="389855" y="2083552"/>
                    </a:moveTo>
                    <a:lnTo>
                      <a:pt x="389316" y="2083907"/>
                    </a:lnTo>
                    <a:cubicBezTo>
                      <a:pt x="389417" y="2083694"/>
                      <a:pt x="389583" y="2083516"/>
                      <a:pt x="389683" y="2083315"/>
                    </a:cubicBezTo>
                    <a:cubicBezTo>
                      <a:pt x="389731" y="2083392"/>
                      <a:pt x="389802" y="2083463"/>
                      <a:pt x="389855" y="2083552"/>
                    </a:cubicBezTo>
                    <a:close/>
                    <a:moveTo>
                      <a:pt x="534209" y="1862861"/>
                    </a:moveTo>
                    <a:cubicBezTo>
                      <a:pt x="549706" y="1862416"/>
                      <a:pt x="565209" y="1862440"/>
                      <a:pt x="580677" y="1863086"/>
                    </a:cubicBezTo>
                    <a:cubicBezTo>
                      <a:pt x="584490" y="1863245"/>
                      <a:pt x="588262" y="1863577"/>
                      <a:pt x="592058" y="1863814"/>
                    </a:cubicBezTo>
                    <a:cubicBezTo>
                      <a:pt x="592058" y="1864063"/>
                      <a:pt x="591922" y="1864246"/>
                      <a:pt x="591916" y="1864501"/>
                    </a:cubicBezTo>
                    <a:cubicBezTo>
                      <a:pt x="591395" y="1896123"/>
                      <a:pt x="589719" y="1927621"/>
                      <a:pt x="590015" y="1959249"/>
                    </a:cubicBezTo>
                    <a:cubicBezTo>
                      <a:pt x="590246" y="1983676"/>
                      <a:pt x="589329" y="2010886"/>
                      <a:pt x="595232" y="2035343"/>
                    </a:cubicBezTo>
                    <a:cubicBezTo>
                      <a:pt x="595445" y="2037220"/>
                      <a:pt x="595825" y="2039085"/>
                      <a:pt x="596061" y="2040962"/>
                    </a:cubicBezTo>
                    <a:cubicBezTo>
                      <a:pt x="573873" y="2034768"/>
                      <a:pt x="551270" y="2030416"/>
                      <a:pt x="528400" y="2030232"/>
                    </a:cubicBezTo>
                    <a:cubicBezTo>
                      <a:pt x="530206" y="1975883"/>
                      <a:pt x="530840" y="1921586"/>
                      <a:pt x="534789" y="1867302"/>
                    </a:cubicBezTo>
                    <a:cubicBezTo>
                      <a:pt x="534860" y="1865798"/>
                      <a:pt x="534665" y="1864294"/>
                      <a:pt x="534209" y="1862861"/>
                    </a:cubicBezTo>
                    <a:close/>
                    <a:moveTo>
                      <a:pt x="664132" y="1874467"/>
                    </a:moveTo>
                    <a:cubicBezTo>
                      <a:pt x="667223" y="1875225"/>
                      <a:pt x="670326" y="1875835"/>
                      <a:pt x="673405" y="1876682"/>
                    </a:cubicBezTo>
                    <a:cubicBezTo>
                      <a:pt x="684313" y="1879684"/>
                      <a:pt x="695102" y="1882935"/>
                      <a:pt x="705560" y="1887122"/>
                    </a:cubicBezTo>
                    <a:cubicBezTo>
                      <a:pt x="705560" y="1887181"/>
                      <a:pt x="705531" y="1887228"/>
                      <a:pt x="705531" y="1887288"/>
                    </a:cubicBezTo>
                    <a:cubicBezTo>
                      <a:pt x="705033" y="1921083"/>
                      <a:pt x="703754" y="1954938"/>
                      <a:pt x="703991" y="1988733"/>
                    </a:cubicBezTo>
                    <a:cubicBezTo>
                      <a:pt x="704210" y="2017838"/>
                      <a:pt x="702072" y="2049218"/>
                      <a:pt x="707988" y="2078121"/>
                    </a:cubicBezTo>
                    <a:cubicBezTo>
                      <a:pt x="693356" y="2073141"/>
                      <a:pt x="678752" y="2068114"/>
                      <a:pt x="664114" y="2063169"/>
                    </a:cubicBezTo>
                    <a:cubicBezTo>
                      <a:pt x="664256" y="2062387"/>
                      <a:pt x="664363" y="2061594"/>
                      <a:pt x="664422" y="2060800"/>
                    </a:cubicBezTo>
                    <a:cubicBezTo>
                      <a:pt x="665316" y="1998652"/>
                      <a:pt x="664878" y="1936598"/>
                      <a:pt x="664132" y="1874467"/>
                    </a:cubicBezTo>
                    <a:close/>
                    <a:moveTo>
                      <a:pt x="662130" y="1679210"/>
                    </a:moveTo>
                    <a:cubicBezTo>
                      <a:pt x="667785" y="1679660"/>
                      <a:pt x="673458" y="1680264"/>
                      <a:pt x="679125" y="1680898"/>
                    </a:cubicBezTo>
                    <a:cubicBezTo>
                      <a:pt x="680612" y="1683189"/>
                      <a:pt x="682856" y="1684889"/>
                      <a:pt x="685462" y="1685706"/>
                    </a:cubicBezTo>
                    <a:cubicBezTo>
                      <a:pt x="696980" y="1689176"/>
                      <a:pt x="702043" y="1702168"/>
                      <a:pt x="704909" y="1712668"/>
                    </a:cubicBezTo>
                    <a:cubicBezTo>
                      <a:pt x="708136" y="1724547"/>
                      <a:pt x="706543" y="1736355"/>
                      <a:pt x="702890" y="1747825"/>
                    </a:cubicBezTo>
                    <a:cubicBezTo>
                      <a:pt x="670462" y="1739736"/>
                      <a:pt x="637188" y="1735425"/>
                      <a:pt x="603671" y="1738202"/>
                    </a:cubicBezTo>
                    <a:cubicBezTo>
                      <a:pt x="563675" y="1741518"/>
                      <a:pt x="524136" y="1752699"/>
                      <a:pt x="485870" y="1764353"/>
                    </a:cubicBezTo>
                    <a:cubicBezTo>
                      <a:pt x="466139" y="1770405"/>
                      <a:pt x="446792" y="1777623"/>
                      <a:pt x="427920" y="1785979"/>
                    </a:cubicBezTo>
                    <a:cubicBezTo>
                      <a:pt x="412233" y="1792884"/>
                      <a:pt x="391856" y="1798687"/>
                      <a:pt x="383986" y="1815054"/>
                    </a:cubicBezTo>
                    <a:cubicBezTo>
                      <a:pt x="383619" y="1815812"/>
                      <a:pt x="383856" y="1817003"/>
                      <a:pt x="384845" y="1817174"/>
                    </a:cubicBezTo>
                    <a:cubicBezTo>
                      <a:pt x="399833" y="1819762"/>
                      <a:pt x="411641" y="1812029"/>
                      <a:pt x="425510" y="1806971"/>
                    </a:cubicBezTo>
                    <a:cubicBezTo>
                      <a:pt x="442937" y="1800623"/>
                      <a:pt x="460738" y="1795442"/>
                      <a:pt x="478557" y="1790337"/>
                    </a:cubicBezTo>
                    <a:cubicBezTo>
                      <a:pt x="513276" y="1780389"/>
                      <a:pt x="549084" y="1770724"/>
                      <a:pt x="584982" y="1766218"/>
                    </a:cubicBezTo>
                    <a:cubicBezTo>
                      <a:pt x="618943" y="1761960"/>
                      <a:pt x="651785" y="1769125"/>
                      <a:pt x="684005" y="1779003"/>
                    </a:cubicBezTo>
                    <a:cubicBezTo>
                      <a:pt x="674980" y="1788111"/>
                      <a:pt x="663954" y="1795377"/>
                      <a:pt x="652318" y="1801138"/>
                    </a:cubicBezTo>
                    <a:cubicBezTo>
                      <a:pt x="632225" y="1798752"/>
                      <a:pt x="611991" y="1797710"/>
                      <a:pt x="591756" y="1798029"/>
                    </a:cubicBezTo>
                    <a:cubicBezTo>
                      <a:pt x="516947" y="1799321"/>
                      <a:pt x="440113" y="1818756"/>
                      <a:pt x="376294" y="1858555"/>
                    </a:cubicBezTo>
                    <a:cubicBezTo>
                      <a:pt x="347722" y="1825844"/>
                      <a:pt x="331514" y="1786067"/>
                      <a:pt x="331484" y="1742655"/>
                    </a:cubicBezTo>
                    <a:cubicBezTo>
                      <a:pt x="435162" y="1697431"/>
                      <a:pt x="548563" y="1670197"/>
                      <a:pt x="662148" y="1679210"/>
                    </a:cubicBezTo>
                    <a:close/>
                    <a:moveTo>
                      <a:pt x="163112" y="2734634"/>
                    </a:moveTo>
                    <a:cubicBezTo>
                      <a:pt x="154229" y="2716413"/>
                      <a:pt x="150552" y="2697967"/>
                      <a:pt x="155343" y="2677957"/>
                    </a:cubicBezTo>
                    <a:cubicBezTo>
                      <a:pt x="160003" y="2658469"/>
                      <a:pt x="170443" y="2641953"/>
                      <a:pt x="178437" y="2623862"/>
                    </a:cubicBezTo>
                    <a:cubicBezTo>
                      <a:pt x="181635" y="2616649"/>
                      <a:pt x="178615" y="2610076"/>
                      <a:pt x="173670" y="2606689"/>
                    </a:cubicBezTo>
                    <a:cubicBezTo>
                      <a:pt x="169525" y="2590511"/>
                      <a:pt x="162579" y="2575239"/>
                      <a:pt x="156497" y="2559688"/>
                    </a:cubicBezTo>
                    <a:cubicBezTo>
                      <a:pt x="153436" y="2551848"/>
                      <a:pt x="150427" y="2543978"/>
                      <a:pt x="147484" y="2536084"/>
                    </a:cubicBezTo>
                    <a:cubicBezTo>
                      <a:pt x="144861" y="2529079"/>
                      <a:pt x="140254" y="2520629"/>
                      <a:pt x="139786" y="2513120"/>
                    </a:cubicBezTo>
                    <a:cubicBezTo>
                      <a:pt x="139383" y="2506180"/>
                      <a:pt x="143612" y="2500447"/>
                      <a:pt x="147218" y="2494893"/>
                    </a:cubicBezTo>
                    <a:cubicBezTo>
                      <a:pt x="151665" y="2488035"/>
                      <a:pt x="156302" y="2481273"/>
                      <a:pt x="160974" y="2474587"/>
                    </a:cubicBezTo>
                    <a:cubicBezTo>
                      <a:pt x="171065" y="2460091"/>
                      <a:pt x="181564" y="2445896"/>
                      <a:pt x="192472" y="2431998"/>
                    </a:cubicBezTo>
                    <a:cubicBezTo>
                      <a:pt x="195628" y="2427977"/>
                      <a:pt x="195699" y="2423447"/>
                      <a:pt x="194248" y="2419562"/>
                    </a:cubicBezTo>
                    <a:cubicBezTo>
                      <a:pt x="198589" y="2378507"/>
                      <a:pt x="197636" y="2336771"/>
                      <a:pt x="198009" y="2295567"/>
                    </a:cubicBezTo>
                    <a:cubicBezTo>
                      <a:pt x="198192" y="2275783"/>
                      <a:pt x="198465" y="2255578"/>
                      <a:pt x="212019" y="2239749"/>
                    </a:cubicBezTo>
                    <a:cubicBezTo>
                      <a:pt x="224017" y="2225732"/>
                      <a:pt x="241385" y="2216187"/>
                      <a:pt x="256533" y="2206031"/>
                    </a:cubicBezTo>
                    <a:lnTo>
                      <a:pt x="359346" y="2137120"/>
                    </a:lnTo>
                    <a:cubicBezTo>
                      <a:pt x="391916" y="2115274"/>
                      <a:pt x="424082" y="2091173"/>
                      <a:pt x="459607" y="2074243"/>
                    </a:cubicBezTo>
                    <a:cubicBezTo>
                      <a:pt x="538206" y="2036776"/>
                      <a:pt x="619239" y="2078180"/>
                      <a:pt x="694623" y="2104722"/>
                    </a:cubicBezTo>
                    <a:cubicBezTo>
                      <a:pt x="749067" y="2123890"/>
                      <a:pt x="810458" y="2139690"/>
                      <a:pt x="861888" y="2169411"/>
                    </a:cubicBezTo>
                    <a:cubicBezTo>
                      <a:pt x="860929" y="2172780"/>
                      <a:pt x="860911" y="2176434"/>
                      <a:pt x="862533" y="2179744"/>
                    </a:cubicBezTo>
                    <a:cubicBezTo>
                      <a:pt x="883615" y="2222890"/>
                      <a:pt x="844336" y="2263910"/>
                      <a:pt x="801220" y="2262755"/>
                    </a:cubicBezTo>
                    <a:cubicBezTo>
                      <a:pt x="750423" y="2261387"/>
                      <a:pt x="707455" y="2226840"/>
                      <a:pt x="657322" y="2220882"/>
                    </a:cubicBezTo>
                    <a:cubicBezTo>
                      <a:pt x="608171" y="2215044"/>
                      <a:pt x="558263" y="2224104"/>
                      <a:pt x="512980" y="2243456"/>
                    </a:cubicBezTo>
                    <a:cubicBezTo>
                      <a:pt x="471788" y="2261073"/>
                      <a:pt x="429264" y="2284209"/>
                      <a:pt x="395137" y="2313871"/>
                    </a:cubicBezTo>
                    <a:cubicBezTo>
                      <a:pt x="365084" y="2331903"/>
                      <a:pt x="335239" y="2350935"/>
                      <a:pt x="311232" y="2376642"/>
                    </a:cubicBezTo>
                    <a:cubicBezTo>
                      <a:pt x="310421" y="2377512"/>
                      <a:pt x="311232" y="2379176"/>
                      <a:pt x="312464" y="2378756"/>
                    </a:cubicBezTo>
                    <a:cubicBezTo>
                      <a:pt x="385242" y="2354287"/>
                      <a:pt x="447533" y="2304770"/>
                      <a:pt x="519417" y="2277565"/>
                    </a:cubicBezTo>
                    <a:cubicBezTo>
                      <a:pt x="558974" y="2262595"/>
                      <a:pt x="596399" y="2262169"/>
                      <a:pt x="634422" y="2281598"/>
                    </a:cubicBezTo>
                    <a:cubicBezTo>
                      <a:pt x="668218" y="2298877"/>
                      <a:pt x="701510" y="2317057"/>
                      <a:pt x="735572" y="2333893"/>
                    </a:cubicBezTo>
                    <a:cubicBezTo>
                      <a:pt x="770291" y="2351066"/>
                      <a:pt x="805176" y="2367889"/>
                      <a:pt x="839983" y="2384885"/>
                    </a:cubicBezTo>
                    <a:cubicBezTo>
                      <a:pt x="865601" y="2397392"/>
                      <a:pt x="893314" y="2409081"/>
                      <a:pt x="916166" y="2426722"/>
                    </a:cubicBezTo>
                    <a:cubicBezTo>
                      <a:pt x="914230" y="2430660"/>
                      <a:pt x="913679" y="2435273"/>
                      <a:pt x="916030" y="2439661"/>
                    </a:cubicBezTo>
                    <a:cubicBezTo>
                      <a:pt x="938995" y="2482493"/>
                      <a:pt x="880079" y="2502230"/>
                      <a:pt x="848753" y="2500927"/>
                    </a:cubicBezTo>
                    <a:cubicBezTo>
                      <a:pt x="824753" y="2499926"/>
                      <a:pt x="801468" y="2492465"/>
                      <a:pt x="778054" y="2487745"/>
                    </a:cubicBezTo>
                    <a:cubicBezTo>
                      <a:pt x="757446" y="2483600"/>
                      <a:pt x="736608" y="2480686"/>
                      <a:pt x="715651" y="2479022"/>
                    </a:cubicBezTo>
                    <a:cubicBezTo>
                      <a:pt x="674163" y="2475718"/>
                      <a:pt x="632865" y="2478330"/>
                      <a:pt x="591964" y="2485868"/>
                    </a:cubicBezTo>
                    <a:cubicBezTo>
                      <a:pt x="555018" y="2492672"/>
                      <a:pt x="517225" y="2502064"/>
                      <a:pt x="485284" y="2521890"/>
                    </a:cubicBezTo>
                    <a:cubicBezTo>
                      <a:pt x="432201" y="2539531"/>
                      <a:pt x="389387" y="2567333"/>
                      <a:pt x="348912" y="2606387"/>
                    </a:cubicBezTo>
                    <a:cubicBezTo>
                      <a:pt x="348480" y="2606807"/>
                      <a:pt x="349054" y="2607571"/>
                      <a:pt x="349569" y="2607240"/>
                    </a:cubicBezTo>
                    <a:cubicBezTo>
                      <a:pt x="434748" y="2548123"/>
                      <a:pt x="550062" y="2518686"/>
                      <a:pt x="652661" y="2535433"/>
                    </a:cubicBezTo>
                    <a:cubicBezTo>
                      <a:pt x="710357" y="2544848"/>
                      <a:pt x="765121" y="2566859"/>
                      <a:pt x="823095" y="2575174"/>
                    </a:cubicBezTo>
                    <a:cubicBezTo>
                      <a:pt x="850406" y="2579082"/>
                      <a:pt x="878652" y="2581095"/>
                      <a:pt x="904690" y="2590902"/>
                    </a:cubicBezTo>
                    <a:cubicBezTo>
                      <a:pt x="914041" y="2594419"/>
                      <a:pt x="921987" y="2599305"/>
                      <a:pt x="929318" y="2604877"/>
                    </a:cubicBezTo>
                    <a:cubicBezTo>
                      <a:pt x="915527" y="2655668"/>
                      <a:pt x="866424" y="2676672"/>
                      <a:pt x="816533" y="2677649"/>
                    </a:cubicBezTo>
                    <a:cubicBezTo>
                      <a:pt x="757346" y="2678834"/>
                      <a:pt x="699988" y="2657894"/>
                      <a:pt x="640705" y="2660446"/>
                    </a:cubicBezTo>
                    <a:cubicBezTo>
                      <a:pt x="587410" y="2662738"/>
                      <a:pt x="539770" y="2686105"/>
                      <a:pt x="494835" y="2713049"/>
                    </a:cubicBezTo>
                    <a:cubicBezTo>
                      <a:pt x="445028" y="2742913"/>
                      <a:pt x="397441" y="2774564"/>
                      <a:pt x="351867" y="2810545"/>
                    </a:cubicBezTo>
                    <a:cubicBezTo>
                      <a:pt x="351358" y="2810900"/>
                      <a:pt x="351168" y="2811569"/>
                      <a:pt x="351423" y="2812138"/>
                    </a:cubicBezTo>
                    <a:cubicBezTo>
                      <a:pt x="348551" y="2814654"/>
                      <a:pt x="350831" y="2820316"/>
                      <a:pt x="354887" y="2818853"/>
                    </a:cubicBezTo>
                    <a:cubicBezTo>
                      <a:pt x="401775" y="2802065"/>
                      <a:pt x="448030" y="2784347"/>
                      <a:pt x="494457" y="2765984"/>
                    </a:cubicBezTo>
                    <a:cubicBezTo>
                      <a:pt x="542286" y="2747034"/>
                      <a:pt x="587428" y="2734599"/>
                      <a:pt x="639426" y="2738744"/>
                    </a:cubicBezTo>
                    <a:cubicBezTo>
                      <a:pt x="687759" y="2742617"/>
                      <a:pt x="736098" y="2753714"/>
                      <a:pt x="783413" y="2764035"/>
                    </a:cubicBezTo>
                    <a:cubicBezTo>
                      <a:pt x="830728" y="2774357"/>
                      <a:pt x="874016" y="2790577"/>
                      <a:pt x="919062" y="2807465"/>
                    </a:cubicBezTo>
                    <a:cubicBezTo>
                      <a:pt x="916717" y="2809200"/>
                      <a:pt x="914935" y="2811593"/>
                      <a:pt x="913952" y="2814340"/>
                    </a:cubicBezTo>
                    <a:cubicBezTo>
                      <a:pt x="898123" y="2860791"/>
                      <a:pt x="864487" y="2902941"/>
                      <a:pt x="818683" y="2922602"/>
                    </a:cubicBezTo>
                    <a:cubicBezTo>
                      <a:pt x="761834" y="2947005"/>
                      <a:pt x="703209" y="2921938"/>
                      <a:pt x="644637" y="2922234"/>
                    </a:cubicBezTo>
                    <a:cubicBezTo>
                      <a:pt x="587949" y="2922530"/>
                      <a:pt x="533137" y="2941776"/>
                      <a:pt x="483128" y="2967240"/>
                    </a:cubicBezTo>
                    <a:cubicBezTo>
                      <a:pt x="434286" y="2992111"/>
                      <a:pt x="391507" y="3020375"/>
                      <a:pt x="334333" y="3012985"/>
                    </a:cubicBezTo>
                    <a:cubicBezTo>
                      <a:pt x="284561" y="3006548"/>
                      <a:pt x="246981" y="2980854"/>
                      <a:pt x="215691" y="2944743"/>
                    </a:cubicBezTo>
                    <a:cubicBezTo>
                      <a:pt x="215507" y="2943902"/>
                      <a:pt x="215217" y="2943073"/>
                      <a:pt x="215057" y="2942220"/>
                    </a:cubicBezTo>
                    <a:cubicBezTo>
                      <a:pt x="209017" y="2909959"/>
                      <a:pt x="219676" y="2875897"/>
                      <a:pt x="228233" y="2845062"/>
                    </a:cubicBezTo>
                    <a:cubicBezTo>
                      <a:pt x="228636" y="2843647"/>
                      <a:pt x="228737" y="2842161"/>
                      <a:pt x="228535" y="2840704"/>
                    </a:cubicBezTo>
                    <a:cubicBezTo>
                      <a:pt x="229169" y="2838306"/>
                      <a:pt x="228654" y="2835753"/>
                      <a:pt x="227138" y="2833793"/>
                    </a:cubicBezTo>
                    <a:cubicBezTo>
                      <a:pt x="204090" y="2801834"/>
                      <a:pt x="180510" y="2770241"/>
                      <a:pt x="163112" y="2734634"/>
                    </a:cubicBezTo>
                    <a:close/>
                    <a:moveTo>
                      <a:pt x="907586" y="2557367"/>
                    </a:moveTo>
                    <a:cubicBezTo>
                      <a:pt x="906887" y="2557160"/>
                      <a:pt x="906194" y="2556929"/>
                      <a:pt x="905501" y="2556727"/>
                    </a:cubicBezTo>
                    <a:cubicBezTo>
                      <a:pt x="906094" y="2556609"/>
                      <a:pt x="906686" y="2556603"/>
                      <a:pt x="907242" y="2556473"/>
                    </a:cubicBezTo>
                    <a:cubicBezTo>
                      <a:pt x="907296" y="2556804"/>
                      <a:pt x="907515" y="2557047"/>
                      <a:pt x="907586" y="2557367"/>
                    </a:cubicBezTo>
                    <a:close/>
                    <a:moveTo>
                      <a:pt x="356320" y="3391679"/>
                    </a:moveTo>
                    <a:cubicBezTo>
                      <a:pt x="354881" y="3404192"/>
                      <a:pt x="353389" y="3416628"/>
                      <a:pt x="352661" y="3429206"/>
                    </a:cubicBezTo>
                    <a:cubicBezTo>
                      <a:pt x="352353" y="3434535"/>
                      <a:pt x="351891" y="3439936"/>
                      <a:pt x="351737" y="3445283"/>
                    </a:cubicBezTo>
                    <a:cubicBezTo>
                      <a:pt x="351737" y="3445443"/>
                      <a:pt x="351737" y="3445514"/>
                      <a:pt x="351737" y="3445668"/>
                    </a:cubicBezTo>
                    <a:cubicBezTo>
                      <a:pt x="342801" y="3440214"/>
                      <a:pt x="333711" y="3435157"/>
                      <a:pt x="324248" y="3431071"/>
                    </a:cubicBezTo>
                    <a:cubicBezTo>
                      <a:pt x="324307" y="3430858"/>
                      <a:pt x="324444" y="3430727"/>
                      <a:pt x="324491" y="3430479"/>
                    </a:cubicBezTo>
                    <a:cubicBezTo>
                      <a:pt x="332829" y="3389335"/>
                      <a:pt x="335659" y="3346325"/>
                      <a:pt x="339491" y="3304559"/>
                    </a:cubicBezTo>
                    <a:cubicBezTo>
                      <a:pt x="342985" y="3266441"/>
                      <a:pt x="346478" y="3228323"/>
                      <a:pt x="349978" y="3190199"/>
                    </a:cubicBezTo>
                    <a:cubicBezTo>
                      <a:pt x="358967" y="3195303"/>
                      <a:pt x="368732" y="3198945"/>
                      <a:pt x="378912" y="3201870"/>
                    </a:cubicBezTo>
                    <a:cubicBezTo>
                      <a:pt x="374565" y="3218125"/>
                      <a:pt x="374210" y="3236441"/>
                      <a:pt x="372398" y="3252288"/>
                    </a:cubicBezTo>
                    <a:cubicBezTo>
                      <a:pt x="369715" y="3275513"/>
                      <a:pt x="367033" y="3298738"/>
                      <a:pt x="364362" y="3321969"/>
                    </a:cubicBezTo>
                    <a:cubicBezTo>
                      <a:pt x="361691" y="3345200"/>
                      <a:pt x="359009" y="3368437"/>
                      <a:pt x="356320" y="3391679"/>
                    </a:cubicBezTo>
                    <a:close/>
                    <a:moveTo>
                      <a:pt x="458174" y="3494469"/>
                    </a:moveTo>
                    <a:cubicBezTo>
                      <a:pt x="433711" y="3487203"/>
                      <a:pt x="409936" y="3477805"/>
                      <a:pt x="387113" y="3466382"/>
                    </a:cubicBezTo>
                    <a:cubicBezTo>
                      <a:pt x="380137" y="3462894"/>
                      <a:pt x="373363" y="3458879"/>
                      <a:pt x="366630" y="3454752"/>
                    </a:cubicBezTo>
                    <a:cubicBezTo>
                      <a:pt x="367737" y="3452502"/>
                      <a:pt x="368537" y="3450109"/>
                      <a:pt x="368999" y="3447646"/>
                    </a:cubicBezTo>
                    <a:cubicBezTo>
                      <a:pt x="370135" y="3442417"/>
                      <a:pt x="370894" y="3437081"/>
                      <a:pt x="371835" y="3431823"/>
                    </a:cubicBezTo>
                    <a:cubicBezTo>
                      <a:pt x="373908" y="3420270"/>
                      <a:pt x="375335" y="3408728"/>
                      <a:pt x="376750" y="3397062"/>
                    </a:cubicBezTo>
                    <a:lnTo>
                      <a:pt x="385218" y="3327358"/>
                    </a:lnTo>
                    <a:lnTo>
                      <a:pt x="393657" y="3257671"/>
                    </a:lnTo>
                    <a:cubicBezTo>
                      <a:pt x="395575" y="3241842"/>
                      <a:pt x="399537" y="3223917"/>
                      <a:pt x="399484" y="3206945"/>
                    </a:cubicBezTo>
                    <a:cubicBezTo>
                      <a:pt x="428589" y="3213352"/>
                      <a:pt x="458026" y="3218120"/>
                      <a:pt x="487664" y="3221229"/>
                    </a:cubicBezTo>
                    <a:cubicBezTo>
                      <a:pt x="527932" y="3225492"/>
                      <a:pt x="567839" y="3225966"/>
                      <a:pt x="607390" y="3223692"/>
                    </a:cubicBezTo>
                    <a:cubicBezTo>
                      <a:pt x="648184" y="3242730"/>
                      <a:pt x="657695" y="3294563"/>
                      <a:pt x="660259" y="3336542"/>
                    </a:cubicBezTo>
                    <a:cubicBezTo>
                      <a:pt x="663190" y="3384378"/>
                      <a:pt x="663569" y="3432682"/>
                      <a:pt x="670574" y="3480109"/>
                    </a:cubicBezTo>
                    <a:cubicBezTo>
                      <a:pt x="669858" y="3483158"/>
                      <a:pt x="669236" y="3486226"/>
                      <a:pt x="668413" y="3489258"/>
                    </a:cubicBezTo>
                    <a:cubicBezTo>
                      <a:pt x="668147" y="3490401"/>
                      <a:pt x="668040" y="3491573"/>
                      <a:pt x="668105" y="3492746"/>
                    </a:cubicBezTo>
                    <a:cubicBezTo>
                      <a:pt x="647717" y="3500260"/>
                      <a:pt x="626653" y="3506040"/>
                      <a:pt x="604251" y="3508640"/>
                    </a:cubicBezTo>
                    <a:cubicBezTo>
                      <a:pt x="555172" y="3514330"/>
                      <a:pt x="505429" y="3508474"/>
                      <a:pt x="458186" y="3494469"/>
                    </a:cubicBezTo>
                    <a:close/>
                    <a:moveTo>
                      <a:pt x="1062984" y="1444496"/>
                    </a:moveTo>
                    <a:cubicBezTo>
                      <a:pt x="1046237" y="1475668"/>
                      <a:pt x="1026986" y="1505395"/>
                      <a:pt x="1006254" y="1534051"/>
                    </a:cubicBezTo>
                    <a:cubicBezTo>
                      <a:pt x="987642" y="1559769"/>
                      <a:pt x="964435" y="1582721"/>
                      <a:pt x="945574" y="1608250"/>
                    </a:cubicBezTo>
                    <a:cubicBezTo>
                      <a:pt x="940410" y="1602174"/>
                      <a:pt x="933387" y="1597360"/>
                      <a:pt x="927216" y="1592782"/>
                    </a:cubicBezTo>
                    <a:cubicBezTo>
                      <a:pt x="868739" y="1549554"/>
                      <a:pt x="798123" y="1526240"/>
                      <a:pt x="726600" y="1516623"/>
                    </a:cubicBezTo>
                    <a:cubicBezTo>
                      <a:pt x="567773" y="1495263"/>
                      <a:pt x="411688" y="1544017"/>
                      <a:pt x="266843" y="1604993"/>
                    </a:cubicBezTo>
                    <a:cubicBezTo>
                      <a:pt x="263787" y="1606331"/>
                      <a:pt x="260868" y="1607948"/>
                      <a:pt x="258108" y="1609819"/>
                    </a:cubicBezTo>
                    <a:cubicBezTo>
                      <a:pt x="233663" y="1587719"/>
                      <a:pt x="207181" y="1568243"/>
                      <a:pt x="184247" y="1544431"/>
                    </a:cubicBezTo>
                    <a:cubicBezTo>
                      <a:pt x="161614" y="1520922"/>
                      <a:pt x="141409" y="1495192"/>
                      <a:pt x="123934" y="1467633"/>
                    </a:cubicBezTo>
                    <a:cubicBezTo>
                      <a:pt x="87924" y="1410796"/>
                      <a:pt x="63052" y="1347635"/>
                      <a:pt x="50641" y="1281507"/>
                    </a:cubicBezTo>
                    <a:cubicBezTo>
                      <a:pt x="24224" y="1140788"/>
                      <a:pt x="56941" y="993894"/>
                      <a:pt x="125254" y="869591"/>
                    </a:cubicBezTo>
                    <a:cubicBezTo>
                      <a:pt x="145548" y="832598"/>
                      <a:pt x="168815" y="797322"/>
                      <a:pt x="194829" y="764101"/>
                    </a:cubicBezTo>
                    <a:cubicBezTo>
                      <a:pt x="200899" y="756391"/>
                      <a:pt x="207116" y="748788"/>
                      <a:pt x="213488" y="741285"/>
                    </a:cubicBezTo>
                    <a:cubicBezTo>
                      <a:pt x="204718" y="762988"/>
                      <a:pt x="197606" y="785272"/>
                      <a:pt x="194308" y="808514"/>
                    </a:cubicBezTo>
                    <a:cubicBezTo>
                      <a:pt x="188084" y="852335"/>
                      <a:pt x="196084" y="896748"/>
                      <a:pt x="222376" y="932989"/>
                    </a:cubicBezTo>
                    <a:cubicBezTo>
                      <a:pt x="246910" y="966826"/>
                      <a:pt x="281890" y="990904"/>
                      <a:pt x="325166" y="988493"/>
                    </a:cubicBezTo>
                    <a:cubicBezTo>
                      <a:pt x="374316" y="985752"/>
                      <a:pt x="413335" y="953591"/>
                      <a:pt x="438372" y="913104"/>
                    </a:cubicBezTo>
                    <a:cubicBezTo>
                      <a:pt x="464025" y="871616"/>
                      <a:pt x="464717" y="825415"/>
                      <a:pt x="464427" y="778160"/>
                    </a:cubicBezTo>
                    <a:cubicBezTo>
                      <a:pt x="464125" y="729886"/>
                      <a:pt x="454514" y="681446"/>
                      <a:pt x="442369" y="634901"/>
                    </a:cubicBezTo>
                    <a:cubicBezTo>
                      <a:pt x="427487" y="577857"/>
                      <a:pt x="408556" y="521328"/>
                      <a:pt x="401231" y="462579"/>
                    </a:cubicBezTo>
                    <a:cubicBezTo>
                      <a:pt x="393793" y="402876"/>
                      <a:pt x="402320" y="345737"/>
                      <a:pt x="426303" y="290570"/>
                    </a:cubicBezTo>
                    <a:cubicBezTo>
                      <a:pt x="470171" y="189664"/>
                      <a:pt x="541185" y="102561"/>
                      <a:pt x="625273" y="32383"/>
                    </a:cubicBezTo>
                    <a:cubicBezTo>
                      <a:pt x="597773" y="80728"/>
                      <a:pt x="591188" y="141183"/>
                      <a:pt x="594806" y="195751"/>
                    </a:cubicBezTo>
                    <a:cubicBezTo>
                      <a:pt x="599461" y="265770"/>
                      <a:pt x="622526" y="334190"/>
                      <a:pt x="663391" y="391405"/>
                    </a:cubicBezTo>
                    <a:cubicBezTo>
                      <a:pt x="709202" y="455544"/>
                      <a:pt x="771309" y="506097"/>
                      <a:pt x="815467" y="571379"/>
                    </a:cubicBezTo>
                    <a:cubicBezTo>
                      <a:pt x="855540" y="630596"/>
                      <a:pt x="873583" y="698779"/>
                      <a:pt x="883419" y="768922"/>
                    </a:cubicBezTo>
                    <a:cubicBezTo>
                      <a:pt x="888820" y="807460"/>
                      <a:pt x="891532" y="846135"/>
                      <a:pt x="886078" y="884911"/>
                    </a:cubicBezTo>
                    <a:cubicBezTo>
                      <a:pt x="880257" y="926250"/>
                      <a:pt x="858992" y="963030"/>
                      <a:pt x="851294" y="1003475"/>
                    </a:cubicBezTo>
                    <a:cubicBezTo>
                      <a:pt x="850110" y="1009687"/>
                      <a:pt x="855196" y="1014691"/>
                      <a:pt x="860532" y="1014087"/>
                    </a:cubicBezTo>
                    <a:cubicBezTo>
                      <a:pt x="863066" y="1015331"/>
                      <a:pt x="866193" y="1015562"/>
                      <a:pt x="869693" y="1013708"/>
                    </a:cubicBezTo>
                    <a:cubicBezTo>
                      <a:pt x="925742" y="984046"/>
                      <a:pt x="968586" y="930034"/>
                      <a:pt x="994244" y="872830"/>
                    </a:cubicBezTo>
                    <a:cubicBezTo>
                      <a:pt x="1013674" y="829495"/>
                      <a:pt x="1029875" y="773712"/>
                      <a:pt x="1024066" y="723668"/>
                    </a:cubicBezTo>
                    <a:cubicBezTo>
                      <a:pt x="1034352" y="741800"/>
                      <a:pt x="1047576" y="759038"/>
                      <a:pt x="1057163" y="776715"/>
                    </a:cubicBezTo>
                    <a:cubicBezTo>
                      <a:pt x="1073394" y="806619"/>
                      <a:pt x="1087370" y="837697"/>
                      <a:pt x="1098970" y="869686"/>
                    </a:cubicBezTo>
                    <a:cubicBezTo>
                      <a:pt x="1121603" y="932190"/>
                      <a:pt x="1137029" y="998347"/>
                      <a:pt x="1142625" y="1064617"/>
                    </a:cubicBezTo>
                    <a:cubicBezTo>
                      <a:pt x="1153705" y="1196322"/>
                      <a:pt x="1125523" y="1328087"/>
                      <a:pt x="1062984" y="14444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9EBB40-8643-1C63-B24C-13B83692D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499713"/>
              </p:ext>
            </p:extLst>
          </p:nvPr>
        </p:nvGraphicFramePr>
        <p:xfrm>
          <a:off x="3044473" y="1346254"/>
          <a:ext cx="5582552" cy="3151188"/>
        </p:xfrm>
        <a:graphic>
          <a:graphicData uri="http://schemas.openxmlformats.org/drawingml/2006/table">
            <a:tbl>
              <a:tblPr firstRow="1" firstCol="1" bandRow="1">
                <a:tableStyleId>{68F85E47-C137-4115-8A6A-4323F96A0CE9}</a:tableStyleId>
              </a:tblPr>
              <a:tblGrid>
                <a:gridCol w="2470925">
                  <a:extLst>
                    <a:ext uri="{9D8B030D-6E8A-4147-A177-3AD203B41FA5}">
                      <a16:colId xmlns:a16="http://schemas.microsoft.com/office/drawing/2014/main" val="262960767"/>
                    </a:ext>
                  </a:extLst>
                </a:gridCol>
                <a:gridCol w="3111627">
                  <a:extLst>
                    <a:ext uri="{9D8B030D-6E8A-4147-A177-3AD203B41FA5}">
                      <a16:colId xmlns:a16="http://schemas.microsoft.com/office/drawing/2014/main" val="40703143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Lĩnh vực 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Những nét chính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19826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Chính trị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3592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Kinh tế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1473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Xã hội, văn hóa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89692"/>
                  </a:ext>
                </a:extLst>
              </a:tr>
            </a:tbl>
          </a:graphicData>
        </a:graphic>
      </p:graphicFrame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84E41D2B-C6FC-33E8-F289-985340404801}"/>
              </a:ext>
            </a:extLst>
          </p:cNvPr>
          <p:cNvSpPr/>
          <p:nvPr/>
        </p:nvSpPr>
        <p:spPr>
          <a:xfrm>
            <a:off x="4120630" y="544614"/>
            <a:ext cx="3430237" cy="765717"/>
          </a:xfrm>
          <a:prstGeom prst="horizontalScroll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0000"/>
                </a:solidFill>
              </a:rPr>
              <a:t>PHIẾU HỌC TẬP SỐ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91AE53B-0255-81C9-E8B0-D2223C5ABC68}"/>
              </a:ext>
            </a:extLst>
          </p:cNvPr>
          <p:cNvGrpSpPr/>
          <p:nvPr/>
        </p:nvGrpSpPr>
        <p:grpSpPr>
          <a:xfrm>
            <a:off x="230535" y="763985"/>
            <a:ext cx="8682928" cy="650326"/>
            <a:chOff x="707750" y="232768"/>
            <a:chExt cx="8682928" cy="6503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543F9F-1ECC-E741-B82A-2F2622A8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50" y="232768"/>
              <a:ext cx="841224" cy="6503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E46FCD-2AB3-306A-1560-6BBBEDF9C34D}"/>
                </a:ext>
              </a:extLst>
            </p:cNvPr>
            <p:cNvSpPr txBox="1"/>
            <p:nvPr/>
          </p:nvSpPr>
          <p:spPr>
            <a:xfrm>
              <a:off x="1548974" y="452206"/>
              <a:ext cx="78417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Chia lớp thành </a:t>
              </a:r>
              <a:r>
                <a:rPr lang="en-US" sz="2200">
                  <a:solidFill>
                    <a:sysClr val="windowText" lastClr="000000"/>
                  </a:solidFill>
                </a:rPr>
                <a:t>6</a:t>
              </a: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nhóm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và hoàn thành </a:t>
              </a:r>
              <a:r>
                <a:rPr kumimoji="0" lang="en-US" sz="22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Phiếu học tập số 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19E9D9-A174-8062-6386-070A7D2E54AA}"/>
              </a:ext>
            </a:extLst>
          </p:cNvPr>
          <p:cNvSpPr txBox="1"/>
          <p:nvPr/>
        </p:nvSpPr>
        <p:spPr>
          <a:xfrm>
            <a:off x="463299" y="2486583"/>
            <a:ext cx="3829142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buClrTx/>
              <a:defRPr/>
            </a:pP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Khai thác Hình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10.3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Tư liệu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cung cấp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thông tin mục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1a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SGK tr.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44, 45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</a:t>
            </a:r>
            <a:r>
              <a:rPr lang="en-US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</a:t>
            </a:r>
            <a:r>
              <a:rPr lang="vi-VN" sz="2000" b="1" i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000" kern="1200">
                <a:solidFill>
                  <a:srgbClr val="1919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vi-VN" sz="2000" kern="1200">
                <a:solidFill>
                  <a:srgbClr val="1919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ình hình chính trị của Liên Xô từ năm 1945 đến năm 1991.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B57392-E6A2-43F7-6027-C539729FF1FF}"/>
              </a:ext>
            </a:extLst>
          </p:cNvPr>
          <p:cNvGrpSpPr/>
          <p:nvPr/>
        </p:nvGrpSpPr>
        <p:grpSpPr>
          <a:xfrm>
            <a:off x="0" y="1508239"/>
            <a:ext cx="3702206" cy="902017"/>
            <a:chOff x="0" y="1156922"/>
            <a:chExt cx="3702206" cy="902017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7AD657B8-6EC1-BFAD-7716-0BB87C8E269F}"/>
                </a:ext>
              </a:extLst>
            </p:cNvPr>
            <p:cNvSpPr/>
            <p:nvPr/>
          </p:nvSpPr>
          <p:spPr>
            <a:xfrm>
              <a:off x="0" y="1372839"/>
              <a:ext cx="3702206" cy="584775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91440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Nhóm 1, 2: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463B50-3508-EC04-4FF8-3FCCF5775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4568" y="1156922"/>
              <a:ext cx="1043297" cy="90201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DCBA2F-E1F3-0213-8639-EA3120729EC8}"/>
              </a:ext>
            </a:extLst>
          </p:cNvPr>
          <p:cNvGrpSpPr/>
          <p:nvPr/>
        </p:nvGrpSpPr>
        <p:grpSpPr>
          <a:xfrm>
            <a:off x="4572000" y="1641184"/>
            <a:ext cx="4276347" cy="3349821"/>
            <a:chOff x="-558609" y="1909723"/>
            <a:chExt cx="4276347" cy="33498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350124-F8AB-395D-BB2F-61EBEFE7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-395057" y="1909723"/>
              <a:ext cx="3945149" cy="27287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B9E037-E3B7-791A-31DD-3C88DF98AEBB}"/>
                </a:ext>
              </a:extLst>
            </p:cNvPr>
            <p:cNvSpPr txBox="1"/>
            <p:nvPr/>
          </p:nvSpPr>
          <p:spPr>
            <a:xfrm>
              <a:off x="-558609" y="4647389"/>
              <a:ext cx="4276347" cy="61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Hình 10.3. </a:t>
              </a:r>
              <a:r>
                <a:rPr kumimoji="0" lang="en-US" sz="120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Liên Xô – Việt Nam: “Tuy khoảng cách rất xa nhưng trái tim của chúng ta luôn rất gần” (tranh cổ động).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2" name="TextBox 351">
            <a:extLst>
              <a:ext uri="{FF2B5EF4-FFF2-40B4-BE49-F238E27FC236}">
                <a16:creationId xmlns:a16="http://schemas.microsoft.com/office/drawing/2014/main" id="{F92FAD2C-AE5B-2CB8-156B-AEB429BD6137}"/>
              </a:ext>
            </a:extLst>
          </p:cNvPr>
          <p:cNvSpPr txBox="1"/>
          <p:nvPr/>
        </p:nvSpPr>
        <p:spPr>
          <a:xfrm>
            <a:off x="1490082" y="313262"/>
            <a:ext cx="616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0070C0"/>
                </a:solidFill>
              </a:rPr>
              <a:t>a. Chính trị</a:t>
            </a:r>
            <a:endParaRPr lang="vi-VN" sz="2400" b="1" i="1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7A10-E58E-53DB-AAEB-F68F2F497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34"/>
          <p:cNvGrpSpPr/>
          <p:nvPr/>
        </p:nvGrpSpPr>
        <p:grpSpPr>
          <a:xfrm rot="5400000">
            <a:off x="4501812" y="327973"/>
            <a:ext cx="140376" cy="7435809"/>
            <a:chOff x="5797375" y="1379625"/>
            <a:chExt cx="156600" cy="3268200"/>
          </a:xfrm>
        </p:grpSpPr>
        <p:cxnSp>
          <p:nvCxnSpPr>
            <p:cNvPr id="461" name="Google Shape;461;p34"/>
            <p:cNvCxnSpPr/>
            <p:nvPr/>
          </p:nvCxnSpPr>
          <p:spPr>
            <a:xfrm>
              <a:off x="5940475" y="1379625"/>
              <a:ext cx="13500" cy="3268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34"/>
            <p:cNvCxnSpPr/>
            <p:nvPr/>
          </p:nvCxnSpPr>
          <p:spPr>
            <a:xfrm>
              <a:off x="5797375" y="1379625"/>
              <a:ext cx="147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34"/>
            <p:cNvCxnSpPr/>
            <p:nvPr/>
          </p:nvCxnSpPr>
          <p:spPr>
            <a:xfrm>
              <a:off x="5804072" y="4647825"/>
              <a:ext cx="147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Trò chuyện với chuyên gia Liên Xô giúp Việt Nam chống Trung Quốc xâm lược_v720P">
            <a:hlinkClick r:id="" action="ppaction://media"/>
            <a:extLst>
              <a:ext uri="{FF2B5EF4-FFF2-40B4-BE49-F238E27FC236}">
                <a16:creationId xmlns:a16="http://schemas.microsoft.com/office/drawing/2014/main" id="{47B86724-BC83-07DC-A449-1D6586F2A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344" y="390701"/>
            <a:ext cx="6373312" cy="3584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07DEA-EC0F-A4F7-5B5E-DD2BE0F6E92C}"/>
              </a:ext>
            </a:extLst>
          </p:cNvPr>
          <p:cNvSpPr txBox="1"/>
          <p:nvPr/>
        </p:nvSpPr>
        <p:spPr>
          <a:xfrm>
            <a:off x="501804" y="4299238"/>
            <a:ext cx="82035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>
                <a:solidFill>
                  <a:srgbClr val="E03232"/>
                </a:solidFill>
                <a:latin typeface="Anton" pitchFamily="2" charset="0"/>
              </a:rPr>
              <a:t>Trò chuyện với chuyên gia Liên Xô giúp Việt Nam chống Trung Quốc xâm lược</a:t>
            </a:r>
            <a:endParaRPr lang="en-US" sz="2000">
              <a:solidFill>
                <a:srgbClr val="E03232"/>
              </a:solidFill>
              <a:latin typeface="Anto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45CA5967-6F9E-5E6B-FB04-7F69526538BE}"/>
              </a:ext>
            </a:extLst>
          </p:cNvPr>
          <p:cNvSpPr/>
          <p:nvPr/>
        </p:nvSpPr>
        <p:spPr>
          <a:xfrm>
            <a:off x="178418" y="327102"/>
            <a:ext cx="9471103" cy="490654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02C32-2AA3-1CC2-24F2-FF99ADA12EBA}"/>
              </a:ext>
            </a:extLst>
          </p:cNvPr>
          <p:cNvSpPr/>
          <p:nvPr/>
        </p:nvSpPr>
        <p:spPr>
          <a:xfrm>
            <a:off x="520390" y="263912"/>
            <a:ext cx="5739161" cy="61703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000000"/>
                </a:solidFill>
              </a:rPr>
              <a:t>1945 – cuối những năm 70 của TK 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C7855-4AE7-F171-33A9-693B66DC7324}"/>
              </a:ext>
            </a:extLst>
          </p:cNvPr>
          <p:cNvSpPr txBox="1"/>
          <p:nvPr/>
        </p:nvSpPr>
        <p:spPr>
          <a:xfrm>
            <a:off x="178418" y="1749400"/>
            <a:ext cx="4404732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Tiến hành bầu cử Xô viết các cấp.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Thực hiện dân chủ hoá hệ thống chính trị.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Khôi phục đại hội các tổ chức chính trị - xã hội từ năm 1949.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7D752B-860C-CBAA-8BE7-0E8527E11AF9}"/>
              </a:ext>
            </a:extLst>
          </p:cNvPr>
          <p:cNvGrpSpPr/>
          <p:nvPr/>
        </p:nvGrpSpPr>
        <p:grpSpPr>
          <a:xfrm>
            <a:off x="4052121" y="1171662"/>
            <a:ext cx="4824760" cy="3644736"/>
            <a:chOff x="4059555" y="1167161"/>
            <a:chExt cx="4824760" cy="3644736"/>
          </a:xfrm>
        </p:grpSpPr>
        <p:pic>
          <p:nvPicPr>
            <p:cNvPr id="7" name="Picture 6" descr="A collage of photos of men&#10;&#10;Description automatically generated">
              <a:extLst>
                <a:ext uri="{FF2B5EF4-FFF2-40B4-BE49-F238E27FC236}">
                  <a16:creationId xmlns:a16="http://schemas.microsoft.com/office/drawing/2014/main" id="{6934F7B0-3DD6-D40E-E55B-53AF47407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2625" y="1167161"/>
              <a:ext cx="4221690" cy="324872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2D0416-9943-3C09-0B30-E742F4B547AE}"/>
                </a:ext>
              </a:extLst>
            </p:cNvPr>
            <p:cNvSpPr txBox="1"/>
            <p:nvPr/>
          </p:nvSpPr>
          <p:spPr>
            <a:xfrm>
              <a:off x="4059555" y="4504120"/>
              <a:ext cx="48247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/>
                <a:t>Thành phần </a:t>
              </a:r>
              <a:r>
                <a:rPr lang="en-US"/>
                <a:t>của </a:t>
              </a:r>
              <a:r>
                <a:rPr lang="vi-VN"/>
                <a:t>Hội đồng Bộ trưởng Liên Xô</a:t>
              </a:r>
              <a:r>
                <a:rPr lang="en-US"/>
                <a:t> 1946 – 1950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C50BE94-FCFC-8CDA-90B4-FE561E8E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" y="4939640"/>
            <a:ext cx="1028855" cy="2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7D0E1D-89DE-07BB-846B-838B9A33F714}"/>
              </a:ext>
            </a:extLst>
          </p:cNvPr>
          <p:cNvGrpSpPr/>
          <p:nvPr/>
        </p:nvGrpSpPr>
        <p:grpSpPr>
          <a:xfrm>
            <a:off x="227854" y="200722"/>
            <a:ext cx="4158294" cy="3699673"/>
            <a:chOff x="227854" y="200722"/>
            <a:chExt cx="4158294" cy="3699673"/>
          </a:xfrm>
        </p:grpSpPr>
        <p:pic>
          <p:nvPicPr>
            <p:cNvPr id="3" name="Picture 2" descr="A large building with a green roof with Grand Kremlin Palace in the background&#10;&#10;Description automatically generated">
              <a:extLst>
                <a:ext uri="{FF2B5EF4-FFF2-40B4-BE49-F238E27FC236}">
                  <a16:creationId xmlns:a16="http://schemas.microsoft.com/office/drawing/2014/main" id="{1BD4CC6E-7824-83B1-3171-F7A01FF27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854" y="200722"/>
              <a:ext cx="4158294" cy="30009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1BF4C2-0569-71D8-7DEA-467DC4F93FC2}"/>
                </a:ext>
              </a:extLst>
            </p:cNvPr>
            <p:cNvSpPr txBox="1"/>
            <p:nvPr/>
          </p:nvSpPr>
          <p:spPr>
            <a:xfrm>
              <a:off x="625025" y="3201678"/>
              <a:ext cx="3363951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/>
                <a:t>Đại Cung điện Kremlin, thủ phủ của bang Xô viết Tối cao Liên Xô, 1982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F75F8D7-4445-F0A3-BDEE-2298708540A1}"/>
              </a:ext>
            </a:extLst>
          </p:cNvPr>
          <p:cNvGrpSpPr/>
          <p:nvPr/>
        </p:nvGrpSpPr>
        <p:grpSpPr>
          <a:xfrm>
            <a:off x="4757852" y="1552561"/>
            <a:ext cx="4158294" cy="3298234"/>
            <a:chOff x="227852" y="602161"/>
            <a:chExt cx="4158294" cy="32982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4343C1-AD21-2E2B-0BC9-2F794BD15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7852" y="602161"/>
              <a:ext cx="4158294" cy="25995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22BCB8-0C49-10B5-DB69-F9DB020A9F06}"/>
                </a:ext>
              </a:extLst>
            </p:cNvPr>
            <p:cNvSpPr txBox="1"/>
            <p:nvPr/>
          </p:nvSpPr>
          <p:spPr>
            <a:xfrm>
              <a:off x="426439" y="3201678"/>
              <a:ext cx="3761123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/>
                <a:t>Leonid Brezhnev phát biểu tại lễ khai mạc Đại hội Komsomol lần thứ 18 (25/4/1978)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3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 Collapse of the Soviet Union Thesis by Slidesgo">
  <a:themeElements>
    <a:clrScheme name="Custom 36">
      <a:dk1>
        <a:srgbClr val="4B3A28"/>
      </a:dk1>
      <a:lt1>
        <a:srgbClr val="EFE8E1"/>
      </a:lt1>
      <a:dk2>
        <a:srgbClr val="2A2629"/>
      </a:dk2>
      <a:lt2>
        <a:srgbClr val="C8B097"/>
      </a:lt2>
      <a:accent1>
        <a:srgbClr val="9E262B"/>
      </a:accent1>
      <a:accent2>
        <a:srgbClr val="AC8964"/>
      </a:accent2>
      <a:accent3>
        <a:srgbClr val="F59F00"/>
      </a:accent3>
      <a:accent4>
        <a:srgbClr val="A82C2B"/>
      </a:accent4>
      <a:accent5>
        <a:srgbClr val="FFFFFF"/>
      </a:accent5>
      <a:accent6>
        <a:srgbClr val="AC8964"/>
      </a:accent6>
      <a:hlink>
        <a:srgbClr val="2A2629"/>
      </a:hlink>
      <a:folHlink>
        <a:srgbClr val="0097A7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1525</Words>
  <Application>Microsoft Macintosh PowerPoint</Application>
  <PresentationFormat>On-screen Show (16:9)</PresentationFormat>
  <Paragraphs>151</Paragraphs>
  <Slides>27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Aharoni</vt:lpstr>
      <vt:lpstr>Berlin Sans FB Demi</vt:lpstr>
      <vt:lpstr>Cairo</vt:lpstr>
      <vt:lpstr>Lato</vt:lpstr>
      <vt:lpstr>Aptos Black</vt:lpstr>
      <vt:lpstr>Anton</vt:lpstr>
      <vt:lpstr>Calibri</vt:lpstr>
      <vt:lpstr>The Collapse of the Soviet Union Thesis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18</cp:revision>
  <dcterms:modified xsi:type="dcterms:W3CDTF">2025-05-18T23:59:09Z</dcterms:modified>
</cp:coreProperties>
</file>