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6" r:id="rId2"/>
    <p:sldMasterId id="2147483708" r:id="rId3"/>
    <p:sldMasterId id="2147483718" r:id="rId4"/>
    <p:sldMasterId id="2147483728" r:id="rId5"/>
    <p:sldMasterId id="2147483738" r:id="rId6"/>
  </p:sldMasterIdLst>
  <p:notesMasterIdLst>
    <p:notesMasterId r:id="rId40"/>
  </p:notesMasterIdLst>
  <p:sldIdLst>
    <p:sldId id="421" r:id="rId7"/>
    <p:sldId id="422" r:id="rId8"/>
    <p:sldId id="423" r:id="rId9"/>
    <p:sldId id="362" r:id="rId10"/>
    <p:sldId id="364" r:id="rId11"/>
    <p:sldId id="333" r:id="rId12"/>
    <p:sldId id="369" r:id="rId13"/>
    <p:sldId id="314" r:id="rId14"/>
    <p:sldId id="370" r:id="rId15"/>
    <p:sldId id="373" r:id="rId16"/>
    <p:sldId id="374" r:id="rId17"/>
    <p:sldId id="371" r:id="rId18"/>
    <p:sldId id="315" r:id="rId19"/>
    <p:sldId id="382" r:id="rId20"/>
    <p:sldId id="383" r:id="rId21"/>
    <p:sldId id="384" r:id="rId22"/>
    <p:sldId id="385" r:id="rId23"/>
    <p:sldId id="388" r:id="rId24"/>
    <p:sldId id="317" r:id="rId25"/>
    <p:sldId id="368" r:id="rId26"/>
    <p:sldId id="391" r:id="rId27"/>
    <p:sldId id="392" r:id="rId28"/>
    <p:sldId id="407" r:id="rId29"/>
    <p:sldId id="408" r:id="rId30"/>
    <p:sldId id="425" r:id="rId31"/>
    <p:sldId id="393" r:id="rId32"/>
    <p:sldId id="389" r:id="rId33"/>
    <p:sldId id="426" r:id="rId34"/>
    <p:sldId id="367" r:id="rId35"/>
    <p:sldId id="424" r:id="rId36"/>
    <p:sldId id="365" r:id="rId37"/>
    <p:sldId id="386" r:id="rId38"/>
    <p:sldId id="417" r:id="rId39"/>
  </p:sldIdLst>
  <p:sldSz cx="18288000" cy="10287000"/>
  <p:notesSz cx="6858000" cy="9144000"/>
  <p:embeddedFontLst>
    <p:embeddedFont>
      <p:font typeface="#9Slide05 Agile Script Calligra" panose="03070402050302030203" pitchFamily="66" charset="-128"/>
      <p:regular r:id="rId41"/>
    </p:embeddedFont>
    <p:embeddedFont>
      <p:font typeface="#9Slide04 Rokkitt Bold" pitchFamily="2" charset="77"/>
      <p:bold r:id="rId42"/>
    </p:embeddedFont>
    <p:embeddedFont>
      <p:font typeface="#9Slide05 Brannboll Ny" panose="02000000000000000000" pitchFamily="2" charset="77"/>
      <p:regular r:id="rId43"/>
    </p:embeddedFont>
    <p:embeddedFont>
      <p:font typeface="#9Slide05 FS Blonde Script" panose="03000503000000000000" pitchFamily="49" charset="77"/>
      <p:italic r:id="rId44"/>
    </p:embeddedFont>
    <p:embeddedFont>
      <p:font typeface="#9Slide05 Hummingbird" panose="02000505000000020002" pitchFamily="2" charset="77"/>
      <p:regular r:id="rId45"/>
    </p:embeddedFont>
    <p:embeddedFont>
      <p:font typeface="#9Slide05 SVNBistro Script" panose="02000506000000020003" pitchFamily="2" charset="0"/>
      <p:regular r:id="rId46"/>
    </p:embeddedFont>
    <p:embeddedFont>
      <p:font typeface="#9Slide06 SVNJonitha Script" panose="02000000000000000000" pitchFamily="2" charset="0"/>
      <p:regular r:id="rId47"/>
    </p:embeddedFont>
    <p:embeddedFont>
      <p:font typeface="#9Slide07 IcielSoup of Justice" pitchFamily="2" charset="77"/>
      <p:regular r:id="rId48"/>
    </p:embeddedFont>
    <p:embeddedFont>
      <p:font typeface="#9Slide07 SVNDessert Menu Scrip" pitchFamily="2" charset="77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0579" autoAdjust="0"/>
  </p:normalViewPr>
  <p:slideViewPr>
    <p:cSldViewPr>
      <p:cViewPr varScale="1">
        <p:scale>
          <a:sx n="62" d="100"/>
          <a:sy n="62" d="100"/>
        </p:scale>
        <p:origin x="107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3/17/25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15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75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64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3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86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?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82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4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Nôm</a:t>
            </a:r>
            <a:r>
              <a:rPr lang="en-US" baseline="0" dirty="0"/>
              <a:t> </a:t>
            </a:r>
            <a:r>
              <a:rPr lang="en-US" baseline="0" dirty="0" err="1"/>
              <a:t>thường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chia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tuyến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lập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 </a:t>
            </a:r>
            <a:r>
              <a:rPr lang="en-US" i="1" baseline="0" dirty="0" err="1"/>
              <a:t>Lục</a:t>
            </a:r>
            <a:r>
              <a:rPr lang="en-US" i="1" baseline="0" dirty="0"/>
              <a:t> </a:t>
            </a:r>
            <a:r>
              <a:rPr lang="en-US" i="1" baseline="0" dirty="0" err="1"/>
              <a:t>Vân</a:t>
            </a:r>
            <a:r>
              <a:rPr lang="en-US" i="1" baseline="0" dirty="0"/>
              <a:t> </a:t>
            </a:r>
            <a:r>
              <a:rPr lang="en-US" i="1" baseline="0" dirty="0" err="1"/>
              <a:t>Tiên</a:t>
            </a:r>
            <a:r>
              <a:rPr lang="en-US" i="1" baseline="0" dirty="0"/>
              <a:t> </a:t>
            </a:r>
            <a:r>
              <a:rPr lang="en-US" i="1" baseline="0" dirty="0" err="1"/>
              <a:t>cứu</a:t>
            </a:r>
            <a:r>
              <a:rPr lang="en-US" i="1" baseline="0" dirty="0"/>
              <a:t> </a:t>
            </a:r>
            <a:r>
              <a:rPr lang="en-US" i="1" baseline="0" dirty="0" err="1"/>
              <a:t>Kiều</a:t>
            </a:r>
            <a:r>
              <a:rPr lang="en-US" i="1" baseline="0" dirty="0"/>
              <a:t> </a:t>
            </a:r>
            <a:r>
              <a:rPr lang="en-US" i="1" baseline="0" dirty="0" err="1"/>
              <a:t>Nguyệt</a:t>
            </a:r>
            <a:r>
              <a:rPr lang="en-US" i="1" baseline="0" dirty="0"/>
              <a:t> </a:t>
            </a:r>
            <a:r>
              <a:rPr lang="en-US" i="1" baseline="0" dirty="0" err="1"/>
              <a:t>Nga</a:t>
            </a:r>
            <a:r>
              <a:rPr lang="en-US" i="1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42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88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5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7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92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85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ngôn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trích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27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46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 </a:t>
            </a:r>
            <a:r>
              <a:rPr lang="en-US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endParaRPr lang="en-US" baseline="0" dirty="0"/>
          </a:p>
          <a:p>
            <a:r>
              <a:rPr lang="en-US" baseline="0" dirty="0"/>
              <a:t>Y- </a:t>
            </a:r>
            <a:r>
              <a:rPr lang="en-US" baseline="0" dirty="0" err="1"/>
              <a:t>số</a:t>
            </a:r>
            <a:r>
              <a:rPr lang="en-US" baseline="0" dirty="0"/>
              <a:t> ý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endParaRPr lang="en-US" baseline="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Z-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dành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ý </a:t>
            </a:r>
            <a:r>
              <a:rPr lang="en-US" baseline="0" dirty="0" err="1"/>
              <a:t>kiến</a:t>
            </a:r>
            <a:endParaRPr lang="en-US" baseline="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ý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32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37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6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63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58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Times New Roman" pitchFamily="18" charset="0"/>
                <a:cs typeface="Times New Roman" pitchFamily="18" charset="0"/>
              </a:rPr>
              <a:t>Gv gọi 2 bạn đọc nối tiếp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75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0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6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 </a:t>
            </a:r>
            <a:r>
              <a:rPr lang="en-US" dirty="0" err="1"/>
              <a:t>nhóm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260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3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0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8B90A-AF0D-4E34-9397-0D56684EF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6A39E0-F782-4A9D-8E1F-DFAD40DE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51C6F-C29E-4733-8578-2861DE30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0A50-AB16-4465-955F-B1295F93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3672-FB7B-48CF-9C83-35ACE1B6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73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4DBAC-9413-43DC-BD25-D2113196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F863C-B6F8-48F0-8A8A-6002C33B8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F99D2-56AC-482B-BCD0-B3091744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650B3-D0E0-444F-8741-DAB74003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2EEC6-110A-4E5C-877E-3DBD1365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52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52F2-6FFE-45F3-9657-156958CB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FD1B2-5B9E-45F7-8C62-7212B73DA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9C629-5700-4554-99CA-720E2CDD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3341F-5EF2-4FE1-ADF2-2F0B3B2F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16E03-CE89-452D-BE6A-EC95731B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2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EF97-A7B9-47C3-89CD-3AD2CC72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DAFD8-35CF-4D82-8501-3A07149AD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D6426-FD9E-4F84-9255-F0CCE50BB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2CE82-EE8C-41ED-B7AD-5C6A3A12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E05D7-33C7-49D2-BEAE-C99735BF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77E9C-25CB-4C46-A0AF-EEF5FFBC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15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B3760-FBBE-4B3F-ADB6-5B0190A3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16193-C543-44CB-80F2-990C2F39E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07580-5B7D-41C1-B86C-C9FD059C6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66DE1-6881-4BE8-9AD0-48047E91C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63B5B-3328-440C-BF97-8EEDB7D3D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09BE9C-0827-4C61-A668-0073B5CC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847A1-4D33-471B-BEE6-79B005D6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FF30D-B53C-43BB-9399-5FDB13374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77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587F6-CE4A-4CB6-A863-39F5BFE9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17A0A-372D-4A44-83BD-B369C51C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59A83-A19C-45C5-8F85-ED1C58BA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2653C-D001-4396-8448-1FFD7610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2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95DD1-5975-406F-AFFF-8F67FF49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56B25-5525-4379-83BC-0A7A6CB09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A96BC-847F-44A1-82B9-B071B17B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26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4EDC-0214-4752-A5EA-21954489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6A8CA-7927-464A-9169-7F2436CC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5070-EF6D-4369-B20B-A05367F17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9C013-7A21-4902-8CF0-3F56DCD6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F0A2C-34A4-4BE7-B691-85A48D3E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38B1-47E4-4CA3-9FDF-D95BCB33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3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18A1-F7F0-43DE-92D9-F3C09F49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337181-610C-4D2A-94D8-9C2A4F417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CA393-2081-48E4-9BB1-2D5E72BE5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EA52D-D071-4075-A271-9D4A1DEB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4946A-33B2-4FD8-B6DE-E6A44AFDD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7616A-13B1-4BD3-9E83-FAA4484F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56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34EF-C82A-44B1-A061-80399B51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D9E22-3CB1-4DAB-A0C9-0240989D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9CAD6-45C2-430B-8A03-98BAB848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FBF49-8296-4F87-AC79-9193E924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E5373-0499-45C5-B1A0-42DF5AC1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27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07CF4-2263-40CA-95DB-C144F39C7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9F9FF-6816-4647-8938-32D331D02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C59A-DB39-44C3-A242-AD136370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F04EB-D7B4-4DF2-A98B-1EB3576E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C4929-501B-499C-9E96-33FFD842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73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40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3/17/25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08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61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25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1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43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5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02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95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47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3/17/25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91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43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426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97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50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68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81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99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408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3/17/25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2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93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60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83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125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05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29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6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78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3/17/25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9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557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60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96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79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946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025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90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9E183-B4F2-4A4C-B2F2-5167151C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982F0-7278-4436-A504-FE561DD7F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9DA3-0713-4897-A6AB-3A241174B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DFE5E-ED3E-4048-9CE5-FFC809F5D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42280-A388-4E7F-BCA5-0FCD41C9B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7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7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82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85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11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00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fif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E32E7BB-6362-F8B6-EB0B-C20B808CB6F6}"/>
              </a:ext>
            </a:extLst>
          </p:cNvPr>
          <p:cNvSpPr txBox="1"/>
          <p:nvPr/>
        </p:nvSpPr>
        <p:spPr>
          <a:xfrm>
            <a:off x="1750683" y="301704"/>
            <a:ext cx="1444204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2. </a:t>
            </a:r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7200" dirty="0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7200" dirty="0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#9Slide07 SVNDessert Menu Scrip" panose="00000500000000000000" pitchFamily="2" charset="0"/>
                <a:cs typeface="Times New Roman" panose="02020603050405020304" pitchFamily="18" charset="0"/>
              </a:rPr>
              <a:t>Nôm</a:t>
            </a:r>
            <a:endParaRPr lang="en-US" sz="7200" dirty="0">
              <a:solidFill>
                <a:srgbClr val="C00000"/>
              </a:solidFill>
              <a:latin typeface="#9Slide07 SVNDessert Menu Scrip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457200" y="2675070"/>
            <a:ext cx="1702901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9600" b="1" dirty="0">
                <a:solidFill>
                  <a:srgbClr val="002060"/>
                </a:solidFill>
                <a:latin typeface="#9Slide05 Hummingbird" panose="02000505000000020002" pitchFamily="2" charset="0"/>
                <a:cs typeface="Times New Roman" pitchFamily="18" charset="0"/>
              </a:rPr>
              <a:t>Lục Vân Tiên cứu Kiều Nguyệt Nga</a:t>
            </a:r>
            <a:endParaRPr lang="en-US" sz="9600" b="1" dirty="0">
              <a:solidFill>
                <a:srgbClr val="002060"/>
              </a:solidFill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31881-07A7-F21F-5FB7-C1EBF8D345EF}"/>
              </a:ext>
            </a:extLst>
          </p:cNvPr>
          <p:cNvSpPr txBox="1"/>
          <p:nvPr/>
        </p:nvSpPr>
        <p:spPr>
          <a:xfrm>
            <a:off x="3200400" y="1626886"/>
            <a:ext cx="1208051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5400" dirty="0">
                <a:latin typeface="#9Slide05 FS Blonde Script" panose="03000503000000000000" pitchFamily="65" charset="0"/>
                <a:cs typeface="Times New Roman" pitchFamily="18" charset="0"/>
              </a:rPr>
              <a:t>Đọc hiểu văn bản</a:t>
            </a:r>
            <a:endParaRPr lang="en-US" sz="54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63D33-620F-8C30-D1B8-6D641348A01D}"/>
              </a:ext>
            </a:extLst>
          </p:cNvPr>
          <p:cNvSpPr txBox="1"/>
          <p:nvPr/>
        </p:nvSpPr>
        <p:spPr>
          <a:xfrm>
            <a:off x="326317" y="4288137"/>
            <a:ext cx="120805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nl-NL" sz="6000" b="1" dirty="0">
                <a:latin typeface="#9Slide05 Hummingbird" panose="02000505000000020002" pitchFamily="2" charset="0"/>
                <a:cs typeface="Times New Roman" pitchFamily="18" charset="0"/>
              </a:rPr>
              <a:t>(Trích </a:t>
            </a:r>
            <a:r>
              <a:rPr lang="nl-NL" sz="6000" b="1" i="1" dirty="0">
                <a:latin typeface="#9Slide05 Hummingbird" panose="02000505000000020002" pitchFamily="2" charset="0"/>
                <a:cs typeface="Times New Roman" pitchFamily="18" charset="0"/>
              </a:rPr>
              <a:t>Truyện Lục Vân Tiên</a:t>
            </a:r>
            <a:r>
              <a:rPr lang="nl-NL" sz="6000" b="1" dirty="0">
                <a:latin typeface="#9Slide05 Hummingbird" panose="02000505000000020002" pitchFamily="2" charset="0"/>
                <a:cs typeface="Times New Roman" pitchFamily="18" charset="0"/>
              </a:rPr>
              <a:t>)</a:t>
            </a:r>
            <a:endParaRPr lang="en-US" sz="6000" b="1" dirty="0"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71EC9-F51E-4894-EE9C-6B1B5C539715}"/>
              </a:ext>
            </a:extLst>
          </p:cNvPr>
          <p:cNvSpPr txBox="1"/>
          <p:nvPr/>
        </p:nvSpPr>
        <p:spPr>
          <a:xfrm>
            <a:off x="11353800" y="4842135"/>
            <a:ext cx="668885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800" b="1" dirty="0">
                <a:latin typeface="#9Slide05 Hummingbird" panose="02000505000000020002" pitchFamily="2" charset="0"/>
                <a:cs typeface="Times New Roman" pitchFamily="18" charset="0"/>
              </a:rPr>
              <a:t>- Nguyễn Đình Chiểu -</a:t>
            </a:r>
            <a:endParaRPr lang="en-US" sz="4800" b="1" dirty="0">
              <a:latin typeface="#9Slide05 Hummingbird" panose="02000505000000020002" pitchFamily="2" charset="0"/>
              <a:cs typeface="Times New Roman" pitchFamily="18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12080F20-8685-C759-8F8F-6809C6273D27}"/>
              </a:ext>
            </a:extLst>
          </p:cNvPr>
          <p:cNvGrpSpPr/>
          <p:nvPr/>
        </p:nvGrpSpPr>
        <p:grpSpPr>
          <a:xfrm>
            <a:off x="0" y="5116067"/>
            <a:ext cx="18288000" cy="5377459"/>
            <a:chOff x="0" y="0"/>
            <a:chExt cx="9088341" cy="2672363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249AA26E-BC2A-2E07-9B3B-10CF227CAE02}"/>
                </a:ext>
              </a:extLst>
            </p:cNvPr>
            <p:cNvSpPr/>
            <p:nvPr/>
          </p:nvSpPr>
          <p:spPr>
            <a:xfrm>
              <a:off x="-54483" y="-87503"/>
              <a:ext cx="9154889" cy="2968654"/>
            </a:xfrm>
            <a:custGeom>
              <a:avLst/>
              <a:gdLst/>
              <a:ahLst/>
              <a:cxnLst/>
              <a:rect l="l" t="t" r="r" b="b"/>
              <a:pathLst>
                <a:path w="9154889" h="2968654">
                  <a:moveTo>
                    <a:pt x="9142824" y="2554345"/>
                  </a:moveTo>
                  <a:cubicBezTo>
                    <a:pt x="9045327" y="2575877"/>
                    <a:pt x="8920545" y="2566522"/>
                    <a:pt x="8792671" y="2561770"/>
                  </a:cubicBezTo>
                  <a:cubicBezTo>
                    <a:pt x="8403956" y="2541426"/>
                    <a:pt x="8085452" y="2568007"/>
                    <a:pt x="7670362" y="2521676"/>
                  </a:cubicBezTo>
                  <a:cubicBezTo>
                    <a:pt x="7098293" y="2562958"/>
                    <a:pt x="6583886" y="2556721"/>
                    <a:pt x="6012727" y="2569938"/>
                  </a:cubicBezTo>
                  <a:cubicBezTo>
                    <a:pt x="5726965" y="2583302"/>
                    <a:pt x="5642747" y="2482918"/>
                    <a:pt x="5073589" y="2578402"/>
                  </a:cubicBezTo>
                  <a:cubicBezTo>
                    <a:pt x="4718161" y="2472226"/>
                    <a:pt x="4398930" y="2572462"/>
                    <a:pt x="4029678" y="2549445"/>
                  </a:cubicBezTo>
                  <a:cubicBezTo>
                    <a:pt x="3811582" y="2569641"/>
                    <a:pt x="3612768" y="2562067"/>
                    <a:pt x="3381212" y="2566819"/>
                  </a:cubicBezTo>
                  <a:cubicBezTo>
                    <a:pt x="3274074" y="2580778"/>
                    <a:pt x="3084718" y="2624139"/>
                    <a:pt x="2955753" y="2603498"/>
                  </a:cubicBezTo>
                  <a:cubicBezTo>
                    <a:pt x="2434070" y="2623545"/>
                    <a:pt x="1882920" y="2623991"/>
                    <a:pt x="1406166" y="2682499"/>
                  </a:cubicBezTo>
                  <a:cubicBezTo>
                    <a:pt x="968702" y="2615526"/>
                    <a:pt x="650017" y="2768629"/>
                    <a:pt x="147433" y="2758232"/>
                  </a:cubicBezTo>
                  <a:cubicBezTo>
                    <a:pt x="20574" y="2744274"/>
                    <a:pt x="77584" y="2968654"/>
                    <a:pt x="54483" y="392517"/>
                  </a:cubicBezTo>
                  <a:cubicBezTo>
                    <a:pt x="74492" y="0"/>
                    <a:pt x="0" y="124924"/>
                    <a:pt x="565980" y="139923"/>
                  </a:cubicBezTo>
                  <a:cubicBezTo>
                    <a:pt x="703858" y="161752"/>
                    <a:pt x="824274" y="111560"/>
                    <a:pt x="948147" y="167098"/>
                  </a:cubicBezTo>
                  <a:cubicBezTo>
                    <a:pt x="1034730" y="197985"/>
                    <a:pt x="1161513" y="54864"/>
                    <a:pt x="1421627" y="111411"/>
                  </a:cubicBezTo>
                  <a:cubicBezTo>
                    <a:pt x="1549865" y="115421"/>
                    <a:pt x="1608254" y="61468"/>
                    <a:pt x="2018615" y="114530"/>
                  </a:cubicBezTo>
                  <a:cubicBezTo>
                    <a:pt x="2132665" y="115569"/>
                    <a:pt x="2227798" y="70866"/>
                    <a:pt x="2328205" y="96561"/>
                  </a:cubicBezTo>
                  <a:cubicBezTo>
                    <a:pt x="2373680" y="89730"/>
                    <a:pt x="2440254" y="155069"/>
                    <a:pt x="2518107" y="112748"/>
                  </a:cubicBezTo>
                  <a:cubicBezTo>
                    <a:pt x="2758394" y="140962"/>
                    <a:pt x="2935744" y="103986"/>
                    <a:pt x="3235693" y="166801"/>
                  </a:cubicBezTo>
                  <a:cubicBezTo>
                    <a:pt x="3404858" y="231991"/>
                    <a:pt x="3549467" y="103541"/>
                    <a:pt x="3979837" y="200807"/>
                  </a:cubicBezTo>
                  <a:cubicBezTo>
                    <a:pt x="4129721" y="217735"/>
                    <a:pt x="4337812" y="262730"/>
                    <a:pt x="4504066" y="203925"/>
                  </a:cubicBezTo>
                  <a:cubicBezTo>
                    <a:pt x="4575734" y="283520"/>
                    <a:pt x="4653223" y="247732"/>
                    <a:pt x="4865679" y="303864"/>
                  </a:cubicBezTo>
                  <a:cubicBezTo>
                    <a:pt x="4982094" y="344849"/>
                    <a:pt x="5077409" y="257236"/>
                    <a:pt x="5207284" y="270007"/>
                  </a:cubicBezTo>
                  <a:cubicBezTo>
                    <a:pt x="5293503" y="250256"/>
                    <a:pt x="5381723" y="316783"/>
                    <a:pt x="5632561" y="269858"/>
                  </a:cubicBezTo>
                  <a:cubicBezTo>
                    <a:pt x="5780444" y="275055"/>
                    <a:pt x="5905044" y="324802"/>
                    <a:pt x="6042376" y="381974"/>
                  </a:cubicBezTo>
                  <a:cubicBezTo>
                    <a:pt x="6122411" y="377816"/>
                    <a:pt x="6221546" y="324357"/>
                    <a:pt x="6316497" y="353759"/>
                  </a:cubicBezTo>
                  <a:cubicBezTo>
                    <a:pt x="6421087" y="357472"/>
                    <a:pt x="6544596" y="329109"/>
                    <a:pt x="6616082" y="406773"/>
                  </a:cubicBezTo>
                  <a:cubicBezTo>
                    <a:pt x="6660465" y="421771"/>
                    <a:pt x="6704666" y="378410"/>
                    <a:pt x="6764146" y="398309"/>
                  </a:cubicBezTo>
                  <a:cubicBezTo>
                    <a:pt x="6874013" y="408109"/>
                    <a:pt x="6994793" y="414049"/>
                    <a:pt x="7125941" y="405733"/>
                  </a:cubicBezTo>
                  <a:cubicBezTo>
                    <a:pt x="7180511" y="395933"/>
                    <a:pt x="7212161" y="353908"/>
                    <a:pt x="7315661" y="385092"/>
                  </a:cubicBezTo>
                  <a:cubicBezTo>
                    <a:pt x="7543396" y="376628"/>
                    <a:pt x="7624159" y="523047"/>
                    <a:pt x="7992321" y="440482"/>
                  </a:cubicBezTo>
                  <a:cubicBezTo>
                    <a:pt x="8032520" y="410337"/>
                    <a:pt x="8090545" y="431423"/>
                    <a:pt x="8163122" y="450877"/>
                  </a:cubicBezTo>
                  <a:cubicBezTo>
                    <a:pt x="8341746" y="485625"/>
                    <a:pt x="8485263" y="493198"/>
                    <a:pt x="8689717" y="510276"/>
                  </a:cubicBezTo>
                  <a:cubicBezTo>
                    <a:pt x="8760839" y="482507"/>
                    <a:pt x="8830142" y="431127"/>
                    <a:pt x="8993485" y="517849"/>
                  </a:cubicBezTo>
                  <a:cubicBezTo>
                    <a:pt x="9154889" y="563883"/>
                    <a:pt x="9150571" y="339800"/>
                    <a:pt x="9126453" y="1983669"/>
                  </a:cubicBezTo>
                  <a:cubicBezTo>
                    <a:pt x="9153873" y="2164985"/>
                    <a:pt x="9111901" y="2360556"/>
                    <a:pt x="9142824" y="2554345"/>
                  </a:cubicBezTo>
                  <a:close/>
                </a:path>
              </a:pathLst>
            </a:custGeom>
            <a:blipFill>
              <a:blip r:embed="rId3"/>
              <a:stretch>
                <a:fillRect t="-7187" b="-41336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716091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97B78-FD58-4291-B16F-1A60B201D6D7}"/>
              </a:ext>
            </a:extLst>
          </p:cNvPr>
          <p:cNvSpPr txBox="1">
            <a:spLocks/>
          </p:cNvSpPr>
          <p:nvPr/>
        </p:nvSpPr>
        <p:spPr>
          <a:xfrm>
            <a:off x="7239000" y="2933700"/>
            <a:ext cx="9906000" cy="5908217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sóng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gió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hạnh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luôn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lạc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khát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khao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hiến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3534C1FF-1A57-A314-AFC1-80002184FA02}"/>
              </a:ext>
            </a:extLst>
          </p:cNvPr>
          <p:cNvGrpSpPr/>
          <p:nvPr/>
        </p:nvGrpSpPr>
        <p:grpSpPr>
          <a:xfrm>
            <a:off x="2362200" y="509105"/>
            <a:ext cx="4114800" cy="9777896"/>
            <a:chOff x="0" y="0"/>
            <a:chExt cx="4040441" cy="960120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1F6C9D7-5699-75F4-7924-7FB524B2F5F7}"/>
                </a:ext>
              </a:extLst>
            </p:cNvPr>
            <p:cNvSpPr/>
            <p:nvPr/>
          </p:nvSpPr>
          <p:spPr>
            <a:xfrm>
              <a:off x="0" y="0"/>
              <a:ext cx="4040441" cy="9601200"/>
            </a:xfrm>
            <a:custGeom>
              <a:avLst/>
              <a:gdLst/>
              <a:ahLst/>
              <a:cxnLst/>
              <a:rect l="l" t="t" r="r" b="b"/>
              <a:pathLst>
                <a:path w="4040441" h="9601200">
                  <a:moveTo>
                    <a:pt x="0" y="0"/>
                  </a:moveTo>
                  <a:lnTo>
                    <a:pt x="4040441" y="0"/>
                  </a:lnTo>
                  <a:lnTo>
                    <a:pt x="4040441" y="9601200"/>
                  </a:lnTo>
                  <a:lnTo>
                    <a:pt x="0" y="960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2657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FF1230-9D92-46A2-B477-9C0540EA68D7}"/>
              </a:ext>
            </a:extLst>
          </p:cNvPr>
          <p:cNvSpPr txBox="1">
            <a:spLocks/>
          </p:cNvSpPr>
          <p:nvPr/>
        </p:nvSpPr>
        <p:spPr>
          <a:xfrm>
            <a:off x="1021023" y="7277100"/>
            <a:ext cx="16385457" cy="1976465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108663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29948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Ba Tri (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5C0162-2F82-FBB4-8D29-1267A642298A}"/>
              </a:ext>
            </a:extLst>
          </p:cNvPr>
          <p:cNvGrpSpPr/>
          <p:nvPr/>
        </p:nvGrpSpPr>
        <p:grpSpPr>
          <a:xfrm>
            <a:off x="-534403" y="114300"/>
            <a:ext cx="19496308" cy="7226107"/>
            <a:chOff x="6" y="-2"/>
            <a:chExt cx="18277102" cy="60982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54C51D-B513-E72A-FC3D-2C6ACB314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81" r="1" b="1"/>
            <a:stretch/>
          </p:blipFill>
          <p:spPr>
            <a:xfrm>
              <a:off x="6" y="-2"/>
              <a:ext cx="9175938" cy="5981702"/>
            </a:xfrm>
            <a:custGeom>
              <a:avLst/>
              <a:gdLst/>
              <a:ahLst/>
              <a:cxnLst/>
              <a:rect l="l" t="t" r="r" b="b"/>
              <a:pathLst>
                <a:path w="6000749" h="3911828">
                  <a:moveTo>
                    <a:pt x="0" y="0"/>
                  </a:moveTo>
                  <a:lnTo>
                    <a:pt x="6000749" y="0"/>
                  </a:lnTo>
                  <a:lnTo>
                    <a:pt x="6000749" y="3767827"/>
                  </a:lnTo>
                  <a:lnTo>
                    <a:pt x="5572124" y="3740378"/>
                  </a:lnTo>
                  <a:lnTo>
                    <a:pt x="0" y="3911828"/>
                  </a:lnTo>
                  <a:close/>
                </a:path>
              </a:pathLst>
            </a:cu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5C0712-1E0C-2B3C-444B-71E87F0BA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4" r="2" b="2"/>
            <a:stretch/>
          </p:blipFill>
          <p:spPr>
            <a:xfrm>
              <a:off x="9101170" y="0"/>
              <a:ext cx="9175938" cy="6098221"/>
            </a:xfrm>
            <a:custGeom>
              <a:avLst/>
              <a:gdLst/>
              <a:ahLst/>
              <a:cxnLst/>
              <a:rect l="l" t="t" r="r" b="b"/>
              <a:pathLst>
                <a:path w="6000750" h="3988028">
                  <a:moveTo>
                    <a:pt x="0" y="0"/>
                  </a:moveTo>
                  <a:lnTo>
                    <a:pt x="6000750" y="0"/>
                  </a:lnTo>
                  <a:lnTo>
                    <a:pt x="6000750" y="797153"/>
                  </a:lnTo>
                  <a:lnTo>
                    <a:pt x="6000750" y="2634343"/>
                  </a:lnTo>
                  <a:lnTo>
                    <a:pt x="6000750" y="3911828"/>
                  </a:lnTo>
                  <a:lnTo>
                    <a:pt x="3248025" y="3988028"/>
                  </a:lnTo>
                  <a:lnTo>
                    <a:pt x="0" y="378002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4015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74943" y="2456254"/>
            <a:ext cx="8060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1502" y="3570145"/>
            <a:ext cx="92246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Vân Tiên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7F8D0EE-AC7B-422A-9FB1-F9DEC39D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59791">
            <a:off x="11046955" y="954337"/>
            <a:ext cx="3175526" cy="4757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Text, qr code&#10;&#10;Description automatically generated with medium confidence">
            <a:extLst>
              <a:ext uri="{FF2B5EF4-FFF2-40B4-BE49-F238E27FC236}">
                <a16:creationId xmlns:a16="http://schemas.microsoft.com/office/drawing/2014/main" id="{87DC6B3F-5A7B-4F69-92FE-820F15956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479">
            <a:off x="14950947" y="790756"/>
            <a:ext cx="2864186" cy="4141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531503" y="5255652"/>
            <a:ext cx="95936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1858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đáp,Văn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Giuộc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(1859), Văn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(1873)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4D9A418-B01A-4180-9835-024B2B474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17">
            <a:off x="13894587" y="5196428"/>
            <a:ext cx="3169253" cy="44369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14332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200400" y="3142097"/>
            <a:ext cx="6351566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endParaRPr kumimoji="0" lang="en-US" sz="4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520" y="1181100"/>
            <a:ext cx="6351566" cy="308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714324" y="4829811"/>
            <a:ext cx="2915142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Nôm</a:t>
            </a:r>
            <a:endParaRPr kumimoji="0" lang="en-US" sz="4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82396" y="4829811"/>
            <a:ext cx="41683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50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059628" y="4829811"/>
            <a:ext cx="3584355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Dung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2082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endParaRPr kumimoji="0" lang="en-US" sz="4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20792" y="4829811"/>
            <a:ext cx="45748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sz="4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kịch</a:t>
            </a:r>
            <a:r>
              <a:rPr kumimoji="0" lang="en-US" sz="4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…)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629466" y="5085471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732522" y="5083695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864906" y="5083695"/>
            <a:ext cx="0" cy="314412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171700"/>
            <a:ext cx="975360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bọn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gái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Trực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tới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ghen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95300"/>
            <a:ext cx="975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GỠ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87BD9-2012-97C5-1EB5-A6DF3CC5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266700"/>
            <a:ext cx="6963470" cy="963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2408" y="171634"/>
            <a:ext cx="35528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LẠC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9800" y="696128"/>
            <a:ext cx="11887200" cy="889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tang.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khóc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Hâm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lừa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44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dìu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Võ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bèn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Qua.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ép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76E99-991D-3794-876E-D41F87D8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90700"/>
            <a:ext cx="5315692" cy="76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9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0" y="484414"/>
            <a:ext cx="35528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endParaRPr kumimoji="0" lang="en-US" sz="4400" b="1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ĐOÀN TỤ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938" y="3162300"/>
            <a:ext cx="8763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vua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Qua.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Hai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sum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phúc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77586-12C8-F8C5-8630-FE730E5D3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55673"/>
            <a:ext cx="7220713" cy="99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4CC7E9EA-1CF7-9961-0E5C-DBA831A4820F}"/>
              </a:ext>
            </a:extLst>
          </p:cNvPr>
          <p:cNvSpPr/>
          <p:nvPr/>
        </p:nvSpPr>
        <p:spPr>
          <a:xfrm>
            <a:off x="-228600" y="4312334"/>
            <a:ext cx="6258407" cy="6040723"/>
          </a:xfrm>
          <a:custGeom>
            <a:avLst/>
            <a:gdLst/>
            <a:ahLst/>
            <a:cxnLst/>
            <a:rect l="l" t="t" r="r" b="b"/>
            <a:pathLst>
              <a:path w="6258407" h="6040723">
                <a:moveTo>
                  <a:pt x="0" y="0"/>
                </a:moveTo>
                <a:lnTo>
                  <a:pt x="6258407" y="0"/>
                </a:lnTo>
                <a:lnTo>
                  <a:pt x="6258407" y="6040723"/>
                </a:lnTo>
                <a:lnTo>
                  <a:pt x="0" y="604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" t="-16816" r="-90724" b="-14714"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352800" y="2656610"/>
            <a:ext cx="1214318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trích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5000" y="4159267"/>
            <a:ext cx="480273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1427" y="4193654"/>
            <a:ext cx="3119187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     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1427" y="5752954"/>
            <a:ext cx="3054041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dung: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0614" y="5606275"/>
            <a:ext cx="10958120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12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6211DC-EEA3-490C-8210-A524F9A2CE0B}"/>
              </a:ext>
            </a:extLst>
          </p:cNvPr>
          <p:cNvSpPr txBox="1"/>
          <p:nvPr/>
        </p:nvSpPr>
        <p:spPr>
          <a:xfrm>
            <a:off x="3312943" y="2576036"/>
            <a:ext cx="1214318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trích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755724"/>
            <a:ext cx="14722310" cy="30377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(14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):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bọn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(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):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Nga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23" y="3862455"/>
            <a:ext cx="3443571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cục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     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6AF1AF9-D424-ECF8-928C-8EDC12B9DBA8}"/>
              </a:ext>
            </a:extLst>
          </p:cNvPr>
          <p:cNvSpPr/>
          <p:nvPr/>
        </p:nvSpPr>
        <p:spPr>
          <a:xfrm>
            <a:off x="11887200" y="7336745"/>
            <a:ext cx="6611216" cy="2950255"/>
          </a:xfrm>
          <a:custGeom>
            <a:avLst/>
            <a:gdLst/>
            <a:ahLst/>
            <a:cxnLst/>
            <a:rect l="l" t="t" r="r" b="b"/>
            <a:pathLst>
              <a:path w="6611216" h="2950255">
                <a:moveTo>
                  <a:pt x="0" y="0"/>
                </a:moveTo>
                <a:lnTo>
                  <a:pt x="6611216" y="0"/>
                </a:lnTo>
                <a:lnTo>
                  <a:pt x="6611216" y="2950255"/>
                </a:lnTo>
                <a:lnTo>
                  <a:pt x="0" y="2950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679547-6325-E03A-B2E2-CC905EED20B1}"/>
              </a:ext>
            </a:extLst>
          </p:cNvPr>
          <p:cNvSpPr/>
          <p:nvPr/>
        </p:nvSpPr>
        <p:spPr>
          <a:xfrm>
            <a:off x="1600200" y="8115300"/>
            <a:ext cx="1472231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NHÂN QUẢ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5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0657038" y="4046951"/>
            <a:ext cx="732675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TÌM HIỂU CHI TIẾT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4149E14-31AA-1D35-3D42-FE09A285EE34}"/>
              </a:ext>
            </a:extLst>
          </p:cNvPr>
          <p:cNvGrpSpPr/>
          <p:nvPr/>
        </p:nvGrpSpPr>
        <p:grpSpPr>
          <a:xfrm>
            <a:off x="-226108" y="-102870"/>
            <a:ext cx="11674972" cy="10389870"/>
            <a:chOff x="0" y="0"/>
            <a:chExt cx="6349238" cy="565035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601E22-D90D-B69F-FA17-E5F3D0A77BE9}"/>
                </a:ext>
              </a:extLst>
            </p:cNvPr>
            <p:cNvSpPr/>
            <p:nvPr/>
          </p:nvSpPr>
          <p:spPr>
            <a:xfrm>
              <a:off x="-1220470" y="-200914"/>
              <a:ext cx="7579741" cy="5919724"/>
            </a:xfrm>
            <a:custGeom>
              <a:avLst/>
              <a:gdLst/>
              <a:ahLst/>
              <a:cxnLst/>
              <a:rect l="l" t="t" r="r" b="b"/>
              <a:pathLst>
                <a:path w="7579741" h="5919724">
                  <a:moveTo>
                    <a:pt x="7563231" y="542290"/>
                  </a:moveTo>
                  <a:cubicBezTo>
                    <a:pt x="7547864" y="557530"/>
                    <a:pt x="7490206" y="686562"/>
                    <a:pt x="7507224" y="715264"/>
                  </a:cubicBezTo>
                  <a:cubicBezTo>
                    <a:pt x="7525639" y="709803"/>
                    <a:pt x="7436739" y="790321"/>
                    <a:pt x="7482586" y="888111"/>
                  </a:cubicBezTo>
                  <a:cubicBezTo>
                    <a:pt x="7469505" y="906018"/>
                    <a:pt x="7553833" y="924179"/>
                    <a:pt x="7546848" y="962025"/>
                  </a:cubicBezTo>
                  <a:cubicBezTo>
                    <a:pt x="7534529" y="981202"/>
                    <a:pt x="7489825" y="974979"/>
                    <a:pt x="7525639" y="1001014"/>
                  </a:cubicBezTo>
                  <a:cubicBezTo>
                    <a:pt x="7533132" y="1085469"/>
                    <a:pt x="7579233" y="1117346"/>
                    <a:pt x="7428357" y="1351280"/>
                  </a:cubicBezTo>
                  <a:cubicBezTo>
                    <a:pt x="7398639" y="1347343"/>
                    <a:pt x="7317740" y="1604645"/>
                    <a:pt x="7205980" y="1797050"/>
                  </a:cubicBezTo>
                  <a:cubicBezTo>
                    <a:pt x="7222109" y="1833372"/>
                    <a:pt x="7240016" y="1850009"/>
                    <a:pt x="7202297" y="1916684"/>
                  </a:cubicBezTo>
                  <a:cubicBezTo>
                    <a:pt x="7208901" y="1933448"/>
                    <a:pt x="7273036" y="1963420"/>
                    <a:pt x="7239635" y="2007743"/>
                  </a:cubicBezTo>
                  <a:cubicBezTo>
                    <a:pt x="7204202" y="2091436"/>
                    <a:pt x="7205853" y="2286381"/>
                    <a:pt x="7250049" y="2317750"/>
                  </a:cubicBezTo>
                  <a:cubicBezTo>
                    <a:pt x="7275576" y="2308987"/>
                    <a:pt x="7186168" y="2474976"/>
                    <a:pt x="7233031" y="2483866"/>
                  </a:cubicBezTo>
                  <a:cubicBezTo>
                    <a:pt x="7217791" y="2541143"/>
                    <a:pt x="7278497" y="2574417"/>
                    <a:pt x="7147941" y="2695575"/>
                  </a:cubicBezTo>
                  <a:cubicBezTo>
                    <a:pt x="7045960" y="2756535"/>
                    <a:pt x="7168642" y="2805176"/>
                    <a:pt x="7069074" y="2892044"/>
                  </a:cubicBezTo>
                  <a:cubicBezTo>
                    <a:pt x="7109587" y="2925826"/>
                    <a:pt x="7008622" y="2948432"/>
                    <a:pt x="7081139" y="3107690"/>
                  </a:cubicBezTo>
                  <a:cubicBezTo>
                    <a:pt x="7090664" y="3117088"/>
                    <a:pt x="7034657" y="3165983"/>
                    <a:pt x="7017766" y="3207639"/>
                  </a:cubicBezTo>
                  <a:cubicBezTo>
                    <a:pt x="7063232" y="3257296"/>
                    <a:pt x="7012940" y="3253994"/>
                    <a:pt x="6997446" y="3340354"/>
                  </a:cubicBezTo>
                  <a:cubicBezTo>
                    <a:pt x="6914515" y="3405251"/>
                    <a:pt x="6917309" y="3435350"/>
                    <a:pt x="6838696" y="3533013"/>
                  </a:cubicBezTo>
                  <a:cubicBezTo>
                    <a:pt x="6861556" y="3525774"/>
                    <a:pt x="6889496" y="3574161"/>
                    <a:pt x="6822313" y="3687572"/>
                  </a:cubicBezTo>
                  <a:cubicBezTo>
                    <a:pt x="6817868" y="3707257"/>
                    <a:pt x="6727190" y="3726307"/>
                    <a:pt x="6704838" y="3771265"/>
                  </a:cubicBezTo>
                  <a:cubicBezTo>
                    <a:pt x="6674739" y="3791585"/>
                    <a:pt x="6736080" y="3823716"/>
                    <a:pt x="6667881" y="3824732"/>
                  </a:cubicBezTo>
                  <a:cubicBezTo>
                    <a:pt x="6676517" y="3870960"/>
                    <a:pt x="6621399" y="3859911"/>
                    <a:pt x="6607683" y="3879977"/>
                  </a:cubicBezTo>
                  <a:cubicBezTo>
                    <a:pt x="6650990" y="3906901"/>
                    <a:pt x="6618478" y="3901313"/>
                    <a:pt x="6653657" y="3916553"/>
                  </a:cubicBezTo>
                  <a:cubicBezTo>
                    <a:pt x="6651371" y="3988689"/>
                    <a:pt x="6546469" y="4092829"/>
                    <a:pt x="6552819" y="4182491"/>
                  </a:cubicBezTo>
                  <a:cubicBezTo>
                    <a:pt x="6516370" y="4270502"/>
                    <a:pt x="6542786" y="4306443"/>
                    <a:pt x="6490208" y="4402836"/>
                  </a:cubicBezTo>
                  <a:cubicBezTo>
                    <a:pt x="6527419" y="4414266"/>
                    <a:pt x="6500749" y="4427982"/>
                    <a:pt x="6457696" y="4505960"/>
                  </a:cubicBezTo>
                  <a:cubicBezTo>
                    <a:pt x="6503289" y="4531741"/>
                    <a:pt x="6486271" y="4590542"/>
                    <a:pt x="6438519" y="4659376"/>
                  </a:cubicBezTo>
                  <a:cubicBezTo>
                    <a:pt x="6519418" y="4706620"/>
                    <a:pt x="6472682" y="4854575"/>
                    <a:pt x="6428232" y="4913630"/>
                  </a:cubicBezTo>
                  <a:cubicBezTo>
                    <a:pt x="6441440" y="4962525"/>
                    <a:pt x="6419596" y="5014341"/>
                    <a:pt x="6364732" y="5057902"/>
                  </a:cubicBezTo>
                  <a:cubicBezTo>
                    <a:pt x="6326251" y="5158740"/>
                    <a:pt x="6311773" y="5242179"/>
                    <a:pt x="6153531" y="5344668"/>
                  </a:cubicBezTo>
                  <a:cubicBezTo>
                    <a:pt x="6108954" y="5423535"/>
                    <a:pt x="6112764" y="5474843"/>
                    <a:pt x="6025007" y="5580126"/>
                  </a:cubicBezTo>
                  <a:cubicBezTo>
                    <a:pt x="5990082" y="5617337"/>
                    <a:pt x="5948299" y="5575808"/>
                    <a:pt x="5956046" y="5642229"/>
                  </a:cubicBezTo>
                  <a:cubicBezTo>
                    <a:pt x="5906770" y="5660898"/>
                    <a:pt x="5970270" y="5719572"/>
                    <a:pt x="5856605" y="5769483"/>
                  </a:cubicBezTo>
                  <a:cubicBezTo>
                    <a:pt x="5875401" y="5829681"/>
                    <a:pt x="5926582" y="5859272"/>
                    <a:pt x="5715762" y="5839333"/>
                  </a:cubicBezTo>
                  <a:cubicBezTo>
                    <a:pt x="4322445" y="5836539"/>
                    <a:pt x="2963291" y="5847588"/>
                    <a:pt x="1505204" y="5835142"/>
                  </a:cubicBezTo>
                  <a:cubicBezTo>
                    <a:pt x="1422400" y="5827522"/>
                    <a:pt x="1221740" y="5919724"/>
                    <a:pt x="1265555" y="5732399"/>
                  </a:cubicBezTo>
                  <a:cubicBezTo>
                    <a:pt x="1276477" y="4087495"/>
                    <a:pt x="1248029" y="2400427"/>
                    <a:pt x="1253236" y="760476"/>
                  </a:cubicBezTo>
                  <a:cubicBezTo>
                    <a:pt x="1408430" y="0"/>
                    <a:pt x="0" y="249174"/>
                    <a:pt x="6352667" y="210693"/>
                  </a:cubicBezTo>
                  <a:cubicBezTo>
                    <a:pt x="6709537" y="218821"/>
                    <a:pt x="7224776" y="185928"/>
                    <a:pt x="7545070" y="221488"/>
                  </a:cubicBezTo>
                  <a:cubicBezTo>
                    <a:pt x="7579741" y="234569"/>
                    <a:pt x="7569835" y="514604"/>
                    <a:pt x="7563231" y="542290"/>
                  </a:cubicBezTo>
                  <a:close/>
                </a:path>
              </a:pathLst>
            </a:custGeom>
            <a:blipFill>
              <a:blip r:embed="rId3"/>
              <a:stretch>
                <a:fillRect t="-2943" b="-3093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E9AB62-C4D8-9961-6955-BBF639C5B3BA}"/>
              </a:ext>
            </a:extLst>
          </p:cNvPr>
          <p:cNvSpPr txBox="1"/>
          <p:nvPr/>
        </p:nvSpPr>
        <p:spPr>
          <a:xfrm>
            <a:off x="2263240" y="479250"/>
            <a:ext cx="1444204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80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ĐỌC- TÌM HIỂU CHUNG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EF4A2A0-1858-FB6D-5A5D-91FEF09E054B}"/>
              </a:ext>
            </a:extLst>
          </p:cNvPr>
          <p:cNvSpPr/>
          <p:nvPr/>
        </p:nvSpPr>
        <p:spPr>
          <a:xfrm>
            <a:off x="3048000" y="2781300"/>
            <a:ext cx="11653326" cy="7919371"/>
          </a:xfrm>
          <a:custGeom>
            <a:avLst/>
            <a:gdLst/>
            <a:ahLst/>
            <a:cxnLst/>
            <a:rect l="l" t="t" r="r" b="b"/>
            <a:pathLst>
              <a:path w="9461586" h="6429908">
                <a:moveTo>
                  <a:pt x="0" y="0"/>
                </a:moveTo>
                <a:lnTo>
                  <a:pt x="9461587" y="0"/>
                </a:lnTo>
                <a:lnTo>
                  <a:pt x="9461587" y="6429908"/>
                </a:lnTo>
                <a:lnTo>
                  <a:pt x="0" y="642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45279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76200" y="3771900"/>
            <a:ext cx="922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kumimoji="0" lang="en-US" sz="115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kumimoji="0" lang="en-US" sz="115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115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ea typeface="#9Slide05 Amtenar" panose="02000000000000000000" pitchFamily="2" charset="0"/>
                <a:cs typeface="Times New Roman" panose="02020603050405020304" pitchFamily="18" charset="0"/>
              </a:rPr>
              <a:t>vật</a:t>
            </a:r>
            <a:endParaRPr kumimoji="0" lang="en-US" sz="115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ea typeface="#9Slide05 Amtenar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BAB6FB-211D-4E32-47B7-90E252D1226E}"/>
              </a:ext>
            </a:extLst>
          </p:cNvPr>
          <p:cNvGrpSpPr/>
          <p:nvPr/>
        </p:nvGrpSpPr>
        <p:grpSpPr>
          <a:xfrm>
            <a:off x="9764257" y="114300"/>
            <a:ext cx="8523744" cy="10275570"/>
            <a:chOff x="0" y="0"/>
            <a:chExt cx="5270373" cy="635355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D6963B0-6001-9C26-3F51-7ECB016AEBCF}"/>
                </a:ext>
              </a:extLst>
            </p:cNvPr>
            <p:cNvSpPr/>
            <p:nvPr/>
          </p:nvSpPr>
          <p:spPr>
            <a:xfrm>
              <a:off x="-26670" y="-71882"/>
              <a:ext cx="5297043" cy="6432550"/>
            </a:xfrm>
            <a:custGeom>
              <a:avLst/>
              <a:gdLst/>
              <a:ahLst/>
              <a:cxnLst/>
              <a:rect l="l" t="t" r="r" b="b"/>
              <a:pathLst>
                <a:path w="5297043" h="6432550">
                  <a:moveTo>
                    <a:pt x="5286756" y="1160018"/>
                  </a:moveTo>
                  <a:cubicBezTo>
                    <a:pt x="5295646" y="2902966"/>
                    <a:pt x="5278247" y="4665345"/>
                    <a:pt x="5297043" y="6425438"/>
                  </a:cubicBezTo>
                  <a:cubicBezTo>
                    <a:pt x="4287901" y="6393561"/>
                    <a:pt x="3250946" y="6432550"/>
                    <a:pt x="2239391" y="6397371"/>
                  </a:cubicBezTo>
                  <a:cubicBezTo>
                    <a:pt x="1749044" y="6431534"/>
                    <a:pt x="1417955" y="6396101"/>
                    <a:pt x="934720" y="6409817"/>
                  </a:cubicBezTo>
                  <a:cubicBezTo>
                    <a:pt x="724281" y="6421755"/>
                    <a:pt x="584962" y="6399149"/>
                    <a:pt x="397002" y="6409817"/>
                  </a:cubicBezTo>
                  <a:cubicBezTo>
                    <a:pt x="318643" y="6391402"/>
                    <a:pt x="203708" y="6415405"/>
                    <a:pt x="126619" y="6407150"/>
                  </a:cubicBezTo>
                  <a:cubicBezTo>
                    <a:pt x="118364" y="6411849"/>
                    <a:pt x="0" y="6430264"/>
                    <a:pt x="32385" y="6391529"/>
                  </a:cubicBezTo>
                  <a:cubicBezTo>
                    <a:pt x="36195" y="4398264"/>
                    <a:pt x="30226" y="2224405"/>
                    <a:pt x="29718" y="208280"/>
                  </a:cubicBezTo>
                  <a:cubicBezTo>
                    <a:pt x="112395" y="214630"/>
                    <a:pt x="248920" y="296037"/>
                    <a:pt x="378333" y="289941"/>
                  </a:cubicBezTo>
                  <a:cubicBezTo>
                    <a:pt x="412242" y="257556"/>
                    <a:pt x="512699" y="306451"/>
                    <a:pt x="636905" y="315468"/>
                  </a:cubicBezTo>
                  <a:cubicBezTo>
                    <a:pt x="660527" y="343027"/>
                    <a:pt x="749935" y="280035"/>
                    <a:pt x="789432" y="296291"/>
                  </a:cubicBezTo>
                  <a:cubicBezTo>
                    <a:pt x="879348" y="320929"/>
                    <a:pt x="950087" y="307340"/>
                    <a:pt x="1064006" y="336169"/>
                  </a:cubicBezTo>
                  <a:cubicBezTo>
                    <a:pt x="1337564" y="195199"/>
                    <a:pt x="1629791" y="268859"/>
                    <a:pt x="1902206" y="94869"/>
                  </a:cubicBezTo>
                  <a:cubicBezTo>
                    <a:pt x="1908048" y="0"/>
                    <a:pt x="1989455" y="228727"/>
                    <a:pt x="2154301" y="222758"/>
                  </a:cubicBezTo>
                  <a:cubicBezTo>
                    <a:pt x="2274189" y="215646"/>
                    <a:pt x="2339848" y="234188"/>
                    <a:pt x="2425065" y="265938"/>
                  </a:cubicBezTo>
                  <a:cubicBezTo>
                    <a:pt x="2525903" y="253873"/>
                    <a:pt x="2592832" y="293370"/>
                    <a:pt x="2718181" y="306197"/>
                  </a:cubicBezTo>
                  <a:cubicBezTo>
                    <a:pt x="2836672" y="253111"/>
                    <a:pt x="2941574" y="306451"/>
                    <a:pt x="3115437" y="321818"/>
                  </a:cubicBezTo>
                  <a:cubicBezTo>
                    <a:pt x="3143758" y="287528"/>
                    <a:pt x="3115056" y="380365"/>
                    <a:pt x="3235833" y="351409"/>
                  </a:cubicBezTo>
                  <a:cubicBezTo>
                    <a:pt x="3342640" y="412750"/>
                    <a:pt x="3414141" y="477266"/>
                    <a:pt x="3550412" y="526034"/>
                  </a:cubicBezTo>
                  <a:cubicBezTo>
                    <a:pt x="3619373" y="578358"/>
                    <a:pt x="3724275" y="595630"/>
                    <a:pt x="3819398" y="550545"/>
                  </a:cubicBezTo>
                  <a:cubicBezTo>
                    <a:pt x="3807206" y="589661"/>
                    <a:pt x="3931285" y="582676"/>
                    <a:pt x="4015740" y="589153"/>
                  </a:cubicBezTo>
                  <a:cubicBezTo>
                    <a:pt x="4059809" y="566928"/>
                    <a:pt x="4181983" y="489839"/>
                    <a:pt x="4254246" y="541655"/>
                  </a:cubicBezTo>
                  <a:cubicBezTo>
                    <a:pt x="4439920" y="582422"/>
                    <a:pt x="4755007" y="435229"/>
                    <a:pt x="4897120" y="342392"/>
                  </a:cubicBezTo>
                  <a:cubicBezTo>
                    <a:pt x="4866767" y="314452"/>
                    <a:pt x="5115941" y="210947"/>
                    <a:pt x="5285232" y="135763"/>
                  </a:cubicBezTo>
                  <a:cubicBezTo>
                    <a:pt x="5286375" y="459994"/>
                    <a:pt x="5287899" y="834263"/>
                    <a:pt x="5286756" y="1160018"/>
                  </a:cubicBezTo>
                  <a:close/>
                </a:path>
              </a:pathLst>
            </a:custGeom>
            <a:blipFill>
              <a:blip r:embed="rId3"/>
              <a:stretch>
                <a:fillRect l="-3950" r="-395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37443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586ED3E5-E57E-5FA7-4872-BD29D91051BD}"/>
              </a:ext>
            </a:extLst>
          </p:cNvPr>
          <p:cNvSpPr/>
          <p:nvPr/>
        </p:nvSpPr>
        <p:spPr>
          <a:xfrm>
            <a:off x="12496800" y="9258300"/>
            <a:ext cx="4038600" cy="1736598"/>
          </a:xfrm>
          <a:custGeom>
            <a:avLst/>
            <a:gdLst/>
            <a:ahLst/>
            <a:cxnLst/>
            <a:rect l="l" t="t" r="r" b="b"/>
            <a:pathLst>
              <a:path w="8186793" h="3520321">
                <a:moveTo>
                  <a:pt x="0" y="0"/>
                </a:moveTo>
                <a:lnTo>
                  <a:pt x="8186793" y="0"/>
                </a:lnTo>
                <a:lnTo>
                  <a:pt x="8186793" y="3520321"/>
                </a:lnTo>
                <a:lnTo>
                  <a:pt x="0" y="3520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467301" y="489857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919058" y="2627857"/>
            <a:ext cx="94945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Kim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Bọn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cướp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9CD51-5D5F-2C4D-444E-C5337210FBE6}"/>
              </a:ext>
            </a:extLst>
          </p:cNvPr>
          <p:cNvSpPr txBox="1"/>
          <p:nvPr/>
        </p:nvSpPr>
        <p:spPr>
          <a:xfrm>
            <a:off x="11327978" y="3161256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115AC-E6A4-7A82-4EDD-BA97C405CA0E}"/>
              </a:ext>
            </a:extLst>
          </p:cNvPr>
          <p:cNvSpPr txBox="1"/>
          <p:nvPr/>
        </p:nvSpPr>
        <p:spPr>
          <a:xfrm>
            <a:off x="7289378" y="4659183"/>
            <a:ext cx="1165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phi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10413578" y="2627857"/>
            <a:ext cx="533400" cy="183624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DAFB9-C908-8249-21A4-A0DF9AE638A9}"/>
              </a:ext>
            </a:extLst>
          </p:cNvPr>
          <p:cNvSpPr txBox="1"/>
          <p:nvPr/>
        </p:nvSpPr>
        <p:spPr>
          <a:xfrm>
            <a:off x="1676400" y="6157110"/>
            <a:ext cx="1417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6407A5C-9E38-87E0-D5E0-F6F756E7AE29}"/>
              </a:ext>
            </a:extLst>
          </p:cNvPr>
          <p:cNvSpPr/>
          <p:nvPr/>
        </p:nvSpPr>
        <p:spPr>
          <a:xfrm>
            <a:off x="14173200" y="6797183"/>
            <a:ext cx="4634138" cy="3655177"/>
          </a:xfrm>
          <a:custGeom>
            <a:avLst/>
            <a:gdLst/>
            <a:ahLst/>
            <a:cxnLst/>
            <a:rect l="l" t="t" r="r" b="b"/>
            <a:pathLst>
              <a:path w="4634138" h="3655177">
                <a:moveTo>
                  <a:pt x="0" y="0"/>
                </a:moveTo>
                <a:lnTo>
                  <a:pt x="4634138" y="0"/>
                </a:lnTo>
                <a:lnTo>
                  <a:pt x="4634138" y="3655177"/>
                </a:lnTo>
                <a:lnTo>
                  <a:pt x="0" y="3655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54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533400" y="419100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685800" y="1361245"/>
            <a:ext cx="1760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huống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Nga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Vân Tiên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55583-3187-F7A6-ACA7-7D595C571593}"/>
              </a:ext>
            </a:extLst>
          </p:cNvPr>
          <p:cNvSpPr txBox="1"/>
          <p:nvPr/>
        </p:nvSpPr>
        <p:spPr>
          <a:xfrm>
            <a:off x="1981200" y="2377159"/>
            <a:ext cx="1600200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chia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4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40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10 </a:t>
            </a: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phút</a:t>
            </a:r>
            <a:endParaRPr lang="en-US" sz="4000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Nga: qua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dũng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giỏi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võ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song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BEEA688-9EC3-4D09-7C5E-081EF54359DD}"/>
              </a:ext>
            </a:extLst>
          </p:cNvPr>
          <p:cNvSpPr/>
          <p:nvPr/>
        </p:nvSpPr>
        <p:spPr>
          <a:xfrm>
            <a:off x="475251" y="1943100"/>
            <a:ext cx="1505949" cy="15059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44E22-6207-251E-6EFC-AC17DF8BDED5}"/>
              </a:ext>
            </a:extLst>
          </p:cNvPr>
          <p:cNvSpPr txBox="1"/>
          <p:nvPr/>
        </p:nvSpPr>
        <p:spPr>
          <a:xfrm>
            <a:off x="1981200" y="8115300"/>
            <a:ext cx="16002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2: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Vân Tiên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4A158D-7797-B2D0-5BBF-D6A2F751BF71}"/>
              </a:ext>
            </a:extLst>
          </p:cNvPr>
          <p:cNvSpPr/>
          <p:nvPr/>
        </p:nvSpPr>
        <p:spPr>
          <a:xfrm>
            <a:off x="475251" y="7616411"/>
            <a:ext cx="1658349" cy="16583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80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226615"/>
              </p:ext>
            </p:extLst>
          </p:nvPr>
        </p:nvGraphicFramePr>
        <p:xfrm>
          <a:off x="304800" y="266700"/>
          <a:ext cx="17754600" cy="975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300">
                  <a:extLst>
                    <a:ext uri="{9D8B030D-6E8A-4147-A177-3AD203B41FA5}">
                      <a16:colId xmlns:a16="http://schemas.microsoft.com/office/drawing/2014/main" val="217882655"/>
                    </a:ext>
                  </a:extLst>
                </a:gridCol>
                <a:gridCol w="8877300">
                  <a:extLst>
                    <a:ext uri="{9D8B030D-6E8A-4147-A177-3AD203B41FA5}">
                      <a16:colId xmlns:a16="http://schemas.microsoft.com/office/drawing/2014/main" val="784167261"/>
                    </a:ext>
                  </a:extLst>
                </a:gridCol>
              </a:tblGrid>
              <a:tr h="73311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528336"/>
                  </a:ext>
                </a:extLst>
              </a:tr>
              <a:tr h="9020486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trượng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gặp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kẻ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cướp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hung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hãn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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cứu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giúp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huệ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endParaRPr lang="en-US" sz="4000" i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thiệt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gắm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altLang="en-US" sz="40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dung,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endParaRPr lang="en-US" sz="4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khiêm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nhường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“Xin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thiếp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cha): 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dám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cãi</a:t>
                      </a:r>
                      <a:r>
                        <a:rPr lang="en-US" sz="40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cha”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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4000" b="1" i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altLang="en-US" sz="4000" b="1" i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682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1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CD2552-410A-A6AC-4951-ABE10B6C3CED}"/>
              </a:ext>
            </a:extLst>
          </p:cNvPr>
          <p:cNvSpPr txBox="1"/>
          <p:nvPr/>
        </p:nvSpPr>
        <p:spPr>
          <a:xfrm>
            <a:off x="3352800" y="2247900"/>
            <a:ext cx="14325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trượng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chàng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thư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khôn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nhằm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cứu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9CD51-5D5F-2C4D-444E-C5337210FBE6}"/>
              </a:ext>
            </a:extLst>
          </p:cNvPr>
          <p:cNvSpPr txBox="1"/>
          <p:nvPr/>
        </p:nvSpPr>
        <p:spPr>
          <a:xfrm>
            <a:off x="6096000" y="881605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2: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E4F3A00-F222-29A3-0913-E1333084BAD4}"/>
              </a:ext>
            </a:extLst>
          </p:cNvPr>
          <p:cNvSpPr/>
          <p:nvPr/>
        </p:nvSpPr>
        <p:spPr>
          <a:xfrm>
            <a:off x="4191000" y="437151"/>
            <a:ext cx="1658349" cy="16583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30A4EFD-DB30-BA62-2080-EA726FD1FA4F}"/>
              </a:ext>
            </a:extLst>
          </p:cNvPr>
          <p:cNvSpPr/>
          <p:nvPr/>
        </p:nvSpPr>
        <p:spPr>
          <a:xfrm>
            <a:off x="-228600" y="4399419"/>
            <a:ext cx="6258407" cy="6040723"/>
          </a:xfrm>
          <a:custGeom>
            <a:avLst/>
            <a:gdLst/>
            <a:ahLst/>
            <a:cxnLst/>
            <a:rect l="l" t="t" r="r" b="b"/>
            <a:pathLst>
              <a:path w="6258407" h="6040723">
                <a:moveTo>
                  <a:pt x="0" y="0"/>
                </a:moveTo>
                <a:lnTo>
                  <a:pt x="6258407" y="0"/>
                </a:lnTo>
                <a:lnTo>
                  <a:pt x="6258407" y="6040723"/>
                </a:lnTo>
                <a:lnTo>
                  <a:pt x="0" y="6040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9" t="-16816" r="-90724" b="-14714"/>
            </a:stretch>
          </a:blipFill>
        </p:spPr>
      </p:sp>
    </p:spTree>
    <p:extLst>
      <p:ext uri="{BB962C8B-B14F-4D97-AF65-F5344CB8AC3E}">
        <p14:creationId xmlns:p14="http://schemas.microsoft.com/office/powerpoint/2010/main" val="42357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1CFE8CA-9406-6683-9156-C2420FA00FF4}"/>
              </a:ext>
            </a:extLst>
          </p:cNvPr>
          <p:cNvGrpSpPr/>
          <p:nvPr/>
        </p:nvGrpSpPr>
        <p:grpSpPr>
          <a:xfrm>
            <a:off x="0" y="4131129"/>
            <a:ext cx="18288000" cy="6327332"/>
            <a:chOff x="0" y="0"/>
            <a:chExt cx="6345428" cy="2285492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A34D8CD-0D27-63CD-5256-3470119C4D5F}"/>
                </a:ext>
              </a:extLst>
            </p:cNvPr>
            <p:cNvSpPr/>
            <p:nvPr/>
          </p:nvSpPr>
          <p:spPr>
            <a:xfrm>
              <a:off x="-54483" y="-87503"/>
              <a:ext cx="6411976" cy="2581783"/>
            </a:xfrm>
            <a:custGeom>
              <a:avLst/>
              <a:gdLst/>
              <a:ahLst/>
              <a:cxnLst/>
              <a:rect l="l" t="t" r="r" b="b"/>
              <a:pathLst>
                <a:path w="6411976" h="2581783">
                  <a:moveTo>
                    <a:pt x="6399911" y="2197227"/>
                  </a:moveTo>
                  <a:cubicBezTo>
                    <a:pt x="6331839" y="2215642"/>
                    <a:pt x="6244717" y="2207641"/>
                    <a:pt x="6155436" y="2203577"/>
                  </a:cubicBezTo>
                  <a:cubicBezTo>
                    <a:pt x="5884037" y="2186178"/>
                    <a:pt x="5661660" y="2208911"/>
                    <a:pt x="5371846" y="2169287"/>
                  </a:cubicBezTo>
                  <a:cubicBezTo>
                    <a:pt x="4972431" y="2204593"/>
                    <a:pt x="4613275" y="2199259"/>
                    <a:pt x="4214495" y="2210562"/>
                  </a:cubicBezTo>
                  <a:cubicBezTo>
                    <a:pt x="4014978" y="2221992"/>
                    <a:pt x="3956177" y="2136140"/>
                    <a:pt x="3558794" y="2217801"/>
                  </a:cubicBezTo>
                  <a:cubicBezTo>
                    <a:pt x="3310636" y="2126996"/>
                    <a:pt x="3087751" y="2212721"/>
                    <a:pt x="2829941" y="2193036"/>
                  </a:cubicBezTo>
                  <a:cubicBezTo>
                    <a:pt x="2677668" y="2210308"/>
                    <a:pt x="2538857" y="2203831"/>
                    <a:pt x="2377186" y="2207895"/>
                  </a:cubicBezTo>
                  <a:cubicBezTo>
                    <a:pt x="2302383" y="2219833"/>
                    <a:pt x="2170176" y="2256917"/>
                    <a:pt x="2080133" y="2239264"/>
                  </a:cubicBezTo>
                  <a:cubicBezTo>
                    <a:pt x="1715897" y="2256409"/>
                    <a:pt x="1331087" y="2256790"/>
                    <a:pt x="998220" y="2306828"/>
                  </a:cubicBezTo>
                  <a:cubicBezTo>
                    <a:pt x="692785" y="2249551"/>
                    <a:pt x="470281" y="2381758"/>
                    <a:pt x="119380" y="2371598"/>
                  </a:cubicBezTo>
                  <a:cubicBezTo>
                    <a:pt x="20574" y="2359660"/>
                    <a:pt x="70612" y="2581783"/>
                    <a:pt x="54483" y="348361"/>
                  </a:cubicBezTo>
                  <a:cubicBezTo>
                    <a:pt x="68453" y="0"/>
                    <a:pt x="0" y="119507"/>
                    <a:pt x="411607" y="132334"/>
                  </a:cubicBezTo>
                  <a:cubicBezTo>
                    <a:pt x="507873" y="151003"/>
                    <a:pt x="591947" y="108077"/>
                    <a:pt x="678434" y="155575"/>
                  </a:cubicBezTo>
                  <a:cubicBezTo>
                    <a:pt x="738886" y="181991"/>
                    <a:pt x="827405" y="54864"/>
                    <a:pt x="1009015" y="107950"/>
                  </a:cubicBezTo>
                  <a:cubicBezTo>
                    <a:pt x="1098550" y="111379"/>
                    <a:pt x="1139317" y="61468"/>
                    <a:pt x="1425829" y="110617"/>
                  </a:cubicBezTo>
                  <a:cubicBezTo>
                    <a:pt x="1505458" y="111506"/>
                    <a:pt x="1571879" y="70866"/>
                    <a:pt x="1641983" y="95250"/>
                  </a:cubicBezTo>
                  <a:cubicBezTo>
                    <a:pt x="1673733" y="89408"/>
                    <a:pt x="1720215" y="145288"/>
                    <a:pt x="1774571" y="109093"/>
                  </a:cubicBezTo>
                  <a:cubicBezTo>
                    <a:pt x="1942338" y="133223"/>
                    <a:pt x="2066163" y="101600"/>
                    <a:pt x="2275586" y="155321"/>
                  </a:cubicBezTo>
                  <a:cubicBezTo>
                    <a:pt x="2393696" y="211074"/>
                    <a:pt x="2494661" y="101219"/>
                    <a:pt x="2795143" y="184404"/>
                  </a:cubicBezTo>
                  <a:cubicBezTo>
                    <a:pt x="2899791" y="198882"/>
                    <a:pt x="3045079" y="237363"/>
                    <a:pt x="3161157" y="187071"/>
                  </a:cubicBezTo>
                  <a:cubicBezTo>
                    <a:pt x="3211195" y="255143"/>
                    <a:pt x="3265297" y="224536"/>
                    <a:pt x="3413633" y="272542"/>
                  </a:cubicBezTo>
                  <a:cubicBezTo>
                    <a:pt x="3494913" y="307594"/>
                    <a:pt x="3561461" y="232664"/>
                    <a:pt x="3652139" y="243586"/>
                  </a:cubicBezTo>
                  <a:cubicBezTo>
                    <a:pt x="3712337" y="226695"/>
                    <a:pt x="3773932" y="283591"/>
                    <a:pt x="3949065" y="243459"/>
                  </a:cubicBezTo>
                  <a:cubicBezTo>
                    <a:pt x="4052316" y="247904"/>
                    <a:pt x="4139311" y="290449"/>
                    <a:pt x="4235196" y="339344"/>
                  </a:cubicBezTo>
                  <a:cubicBezTo>
                    <a:pt x="4291076" y="335788"/>
                    <a:pt x="4360291" y="290068"/>
                    <a:pt x="4426585" y="315214"/>
                  </a:cubicBezTo>
                  <a:cubicBezTo>
                    <a:pt x="4499610" y="318389"/>
                    <a:pt x="4585843" y="294132"/>
                    <a:pt x="4635754" y="360553"/>
                  </a:cubicBezTo>
                  <a:cubicBezTo>
                    <a:pt x="4666742" y="373380"/>
                    <a:pt x="4697603" y="336296"/>
                    <a:pt x="4739132" y="353314"/>
                  </a:cubicBezTo>
                  <a:cubicBezTo>
                    <a:pt x="4815840" y="361696"/>
                    <a:pt x="4900168" y="366776"/>
                    <a:pt x="4991735" y="359664"/>
                  </a:cubicBezTo>
                  <a:cubicBezTo>
                    <a:pt x="5029835" y="351282"/>
                    <a:pt x="5051933" y="315341"/>
                    <a:pt x="5124196" y="342011"/>
                  </a:cubicBezTo>
                  <a:cubicBezTo>
                    <a:pt x="5283200" y="334772"/>
                    <a:pt x="5339588" y="459994"/>
                    <a:pt x="5596636" y="389382"/>
                  </a:cubicBezTo>
                  <a:cubicBezTo>
                    <a:pt x="5624703" y="363601"/>
                    <a:pt x="5665216" y="381635"/>
                    <a:pt x="5715889" y="398272"/>
                  </a:cubicBezTo>
                  <a:cubicBezTo>
                    <a:pt x="5840603" y="427990"/>
                    <a:pt x="5940806" y="434467"/>
                    <a:pt x="6083554" y="449072"/>
                  </a:cubicBezTo>
                  <a:cubicBezTo>
                    <a:pt x="6133211" y="425323"/>
                    <a:pt x="6181598" y="381381"/>
                    <a:pt x="6295644" y="455549"/>
                  </a:cubicBezTo>
                  <a:cubicBezTo>
                    <a:pt x="6411976" y="494919"/>
                    <a:pt x="6407658" y="303276"/>
                    <a:pt x="6388481" y="1709166"/>
                  </a:cubicBezTo>
                  <a:cubicBezTo>
                    <a:pt x="6410960" y="1864233"/>
                    <a:pt x="6378321" y="2031492"/>
                    <a:pt x="6399911" y="2197227"/>
                  </a:cubicBezTo>
                  <a:close/>
                </a:path>
              </a:pathLst>
            </a:custGeom>
            <a:blipFill>
              <a:blip r:embed="rId3"/>
              <a:stretch>
                <a:fillRect t="-22780" b="-22780"/>
              </a:stretch>
            </a:blip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40D3FF-2274-9415-A54A-76DB97816C7A}"/>
              </a:ext>
            </a:extLst>
          </p:cNvPr>
          <p:cNvSpPr txBox="1"/>
          <p:nvPr/>
        </p:nvSpPr>
        <p:spPr>
          <a:xfrm>
            <a:off x="548474" y="1181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sắc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nghệ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thuật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6600" noProof="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noProof="0" dirty="0" err="1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trích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86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838200" y="961846"/>
            <a:ext cx="137922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945664"/>
              </p:ext>
            </p:extLst>
          </p:nvPr>
        </p:nvGraphicFramePr>
        <p:xfrm>
          <a:off x="590106" y="4513600"/>
          <a:ext cx="17012094" cy="52018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0698">
                  <a:extLst>
                    <a:ext uri="{9D8B030D-6E8A-4147-A177-3AD203B41FA5}">
                      <a16:colId xmlns:a16="http://schemas.microsoft.com/office/drawing/2014/main" val="274331720"/>
                    </a:ext>
                  </a:extLst>
                </a:gridCol>
                <a:gridCol w="5670698">
                  <a:extLst>
                    <a:ext uri="{9D8B030D-6E8A-4147-A177-3AD203B41FA5}">
                      <a16:colId xmlns:a16="http://schemas.microsoft.com/office/drawing/2014/main" val="3279723015"/>
                    </a:ext>
                  </a:extLst>
                </a:gridCol>
                <a:gridCol w="5670698">
                  <a:extLst>
                    <a:ext uri="{9D8B030D-6E8A-4147-A177-3AD203B41FA5}">
                      <a16:colId xmlns:a16="http://schemas.microsoft.com/office/drawing/2014/main" val="1368414993"/>
                    </a:ext>
                  </a:extLst>
                </a:gridCol>
              </a:tblGrid>
              <a:tr h="942373">
                <a:tc>
                  <a:txBody>
                    <a:bodyPr/>
                    <a:lstStyle/>
                    <a:p>
                      <a:pPr algn="ctr"/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Lai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kumimoji="0" lang="en-US" sz="4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83614"/>
                  </a:ext>
                </a:extLst>
              </a:tr>
              <a:tr h="4259526">
                <a:tc>
                  <a:txBody>
                    <a:bodyPr/>
                    <a:lstStyle/>
                    <a:p>
                      <a:pPr algn="just"/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Hung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ngạo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bọn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Lai)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r>
                        <a:rPr kumimoji="0" lang="en-US" sz="4400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731403"/>
                  </a:ext>
                </a:extLst>
              </a:tr>
            </a:tbl>
          </a:graphicData>
        </a:graphic>
      </p:graphicFrame>
      <p:sp>
        <p:nvSpPr>
          <p:cNvPr id="6" name="Right Brace 5"/>
          <p:cNvSpPr/>
          <p:nvPr/>
        </p:nvSpPr>
        <p:spPr>
          <a:xfrm>
            <a:off x="12420600" y="1249025"/>
            <a:ext cx="457200" cy="242125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E2C38-19AE-9E3E-00A9-D40CC9795EC8}"/>
              </a:ext>
            </a:extLst>
          </p:cNvPr>
          <p:cNvSpPr txBox="1"/>
          <p:nvPr/>
        </p:nvSpPr>
        <p:spPr>
          <a:xfrm>
            <a:off x="13106400" y="1397823"/>
            <a:ext cx="403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619250" y="1257300"/>
            <a:ext cx="150495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C0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  <a:endParaRPr lang="en-US" sz="8000" dirty="0">
              <a:solidFill>
                <a:srgbClr val="C00000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tưởng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giả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D7C83D8-D6B5-19A3-CBC8-6BCB326CFEB1}"/>
              </a:ext>
            </a:extLst>
          </p:cNvPr>
          <p:cNvSpPr/>
          <p:nvPr/>
        </p:nvSpPr>
        <p:spPr>
          <a:xfrm>
            <a:off x="3962400" y="3848100"/>
            <a:ext cx="10363200" cy="6898228"/>
          </a:xfrm>
          <a:custGeom>
            <a:avLst/>
            <a:gdLst/>
            <a:ahLst/>
            <a:cxnLst/>
            <a:rect l="l" t="t" r="r" b="b"/>
            <a:pathLst>
              <a:path w="7830539" h="5212371">
                <a:moveTo>
                  <a:pt x="0" y="0"/>
                </a:moveTo>
                <a:lnTo>
                  <a:pt x="7830539" y="0"/>
                </a:lnTo>
                <a:lnTo>
                  <a:pt x="7830539" y="5212371"/>
                </a:lnTo>
                <a:lnTo>
                  <a:pt x="0" y="521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3083784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09900" y="3829782"/>
            <a:ext cx="12725400" cy="7391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457200" y="1257300"/>
            <a:ext cx="63246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Times New Roman" pitchFamily="18" charset="0"/>
              </a:rPr>
              <a:t>Kỹ thuật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gile Script Calligra" panose="03070402050302030203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324600" y="1028700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Bistro Script" panose="02000506000000020003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077200" y="1028700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Bistro Script" panose="02000506000000020003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829800" y="1105786"/>
            <a:ext cx="1295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Bistro Script" panose="02000506000000020003" pitchFamily="2" charset="0"/>
                <a:ea typeface="+mn-ea"/>
                <a:cs typeface="+mn-cs"/>
              </a:rPr>
              <a:t>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992E3-67D2-DD79-DF68-9AC4D97935F3}"/>
              </a:ext>
            </a:extLst>
          </p:cNvPr>
          <p:cNvSpPr txBox="1"/>
          <p:nvPr/>
        </p:nvSpPr>
        <p:spPr>
          <a:xfrm>
            <a:off x="11277600" y="934135"/>
            <a:ext cx="632460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gile Script Calligra" panose="03070402050302030203" pitchFamily="66" charset="0"/>
                <a:ea typeface="+mn-ea"/>
                <a:cs typeface="Times New Roman" pitchFamily="18" charset="0"/>
              </a:rPr>
              <a:t>4 – 5 – 3 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gile Script Calligra" panose="03070402050302030203" pitchFamily="66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4267200" y="4551070"/>
            <a:ext cx="10591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74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85800" y="342900"/>
            <a:ext cx="137922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13956"/>
              </p:ext>
            </p:extLst>
          </p:nvPr>
        </p:nvGraphicFramePr>
        <p:xfrm>
          <a:off x="723900" y="1638300"/>
          <a:ext cx="16840200" cy="80772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95136">
                  <a:extLst>
                    <a:ext uri="{9D8B030D-6E8A-4147-A177-3AD203B41FA5}">
                      <a16:colId xmlns:a16="http://schemas.microsoft.com/office/drawing/2014/main" val="4267227948"/>
                    </a:ext>
                  </a:extLst>
                </a:gridCol>
                <a:gridCol w="9135014">
                  <a:extLst>
                    <a:ext uri="{9D8B030D-6E8A-4147-A177-3AD203B41FA5}">
                      <a16:colId xmlns:a16="http://schemas.microsoft.com/office/drawing/2014/main" val="946204282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2763033785"/>
                    </a:ext>
                  </a:extLst>
                </a:gridCol>
              </a:tblGrid>
              <a:tr h="186092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246373"/>
                  </a:ext>
                </a:extLst>
              </a:tr>
              <a:tr h="27319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Vân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340276"/>
                  </a:ext>
                </a:extLst>
              </a:tr>
              <a:tr h="186092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endParaRPr lang="en-US" sz="4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0544"/>
                  </a:ext>
                </a:extLst>
              </a:tr>
              <a:tr h="1623359">
                <a:tc>
                  <a:txBody>
                    <a:bodyPr/>
                    <a:lstStyle/>
                    <a:p>
                      <a:pPr algn="just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001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316C73D-456C-558F-5033-4B2444E6BC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44600" y="-260677"/>
            <a:ext cx="4779678" cy="1664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D83944-2ACE-303D-DC68-06608F261EB2}"/>
              </a:ext>
            </a:extLst>
          </p:cNvPr>
          <p:cNvSpPr txBox="1"/>
          <p:nvPr/>
        </p:nvSpPr>
        <p:spPr>
          <a:xfrm>
            <a:off x="4463143" y="3695700"/>
            <a:ext cx="86432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D53FD-0732-4326-22B4-F3EE36578B13}"/>
              </a:ext>
            </a:extLst>
          </p:cNvPr>
          <p:cNvSpPr txBox="1"/>
          <p:nvPr/>
        </p:nvSpPr>
        <p:spPr>
          <a:xfrm>
            <a:off x="4463143" y="6287750"/>
            <a:ext cx="86432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FF1C5-7E0D-A22B-A102-4128C4090C77}"/>
              </a:ext>
            </a:extLst>
          </p:cNvPr>
          <p:cNvSpPr txBox="1"/>
          <p:nvPr/>
        </p:nvSpPr>
        <p:spPr>
          <a:xfrm>
            <a:off x="4463143" y="8352592"/>
            <a:ext cx="93617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34887F-0419-27F1-35BC-081E2217FD09}"/>
              </a:ext>
            </a:extLst>
          </p:cNvPr>
          <p:cNvSpPr txBox="1"/>
          <p:nvPr/>
        </p:nvSpPr>
        <p:spPr>
          <a:xfrm>
            <a:off x="13487400" y="3467100"/>
            <a:ext cx="38862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4400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Nhan </a:t>
            </a:r>
            <a:r>
              <a:rPr lang="en-US" sz="44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3D570F5-0A65-5CD0-7DD1-EC4B9D551902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9E3A1-A692-C1A4-311D-96B7496264E8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3E05A27-8EE4-757E-1272-7DBE9AA8E2ED}"/>
              </a:ext>
            </a:extLst>
          </p:cNvPr>
          <p:cNvSpPr/>
          <p:nvPr/>
        </p:nvSpPr>
        <p:spPr>
          <a:xfrm>
            <a:off x="3839982" y="2891254"/>
            <a:ext cx="10287000" cy="6847506"/>
          </a:xfrm>
          <a:custGeom>
            <a:avLst/>
            <a:gdLst/>
            <a:ahLst/>
            <a:cxnLst/>
            <a:rect l="l" t="t" r="r" b="b"/>
            <a:pathLst>
              <a:path w="7830539" h="5212371">
                <a:moveTo>
                  <a:pt x="0" y="0"/>
                </a:moveTo>
                <a:lnTo>
                  <a:pt x="7830539" y="0"/>
                </a:lnTo>
                <a:lnTo>
                  <a:pt x="7830539" y="5212371"/>
                </a:lnTo>
                <a:lnTo>
                  <a:pt x="0" y="521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01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85800" y="560615"/>
            <a:ext cx="13792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7315200" y="3390900"/>
            <a:ext cx="98298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Tin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6B162-053E-501C-1753-B1D0A9EF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34655"/>
            <a:ext cx="5715000" cy="79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3518552"/>
            <a:ext cx="624808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III. </a:t>
            </a:r>
          </a:p>
          <a:p>
            <a:pPr algn="ctr"/>
            <a:r>
              <a:rPr lang="en-US" sz="8800" dirty="0">
                <a:solidFill>
                  <a:srgbClr val="C00000"/>
                </a:solidFill>
                <a:latin typeface="#9Slide04 Rokkitt Bold" panose="00000800000000000000" pitchFamily="2" charset="0"/>
                <a:cs typeface="Times New Roman" panose="02020603050405020304" pitchFamily="18" charset="0"/>
              </a:rPr>
              <a:t>TỔNG KẾT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B0C81E-9359-4516-6782-D152C1CEEF96}"/>
              </a:ext>
            </a:extLst>
          </p:cNvPr>
          <p:cNvGrpSpPr/>
          <p:nvPr/>
        </p:nvGrpSpPr>
        <p:grpSpPr>
          <a:xfrm>
            <a:off x="8194542" y="114300"/>
            <a:ext cx="9642258" cy="10172700"/>
            <a:chOff x="0" y="0"/>
            <a:chExt cx="2077720" cy="219202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BCECF87-990E-6B08-EEF5-903BC724A78C}"/>
                </a:ext>
              </a:extLst>
            </p:cNvPr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0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0" y="270510"/>
                  </a:cubicBezTo>
                  <a:lnTo>
                    <a:pt x="1817370" y="270510"/>
                  </a:lnTo>
                  <a:cubicBezTo>
                    <a:pt x="1812290" y="265430"/>
                    <a:pt x="1807210" y="264160"/>
                    <a:pt x="1800860" y="267970"/>
                  </a:cubicBezTo>
                  <a:cubicBezTo>
                    <a:pt x="1799590" y="264160"/>
                    <a:pt x="1802130" y="259080"/>
                    <a:pt x="1797050" y="257810"/>
                  </a:cubicBezTo>
                  <a:lnTo>
                    <a:pt x="1797050" y="256540"/>
                  </a:lnTo>
                  <a:cubicBezTo>
                    <a:pt x="1799590" y="250190"/>
                    <a:pt x="1795780" y="246380"/>
                    <a:pt x="1790700" y="243840"/>
                  </a:cubicBezTo>
                  <a:cubicBezTo>
                    <a:pt x="1786890" y="241300"/>
                    <a:pt x="1785620" y="238760"/>
                    <a:pt x="1785620" y="234950"/>
                  </a:cubicBezTo>
                  <a:lnTo>
                    <a:pt x="1785620" y="229870"/>
                  </a:lnTo>
                  <a:cubicBezTo>
                    <a:pt x="1780540" y="228600"/>
                    <a:pt x="1778000" y="223520"/>
                    <a:pt x="1775460" y="219710"/>
                  </a:cubicBezTo>
                  <a:cubicBezTo>
                    <a:pt x="1774190" y="214630"/>
                    <a:pt x="1771650" y="210820"/>
                    <a:pt x="1769110" y="207010"/>
                  </a:cubicBezTo>
                  <a:cubicBezTo>
                    <a:pt x="1766570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0" y="182880"/>
                  </a:cubicBezTo>
                  <a:cubicBezTo>
                    <a:pt x="1756410" y="177800"/>
                    <a:pt x="1753870" y="173990"/>
                    <a:pt x="1750060" y="168910"/>
                  </a:cubicBezTo>
                  <a:cubicBezTo>
                    <a:pt x="1752600" y="165100"/>
                    <a:pt x="1755140" y="162560"/>
                    <a:pt x="1751330" y="158750"/>
                  </a:cubicBezTo>
                  <a:lnTo>
                    <a:pt x="1751330" y="156210"/>
                  </a:lnTo>
                  <a:cubicBezTo>
                    <a:pt x="1751330" y="154940"/>
                    <a:pt x="1750060" y="153670"/>
                    <a:pt x="1750060" y="152400"/>
                  </a:cubicBezTo>
                  <a:cubicBezTo>
                    <a:pt x="1748790" y="151130"/>
                    <a:pt x="1746250" y="149860"/>
                    <a:pt x="1744980" y="148590"/>
                  </a:cubicBezTo>
                  <a:cubicBezTo>
                    <a:pt x="1741170" y="144780"/>
                    <a:pt x="1738630" y="139700"/>
                    <a:pt x="1732280" y="142240"/>
                  </a:cubicBezTo>
                  <a:cubicBezTo>
                    <a:pt x="1729740" y="137160"/>
                    <a:pt x="1728470" y="132080"/>
                    <a:pt x="1727200" y="127000"/>
                  </a:cubicBezTo>
                  <a:cubicBezTo>
                    <a:pt x="1725930" y="123190"/>
                    <a:pt x="1724660" y="120650"/>
                    <a:pt x="1723390" y="116840"/>
                  </a:cubicBezTo>
                  <a:lnTo>
                    <a:pt x="1723390" y="115570"/>
                  </a:lnTo>
                  <a:cubicBezTo>
                    <a:pt x="1725930" y="110490"/>
                    <a:pt x="1722120" y="106680"/>
                    <a:pt x="1722120" y="102870"/>
                  </a:cubicBezTo>
                  <a:cubicBezTo>
                    <a:pt x="1722120" y="100330"/>
                    <a:pt x="1719580" y="97790"/>
                    <a:pt x="1718310" y="95250"/>
                  </a:cubicBezTo>
                  <a:cubicBezTo>
                    <a:pt x="1717040" y="91440"/>
                    <a:pt x="1713230" y="88900"/>
                    <a:pt x="1713230" y="85090"/>
                  </a:cubicBezTo>
                  <a:lnTo>
                    <a:pt x="1713230" y="64770"/>
                  </a:lnTo>
                  <a:cubicBezTo>
                    <a:pt x="1711960" y="57150"/>
                    <a:pt x="1709420" y="53340"/>
                    <a:pt x="1700530" y="52070"/>
                  </a:cubicBezTo>
                  <a:cubicBezTo>
                    <a:pt x="1699260" y="52070"/>
                    <a:pt x="1697990" y="52070"/>
                    <a:pt x="1697990" y="50800"/>
                  </a:cubicBezTo>
                  <a:cubicBezTo>
                    <a:pt x="1695450" y="46990"/>
                    <a:pt x="1691640" y="45720"/>
                    <a:pt x="1686560" y="44450"/>
                  </a:cubicBezTo>
                  <a:cubicBezTo>
                    <a:pt x="1682750" y="44450"/>
                    <a:pt x="1680210" y="44450"/>
                    <a:pt x="1677670" y="45720"/>
                  </a:cubicBezTo>
                  <a:cubicBezTo>
                    <a:pt x="1671320" y="49530"/>
                    <a:pt x="1664970" y="53340"/>
                    <a:pt x="1659890" y="58420"/>
                  </a:cubicBezTo>
                  <a:cubicBezTo>
                    <a:pt x="1653540" y="63500"/>
                    <a:pt x="1648460" y="67310"/>
                    <a:pt x="1640840" y="63500"/>
                  </a:cubicBezTo>
                  <a:lnTo>
                    <a:pt x="1638300" y="63500"/>
                  </a:lnTo>
                  <a:cubicBezTo>
                    <a:pt x="1635760" y="62230"/>
                    <a:pt x="1631950" y="60960"/>
                    <a:pt x="1629410" y="59690"/>
                  </a:cubicBezTo>
                  <a:cubicBezTo>
                    <a:pt x="1628140" y="60960"/>
                    <a:pt x="1626870" y="62230"/>
                    <a:pt x="1623060" y="60960"/>
                  </a:cubicBezTo>
                  <a:cubicBezTo>
                    <a:pt x="1615440" y="59690"/>
                    <a:pt x="1609090" y="58420"/>
                    <a:pt x="1602740" y="53340"/>
                  </a:cubicBezTo>
                  <a:cubicBezTo>
                    <a:pt x="1601470" y="52070"/>
                    <a:pt x="1598930" y="52070"/>
                    <a:pt x="1597660" y="52070"/>
                  </a:cubicBezTo>
                  <a:cubicBezTo>
                    <a:pt x="1592580" y="50800"/>
                    <a:pt x="1586230" y="49530"/>
                    <a:pt x="1579880" y="46990"/>
                  </a:cubicBezTo>
                  <a:cubicBezTo>
                    <a:pt x="1584960" y="43180"/>
                    <a:pt x="1583690" y="40640"/>
                    <a:pt x="1581150" y="38100"/>
                  </a:cubicBezTo>
                  <a:cubicBezTo>
                    <a:pt x="1577340" y="33020"/>
                    <a:pt x="1572260" y="33020"/>
                    <a:pt x="1568450" y="35560"/>
                  </a:cubicBezTo>
                  <a:cubicBezTo>
                    <a:pt x="1559560" y="39370"/>
                    <a:pt x="1550670" y="44450"/>
                    <a:pt x="1540510" y="48260"/>
                  </a:cubicBezTo>
                  <a:cubicBezTo>
                    <a:pt x="1536700" y="50800"/>
                    <a:pt x="1531620" y="52070"/>
                    <a:pt x="1526540" y="53340"/>
                  </a:cubicBezTo>
                  <a:cubicBezTo>
                    <a:pt x="1522730" y="54610"/>
                    <a:pt x="1518920" y="53340"/>
                    <a:pt x="1515110" y="54610"/>
                  </a:cubicBezTo>
                  <a:cubicBezTo>
                    <a:pt x="1511300" y="55880"/>
                    <a:pt x="1507490" y="57150"/>
                    <a:pt x="1502410" y="55880"/>
                  </a:cubicBezTo>
                  <a:cubicBezTo>
                    <a:pt x="1501140" y="55880"/>
                    <a:pt x="1498600" y="57150"/>
                    <a:pt x="1497330" y="57150"/>
                  </a:cubicBezTo>
                  <a:cubicBezTo>
                    <a:pt x="1494790" y="58420"/>
                    <a:pt x="1493520" y="59690"/>
                    <a:pt x="1490980" y="58420"/>
                  </a:cubicBezTo>
                  <a:cubicBezTo>
                    <a:pt x="1485900" y="58420"/>
                    <a:pt x="1483360" y="60960"/>
                    <a:pt x="1480820" y="63500"/>
                  </a:cubicBezTo>
                  <a:cubicBezTo>
                    <a:pt x="1478280" y="66040"/>
                    <a:pt x="1475740" y="71120"/>
                    <a:pt x="1473200" y="72390"/>
                  </a:cubicBezTo>
                  <a:cubicBezTo>
                    <a:pt x="1469390" y="73660"/>
                    <a:pt x="1466850" y="76200"/>
                    <a:pt x="1464310" y="78740"/>
                  </a:cubicBezTo>
                  <a:cubicBezTo>
                    <a:pt x="1461770" y="81280"/>
                    <a:pt x="1459230" y="82550"/>
                    <a:pt x="1456690" y="83820"/>
                  </a:cubicBezTo>
                  <a:cubicBezTo>
                    <a:pt x="1452880" y="86360"/>
                    <a:pt x="1449070" y="87630"/>
                    <a:pt x="1445260" y="90170"/>
                  </a:cubicBezTo>
                  <a:cubicBezTo>
                    <a:pt x="1441450" y="93980"/>
                    <a:pt x="1436370" y="96520"/>
                    <a:pt x="1431290" y="96520"/>
                  </a:cubicBezTo>
                  <a:cubicBezTo>
                    <a:pt x="1426210" y="97790"/>
                    <a:pt x="1419860" y="97790"/>
                    <a:pt x="1414780" y="101600"/>
                  </a:cubicBezTo>
                  <a:cubicBezTo>
                    <a:pt x="1414780" y="101600"/>
                    <a:pt x="1413510" y="102870"/>
                    <a:pt x="1412240" y="102870"/>
                  </a:cubicBezTo>
                  <a:cubicBezTo>
                    <a:pt x="1407160" y="102870"/>
                    <a:pt x="1402080" y="101600"/>
                    <a:pt x="1397000" y="101600"/>
                  </a:cubicBezTo>
                  <a:cubicBezTo>
                    <a:pt x="1393190" y="101600"/>
                    <a:pt x="1386840" y="100330"/>
                    <a:pt x="1384300" y="106680"/>
                  </a:cubicBezTo>
                  <a:cubicBezTo>
                    <a:pt x="1384300" y="106680"/>
                    <a:pt x="1383030" y="107950"/>
                    <a:pt x="1381760" y="107950"/>
                  </a:cubicBezTo>
                  <a:cubicBezTo>
                    <a:pt x="1377950" y="109220"/>
                    <a:pt x="1374140" y="111760"/>
                    <a:pt x="1370330" y="113030"/>
                  </a:cubicBezTo>
                  <a:cubicBezTo>
                    <a:pt x="1370330" y="115570"/>
                    <a:pt x="1366520" y="116840"/>
                    <a:pt x="1363980" y="116840"/>
                  </a:cubicBezTo>
                  <a:cubicBezTo>
                    <a:pt x="1352550" y="115570"/>
                    <a:pt x="1342390" y="115570"/>
                    <a:pt x="1330960" y="111760"/>
                  </a:cubicBezTo>
                  <a:cubicBezTo>
                    <a:pt x="1325880" y="110490"/>
                    <a:pt x="1320800" y="107950"/>
                    <a:pt x="1314450" y="105410"/>
                  </a:cubicBezTo>
                  <a:cubicBezTo>
                    <a:pt x="1313180" y="105410"/>
                    <a:pt x="1311910" y="104140"/>
                    <a:pt x="1310640" y="104140"/>
                  </a:cubicBezTo>
                  <a:cubicBezTo>
                    <a:pt x="1301750" y="104140"/>
                    <a:pt x="1292860" y="105410"/>
                    <a:pt x="1282700" y="105410"/>
                  </a:cubicBezTo>
                  <a:lnTo>
                    <a:pt x="1281430" y="105410"/>
                  </a:lnTo>
                  <a:cubicBezTo>
                    <a:pt x="1276350" y="102870"/>
                    <a:pt x="1270000" y="104140"/>
                    <a:pt x="1264920" y="107950"/>
                  </a:cubicBezTo>
                  <a:cubicBezTo>
                    <a:pt x="1263650" y="109220"/>
                    <a:pt x="1261110" y="110490"/>
                    <a:pt x="1259840" y="110490"/>
                  </a:cubicBezTo>
                  <a:cubicBezTo>
                    <a:pt x="1253490" y="109220"/>
                    <a:pt x="1248410" y="107950"/>
                    <a:pt x="1242060" y="106680"/>
                  </a:cubicBezTo>
                  <a:cubicBezTo>
                    <a:pt x="1235710" y="105410"/>
                    <a:pt x="1230630" y="104140"/>
                    <a:pt x="1224280" y="104140"/>
                  </a:cubicBezTo>
                  <a:cubicBezTo>
                    <a:pt x="1219200" y="104140"/>
                    <a:pt x="1214120" y="102870"/>
                    <a:pt x="1209040" y="100330"/>
                  </a:cubicBezTo>
                  <a:cubicBezTo>
                    <a:pt x="1203960" y="97790"/>
                    <a:pt x="1198880" y="96520"/>
                    <a:pt x="1193800" y="93980"/>
                  </a:cubicBezTo>
                  <a:cubicBezTo>
                    <a:pt x="1191260" y="92710"/>
                    <a:pt x="1187450" y="92710"/>
                    <a:pt x="1183640" y="91440"/>
                  </a:cubicBezTo>
                  <a:cubicBezTo>
                    <a:pt x="1183640" y="87630"/>
                    <a:pt x="1184910" y="85090"/>
                    <a:pt x="1184910" y="82550"/>
                  </a:cubicBezTo>
                  <a:cubicBezTo>
                    <a:pt x="1178560" y="85090"/>
                    <a:pt x="1174750" y="83820"/>
                    <a:pt x="1170940" y="81280"/>
                  </a:cubicBezTo>
                  <a:cubicBezTo>
                    <a:pt x="1168400" y="80010"/>
                    <a:pt x="1164590" y="80010"/>
                    <a:pt x="1162050" y="78740"/>
                  </a:cubicBezTo>
                  <a:lnTo>
                    <a:pt x="1158240" y="78740"/>
                  </a:lnTo>
                  <a:cubicBezTo>
                    <a:pt x="1153160" y="76200"/>
                    <a:pt x="1146810" y="76200"/>
                    <a:pt x="1140460" y="76200"/>
                  </a:cubicBezTo>
                  <a:cubicBezTo>
                    <a:pt x="1132840" y="76200"/>
                    <a:pt x="1123950" y="74930"/>
                    <a:pt x="1116330" y="69850"/>
                  </a:cubicBezTo>
                  <a:cubicBezTo>
                    <a:pt x="1109980" y="66040"/>
                    <a:pt x="1102360" y="63500"/>
                    <a:pt x="1094740" y="64770"/>
                  </a:cubicBezTo>
                  <a:cubicBezTo>
                    <a:pt x="1090930" y="66040"/>
                    <a:pt x="1087120" y="68580"/>
                    <a:pt x="1083310" y="69850"/>
                  </a:cubicBezTo>
                  <a:cubicBezTo>
                    <a:pt x="1076960" y="72390"/>
                    <a:pt x="1071880" y="77470"/>
                    <a:pt x="1065530" y="80010"/>
                  </a:cubicBezTo>
                  <a:cubicBezTo>
                    <a:pt x="1059180" y="82550"/>
                    <a:pt x="1051560" y="85090"/>
                    <a:pt x="1043940" y="87630"/>
                  </a:cubicBezTo>
                  <a:cubicBezTo>
                    <a:pt x="1040130" y="88900"/>
                    <a:pt x="1036320" y="91440"/>
                    <a:pt x="1032510" y="92710"/>
                  </a:cubicBezTo>
                  <a:cubicBezTo>
                    <a:pt x="1026160" y="95250"/>
                    <a:pt x="1021080" y="96520"/>
                    <a:pt x="1014730" y="99060"/>
                  </a:cubicBezTo>
                  <a:cubicBezTo>
                    <a:pt x="1010920" y="100330"/>
                    <a:pt x="1005840" y="104140"/>
                    <a:pt x="1002030" y="105410"/>
                  </a:cubicBezTo>
                  <a:cubicBezTo>
                    <a:pt x="994410" y="107950"/>
                    <a:pt x="986790" y="111760"/>
                    <a:pt x="977900" y="113030"/>
                  </a:cubicBezTo>
                  <a:cubicBezTo>
                    <a:pt x="974090" y="114300"/>
                    <a:pt x="972820" y="116840"/>
                    <a:pt x="970280" y="118110"/>
                  </a:cubicBezTo>
                  <a:lnTo>
                    <a:pt x="958850" y="121920"/>
                  </a:lnTo>
                  <a:cubicBezTo>
                    <a:pt x="951230" y="124460"/>
                    <a:pt x="944880" y="127000"/>
                    <a:pt x="937260" y="128270"/>
                  </a:cubicBezTo>
                  <a:cubicBezTo>
                    <a:pt x="933450" y="129540"/>
                    <a:pt x="928370" y="130810"/>
                    <a:pt x="924560" y="132080"/>
                  </a:cubicBezTo>
                  <a:cubicBezTo>
                    <a:pt x="923290" y="132080"/>
                    <a:pt x="923290" y="133350"/>
                    <a:pt x="922020" y="133350"/>
                  </a:cubicBezTo>
                  <a:cubicBezTo>
                    <a:pt x="919480" y="135890"/>
                    <a:pt x="916940" y="138430"/>
                    <a:pt x="913130" y="139700"/>
                  </a:cubicBezTo>
                  <a:cubicBezTo>
                    <a:pt x="906780" y="142240"/>
                    <a:pt x="900430" y="144780"/>
                    <a:pt x="894080" y="146050"/>
                  </a:cubicBezTo>
                  <a:cubicBezTo>
                    <a:pt x="891540" y="147320"/>
                    <a:pt x="887730" y="147320"/>
                    <a:pt x="885190" y="147320"/>
                  </a:cubicBezTo>
                  <a:cubicBezTo>
                    <a:pt x="877570" y="148590"/>
                    <a:pt x="869950" y="152400"/>
                    <a:pt x="862330" y="154940"/>
                  </a:cubicBezTo>
                  <a:cubicBezTo>
                    <a:pt x="855980" y="157480"/>
                    <a:pt x="849630" y="158750"/>
                    <a:pt x="844550" y="161290"/>
                  </a:cubicBezTo>
                  <a:cubicBezTo>
                    <a:pt x="836930" y="163830"/>
                    <a:pt x="829310" y="166370"/>
                    <a:pt x="825500" y="173990"/>
                  </a:cubicBezTo>
                  <a:cubicBezTo>
                    <a:pt x="825500" y="175260"/>
                    <a:pt x="822960" y="175260"/>
                    <a:pt x="822960" y="175260"/>
                  </a:cubicBezTo>
                  <a:cubicBezTo>
                    <a:pt x="819150" y="176530"/>
                    <a:pt x="814070" y="177800"/>
                    <a:pt x="810260" y="179070"/>
                  </a:cubicBezTo>
                  <a:cubicBezTo>
                    <a:pt x="808990" y="180340"/>
                    <a:pt x="807720" y="179070"/>
                    <a:pt x="807720" y="177800"/>
                  </a:cubicBezTo>
                  <a:cubicBezTo>
                    <a:pt x="806450" y="172720"/>
                    <a:pt x="806450" y="166370"/>
                    <a:pt x="798830" y="163830"/>
                  </a:cubicBezTo>
                  <a:lnTo>
                    <a:pt x="797560" y="162560"/>
                  </a:lnTo>
                  <a:cubicBezTo>
                    <a:pt x="797560" y="156210"/>
                    <a:pt x="792480" y="153670"/>
                    <a:pt x="787400" y="151130"/>
                  </a:cubicBezTo>
                  <a:cubicBezTo>
                    <a:pt x="782320" y="148590"/>
                    <a:pt x="778510" y="147320"/>
                    <a:pt x="774700" y="142240"/>
                  </a:cubicBezTo>
                  <a:cubicBezTo>
                    <a:pt x="772160" y="138430"/>
                    <a:pt x="767080" y="135890"/>
                    <a:pt x="763270" y="132080"/>
                  </a:cubicBezTo>
                  <a:cubicBezTo>
                    <a:pt x="759460" y="129540"/>
                    <a:pt x="754380" y="128270"/>
                    <a:pt x="751840" y="123190"/>
                  </a:cubicBezTo>
                  <a:cubicBezTo>
                    <a:pt x="750570" y="120650"/>
                    <a:pt x="748030" y="119380"/>
                    <a:pt x="745490" y="116840"/>
                  </a:cubicBezTo>
                  <a:cubicBezTo>
                    <a:pt x="746760" y="116840"/>
                    <a:pt x="744220" y="116840"/>
                    <a:pt x="742950" y="115570"/>
                  </a:cubicBezTo>
                  <a:cubicBezTo>
                    <a:pt x="741680" y="114300"/>
                    <a:pt x="740410" y="114300"/>
                    <a:pt x="739140" y="113030"/>
                  </a:cubicBezTo>
                  <a:cubicBezTo>
                    <a:pt x="737870" y="110490"/>
                    <a:pt x="736600" y="107950"/>
                    <a:pt x="732790" y="107950"/>
                  </a:cubicBezTo>
                  <a:cubicBezTo>
                    <a:pt x="731520" y="107950"/>
                    <a:pt x="730250" y="106680"/>
                    <a:pt x="728980" y="105410"/>
                  </a:cubicBezTo>
                  <a:cubicBezTo>
                    <a:pt x="727710" y="105410"/>
                    <a:pt x="726440" y="104140"/>
                    <a:pt x="723900" y="104140"/>
                  </a:cubicBezTo>
                  <a:lnTo>
                    <a:pt x="708660" y="96520"/>
                  </a:lnTo>
                  <a:cubicBezTo>
                    <a:pt x="704850" y="93980"/>
                    <a:pt x="701040" y="90170"/>
                    <a:pt x="695960" y="88900"/>
                  </a:cubicBezTo>
                  <a:cubicBezTo>
                    <a:pt x="688340" y="86360"/>
                    <a:pt x="681990" y="82550"/>
                    <a:pt x="676910" y="76200"/>
                  </a:cubicBezTo>
                  <a:cubicBezTo>
                    <a:pt x="671830" y="69850"/>
                    <a:pt x="665480" y="66040"/>
                    <a:pt x="657860" y="62230"/>
                  </a:cubicBezTo>
                  <a:cubicBezTo>
                    <a:pt x="654050" y="59690"/>
                    <a:pt x="650240" y="58420"/>
                    <a:pt x="647700" y="57150"/>
                  </a:cubicBezTo>
                  <a:cubicBezTo>
                    <a:pt x="642620" y="53340"/>
                    <a:pt x="636270" y="50800"/>
                    <a:pt x="629920" y="48260"/>
                  </a:cubicBezTo>
                  <a:cubicBezTo>
                    <a:pt x="632460" y="44450"/>
                    <a:pt x="631190" y="44450"/>
                    <a:pt x="628650" y="43180"/>
                  </a:cubicBezTo>
                  <a:cubicBezTo>
                    <a:pt x="626110" y="41910"/>
                    <a:pt x="623570" y="41910"/>
                    <a:pt x="622300" y="40640"/>
                  </a:cubicBezTo>
                  <a:cubicBezTo>
                    <a:pt x="621030" y="36830"/>
                    <a:pt x="617220" y="36830"/>
                    <a:pt x="614680" y="34290"/>
                  </a:cubicBezTo>
                  <a:cubicBezTo>
                    <a:pt x="610870" y="30480"/>
                    <a:pt x="605790" y="26670"/>
                    <a:pt x="601980" y="22860"/>
                  </a:cubicBezTo>
                  <a:cubicBezTo>
                    <a:pt x="600710" y="21590"/>
                    <a:pt x="599440" y="20320"/>
                    <a:pt x="598170" y="20320"/>
                  </a:cubicBezTo>
                  <a:cubicBezTo>
                    <a:pt x="588010" y="19050"/>
                    <a:pt x="580390" y="12700"/>
                    <a:pt x="571500" y="8890"/>
                  </a:cubicBezTo>
                  <a:cubicBezTo>
                    <a:pt x="570230" y="7620"/>
                    <a:pt x="567690" y="6350"/>
                    <a:pt x="566420" y="6350"/>
                  </a:cubicBezTo>
                  <a:cubicBezTo>
                    <a:pt x="561340" y="6350"/>
                    <a:pt x="556260" y="7620"/>
                    <a:pt x="549910" y="7620"/>
                  </a:cubicBezTo>
                  <a:cubicBezTo>
                    <a:pt x="544830" y="7620"/>
                    <a:pt x="538480" y="6350"/>
                    <a:pt x="533400" y="5080"/>
                  </a:cubicBezTo>
                  <a:cubicBezTo>
                    <a:pt x="528320" y="3810"/>
                    <a:pt x="523240" y="3810"/>
                    <a:pt x="518160" y="1270"/>
                  </a:cubicBezTo>
                  <a:cubicBezTo>
                    <a:pt x="513080" y="0"/>
                    <a:pt x="509270" y="2540"/>
                    <a:pt x="505460" y="1270"/>
                  </a:cubicBezTo>
                  <a:cubicBezTo>
                    <a:pt x="502920" y="2540"/>
                    <a:pt x="496570" y="5080"/>
                    <a:pt x="492760" y="7620"/>
                  </a:cubicBezTo>
                  <a:cubicBezTo>
                    <a:pt x="487680" y="10160"/>
                    <a:pt x="482600" y="13970"/>
                    <a:pt x="477520" y="17780"/>
                  </a:cubicBezTo>
                  <a:cubicBezTo>
                    <a:pt x="471170" y="21590"/>
                    <a:pt x="463550" y="25400"/>
                    <a:pt x="455930" y="29210"/>
                  </a:cubicBezTo>
                  <a:cubicBezTo>
                    <a:pt x="454660" y="30480"/>
                    <a:pt x="452120" y="30480"/>
                    <a:pt x="449580" y="29210"/>
                  </a:cubicBezTo>
                  <a:cubicBezTo>
                    <a:pt x="447040" y="27940"/>
                    <a:pt x="444500" y="29210"/>
                    <a:pt x="441960" y="30480"/>
                  </a:cubicBezTo>
                  <a:cubicBezTo>
                    <a:pt x="438150" y="33020"/>
                    <a:pt x="433070" y="34290"/>
                    <a:pt x="429260" y="36830"/>
                  </a:cubicBezTo>
                  <a:cubicBezTo>
                    <a:pt x="422910" y="41910"/>
                    <a:pt x="416560" y="48260"/>
                    <a:pt x="407670" y="49530"/>
                  </a:cubicBezTo>
                  <a:cubicBezTo>
                    <a:pt x="402590" y="49530"/>
                    <a:pt x="397510" y="53340"/>
                    <a:pt x="392430" y="53340"/>
                  </a:cubicBezTo>
                  <a:cubicBezTo>
                    <a:pt x="388620" y="53340"/>
                    <a:pt x="386080" y="53340"/>
                    <a:pt x="382270" y="54610"/>
                  </a:cubicBezTo>
                  <a:cubicBezTo>
                    <a:pt x="377190" y="55880"/>
                    <a:pt x="372110" y="58420"/>
                    <a:pt x="365760" y="58420"/>
                  </a:cubicBezTo>
                  <a:cubicBezTo>
                    <a:pt x="358140" y="58420"/>
                    <a:pt x="351790" y="62230"/>
                    <a:pt x="344170" y="64770"/>
                  </a:cubicBezTo>
                  <a:cubicBezTo>
                    <a:pt x="336550" y="68580"/>
                    <a:pt x="330200" y="72390"/>
                    <a:pt x="322580" y="76200"/>
                  </a:cubicBezTo>
                  <a:cubicBezTo>
                    <a:pt x="317500" y="78740"/>
                    <a:pt x="312420" y="78740"/>
                    <a:pt x="306070" y="77470"/>
                  </a:cubicBezTo>
                  <a:cubicBezTo>
                    <a:pt x="302260" y="77470"/>
                    <a:pt x="299720" y="76200"/>
                    <a:pt x="297180" y="78740"/>
                  </a:cubicBezTo>
                  <a:lnTo>
                    <a:pt x="285750" y="86360"/>
                  </a:lnTo>
                  <a:cubicBezTo>
                    <a:pt x="280670" y="90170"/>
                    <a:pt x="276860" y="95250"/>
                    <a:pt x="273050" y="99060"/>
                  </a:cubicBezTo>
                  <a:cubicBezTo>
                    <a:pt x="267970" y="105410"/>
                    <a:pt x="265430" y="113030"/>
                    <a:pt x="257810" y="116840"/>
                  </a:cubicBezTo>
                  <a:cubicBezTo>
                    <a:pt x="256540" y="118110"/>
                    <a:pt x="255270" y="120650"/>
                    <a:pt x="254000" y="123190"/>
                  </a:cubicBezTo>
                  <a:cubicBezTo>
                    <a:pt x="252730" y="124460"/>
                    <a:pt x="252730" y="125730"/>
                    <a:pt x="251460" y="127000"/>
                  </a:cubicBezTo>
                  <a:cubicBezTo>
                    <a:pt x="247650" y="130810"/>
                    <a:pt x="243840" y="134620"/>
                    <a:pt x="241300" y="139700"/>
                  </a:cubicBezTo>
                  <a:cubicBezTo>
                    <a:pt x="238760" y="144780"/>
                    <a:pt x="232410" y="146050"/>
                    <a:pt x="229870" y="149860"/>
                  </a:cubicBezTo>
                  <a:cubicBezTo>
                    <a:pt x="226060" y="154940"/>
                    <a:pt x="218440" y="157480"/>
                    <a:pt x="213360" y="160020"/>
                  </a:cubicBezTo>
                  <a:cubicBezTo>
                    <a:pt x="205740" y="163830"/>
                    <a:pt x="199390" y="168910"/>
                    <a:pt x="195580" y="176530"/>
                  </a:cubicBezTo>
                  <a:cubicBezTo>
                    <a:pt x="195580" y="177800"/>
                    <a:pt x="195580" y="177800"/>
                    <a:pt x="194310" y="179070"/>
                  </a:cubicBezTo>
                  <a:cubicBezTo>
                    <a:pt x="185420" y="184150"/>
                    <a:pt x="176530" y="187960"/>
                    <a:pt x="167640" y="193040"/>
                  </a:cubicBezTo>
                  <a:cubicBezTo>
                    <a:pt x="161290" y="196850"/>
                    <a:pt x="153670" y="196850"/>
                    <a:pt x="147320" y="201930"/>
                  </a:cubicBezTo>
                  <a:cubicBezTo>
                    <a:pt x="144780" y="204470"/>
                    <a:pt x="140970" y="205740"/>
                    <a:pt x="137160" y="207010"/>
                  </a:cubicBezTo>
                  <a:cubicBezTo>
                    <a:pt x="129540" y="210820"/>
                    <a:pt x="121920" y="212090"/>
                    <a:pt x="116840" y="218440"/>
                  </a:cubicBezTo>
                  <a:cubicBezTo>
                    <a:pt x="110490" y="226060"/>
                    <a:pt x="101600" y="228600"/>
                    <a:pt x="95250" y="233680"/>
                  </a:cubicBezTo>
                  <a:cubicBezTo>
                    <a:pt x="86360" y="240030"/>
                    <a:pt x="77470" y="246380"/>
                    <a:pt x="68580" y="254000"/>
                  </a:cubicBezTo>
                  <a:cubicBezTo>
                    <a:pt x="63500" y="256540"/>
                    <a:pt x="58420" y="257810"/>
                    <a:pt x="53340" y="255270"/>
                  </a:cubicBezTo>
                  <a:cubicBezTo>
                    <a:pt x="50800" y="254000"/>
                    <a:pt x="48260" y="252730"/>
                    <a:pt x="46990" y="254000"/>
                  </a:cubicBezTo>
                  <a:cubicBezTo>
                    <a:pt x="41910" y="257810"/>
                    <a:pt x="35560" y="259080"/>
                    <a:pt x="29210" y="260350"/>
                  </a:cubicBezTo>
                  <a:cubicBezTo>
                    <a:pt x="27940" y="260350"/>
                    <a:pt x="26670" y="261620"/>
                    <a:pt x="25400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0"/>
                    <a:pt x="381000" y="2128520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0"/>
                  </a:cubicBezTo>
                  <a:cubicBezTo>
                    <a:pt x="426720" y="2125980"/>
                    <a:pt x="427990" y="2127250"/>
                    <a:pt x="429260" y="2125980"/>
                  </a:cubicBezTo>
                  <a:cubicBezTo>
                    <a:pt x="435610" y="2124710"/>
                    <a:pt x="440690" y="2122170"/>
                    <a:pt x="447040" y="2123440"/>
                  </a:cubicBezTo>
                  <a:cubicBezTo>
                    <a:pt x="452120" y="2124710"/>
                    <a:pt x="455930" y="2125980"/>
                    <a:pt x="461010" y="2127250"/>
                  </a:cubicBezTo>
                  <a:cubicBezTo>
                    <a:pt x="466090" y="2128520"/>
                    <a:pt x="469900" y="2129790"/>
                    <a:pt x="474980" y="2131060"/>
                  </a:cubicBezTo>
                  <a:cubicBezTo>
                    <a:pt x="481330" y="2132330"/>
                    <a:pt x="487680" y="2132330"/>
                    <a:pt x="492760" y="2133600"/>
                  </a:cubicBezTo>
                  <a:cubicBezTo>
                    <a:pt x="499110" y="2134870"/>
                    <a:pt x="502920" y="2139950"/>
                    <a:pt x="509270" y="2139950"/>
                  </a:cubicBezTo>
                  <a:cubicBezTo>
                    <a:pt x="515620" y="2139950"/>
                    <a:pt x="520700" y="2143760"/>
                    <a:pt x="527050" y="2146300"/>
                  </a:cubicBezTo>
                  <a:cubicBezTo>
                    <a:pt x="529590" y="2147570"/>
                    <a:pt x="532130" y="2147570"/>
                    <a:pt x="535940" y="2148840"/>
                  </a:cubicBezTo>
                  <a:cubicBezTo>
                    <a:pt x="543560" y="2150110"/>
                    <a:pt x="549910" y="2150110"/>
                    <a:pt x="557530" y="2151380"/>
                  </a:cubicBezTo>
                  <a:cubicBezTo>
                    <a:pt x="563880" y="2152650"/>
                    <a:pt x="570230" y="2155190"/>
                    <a:pt x="576580" y="2153920"/>
                  </a:cubicBezTo>
                  <a:cubicBezTo>
                    <a:pt x="586740" y="2152650"/>
                    <a:pt x="594360" y="2155190"/>
                    <a:pt x="603250" y="2157730"/>
                  </a:cubicBezTo>
                  <a:cubicBezTo>
                    <a:pt x="609600" y="2159000"/>
                    <a:pt x="614680" y="2162810"/>
                    <a:pt x="621030" y="2162810"/>
                  </a:cubicBezTo>
                  <a:cubicBezTo>
                    <a:pt x="628650" y="2164080"/>
                    <a:pt x="636270" y="2165350"/>
                    <a:pt x="641350" y="2170430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0"/>
                    <a:pt x="652780" y="2170430"/>
                    <a:pt x="656590" y="2171700"/>
                  </a:cubicBezTo>
                  <a:cubicBezTo>
                    <a:pt x="664210" y="2172970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0"/>
                    <a:pt x="1070610" y="2120900"/>
                  </a:cubicBezTo>
                  <a:cubicBezTo>
                    <a:pt x="1071880" y="2119630"/>
                    <a:pt x="1073150" y="2117090"/>
                    <a:pt x="1075690" y="2115820"/>
                  </a:cubicBezTo>
                  <a:cubicBezTo>
                    <a:pt x="1084580" y="2109470"/>
                    <a:pt x="1093470" y="2104390"/>
                    <a:pt x="1102360" y="2098040"/>
                  </a:cubicBezTo>
                  <a:cubicBezTo>
                    <a:pt x="1106170" y="2095500"/>
                    <a:pt x="1112520" y="2092960"/>
                    <a:pt x="1112520" y="2085340"/>
                  </a:cubicBezTo>
                  <a:cubicBezTo>
                    <a:pt x="1112520" y="2077720"/>
                    <a:pt x="1120140" y="2075180"/>
                    <a:pt x="1125220" y="2072640"/>
                  </a:cubicBezTo>
                  <a:cubicBezTo>
                    <a:pt x="1129030" y="2070100"/>
                    <a:pt x="1134110" y="2070100"/>
                    <a:pt x="1139190" y="2068830"/>
                  </a:cubicBezTo>
                  <a:cubicBezTo>
                    <a:pt x="1141730" y="2068830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0"/>
                  </a:cubicBezTo>
                  <a:cubicBezTo>
                    <a:pt x="1153160" y="2063750"/>
                    <a:pt x="1154430" y="2063750"/>
                    <a:pt x="1155700" y="2062480"/>
                  </a:cubicBezTo>
                  <a:cubicBezTo>
                    <a:pt x="1158240" y="2061210"/>
                    <a:pt x="1160780" y="2059940"/>
                    <a:pt x="1162050" y="2058670"/>
                  </a:cubicBezTo>
                  <a:lnTo>
                    <a:pt x="1169670" y="2058670"/>
                  </a:lnTo>
                  <a:cubicBezTo>
                    <a:pt x="1174750" y="2061210"/>
                    <a:pt x="1178560" y="2063750"/>
                    <a:pt x="1182370" y="2065020"/>
                  </a:cubicBezTo>
                  <a:cubicBezTo>
                    <a:pt x="1182370" y="2065020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0"/>
                  </a:cubicBezTo>
                  <a:cubicBezTo>
                    <a:pt x="1242060" y="2053590"/>
                    <a:pt x="1245870" y="2053590"/>
                    <a:pt x="1248410" y="2054860"/>
                  </a:cubicBezTo>
                  <a:cubicBezTo>
                    <a:pt x="1252220" y="2057400"/>
                    <a:pt x="1256030" y="2057400"/>
                    <a:pt x="1259840" y="2056130"/>
                  </a:cubicBezTo>
                  <a:cubicBezTo>
                    <a:pt x="1262380" y="2054860"/>
                    <a:pt x="1263650" y="2053590"/>
                    <a:pt x="1266190" y="2052320"/>
                  </a:cubicBezTo>
                  <a:cubicBezTo>
                    <a:pt x="1267460" y="2054860"/>
                    <a:pt x="1268730" y="2056130"/>
                    <a:pt x="1271270" y="2057400"/>
                  </a:cubicBezTo>
                  <a:cubicBezTo>
                    <a:pt x="1270000" y="2057400"/>
                    <a:pt x="1268730" y="2058670"/>
                    <a:pt x="1267460" y="2058670"/>
                  </a:cubicBezTo>
                  <a:cubicBezTo>
                    <a:pt x="1264920" y="2059940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0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0"/>
                  </a:lnTo>
                  <a:lnTo>
                    <a:pt x="1259840" y="2077720"/>
                  </a:lnTo>
                  <a:cubicBezTo>
                    <a:pt x="1262380" y="2071370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0"/>
                    <a:pt x="1275080" y="2075180"/>
                    <a:pt x="1276350" y="2076450"/>
                  </a:cubicBezTo>
                  <a:cubicBezTo>
                    <a:pt x="1277620" y="2077720"/>
                    <a:pt x="1278890" y="2077720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0"/>
                    <a:pt x="1330960" y="2071370"/>
                    <a:pt x="1333500" y="2076450"/>
                  </a:cubicBezTo>
                  <a:cubicBezTo>
                    <a:pt x="1333500" y="2076450"/>
                    <a:pt x="1334770" y="2077720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0"/>
                    <a:pt x="1416050" y="2094230"/>
                    <a:pt x="1421130" y="2087880"/>
                  </a:cubicBezTo>
                  <a:cubicBezTo>
                    <a:pt x="1421130" y="2089150"/>
                    <a:pt x="1419860" y="2090420"/>
                    <a:pt x="1419860" y="2091690"/>
                  </a:cubicBezTo>
                  <a:cubicBezTo>
                    <a:pt x="1421130" y="2091690"/>
                    <a:pt x="1421130" y="2092960"/>
                    <a:pt x="1422400" y="2092960"/>
                  </a:cubicBezTo>
                  <a:cubicBezTo>
                    <a:pt x="1424940" y="2094230"/>
                    <a:pt x="1432560" y="2095500"/>
                    <a:pt x="1433830" y="2092960"/>
                  </a:cubicBezTo>
                  <a:cubicBezTo>
                    <a:pt x="1435100" y="2089150"/>
                    <a:pt x="1437640" y="2090420"/>
                    <a:pt x="1438910" y="2090420"/>
                  </a:cubicBezTo>
                  <a:cubicBezTo>
                    <a:pt x="1440180" y="2091690"/>
                    <a:pt x="1440180" y="2094230"/>
                    <a:pt x="1441450" y="2096770"/>
                  </a:cubicBezTo>
                  <a:lnTo>
                    <a:pt x="1441450" y="2087880"/>
                  </a:lnTo>
                  <a:cubicBezTo>
                    <a:pt x="1443990" y="2090420"/>
                    <a:pt x="1445260" y="2091690"/>
                    <a:pt x="1446530" y="2094230"/>
                  </a:cubicBezTo>
                  <a:cubicBezTo>
                    <a:pt x="1447800" y="2095500"/>
                    <a:pt x="1447800" y="2096770"/>
                    <a:pt x="1447800" y="2098040"/>
                  </a:cubicBezTo>
                  <a:cubicBezTo>
                    <a:pt x="1446530" y="2098040"/>
                    <a:pt x="1445260" y="2098040"/>
                    <a:pt x="1443990" y="2099310"/>
                  </a:cubicBezTo>
                  <a:lnTo>
                    <a:pt x="1440180" y="2099310"/>
                  </a:lnTo>
                  <a:cubicBezTo>
                    <a:pt x="1443990" y="2101850"/>
                    <a:pt x="1442720" y="2108200"/>
                    <a:pt x="1447800" y="2105660"/>
                  </a:cubicBezTo>
                  <a:cubicBezTo>
                    <a:pt x="1449070" y="2104390"/>
                    <a:pt x="1450340" y="2101850"/>
                    <a:pt x="1451610" y="2100580"/>
                  </a:cubicBezTo>
                  <a:cubicBezTo>
                    <a:pt x="1451610" y="2101850"/>
                    <a:pt x="1452880" y="2104390"/>
                    <a:pt x="1452880" y="2105660"/>
                  </a:cubicBezTo>
                  <a:cubicBezTo>
                    <a:pt x="1454150" y="2105660"/>
                    <a:pt x="1455420" y="2105660"/>
                    <a:pt x="1456690" y="2106930"/>
                  </a:cubicBezTo>
                  <a:cubicBezTo>
                    <a:pt x="1459230" y="2110740"/>
                    <a:pt x="1463040" y="2109470"/>
                    <a:pt x="1466850" y="2110740"/>
                  </a:cubicBezTo>
                  <a:cubicBezTo>
                    <a:pt x="1469390" y="2110740"/>
                    <a:pt x="1470660" y="2113280"/>
                    <a:pt x="1471930" y="2114550"/>
                  </a:cubicBezTo>
                  <a:cubicBezTo>
                    <a:pt x="1473200" y="2117090"/>
                    <a:pt x="1474470" y="2119630"/>
                    <a:pt x="1478280" y="2119630"/>
                  </a:cubicBezTo>
                  <a:cubicBezTo>
                    <a:pt x="1480820" y="2119630"/>
                    <a:pt x="1483360" y="2122170"/>
                    <a:pt x="1485900" y="2124710"/>
                  </a:cubicBezTo>
                  <a:cubicBezTo>
                    <a:pt x="1489710" y="2127250"/>
                    <a:pt x="1493520" y="2132330"/>
                    <a:pt x="1497330" y="2134870"/>
                  </a:cubicBezTo>
                  <a:cubicBezTo>
                    <a:pt x="1503680" y="2138680"/>
                    <a:pt x="1510030" y="2143760"/>
                    <a:pt x="1517650" y="2142490"/>
                  </a:cubicBezTo>
                  <a:cubicBezTo>
                    <a:pt x="1521460" y="2142490"/>
                    <a:pt x="1525270" y="2145030"/>
                    <a:pt x="1529080" y="2145030"/>
                  </a:cubicBezTo>
                  <a:cubicBezTo>
                    <a:pt x="1532890" y="2145030"/>
                    <a:pt x="1537970" y="2145030"/>
                    <a:pt x="1543050" y="2143760"/>
                  </a:cubicBezTo>
                  <a:cubicBezTo>
                    <a:pt x="1543050" y="2147570"/>
                    <a:pt x="1543050" y="2148840"/>
                    <a:pt x="1546860" y="2148840"/>
                  </a:cubicBezTo>
                  <a:cubicBezTo>
                    <a:pt x="1549400" y="2148840"/>
                    <a:pt x="1551940" y="2148840"/>
                    <a:pt x="1554480" y="2150110"/>
                  </a:cubicBezTo>
                  <a:cubicBezTo>
                    <a:pt x="1562100" y="2150110"/>
                    <a:pt x="1568450" y="2153920"/>
                    <a:pt x="1576070" y="2152650"/>
                  </a:cubicBezTo>
                  <a:cubicBezTo>
                    <a:pt x="1578610" y="2152650"/>
                    <a:pt x="1581150" y="2153920"/>
                    <a:pt x="1583690" y="2155190"/>
                  </a:cubicBezTo>
                  <a:cubicBezTo>
                    <a:pt x="1591310" y="2157730"/>
                    <a:pt x="1596390" y="2164080"/>
                    <a:pt x="1605280" y="2162810"/>
                  </a:cubicBezTo>
                  <a:cubicBezTo>
                    <a:pt x="1606550" y="2162810"/>
                    <a:pt x="1609090" y="2162810"/>
                    <a:pt x="1610360" y="2164080"/>
                  </a:cubicBezTo>
                  <a:cubicBezTo>
                    <a:pt x="1612900" y="2166620"/>
                    <a:pt x="1614170" y="2165350"/>
                    <a:pt x="1615440" y="2164080"/>
                  </a:cubicBezTo>
                  <a:cubicBezTo>
                    <a:pt x="1617980" y="2162810"/>
                    <a:pt x="1620520" y="2161540"/>
                    <a:pt x="1621790" y="2162810"/>
                  </a:cubicBezTo>
                  <a:cubicBezTo>
                    <a:pt x="1626870" y="2164080"/>
                    <a:pt x="1633220" y="2165350"/>
                    <a:pt x="1638300" y="2166620"/>
                  </a:cubicBezTo>
                  <a:lnTo>
                    <a:pt x="1643380" y="2166620"/>
                  </a:lnTo>
                  <a:cubicBezTo>
                    <a:pt x="1647190" y="2165350"/>
                    <a:pt x="1652270" y="2164080"/>
                    <a:pt x="1656080" y="2164080"/>
                  </a:cubicBezTo>
                  <a:cubicBezTo>
                    <a:pt x="1662430" y="2162810"/>
                    <a:pt x="1668780" y="2162810"/>
                    <a:pt x="1675130" y="2162810"/>
                  </a:cubicBezTo>
                  <a:lnTo>
                    <a:pt x="1677670" y="2162810"/>
                  </a:lnTo>
                  <a:cubicBezTo>
                    <a:pt x="1686560" y="2160270"/>
                    <a:pt x="1696720" y="2157730"/>
                    <a:pt x="1705610" y="2155190"/>
                  </a:cubicBezTo>
                  <a:cubicBezTo>
                    <a:pt x="1711960" y="2153920"/>
                    <a:pt x="1718310" y="2152650"/>
                    <a:pt x="1725930" y="2151380"/>
                  </a:cubicBezTo>
                  <a:cubicBezTo>
                    <a:pt x="1733550" y="2150110"/>
                    <a:pt x="1739900" y="2147570"/>
                    <a:pt x="1747520" y="2146300"/>
                  </a:cubicBezTo>
                  <a:cubicBezTo>
                    <a:pt x="1750060" y="2146300"/>
                    <a:pt x="1752600" y="2146300"/>
                    <a:pt x="1756410" y="2145030"/>
                  </a:cubicBezTo>
                  <a:cubicBezTo>
                    <a:pt x="1766570" y="2143760"/>
                    <a:pt x="1776730" y="2139950"/>
                    <a:pt x="1786890" y="2145030"/>
                  </a:cubicBezTo>
                  <a:lnTo>
                    <a:pt x="1802130" y="2148840"/>
                  </a:lnTo>
                  <a:cubicBezTo>
                    <a:pt x="1808480" y="2150110"/>
                    <a:pt x="1813560" y="2153920"/>
                    <a:pt x="1819910" y="2153920"/>
                  </a:cubicBezTo>
                  <a:cubicBezTo>
                    <a:pt x="1821180" y="2153920"/>
                    <a:pt x="1823720" y="2155190"/>
                    <a:pt x="1824990" y="2155190"/>
                  </a:cubicBezTo>
                  <a:cubicBezTo>
                    <a:pt x="1832610" y="2157730"/>
                    <a:pt x="1838960" y="2164080"/>
                    <a:pt x="1847850" y="2161540"/>
                  </a:cubicBezTo>
                  <a:cubicBezTo>
                    <a:pt x="1851660" y="2160270"/>
                    <a:pt x="1858010" y="2162810"/>
                    <a:pt x="1861820" y="2164080"/>
                  </a:cubicBezTo>
                  <a:cubicBezTo>
                    <a:pt x="1865630" y="2165350"/>
                    <a:pt x="1869440" y="2165350"/>
                    <a:pt x="1873250" y="2166620"/>
                  </a:cubicBezTo>
                  <a:lnTo>
                    <a:pt x="1873250" y="2169160"/>
                  </a:lnTo>
                  <a:cubicBezTo>
                    <a:pt x="1880870" y="2169160"/>
                    <a:pt x="1888490" y="2170430"/>
                    <a:pt x="1896110" y="2166620"/>
                  </a:cubicBezTo>
                  <a:cubicBezTo>
                    <a:pt x="1898650" y="2165350"/>
                    <a:pt x="1899920" y="2164080"/>
                    <a:pt x="1902460" y="2164080"/>
                  </a:cubicBezTo>
                  <a:cubicBezTo>
                    <a:pt x="1907540" y="2162810"/>
                    <a:pt x="1913890" y="2162810"/>
                    <a:pt x="1918970" y="2165350"/>
                  </a:cubicBezTo>
                  <a:cubicBezTo>
                    <a:pt x="1922780" y="2166620"/>
                    <a:pt x="1929130" y="2165350"/>
                    <a:pt x="1932940" y="2162810"/>
                  </a:cubicBezTo>
                  <a:cubicBezTo>
                    <a:pt x="1938020" y="2160270"/>
                    <a:pt x="1944370" y="2161540"/>
                    <a:pt x="1949450" y="2161540"/>
                  </a:cubicBezTo>
                  <a:cubicBezTo>
                    <a:pt x="1954530" y="2161540"/>
                    <a:pt x="1958340" y="2162810"/>
                    <a:pt x="1963420" y="2161540"/>
                  </a:cubicBezTo>
                  <a:cubicBezTo>
                    <a:pt x="1974850" y="2160270"/>
                    <a:pt x="1985010" y="2156460"/>
                    <a:pt x="1997710" y="2157730"/>
                  </a:cubicBezTo>
                  <a:cubicBezTo>
                    <a:pt x="2002790" y="2157730"/>
                    <a:pt x="2007870" y="2159000"/>
                    <a:pt x="2012950" y="2157730"/>
                  </a:cubicBezTo>
                  <a:cubicBezTo>
                    <a:pt x="2023110" y="2156460"/>
                    <a:pt x="2030730" y="2160270"/>
                    <a:pt x="2038350" y="2165350"/>
                  </a:cubicBezTo>
                  <a:cubicBezTo>
                    <a:pt x="2044700" y="2170430"/>
                    <a:pt x="2052320" y="2174240"/>
                    <a:pt x="2059940" y="2178050"/>
                  </a:cubicBezTo>
                  <a:cubicBezTo>
                    <a:pt x="2065020" y="2180590"/>
                    <a:pt x="2072640" y="2175510"/>
                    <a:pt x="2072640" y="2169160"/>
                  </a:cubicBezTo>
                  <a:lnTo>
                    <a:pt x="2072640" y="2157730"/>
                  </a:lnTo>
                  <a:cubicBezTo>
                    <a:pt x="2072640" y="2124710"/>
                    <a:pt x="2072640" y="2092960"/>
                    <a:pt x="2073910" y="2059940"/>
                  </a:cubicBezTo>
                  <a:cubicBezTo>
                    <a:pt x="2073910" y="2037080"/>
                    <a:pt x="2075180" y="2014220"/>
                    <a:pt x="2075180" y="1990090"/>
                  </a:cubicBezTo>
                  <a:cubicBezTo>
                    <a:pt x="2075180" y="1964690"/>
                    <a:pt x="2073910" y="447040"/>
                    <a:pt x="2073910" y="421640"/>
                  </a:cubicBezTo>
                  <a:cubicBezTo>
                    <a:pt x="2081530" y="410210"/>
                    <a:pt x="2078990" y="401320"/>
                    <a:pt x="2085340" y="394970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3"/>
              <a:stretch>
                <a:fillRect l="-24479" r="-2447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04508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08EEFD02-280E-61C8-C5F4-52B23F7BB457}"/>
              </a:ext>
            </a:extLst>
          </p:cNvPr>
          <p:cNvSpPr/>
          <p:nvPr/>
        </p:nvSpPr>
        <p:spPr>
          <a:xfrm>
            <a:off x="-76200" y="7980384"/>
            <a:ext cx="18440400" cy="3623174"/>
          </a:xfrm>
          <a:custGeom>
            <a:avLst/>
            <a:gdLst/>
            <a:ahLst/>
            <a:cxnLst/>
            <a:rect l="l" t="t" r="r" b="b"/>
            <a:pathLst>
              <a:path w="13168693" h="3623174">
                <a:moveTo>
                  <a:pt x="0" y="0"/>
                </a:moveTo>
                <a:lnTo>
                  <a:pt x="13168693" y="0"/>
                </a:lnTo>
                <a:lnTo>
                  <a:pt x="13168693" y="3623175"/>
                </a:lnTo>
                <a:lnTo>
                  <a:pt x="0" y="3623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600200" y="495029"/>
            <a:ext cx="13792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1364126"/>
            <a:ext cx="1624784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Miêu tả nhân vật chủ yếu qua cử chỉ, hành động, lời nói. </a:t>
            </a:r>
            <a:endParaRPr lang="en-US" sz="4200" dirty="0">
              <a:solidFill>
                <a:prstClr val="black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Sử dụng ngôn ngữ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thoại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mộc mạc, bình dị, gần với lời nói thông thường, mang màu sắc Nam bộ rõ nét</a:t>
            </a:r>
            <a:r>
              <a:rPr lang="en-US" sz="4200" dirty="0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447800" y="4448923"/>
            <a:ext cx="137922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524500"/>
            <a:ext cx="16247844" cy="2884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Khắc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Vân Tiên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Nguyệt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Nga.</a:t>
            </a:r>
          </a:p>
          <a:p>
            <a:pPr algn="just" defTabSz="1371600">
              <a:lnSpc>
                <a:spcPct val="15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vọng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115132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22840" y="-1409701"/>
            <a:ext cx="16076440" cy="46537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2567" y="5077964"/>
            <a:ext cx="6722973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98056" y="5077964"/>
            <a:ext cx="6997112" cy="530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cầm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quân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Chiểu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vĩnh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viễn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685800" marR="0" lvl="0" indent="-685800" algn="just" defTabSz="1066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Char char="-"/>
              <a:tabLst/>
              <a:defRPr/>
            </a:pP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people in costume&#10;&#10;Description automatically generated with low confidence">
            <a:extLst>
              <a:ext uri="{FF2B5EF4-FFF2-40B4-BE49-F238E27FC236}">
                <a16:creationId xmlns:a16="http://schemas.microsoft.com/office/drawing/2014/main" id="{317DDFE7-6CBC-47A2-8E24-E613841EC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 b="12077"/>
          <a:stretch/>
        </p:blipFill>
        <p:spPr>
          <a:xfrm>
            <a:off x="7518077" y="3877046"/>
            <a:ext cx="2947442" cy="2949372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515176" y="515485"/>
            <a:ext cx="1339552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371600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#9Slide06 SVNJonitha Script" panose="02000000000000000000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TÌM NHỮNG ĐIỂM GIỐNG VÀ KHÁC NHAU GIỮA </a:t>
            </a:r>
          </a:p>
          <a:p>
            <a:pPr lvl="0" algn="ctr" defTabSz="1371600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#9Slide06 SVNJonitha Script" panose="02000000000000000000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LỤC VÂN TIÊN VÀ TÁC GIẢ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00" y="3895653"/>
            <a:ext cx="39581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6600" dirty="0">
                <a:latin typeface="#9Slide05 FS Blonde Script" panose="03000503000000000000" pitchFamily="65" charset="0"/>
                <a:cs typeface="Times New Roman" pitchFamily="18" charset="0"/>
              </a:rPr>
              <a:t>* Giống nhau</a:t>
            </a:r>
            <a:endParaRPr lang="en-US" sz="66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13266" y="3918687"/>
            <a:ext cx="36695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6600" dirty="0">
                <a:latin typeface="#9Slide05 FS Blonde Script" panose="03000503000000000000" pitchFamily="65" charset="0"/>
                <a:cs typeface="Times New Roman" pitchFamily="18" charset="0"/>
              </a:rPr>
              <a:t>* Khác nhau</a:t>
            </a:r>
            <a:endParaRPr lang="en-US" sz="6600" dirty="0"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90500"/>
            <a:ext cx="9144000" cy="10556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i="1" dirty="0">
                <a:latin typeface="+mj-lt"/>
              </a:rPr>
              <a:t>Vân Tiên ghé lại bên đàng,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Bẻ cây làm gậy, nhằm làng xông vô.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Kêu rằng: “Bớ đảng hung đồ!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Chớ quen làm thói hồ đồ hại dân.”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Phong Lai mặt đỏ phừng phừng: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“Thằng nào dám tới lẫy lừng vào đây.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Trước gây việc dữ tại mầy,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Truyền quân bốn phía phủ vây bịt bùng.”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Vân Tiên tả đột hữu xông,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Khác nào Triệu Tử phá vòng Đương Dang.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Lâu la bốn phía vỡ tan,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Đều quăng gươm giáo tìm đàng chạy ngay.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Phong Lai trở chẳng kịp tay,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Bị Tiên một gậy thác rày thân vong.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Dẹp rồi lũ kiến chòm ong,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Hỏi: “Ai than khóc ở trong xe này?”</a:t>
            </a:r>
            <a:br>
              <a:rPr lang="vi-VN" sz="4000" dirty="0">
                <a:latin typeface="+mj-lt"/>
              </a:rPr>
            </a:br>
            <a:endParaRPr lang="vi-VN" sz="4000" b="0" i="0" dirty="0"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0" y="-419100"/>
            <a:ext cx="9144000" cy="10556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Thưa rằng: “Tôi thiệt người ngay,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Sa cơ nên mới lầm tay hung đồ.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Trong xe chật hẹp khôn phô,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Cúi đầu trăm lạy, cứu cô tôi cùng.”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Vân Tiên nghe nói động lòng,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Đáp rằng: “Ta đã trừ dòng lâu la.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Khoan khoan ngồi đó chớ ra,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Nàng là phận gái, ta là phận trai.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Tiểu thư con gái nhà ai,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Đi đâu nên nỗi mang tai bất kỳ.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Chẳng hay tên họ là chi?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Khuê môn phận gái việc gì đến đây?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Trước sau chưa hãn dạ nầy,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Hai nàng ai tớ, ai thầy nói ra?”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Thưa rằng: “Tôi Kiều Nguyệt Nga,</a:t>
            </a:r>
            <a:br>
              <a:rPr lang="vi-VN" sz="4000" dirty="0">
                <a:latin typeface="+mj-lt"/>
              </a:rPr>
            </a:br>
            <a:r>
              <a:rPr lang="vi-VN" sz="4000" i="1" dirty="0">
                <a:latin typeface="+mj-lt"/>
              </a:rPr>
              <a:t>Con này tì tất tên là Kim Liên.</a:t>
            </a:r>
            <a:endParaRPr lang="vi-VN" sz="4000" b="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540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70870"/>
            <a:ext cx="9144000" cy="93256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Quê nhà ở quận Tây Xuyên,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Cha làm tri phủ ở miền Hà Khê.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Sai quân đem bức thư về,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Rước tôi qua đó định bề nghi gia.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Làm con đâu dám cãi cha,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Ví dầu ngàn dặm đàng xa cũng đành!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Chẳng qua là sự bất bình,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Hay vầy cũng chẳng đăng trình làm chi.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Lâm nguy chẳng gặp giải nguy,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Tiết trăm năm cũng bỏ đi một hồi.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Trước xe quân tử tạm ngồi,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Xin cho tiện thiếp lạy rồi sẽ thưa: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Chút tôi liễu yếu đào thơ,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Giữa đường lâm phải bụi dơ đã phần.</a:t>
            </a:r>
            <a:b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0" y="161270"/>
            <a:ext cx="9144000" cy="99411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 Khê qua đó cũng gần,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Xin theo cùng thiếp đền ơn cho chàng.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 đây đương lúc giữa đàng,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 tiền không có, bạc vàng cũng không.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Gẫm câu báo đức thù công,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 chi cho phỉ tấm lòng cùng ngươi.”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Vân Tiên nghe nói liền cười: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“Làm ơn há dễ trông người trả ơn.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 đà rõ đặng nguồn cơn,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 ai tính thiệt so hơn làm gì?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 câu kiến ngãi bất vi,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người thế ấy cũng phi anh hùng.”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(Theo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Truyện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ục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Vân Tiên,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Đình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Chiểu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Toàn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I, NXB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Trung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chuyên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Hà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, 1980)</a:t>
            </a:r>
            <a:endParaRPr kumimoji="0" lang="vi-VN" sz="4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886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80AD1A-28F9-5DA3-6B8F-BCA4B382B5B3}"/>
              </a:ext>
            </a:extLst>
          </p:cNvPr>
          <p:cNvGrpSpPr/>
          <p:nvPr/>
        </p:nvGrpSpPr>
        <p:grpSpPr>
          <a:xfrm>
            <a:off x="8001000" y="3086100"/>
            <a:ext cx="11429999" cy="8115300"/>
            <a:chOff x="4495800" y="2757647"/>
            <a:chExt cx="11429999" cy="81153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5764B89-5798-3C64-1CED-626BDEF35C75}"/>
                </a:ext>
              </a:extLst>
            </p:cNvPr>
            <p:cNvSpPr/>
            <p:nvPr/>
          </p:nvSpPr>
          <p:spPr>
            <a:xfrm>
              <a:off x="4495800" y="2757647"/>
              <a:ext cx="11429999" cy="8115300"/>
            </a:xfrm>
            <a:custGeom>
              <a:avLst/>
              <a:gdLst/>
              <a:ahLst/>
              <a:cxnLst/>
              <a:rect l="l" t="t" r="r" b="b"/>
              <a:pathLst>
                <a:path w="4901950" h="3584551">
                  <a:moveTo>
                    <a:pt x="0" y="0"/>
                  </a:moveTo>
                  <a:lnTo>
                    <a:pt x="4901951" y="0"/>
                  </a:lnTo>
                  <a:lnTo>
                    <a:pt x="4901951" y="3584551"/>
                  </a:lnTo>
                  <a:lnTo>
                    <a:pt x="0" y="3584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1112CE-55E2-452E-0D68-505FDCEB60EB}"/>
                </a:ext>
              </a:extLst>
            </p:cNvPr>
            <p:cNvSpPr/>
            <p:nvPr/>
          </p:nvSpPr>
          <p:spPr>
            <a:xfrm>
              <a:off x="6019800" y="3162300"/>
              <a:ext cx="3124200" cy="3457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7200" b="1" dirty="0" err="1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7200" b="1" dirty="0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7200" b="1" dirty="0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C00000"/>
                  </a:solidFill>
                  <a:latin typeface="#9Slide07 Iciel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endParaRPr lang="en-US" sz="7200" b="1" i="1" dirty="0">
                <a:solidFill>
                  <a:srgbClr val="C00000"/>
                </a:solidFill>
                <a:latin typeface="#9Slide07 IcielSoup of Justice" pitchFamily="2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4F3F4B-2721-3FD3-E2F6-F5A93D626F3F}"/>
              </a:ext>
            </a:extLst>
          </p:cNvPr>
          <p:cNvSpPr txBox="1"/>
          <p:nvPr/>
        </p:nvSpPr>
        <p:spPr>
          <a:xfrm>
            <a:off x="990600" y="3190953"/>
            <a:ext cx="70104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một đoạn văn bản có chú thích quan trọng.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học sinh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hóm sẽ đóng vai là một chú thích, trình bày về ý nghĩa,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dung…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Tác giả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66" y="0"/>
            <a:ext cx="7625135" cy="1028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74943" y="3009900"/>
            <a:ext cx="8049977" cy="13619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6 SVNJonitha Script" panose="02000000000000000000" pitchFamily="2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F64D18-DE24-45A3-B21F-D9B650AB2832}"/>
              </a:ext>
            </a:extLst>
          </p:cNvPr>
          <p:cNvSpPr txBox="1"/>
          <p:nvPr/>
        </p:nvSpPr>
        <p:spPr>
          <a:xfrm>
            <a:off x="1066898" y="4755555"/>
            <a:ext cx="8686701" cy="395202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/>
          <a:p>
            <a:pPr marL="0" marR="0" lvl="0" indent="0" algn="just" defTabSz="13716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comments,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tin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49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87536" y="2393635"/>
            <a:ext cx="333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043240" y="4626118"/>
            <a:ext cx="3339548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1859</a:t>
            </a:r>
          </a:p>
        </p:txBody>
      </p:sp>
      <p:sp>
        <p:nvSpPr>
          <p:cNvPr id="14" name="Rectangle 38">
            <a:extLst>
              <a:ext uri="{FF2B5EF4-FFF2-40B4-BE49-F238E27FC236}">
                <a16:creationId xmlns:a16="http://schemas.microsoft.com/office/drawing/2014/main" id="{B5DF694F-0D05-40F5-8A43-F932289B2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79" y="6671956"/>
            <a:ext cx="162513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- 1849 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6DCA6-633C-4F10-83D6-3FE48B801A63}"/>
              </a:ext>
            </a:extLst>
          </p:cNvPr>
          <p:cNvSpPr txBox="1"/>
          <p:nvPr/>
        </p:nvSpPr>
        <p:spPr>
          <a:xfrm>
            <a:off x="1043240" y="5575168"/>
            <a:ext cx="4916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- 1843 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Đỗ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Tú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38">
            <a:extLst>
              <a:ext uri="{FF2B5EF4-FFF2-40B4-BE49-F238E27FC236}">
                <a16:creationId xmlns:a16="http://schemas.microsoft.com/office/drawing/2014/main" id="{910D28A1-25D8-4FA8-9DDF-C166DECAC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240" y="7768744"/>
            <a:ext cx="1757367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Gia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79" y="1362898"/>
            <a:ext cx="8269374" cy="46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 animBg="1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C68962-3342-443B-AA60-9B716795CB96}"/>
              </a:ext>
            </a:extLst>
          </p:cNvPr>
          <p:cNvSpPr txBox="1"/>
          <p:nvPr/>
        </p:nvSpPr>
        <p:spPr>
          <a:xfrm>
            <a:off x="1287536" y="2393635"/>
            <a:ext cx="3339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11589" y="3662375"/>
            <a:ext cx="3029678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1859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6B922-F1AA-4AC9-BE6F-5C082E082E11}"/>
              </a:ext>
            </a:extLst>
          </p:cNvPr>
          <p:cNvSpPr txBox="1"/>
          <p:nvPr/>
        </p:nvSpPr>
        <p:spPr>
          <a:xfrm>
            <a:off x="1111589" y="4705951"/>
            <a:ext cx="134141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chống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BF820-8119-4F0A-BD26-D1D3005E5451}"/>
              </a:ext>
            </a:extLst>
          </p:cNvPr>
          <p:cNvSpPr txBox="1"/>
          <p:nvPr/>
        </p:nvSpPr>
        <p:spPr>
          <a:xfrm>
            <a:off x="1111589" y="5612290"/>
            <a:ext cx="131756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7860F-2A37-4341-BDFF-75E7B0439977}"/>
              </a:ext>
            </a:extLst>
          </p:cNvPr>
          <p:cNvSpPr txBox="1"/>
          <p:nvPr/>
        </p:nvSpPr>
        <p:spPr>
          <a:xfrm>
            <a:off x="1111591" y="6451412"/>
            <a:ext cx="103946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dỗ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67">
            <a:extLst>
              <a:ext uri="{FF2B5EF4-FFF2-40B4-BE49-F238E27FC236}">
                <a16:creationId xmlns:a16="http://schemas.microsoft.com/office/drawing/2014/main" id="{3EB9AB0A-394C-4C52-A23B-3B999434357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95995" y="8120224"/>
            <a:ext cx="3515496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371600"/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5C382-5102-4F74-936D-102B887DB463}"/>
              </a:ext>
            </a:extLst>
          </p:cNvPr>
          <p:cNvSpPr txBox="1"/>
          <p:nvPr/>
        </p:nvSpPr>
        <p:spPr>
          <a:xfrm>
            <a:off x="1195995" y="8998326"/>
            <a:ext cx="125200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 Tri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Tre)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tang 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2E1B0E10-A408-8334-F2E9-2294070719C3}"/>
              </a:ext>
            </a:extLst>
          </p:cNvPr>
          <p:cNvGrpSpPr/>
          <p:nvPr/>
        </p:nvGrpSpPr>
        <p:grpSpPr>
          <a:xfrm>
            <a:off x="11794198" y="1912536"/>
            <a:ext cx="6701996" cy="6916875"/>
            <a:chOff x="0" y="0"/>
            <a:chExt cx="7313180" cy="7547654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0326CB70-46D5-D4AC-D4D3-AACD01CE657F}"/>
                </a:ext>
              </a:extLst>
            </p:cNvPr>
            <p:cNvSpPr/>
            <p:nvPr/>
          </p:nvSpPr>
          <p:spPr>
            <a:xfrm>
              <a:off x="0" y="0"/>
              <a:ext cx="7313180" cy="7547660"/>
            </a:xfrm>
            <a:custGeom>
              <a:avLst/>
              <a:gdLst/>
              <a:ahLst/>
              <a:cxnLst/>
              <a:rect l="l" t="t" r="r" b="b"/>
              <a:pathLst>
                <a:path w="7313180" h="7547660">
                  <a:moveTo>
                    <a:pt x="0" y="0"/>
                  </a:moveTo>
                  <a:lnTo>
                    <a:pt x="7313180" y="0"/>
                  </a:lnTo>
                  <a:lnTo>
                    <a:pt x="7313180" y="7547660"/>
                  </a:lnTo>
                  <a:lnTo>
                    <a:pt x="0" y="7547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653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11134</TotalTime>
  <Words>2839</Words>
  <Application>Microsoft Macintosh PowerPoint</Application>
  <PresentationFormat>Custom</PresentationFormat>
  <Paragraphs>241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#9Slide07 SVNDessert Menu Scrip</vt:lpstr>
      <vt:lpstr>Calibri Light</vt:lpstr>
      <vt:lpstr>#9Slide05 FS Blonde Script</vt:lpstr>
      <vt:lpstr>#9Slide05 Brannboll Ny</vt:lpstr>
      <vt:lpstr>Calibri</vt:lpstr>
      <vt:lpstr>#9Slide05 Agile Script Calligra</vt:lpstr>
      <vt:lpstr>#9Slide05 Hummingbird</vt:lpstr>
      <vt:lpstr>#9Slide06 SVNJonitha Script</vt:lpstr>
      <vt:lpstr>#9Slide07 IcielSoup of Justice</vt:lpstr>
      <vt:lpstr>Times New Roman</vt:lpstr>
      <vt:lpstr>Arial</vt:lpstr>
      <vt:lpstr>#9Slide05 SVNBistro Script</vt:lpstr>
      <vt:lpstr>#9Slide04 Rokkitt Bold</vt:lpstr>
      <vt:lpstr>Office Theme</vt:lpstr>
      <vt:lpstr>1_Office Theme</vt:lpstr>
      <vt:lpstr>4_Office Theme</vt:lpstr>
      <vt:lpstr>5_Office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cp:lastModifiedBy>Microsoft Office User</cp:lastModifiedBy>
  <cp:revision>99</cp:revision>
  <dcterms:created xsi:type="dcterms:W3CDTF">2006-08-16T00:00:00Z</dcterms:created>
  <dcterms:modified xsi:type="dcterms:W3CDTF">2025-03-17T14:37:01Z</dcterms:modified>
  <dc:identifier>DAFqk0XwARU</dc:identifier>
</cp:coreProperties>
</file>