
<file path=[Content_Types].xml><?xml version="1.0" encoding="utf-8"?>
<Types xmlns="http://schemas.openxmlformats.org/package/2006/content-types">
  <Default Extension="jpeg" ContentType="image/jpeg"/>
  <Default Extension="JPG" ContentType="image/.jpg"/>
  <Default Extension="tiff" ContentType="image/tiff"/>
  <Default Extension="png" ContentType="image/png"/>
  <Default Extension="wdp" ContentType="image/vnd.ms-photo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.xml" ContentType="application/vnd.openxmlformats-officedocument.presentationml.slide+xml"/>
  <Override PartName="/ppt/slides/slide30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sldIdLst>
    <p:sldId id="271" r:id="rId3"/>
    <p:sldId id="749" r:id="rId5"/>
    <p:sldId id="389" r:id="rId6"/>
    <p:sldId id="531" r:id="rId7"/>
    <p:sldId id="436" r:id="rId8"/>
    <p:sldId id="700" r:id="rId9"/>
    <p:sldId id="622" r:id="rId10"/>
    <p:sldId id="750" r:id="rId11"/>
    <p:sldId id="751" r:id="rId12"/>
    <p:sldId id="599" r:id="rId13"/>
    <p:sldId id="776" r:id="rId14"/>
    <p:sldId id="777" r:id="rId15"/>
    <p:sldId id="778" r:id="rId16"/>
    <p:sldId id="456" r:id="rId17"/>
    <p:sldId id="779" r:id="rId18"/>
    <p:sldId id="725" r:id="rId19"/>
    <p:sldId id="780" r:id="rId20"/>
    <p:sldId id="781" r:id="rId21"/>
    <p:sldId id="668" r:id="rId22"/>
    <p:sldId id="782" r:id="rId23"/>
    <p:sldId id="783" r:id="rId24"/>
    <p:sldId id="784" r:id="rId25"/>
    <p:sldId id="298" r:id="rId26"/>
    <p:sldId id="742" r:id="rId27"/>
    <p:sldId id="610" r:id="rId28"/>
    <p:sldId id="795" r:id="rId29"/>
    <p:sldId id="796" r:id="rId30"/>
    <p:sldId id="314" r:id="rId31"/>
    <p:sldId id="330" r:id="rId32"/>
    <p:sldId id="350" r:id="rId3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22" userDrawn="1">
          <p15:clr>
            <a:srgbClr val="A4A3A4"/>
          </p15:clr>
        </p15:guide>
        <p15:guide id="2" pos="3839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BFFDC"/>
    <a:srgbClr val="D0F5BE"/>
    <a:srgbClr val="98EECC"/>
    <a:srgbClr val="FFCCCC"/>
    <a:srgbClr val="FFEECC"/>
    <a:srgbClr val="9ED2BE"/>
    <a:srgbClr val="C8E4B2"/>
    <a:srgbClr val="CAEDFF"/>
    <a:srgbClr val="FFC7EA"/>
    <a:srgbClr val="FBF0B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755" autoAdjust="0"/>
    <p:restoredTop sz="94660"/>
  </p:normalViewPr>
  <p:slideViewPr>
    <p:cSldViewPr snapToGrid="0" showGuides="1">
      <p:cViewPr>
        <p:scale>
          <a:sx n="25" d="100"/>
          <a:sy n="25" d="100"/>
        </p:scale>
        <p:origin x="2368" y="772"/>
      </p:cViewPr>
      <p:guideLst>
        <p:guide orient="horz" pos="2122"/>
        <p:guide pos="3839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notesMaster" Target="notesMasters/notesMaster1.xml"/><Relationship Id="rId36" Type="http://schemas.openxmlformats.org/officeDocument/2006/relationships/tableStyles" Target="tableStyles.xml"/><Relationship Id="rId35" Type="http://schemas.openxmlformats.org/officeDocument/2006/relationships/viewProps" Target="viewProps.xml"/><Relationship Id="rId34" Type="http://schemas.openxmlformats.org/officeDocument/2006/relationships/presProps" Target="presProps.xml"/><Relationship Id="rId33" Type="http://schemas.openxmlformats.org/officeDocument/2006/relationships/slide" Target="slides/slide30.xml"/><Relationship Id="rId32" Type="http://schemas.openxmlformats.org/officeDocument/2006/relationships/slide" Target="slides/slide29.xml"/><Relationship Id="rId31" Type="http://schemas.openxmlformats.org/officeDocument/2006/relationships/slide" Target="slides/slide28.xml"/><Relationship Id="rId30" Type="http://schemas.openxmlformats.org/officeDocument/2006/relationships/slide" Target="slides/slide27.xml"/><Relationship Id="rId3" Type="http://schemas.openxmlformats.org/officeDocument/2006/relationships/slide" Target="slides/slide1.xml"/><Relationship Id="rId29" Type="http://schemas.openxmlformats.org/officeDocument/2006/relationships/slide" Target="slides/slide26.xml"/><Relationship Id="rId28" Type="http://schemas.openxmlformats.org/officeDocument/2006/relationships/slide" Target="slides/slide25.xml"/><Relationship Id="rId27" Type="http://schemas.openxmlformats.org/officeDocument/2006/relationships/slide" Target="slides/slide24.xml"/><Relationship Id="rId26" Type="http://schemas.openxmlformats.org/officeDocument/2006/relationships/slide" Target="slides/slide23.xml"/><Relationship Id="rId25" Type="http://schemas.openxmlformats.org/officeDocument/2006/relationships/slide" Target="slides/slide22.xml"/><Relationship Id="rId24" Type="http://schemas.openxmlformats.org/officeDocument/2006/relationships/slide" Target="slides/slide21.xml"/><Relationship Id="rId23" Type="http://schemas.openxmlformats.org/officeDocument/2006/relationships/slide" Target="slides/slide20.xml"/><Relationship Id="rId22" Type="http://schemas.openxmlformats.org/officeDocument/2006/relationships/slide" Target="slides/slide19.xml"/><Relationship Id="rId21" Type="http://schemas.openxmlformats.org/officeDocument/2006/relationships/slide" Target="slides/slide18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0280945-BB74-47ED-919A-9C361166EB61}" type="datetimeFigureOut">
              <a:rPr lang="en-US" smtClean="0"/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B62FB90-C021-40C3-ACC1-60A35BBA1602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2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4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5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6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7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8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9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0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3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4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5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6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8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9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9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0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9pPr>
          </a:lstStyle>
          <a:p>
            <a:fld id="{92EBE136-8EDE-4537-BBD6-766486C6EA7C}" type="slidenum">
              <a:rPr lang="en-GB" altLang="en-US" sz="1200">
                <a:latin typeface="Arial" panose="020B0604020202020204" pitchFamily="34" charset="0"/>
              </a:rPr>
            </a:fld>
            <a:endParaRPr lang="en-GB" altLang="en-US" sz="1200">
              <a:latin typeface="Arial" panose="020B0604020202020204" pitchFamily="34" charset="0"/>
            </a:endParaRPr>
          </a:p>
        </p:txBody>
      </p:sp>
      <p:sp>
        <p:nvSpPr>
          <p:cNvPr id="4099" name="Rectangle 2"/>
          <p:cNvSpPr>
            <a:spLocks noRot="1" noChangeArrowheads="1" noTextEdit="1"/>
          </p:cNvSpPr>
          <p:nvPr>
            <p:ph type="sldImg"/>
          </p:nvPr>
        </p:nvSpPr>
        <p:spPr/>
      </p:sp>
      <p:sp>
        <p:nvSpPr>
          <p:cNvPr id="410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GB" altLang="en-US" smtClean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526A92-8AAF-4BF0-85FE-B336BF0F8D2D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AF2F91-6C79-4775-9E01-5F8EDCA63F89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1.xml"/><Relationship Id="rId5" Type="http://schemas.openxmlformats.org/officeDocument/2006/relationships/slideLayout" Target="../slideLayouts/slideLayout7.xml"/><Relationship Id="rId4" Type="http://schemas.openxmlformats.org/officeDocument/2006/relationships/image" Target="../media/image4.png"/><Relationship Id="rId3" Type="http://schemas.microsoft.com/office/2007/relationships/hdphoto" Target="../media/image3.wdp"/><Relationship Id="rId2" Type="http://schemas.openxmlformats.org/officeDocument/2006/relationships/image" Target="../media/image2.png"/><Relationship Id="rId1" Type="http://schemas.openxmlformats.org/officeDocument/2006/relationships/image" Target="../media/image1.tiff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openxmlformats.org/officeDocument/2006/relationships/image" Target="../media/image4.png"/><Relationship Id="rId2" Type="http://schemas.microsoft.com/office/2007/relationships/hdphoto" Target="../media/image3.wdp"/><Relationship Id="rId1" Type="http://schemas.openxmlformats.org/officeDocument/2006/relationships/image" Target="../media/image2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2.xml"/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6.png"/><Relationship Id="rId1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openxmlformats.org/officeDocument/2006/relationships/image" Target="../media/image4.png"/><Relationship Id="rId2" Type="http://schemas.microsoft.com/office/2007/relationships/hdphoto" Target="../media/image3.wdp"/><Relationship Id="rId1" Type="http://schemas.openxmlformats.org/officeDocument/2006/relationships/image" Target="../media/image2.png"/></Relationships>
</file>

<file path=ppt/slides/_rels/slide23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9.xml"/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0.png"/><Relationship Id="rId1" Type="http://schemas.openxmlformats.org/officeDocument/2006/relationships/image" Target="../media/image9.png"/></Relationships>
</file>

<file path=ppt/slides/_rels/slide24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20.xml"/><Relationship Id="rId3" Type="http://schemas.openxmlformats.org/officeDocument/2006/relationships/slideLayout" Target="../slideLayouts/slideLayout4.xml"/><Relationship Id="rId2" Type="http://schemas.openxmlformats.org/officeDocument/2006/relationships/image" Target="../media/image10.png"/><Relationship Id="rId1" Type="http://schemas.openxmlformats.org/officeDocument/2006/relationships/image" Target="../media/image9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openxmlformats.org/officeDocument/2006/relationships/image" Target="../media/image4.png"/><Relationship Id="rId2" Type="http://schemas.microsoft.com/office/2007/relationships/hdphoto" Target="../media/image3.wdp"/><Relationship Id="rId1" Type="http://schemas.openxmlformats.org/officeDocument/2006/relationships/image" Target="../media/image2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3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1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4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7.pn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3.tiff"/></Relationships>
</file>

<file path=ppt/slides/_rels/slide4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openxmlformats.org/officeDocument/2006/relationships/image" Target="../media/image4.png"/><Relationship Id="rId2" Type="http://schemas.microsoft.com/office/2007/relationships/hdphoto" Target="../media/image3.wdp"/><Relationship Id="rId1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9" name="Group 8"/>
          <p:cNvGrpSpPr/>
          <p:nvPr/>
        </p:nvGrpSpPr>
        <p:grpSpPr>
          <a:xfrm>
            <a:off x="2573655" y="8009017"/>
            <a:ext cx="787400" cy="709295"/>
            <a:chOff x="2180974" y="148629"/>
            <a:chExt cx="712319" cy="709214"/>
          </a:xfrm>
        </p:grpSpPr>
        <p:sp>
          <p:nvSpPr>
            <p:cNvPr id="10" name="Oval 9"/>
            <p:cNvSpPr/>
            <p:nvPr/>
          </p:nvSpPr>
          <p:spPr>
            <a:xfrm>
              <a:off x="2180974" y="148629"/>
              <a:ext cx="712319" cy="709214"/>
            </a:xfrm>
            <a:prstGeom prst="ellipse">
              <a:avLst/>
            </a:prstGeom>
            <a:solidFill>
              <a:srgbClr val="77ADC0"/>
            </a:solidFill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en-GB" u="sng">
                <a:solidFill>
                  <a:schemeClr val="tx1"/>
                </a:solidFill>
              </a:endParaRPr>
            </a:p>
          </p:txBody>
        </p:sp>
        <p:sp>
          <p:nvSpPr>
            <p:cNvPr id="11" name="Chord 10"/>
            <p:cNvSpPr/>
            <p:nvPr/>
          </p:nvSpPr>
          <p:spPr>
            <a:xfrm rot="4088942">
              <a:off x="2197459" y="160739"/>
              <a:ext cx="676824" cy="685834"/>
            </a:xfrm>
            <a:prstGeom prst="chord">
              <a:avLst>
                <a:gd name="adj1" fmla="val 2761841"/>
                <a:gd name="adj2" fmla="val 16200000"/>
              </a:avLst>
            </a:prstGeom>
            <a:solidFill>
              <a:srgbClr val="0087B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en-GB" u="sng">
                <a:solidFill>
                  <a:schemeClr val="tx1"/>
                </a:solidFill>
              </a:endParaRPr>
            </a:p>
          </p:txBody>
        </p:sp>
      </p:grpSp>
      <p:sp>
        <p:nvSpPr>
          <p:cNvPr id="12" name="TextBox 39"/>
          <p:cNvSpPr txBox="1"/>
          <p:nvPr/>
        </p:nvSpPr>
        <p:spPr>
          <a:xfrm>
            <a:off x="542925" y="7902972"/>
            <a:ext cx="2308860" cy="86042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sz="5000" b="1" dirty="0">
                <a:solidFill>
                  <a:srgbClr val="FF0000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Myriad Pro" pitchFamily="34" charset="0"/>
              </a:rPr>
              <a:t>Unit</a:t>
            </a:r>
            <a:endParaRPr lang="en-US" sz="5000" b="1" dirty="0">
              <a:solidFill>
                <a:srgbClr val="FF0000"/>
              </a:solid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  <a:latin typeface="Myriad Pro" pitchFamily="34" charset="0"/>
            </a:endParaRPr>
          </a:p>
        </p:txBody>
      </p:sp>
      <p:sp>
        <p:nvSpPr>
          <p:cNvPr id="13" name="TextBox 16"/>
          <p:cNvSpPr txBox="1"/>
          <p:nvPr/>
        </p:nvSpPr>
        <p:spPr>
          <a:xfrm>
            <a:off x="2553335" y="7992507"/>
            <a:ext cx="807085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altLang="vi-VN" sz="4000" b="1" dirty="0">
                <a:solidFill>
                  <a:schemeClr val="bg1"/>
                </a:solidFill>
                <a:latin typeface="Myriad Pro" pitchFamily="34" charset="0"/>
              </a:rPr>
              <a:t>7</a:t>
            </a:r>
            <a:endParaRPr lang="en-US" altLang="vi-VN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sp>
        <p:nvSpPr>
          <p:cNvPr id="20" name="TextBox 40"/>
          <p:cNvSpPr txBox="1"/>
          <p:nvPr/>
        </p:nvSpPr>
        <p:spPr>
          <a:xfrm>
            <a:off x="2138680" y="7915037"/>
            <a:ext cx="9586595" cy="86042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sz="5000" b="1" dirty="0">
                <a:ln>
                  <a:noFill/>
                </a:ln>
                <a:solidFill>
                  <a:srgbClr val="FF0000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Myriad Pro" pitchFamily="34" charset="0"/>
              </a:rPr>
              <a:t>NATURAL WONDERS</a:t>
            </a:r>
            <a:endParaRPr lang="en-US" sz="5000" b="1" dirty="0">
              <a:ln>
                <a:noFill/>
              </a:ln>
              <a:solidFill>
                <a:srgbClr val="FF0000"/>
              </a:solid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  <a:latin typeface="Myriad Pro" pitchFamily="34" charset="0"/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3169181" y="8979535"/>
            <a:ext cx="5208270" cy="625475"/>
          </a:xfrm>
          <a:prstGeom prst="roundRect">
            <a:avLst>
              <a:gd name="adj" fmla="val 42661"/>
            </a:avLst>
          </a:prstGeom>
          <a:solidFill>
            <a:srgbClr val="6D9F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/>
          </a:p>
        </p:txBody>
      </p:sp>
      <p:sp>
        <p:nvSpPr>
          <p:cNvPr id="15" name="TextBox 35"/>
          <p:cNvSpPr txBox="1"/>
          <p:nvPr/>
        </p:nvSpPr>
        <p:spPr>
          <a:xfrm>
            <a:off x="3694481" y="9014937"/>
            <a:ext cx="4712984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sz="2800" b="1" dirty="0">
                <a:solidFill>
                  <a:schemeClr val="bg1"/>
                </a:solidFill>
              </a:rPr>
              <a:t>LESSON 3: A CLOSER LOOK 2</a:t>
            </a:r>
            <a:endParaRPr lang="en-US" sz="2800" b="1" dirty="0">
              <a:solidFill>
                <a:schemeClr val="bg1"/>
              </a:solidFill>
            </a:endParaRPr>
          </a:p>
        </p:txBody>
      </p:sp>
      <p:grpSp>
        <p:nvGrpSpPr>
          <p:cNvPr id="16" name="Group 15"/>
          <p:cNvGrpSpPr/>
          <p:nvPr/>
        </p:nvGrpSpPr>
        <p:grpSpPr>
          <a:xfrm>
            <a:off x="2624455" y="8810464"/>
            <a:ext cx="990895" cy="941618"/>
            <a:chOff x="2766630" y="1746890"/>
            <a:chExt cx="990895" cy="941618"/>
          </a:xfrm>
        </p:grpSpPr>
        <p:pic>
          <p:nvPicPr>
            <p:cNvPr id="18" name="Picture 17"/>
            <p:cNvPicPr>
              <a:picLocks noChangeAspect="1"/>
            </p:cNvPicPr>
            <p:nvPr/>
          </p:nvPicPr>
          <p:blipFill>
            <a:blip r:embed="rId2">
              <a:duotone>
                <a:schemeClr val="accent2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66630" y="1746890"/>
              <a:ext cx="990895" cy="941618"/>
            </a:xfrm>
            <a:prstGeom prst="rect">
              <a:avLst/>
            </a:prstGeom>
          </p:spPr>
        </p:pic>
        <p:pic>
          <p:nvPicPr>
            <p:cNvPr id="19" name="Picture 18"/>
            <p:cNvPicPr>
              <a:picLocks noChangeAspect="1"/>
            </p:cNvPicPr>
            <p:nvPr/>
          </p:nvPicPr>
          <p:blipFill rotWithShape="1">
            <a:blip r:embed="rId4"/>
            <a:srcRect t="5582"/>
            <a:stretch>
              <a:fillRect/>
            </a:stretch>
          </p:blipFill>
          <p:spPr>
            <a:xfrm>
              <a:off x="2906617" y="1968106"/>
              <a:ext cx="710920" cy="499184"/>
            </a:xfrm>
            <a:prstGeom prst="rect">
              <a:avLst/>
            </a:prstGeom>
          </p:spPr>
        </p:pic>
      </p:grp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/>
        </p:nvGrpSpPr>
        <p:grpSpPr>
          <a:xfrm>
            <a:off x="17878" y="-74295"/>
            <a:ext cx="12192000" cy="1083309"/>
            <a:chOff x="7620" y="-7620"/>
            <a:chExt cx="12192000" cy="1083309"/>
          </a:xfrm>
        </p:grpSpPr>
        <p:sp>
          <p:nvSpPr>
            <p:cNvPr id="18" name="Round Single Corner Rectangle 17"/>
            <p:cNvSpPr/>
            <p:nvPr/>
          </p:nvSpPr>
          <p:spPr>
            <a:xfrm flipV="1">
              <a:off x="7620" y="-5876"/>
              <a:ext cx="12192000" cy="1081565"/>
            </a:xfrm>
            <a:prstGeom prst="round1Rect">
              <a:avLst/>
            </a:prstGeom>
            <a:solidFill>
              <a:srgbClr val="FEE3A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9" name="Round Single Corner Rectangle 18"/>
            <p:cNvSpPr/>
            <p:nvPr/>
          </p:nvSpPr>
          <p:spPr>
            <a:xfrm flipV="1">
              <a:off x="7620" y="-7620"/>
              <a:ext cx="12109450" cy="996951"/>
            </a:xfrm>
            <a:prstGeom prst="round1Rect">
              <a:avLst/>
            </a:prstGeom>
            <a:solidFill>
              <a:srgbClr val="FBC86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0" name="Round Single Corner Rectangle 19"/>
            <p:cNvSpPr/>
            <p:nvPr/>
          </p:nvSpPr>
          <p:spPr>
            <a:xfrm flipV="1">
              <a:off x="7620" y="-7620"/>
              <a:ext cx="12014200" cy="914401"/>
            </a:xfrm>
            <a:prstGeom prst="round1Rect">
              <a:avLst/>
            </a:prstGeom>
            <a:solidFill>
              <a:srgbClr val="F8B41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786130" y="1097915"/>
            <a:ext cx="11322685" cy="583565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95BDFF"/>
                </a:solidFill>
              </a14:hiddenFill>
            </a:ext>
          </a:extLst>
        </p:spPr>
        <p:txBody>
          <a:bodyPr wrap="square" rtlCol="0">
            <a:spAutoFit/>
          </a:bodyPr>
          <a:lstStyle/>
          <a:p>
            <a:r>
              <a:rPr lang="en-US" sz="3200" b="1" dirty="0">
                <a:ln>
                  <a:noFill/>
                </a:ln>
                <a:solidFill>
                  <a:schemeClr val="tx1"/>
                </a:solidFill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Choose the correct answer A, B, C, or D to complete each question</a:t>
            </a:r>
            <a:endParaRPr lang="en-US" sz="3200" b="1" dirty="0">
              <a:ln>
                <a:noFill/>
              </a:ln>
              <a:solidFill>
                <a:schemeClr val="tx1"/>
              </a:solidFill>
              <a:effectLst>
                <a:glow rad="88900">
                  <a:schemeClr val="bg1"/>
                </a:glow>
              </a:effectLst>
              <a:cs typeface="Arial" panose="020B0604020202020204" pitchFamily="34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232663" y="1129876"/>
            <a:ext cx="502606" cy="502606"/>
          </a:xfrm>
          <a:prstGeom prst="roundRect">
            <a:avLst/>
          </a:prstGeom>
          <a:solidFill>
            <a:srgbClr val="6D9F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85448" y="1027236"/>
            <a:ext cx="397035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sp>
        <p:nvSpPr>
          <p:cNvPr id="2" name="Text Box 1"/>
          <p:cNvSpPr txBox="1"/>
          <p:nvPr/>
        </p:nvSpPr>
        <p:spPr>
          <a:xfrm>
            <a:off x="540385" y="192405"/>
            <a:ext cx="6096000" cy="64516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PRESENTATION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  <a:sym typeface="+mn-ea"/>
            </a:endParaRPr>
          </a:p>
        </p:txBody>
      </p:sp>
      <p:sp>
        <p:nvSpPr>
          <p:cNvPr id="4" name="Text Box 3"/>
          <p:cNvSpPr txBox="1"/>
          <p:nvPr/>
        </p:nvSpPr>
        <p:spPr>
          <a:xfrm>
            <a:off x="1106805" y="3019425"/>
            <a:ext cx="3918585" cy="1198880"/>
          </a:xfrm>
          <a:prstGeom prst="rect">
            <a:avLst/>
          </a:prstGeom>
          <a:solidFill>
            <a:srgbClr val="D4E2D4"/>
          </a:solidFill>
        </p:spPr>
        <p:style>
          <a:lnRef idx="2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 anchor="t">
            <a:spAutoFit/>
          </a:bodyPr>
          <a:p>
            <a:r>
              <a:rPr lang="en-US" sz="3600" b="1">
                <a:solidFill>
                  <a:schemeClr val="tx1"/>
                </a:solidFill>
              </a:rPr>
              <a:t>A.</a:t>
            </a:r>
            <a:r>
              <a:rPr lang="en-US" sz="3600">
                <a:solidFill>
                  <a:schemeClr val="tx1"/>
                </a:solidFill>
              </a:rPr>
              <a:t> who                      </a:t>
            </a:r>
            <a:endParaRPr lang="en-US" sz="3600">
              <a:solidFill>
                <a:schemeClr val="tx1"/>
              </a:solidFill>
            </a:endParaRPr>
          </a:p>
          <a:p>
            <a:r>
              <a:rPr lang="en-US" sz="3600" b="1">
                <a:solidFill>
                  <a:schemeClr val="tx1"/>
                </a:solidFill>
              </a:rPr>
              <a:t>C.</a:t>
            </a:r>
            <a:r>
              <a:rPr lang="en-US" sz="3600">
                <a:solidFill>
                  <a:schemeClr val="tx1"/>
                </a:solidFill>
              </a:rPr>
              <a:t> whose 	</a:t>
            </a:r>
            <a:r>
              <a:rPr lang="en-US" sz="3600"/>
              <a:t>                   </a:t>
            </a:r>
            <a:endParaRPr lang="en-US" sz="3600"/>
          </a:p>
        </p:txBody>
      </p:sp>
      <p:sp>
        <p:nvSpPr>
          <p:cNvPr id="5" name="Text Box 4"/>
          <p:cNvSpPr txBox="1"/>
          <p:nvPr/>
        </p:nvSpPr>
        <p:spPr>
          <a:xfrm>
            <a:off x="6953250" y="3019425"/>
            <a:ext cx="3928110" cy="1198880"/>
          </a:xfrm>
          <a:prstGeom prst="rect">
            <a:avLst/>
          </a:prstGeom>
          <a:solidFill>
            <a:srgbClr val="DBC4F0"/>
          </a:solidFill>
        </p:spPr>
        <p:style>
          <a:lnRef idx="2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 anchor="t">
            <a:spAutoFit/>
          </a:bodyPr>
          <a:p>
            <a:r>
              <a:rPr lang="en-US" sz="3600" b="1">
                <a:solidFill>
                  <a:schemeClr val="tx1"/>
                </a:solidFill>
              </a:rPr>
              <a:t>B. </a:t>
            </a:r>
            <a:r>
              <a:rPr lang="en-US" sz="3600">
                <a:solidFill>
                  <a:schemeClr val="tx1"/>
                </a:solidFill>
              </a:rPr>
              <a:t>which                        </a:t>
            </a:r>
            <a:endParaRPr lang="en-US" sz="3600">
              <a:solidFill>
                <a:schemeClr val="tx1"/>
              </a:solidFill>
            </a:endParaRPr>
          </a:p>
          <a:p>
            <a:r>
              <a:rPr lang="en-US" sz="3600" b="1">
                <a:solidFill>
                  <a:schemeClr val="tx1"/>
                </a:solidFill>
              </a:rPr>
              <a:t>D. </a:t>
            </a:r>
            <a:r>
              <a:rPr lang="en-US" sz="3600">
                <a:solidFill>
                  <a:schemeClr val="tx1"/>
                </a:solidFill>
              </a:rPr>
              <a:t>that</a:t>
            </a:r>
            <a:endParaRPr lang="en-US" sz="3600">
              <a:solidFill>
                <a:schemeClr val="tx1"/>
              </a:solidFill>
            </a:endParaRPr>
          </a:p>
        </p:txBody>
      </p:sp>
      <p:sp>
        <p:nvSpPr>
          <p:cNvPr id="8" name="Text Box 7"/>
          <p:cNvSpPr txBox="1"/>
          <p:nvPr/>
        </p:nvSpPr>
        <p:spPr>
          <a:xfrm>
            <a:off x="370840" y="1738630"/>
            <a:ext cx="11500485" cy="1198880"/>
          </a:xfrm>
          <a:prstGeom prst="rect">
            <a:avLst/>
          </a:prstGeom>
          <a:solidFill>
            <a:srgbClr val="FFCACC"/>
          </a:solidFill>
        </p:spPr>
        <p:txBody>
          <a:bodyPr wrap="square" rtlCol="0" anchor="t">
            <a:spAutoFit/>
          </a:bodyPr>
          <a:p>
            <a:pPr algn="just"/>
            <a:r>
              <a:rPr lang="en-US" sz="3600" b="1"/>
              <a:t>1. </a:t>
            </a:r>
            <a:r>
              <a:rPr lang="en-US" sz="3600"/>
              <a:t>English is the language ______ is known as a global language.</a:t>
            </a:r>
            <a:endParaRPr lang="en-US" sz="3600"/>
          </a:p>
        </p:txBody>
      </p:sp>
      <p:sp>
        <p:nvSpPr>
          <p:cNvPr id="10" name="Oval 9"/>
          <p:cNvSpPr/>
          <p:nvPr/>
        </p:nvSpPr>
        <p:spPr>
          <a:xfrm>
            <a:off x="6953250" y="3042920"/>
            <a:ext cx="481330" cy="500380"/>
          </a:xfrm>
          <a:prstGeom prst="ellipse">
            <a:avLst/>
          </a:prstGeom>
          <a:noFill/>
          <a:ln w="28575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</a:ex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 sz="2000"/>
          </a:p>
        </p:txBody>
      </p:sp>
      <p:sp>
        <p:nvSpPr>
          <p:cNvPr id="27" name="Text Box 26"/>
          <p:cNvSpPr txBox="1"/>
          <p:nvPr/>
        </p:nvSpPr>
        <p:spPr>
          <a:xfrm>
            <a:off x="370840" y="4272280"/>
            <a:ext cx="11500485" cy="1198880"/>
          </a:xfrm>
          <a:prstGeom prst="rect">
            <a:avLst/>
          </a:prstGeom>
          <a:solidFill>
            <a:srgbClr val="FFCACC"/>
          </a:solidFill>
        </p:spPr>
        <p:txBody>
          <a:bodyPr wrap="square" rtlCol="0" anchor="t">
            <a:spAutoFit/>
          </a:bodyPr>
          <a:p>
            <a:pPr algn="just"/>
            <a:r>
              <a:rPr lang="en-US" sz="3600" b="1"/>
              <a:t>2. </a:t>
            </a:r>
            <a:r>
              <a:rPr lang="en-US" sz="3600"/>
              <a:t>People ______ speak English well can find jobs in international companies more easily</a:t>
            </a:r>
            <a:endParaRPr lang="en-US" sz="3600"/>
          </a:p>
        </p:txBody>
      </p:sp>
      <p:sp>
        <p:nvSpPr>
          <p:cNvPr id="28" name="Text Box 27"/>
          <p:cNvSpPr txBox="1"/>
          <p:nvPr/>
        </p:nvSpPr>
        <p:spPr>
          <a:xfrm>
            <a:off x="1106805" y="5536565"/>
            <a:ext cx="3918585" cy="1198880"/>
          </a:xfrm>
          <a:prstGeom prst="rect">
            <a:avLst/>
          </a:prstGeom>
          <a:solidFill>
            <a:srgbClr val="D4E2D4"/>
          </a:solidFill>
        </p:spPr>
        <p:style>
          <a:lnRef idx="2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 anchor="t">
            <a:spAutoFit/>
          </a:bodyPr>
          <a:p>
            <a:r>
              <a:rPr lang="en-US" sz="3600" b="1">
                <a:solidFill>
                  <a:schemeClr val="tx1"/>
                </a:solidFill>
              </a:rPr>
              <a:t>A. </a:t>
            </a:r>
            <a:r>
              <a:rPr lang="en-US" sz="3600">
                <a:solidFill>
                  <a:schemeClr val="tx1"/>
                </a:solidFill>
              </a:rPr>
              <a:t>who                    </a:t>
            </a:r>
            <a:endParaRPr lang="en-US" sz="3600">
              <a:solidFill>
                <a:schemeClr val="tx1"/>
              </a:solidFill>
            </a:endParaRPr>
          </a:p>
          <a:p>
            <a:r>
              <a:rPr lang="en-US" sz="3600" b="1">
                <a:solidFill>
                  <a:schemeClr val="tx1"/>
                </a:solidFill>
              </a:rPr>
              <a:t>C.</a:t>
            </a:r>
            <a:r>
              <a:rPr lang="en-US" sz="3600">
                <a:solidFill>
                  <a:schemeClr val="tx1"/>
                </a:solidFill>
              </a:rPr>
              <a:t> whose </a:t>
            </a:r>
            <a:r>
              <a:rPr lang="en-US" sz="3600"/>
              <a:t>                    </a:t>
            </a:r>
            <a:endParaRPr lang="en-US" sz="3600"/>
          </a:p>
        </p:txBody>
      </p:sp>
      <p:sp>
        <p:nvSpPr>
          <p:cNvPr id="29" name="Text Box 28"/>
          <p:cNvSpPr txBox="1"/>
          <p:nvPr/>
        </p:nvSpPr>
        <p:spPr>
          <a:xfrm>
            <a:off x="6953250" y="5536565"/>
            <a:ext cx="3928110" cy="1198880"/>
          </a:xfrm>
          <a:prstGeom prst="rect">
            <a:avLst/>
          </a:prstGeom>
          <a:solidFill>
            <a:srgbClr val="DBC4F0"/>
          </a:solidFill>
        </p:spPr>
        <p:style>
          <a:lnRef idx="2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 anchor="t">
            <a:spAutoFit/>
          </a:bodyPr>
          <a:p>
            <a:r>
              <a:rPr lang="en-US" sz="3600" b="1">
                <a:solidFill>
                  <a:schemeClr val="tx1"/>
                </a:solidFill>
              </a:rPr>
              <a:t>B. </a:t>
            </a:r>
            <a:r>
              <a:rPr lang="en-US" sz="3600">
                <a:solidFill>
                  <a:schemeClr val="tx1"/>
                </a:solidFill>
              </a:rPr>
              <a:t>which                      </a:t>
            </a:r>
            <a:endParaRPr lang="en-US" sz="3600">
              <a:solidFill>
                <a:schemeClr val="tx1"/>
              </a:solidFill>
            </a:endParaRPr>
          </a:p>
          <a:p>
            <a:r>
              <a:rPr lang="en-US" sz="3600" b="1">
                <a:solidFill>
                  <a:schemeClr val="tx1"/>
                </a:solidFill>
              </a:rPr>
              <a:t>D. </a:t>
            </a:r>
            <a:r>
              <a:rPr lang="en-US" sz="3600">
                <a:solidFill>
                  <a:schemeClr val="tx1"/>
                </a:solidFill>
              </a:rPr>
              <a:t>why</a:t>
            </a:r>
            <a:endParaRPr lang="en-US" sz="3600">
              <a:solidFill>
                <a:schemeClr val="tx1"/>
              </a:solidFill>
            </a:endParaRPr>
          </a:p>
        </p:txBody>
      </p:sp>
      <p:sp>
        <p:nvSpPr>
          <p:cNvPr id="30" name="Oval 29"/>
          <p:cNvSpPr/>
          <p:nvPr/>
        </p:nvSpPr>
        <p:spPr>
          <a:xfrm>
            <a:off x="1106805" y="5615305"/>
            <a:ext cx="481330" cy="500380"/>
          </a:xfrm>
          <a:prstGeom prst="ellipse">
            <a:avLst/>
          </a:prstGeom>
          <a:noFill/>
          <a:ln w="28575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</a:ex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 sz="2000"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 tmFilter="0,0; .5, 1; 1, 1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 tmFilter="0,0; .5, 1; 1, 1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674"/>
                            </p:stCondLst>
                            <p:childTnLst>
                              <p:par>
                                <p:cTn id="3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 tmFilter="0,0; .5, 1; 1, 1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 tmFilter="0,0; .5, 1; 1, 1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8" grpId="1" animBg="1"/>
      <p:bldP spid="10" grpId="0" bldLvl="0" animBg="1"/>
      <p:bldP spid="10" grpId="1" animBg="1"/>
      <p:bldP spid="4" grpId="0" animBg="1"/>
      <p:bldP spid="4" grpId="1" animBg="1"/>
      <p:bldP spid="5" grpId="0" animBg="1"/>
      <p:bldP spid="5" grpId="1" animBg="1"/>
      <p:bldP spid="27" grpId="0" animBg="1"/>
      <p:bldP spid="27" grpId="1" animBg="1"/>
      <p:bldP spid="28" grpId="0" animBg="1"/>
      <p:bldP spid="28" grpId="1" animBg="1"/>
      <p:bldP spid="29" grpId="0" animBg="1"/>
      <p:bldP spid="29" grpId="1" animBg="1"/>
      <p:bldP spid="30" grpId="0" bldLvl="0" animBg="1"/>
      <p:bldP spid="30" grpId="1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/>
        </p:nvGrpSpPr>
        <p:grpSpPr>
          <a:xfrm>
            <a:off x="17878" y="-74295"/>
            <a:ext cx="12192000" cy="1083309"/>
            <a:chOff x="7620" y="-7620"/>
            <a:chExt cx="12192000" cy="1083309"/>
          </a:xfrm>
        </p:grpSpPr>
        <p:sp>
          <p:nvSpPr>
            <p:cNvPr id="18" name="Round Single Corner Rectangle 17"/>
            <p:cNvSpPr/>
            <p:nvPr/>
          </p:nvSpPr>
          <p:spPr>
            <a:xfrm flipV="1">
              <a:off x="7620" y="-5876"/>
              <a:ext cx="12192000" cy="1081565"/>
            </a:xfrm>
            <a:prstGeom prst="round1Rect">
              <a:avLst/>
            </a:prstGeom>
            <a:solidFill>
              <a:srgbClr val="FEE3A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9" name="Round Single Corner Rectangle 18"/>
            <p:cNvSpPr/>
            <p:nvPr/>
          </p:nvSpPr>
          <p:spPr>
            <a:xfrm flipV="1">
              <a:off x="7620" y="-7620"/>
              <a:ext cx="12109450" cy="996951"/>
            </a:xfrm>
            <a:prstGeom prst="round1Rect">
              <a:avLst/>
            </a:prstGeom>
            <a:solidFill>
              <a:srgbClr val="FBC86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0" name="Round Single Corner Rectangle 19"/>
            <p:cNvSpPr/>
            <p:nvPr/>
          </p:nvSpPr>
          <p:spPr>
            <a:xfrm flipV="1">
              <a:off x="7620" y="-7620"/>
              <a:ext cx="12014200" cy="914401"/>
            </a:xfrm>
            <a:prstGeom prst="round1Rect">
              <a:avLst/>
            </a:prstGeom>
            <a:solidFill>
              <a:srgbClr val="F8B41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786130" y="1097915"/>
            <a:ext cx="11322685" cy="583565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95BDFF"/>
                </a:solidFill>
              </a14:hiddenFill>
            </a:ext>
          </a:extLst>
        </p:spPr>
        <p:txBody>
          <a:bodyPr wrap="square" rtlCol="0">
            <a:spAutoFit/>
          </a:bodyPr>
          <a:lstStyle/>
          <a:p>
            <a:r>
              <a:rPr lang="en-US" sz="3200" b="1" dirty="0">
                <a:ln>
                  <a:noFill/>
                </a:ln>
                <a:solidFill>
                  <a:schemeClr val="tx1"/>
                </a:solidFill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Choose the correct answer A, B, C, or D to complete each question</a:t>
            </a:r>
            <a:endParaRPr lang="en-US" sz="3200" b="1" dirty="0">
              <a:ln>
                <a:noFill/>
              </a:ln>
              <a:solidFill>
                <a:schemeClr val="tx1"/>
              </a:solidFill>
              <a:effectLst>
                <a:glow rad="88900">
                  <a:schemeClr val="bg1"/>
                </a:glow>
              </a:effectLst>
              <a:cs typeface="Arial" panose="020B0604020202020204" pitchFamily="34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232663" y="1129876"/>
            <a:ext cx="502606" cy="502606"/>
          </a:xfrm>
          <a:prstGeom prst="roundRect">
            <a:avLst/>
          </a:prstGeom>
          <a:solidFill>
            <a:srgbClr val="6D9F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85448" y="1027236"/>
            <a:ext cx="397035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sp>
        <p:nvSpPr>
          <p:cNvPr id="2" name="Text Box 1"/>
          <p:cNvSpPr txBox="1"/>
          <p:nvPr/>
        </p:nvSpPr>
        <p:spPr>
          <a:xfrm>
            <a:off x="540385" y="192405"/>
            <a:ext cx="6096000" cy="64516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PRESENTATION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  <a:sym typeface="+mn-ea"/>
            </a:endParaRPr>
          </a:p>
        </p:txBody>
      </p:sp>
      <p:sp>
        <p:nvSpPr>
          <p:cNvPr id="4" name="Text Box 3"/>
          <p:cNvSpPr txBox="1"/>
          <p:nvPr/>
        </p:nvSpPr>
        <p:spPr>
          <a:xfrm>
            <a:off x="1106805" y="3044825"/>
            <a:ext cx="3918585" cy="1198880"/>
          </a:xfrm>
          <a:prstGeom prst="rect">
            <a:avLst/>
          </a:prstGeom>
          <a:solidFill>
            <a:srgbClr val="D4E2D4"/>
          </a:solidFill>
        </p:spPr>
        <p:style>
          <a:lnRef idx="2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 anchor="t">
            <a:spAutoFit/>
          </a:bodyPr>
          <a:p>
            <a:r>
              <a:rPr lang="en-US" sz="3600" b="1">
                <a:solidFill>
                  <a:schemeClr val="tx1"/>
                </a:solidFill>
              </a:rPr>
              <a:t>A.</a:t>
            </a:r>
            <a:r>
              <a:rPr lang="en-US" sz="3600">
                <a:solidFill>
                  <a:schemeClr val="tx1"/>
                </a:solidFill>
              </a:rPr>
              <a:t> who                      </a:t>
            </a:r>
            <a:endParaRPr lang="en-US" sz="3600">
              <a:solidFill>
                <a:schemeClr val="tx1"/>
              </a:solidFill>
            </a:endParaRPr>
          </a:p>
          <a:p>
            <a:r>
              <a:rPr lang="en-US" sz="3600" b="1">
                <a:solidFill>
                  <a:schemeClr val="tx1"/>
                </a:solidFill>
              </a:rPr>
              <a:t>C.</a:t>
            </a:r>
            <a:r>
              <a:rPr lang="en-US" sz="3600">
                <a:solidFill>
                  <a:schemeClr val="tx1"/>
                </a:solidFill>
              </a:rPr>
              <a:t> whose 	</a:t>
            </a:r>
            <a:r>
              <a:rPr lang="en-US" sz="3600"/>
              <a:t>                   </a:t>
            </a:r>
            <a:endParaRPr lang="en-US" sz="3600"/>
          </a:p>
        </p:txBody>
      </p:sp>
      <p:sp>
        <p:nvSpPr>
          <p:cNvPr id="5" name="Text Box 4"/>
          <p:cNvSpPr txBox="1"/>
          <p:nvPr/>
        </p:nvSpPr>
        <p:spPr>
          <a:xfrm>
            <a:off x="6953250" y="3044825"/>
            <a:ext cx="3928110" cy="1198880"/>
          </a:xfrm>
          <a:prstGeom prst="rect">
            <a:avLst/>
          </a:prstGeom>
          <a:solidFill>
            <a:srgbClr val="DBC4F0"/>
          </a:solidFill>
        </p:spPr>
        <p:style>
          <a:lnRef idx="2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 anchor="t">
            <a:spAutoFit/>
          </a:bodyPr>
          <a:p>
            <a:r>
              <a:rPr lang="en-US" sz="3600" b="1">
                <a:solidFill>
                  <a:schemeClr val="tx1"/>
                </a:solidFill>
              </a:rPr>
              <a:t>B. </a:t>
            </a:r>
            <a:r>
              <a:rPr lang="en-US" sz="3600">
                <a:solidFill>
                  <a:schemeClr val="tx1"/>
                </a:solidFill>
              </a:rPr>
              <a:t>which                        </a:t>
            </a:r>
            <a:endParaRPr lang="en-US" sz="3600">
              <a:solidFill>
                <a:schemeClr val="tx1"/>
              </a:solidFill>
            </a:endParaRPr>
          </a:p>
          <a:p>
            <a:r>
              <a:rPr lang="en-US" sz="3600" b="1">
                <a:solidFill>
                  <a:schemeClr val="tx1"/>
                </a:solidFill>
              </a:rPr>
              <a:t>D. </a:t>
            </a:r>
            <a:r>
              <a:rPr lang="en-US" sz="3600">
                <a:solidFill>
                  <a:schemeClr val="tx1"/>
                </a:solidFill>
              </a:rPr>
              <a:t>where</a:t>
            </a:r>
            <a:endParaRPr lang="en-US" sz="3600">
              <a:solidFill>
                <a:schemeClr val="tx1"/>
              </a:solidFill>
            </a:endParaRPr>
          </a:p>
        </p:txBody>
      </p:sp>
      <p:sp>
        <p:nvSpPr>
          <p:cNvPr id="8" name="Text Box 7"/>
          <p:cNvSpPr txBox="1"/>
          <p:nvPr/>
        </p:nvSpPr>
        <p:spPr>
          <a:xfrm>
            <a:off x="370840" y="1751330"/>
            <a:ext cx="11259185" cy="1198880"/>
          </a:xfrm>
          <a:prstGeom prst="rect">
            <a:avLst/>
          </a:prstGeom>
          <a:solidFill>
            <a:srgbClr val="FFCACC"/>
          </a:solidFill>
        </p:spPr>
        <p:txBody>
          <a:bodyPr wrap="square" rtlCol="0" anchor="t">
            <a:spAutoFit/>
          </a:bodyPr>
          <a:p>
            <a:pPr algn="just"/>
            <a:r>
              <a:rPr lang="en-US" sz="3600" b="1"/>
              <a:t>3. </a:t>
            </a:r>
            <a:r>
              <a:rPr lang="en-US" sz="3600"/>
              <a:t>People from countries ______ do not share a common language use English to work together effectively.</a:t>
            </a:r>
            <a:endParaRPr lang="en-US" sz="3600"/>
          </a:p>
        </p:txBody>
      </p:sp>
      <p:sp>
        <p:nvSpPr>
          <p:cNvPr id="10" name="Oval 9"/>
          <p:cNvSpPr/>
          <p:nvPr/>
        </p:nvSpPr>
        <p:spPr>
          <a:xfrm>
            <a:off x="6953250" y="3060700"/>
            <a:ext cx="481330" cy="500380"/>
          </a:xfrm>
          <a:prstGeom prst="ellipse">
            <a:avLst/>
          </a:prstGeom>
          <a:noFill/>
          <a:ln w="28575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</a:ex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 sz="2000"/>
          </a:p>
        </p:txBody>
      </p:sp>
      <p:sp>
        <p:nvSpPr>
          <p:cNvPr id="27" name="Text Box 26"/>
          <p:cNvSpPr txBox="1"/>
          <p:nvPr/>
        </p:nvSpPr>
        <p:spPr>
          <a:xfrm>
            <a:off x="370840" y="4272280"/>
            <a:ext cx="11259185" cy="1198880"/>
          </a:xfrm>
          <a:prstGeom prst="rect">
            <a:avLst/>
          </a:prstGeom>
          <a:solidFill>
            <a:srgbClr val="FFCACC"/>
          </a:solidFill>
        </p:spPr>
        <p:txBody>
          <a:bodyPr wrap="square" rtlCol="0" anchor="t">
            <a:spAutoFit/>
          </a:bodyPr>
          <a:p>
            <a:pPr algn="just"/>
            <a:r>
              <a:rPr lang="en-US" sz="3600" b="1"/>
              <a:t>4. </a:t>
            </a:r>
            <a:r>
              <a:rPr lang="en-US" sz="3600"/>
              <a:t>The woman ______ son won the English speaking contest felt very proud</a:t>
            </a:r>
            <a:endParaRPr lang="en-US" sz="3600"/>
          </a:p>
        </p:txBody>
      </p:sp>
      <p:sp>
        <p:nvSpPr>
          <p:cNvPr id="28" name="Text Box 27"/>
          <p:cNvSpPr txBox="1"/>
          <p:nvPr/>
        </p:nvSpPr>
        <p:spPr>
          <a:xfrm>
            <a:off x="1106805" y="5536565"/>
            <a:ext cx="3918585" cy="1198880"/>
          </a:xfrm>
          <a:prstGeom prst="rect">
            <a:avLst/>
          </a:prstGeom>
          <a:solidFill>
            <a:srgbClr val="D4E2D4"/>
          </a:solidFill>
        </p:spPr>
        <p:style>
          <a:lnRef idx="2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 anchor="t">
            <a:spAutoFit/>
          </a:bodyPr>
          <a:p>
            <a:r>
              <a:rPr lang="en-US" sz="3600" b="1">
                <a:solidFill>
                  <a:schemeClr val="tx1"/>
                </a:solidFill>
              </a:rPr>
              <a:t>A. </a:t>
            </a:r>
            <a:r>
              <a:rPr lang="en-US" sz="3600">
                <a:solidFill>
                  <a:schemeClr val="tx1"/>
                </a:solidFill>
              </a:rPr>
              <a:t>who                    </a:t>
            </a:r>
            <a:endParaRPr lang="en-US" sz="3600">
              <a:solidFill>
                <a:schemeClr val="tx1"/>
              </a:solidFill>
            </a:endParaRPr>
          </a:p>
          <a:p>
            <a:r>
              <a:rPr lang="en-US" sz="3600" b="1">
                <a:solidFill>
                  <a:schemeClr val="tx1"/>
                </a:solidFill>
              </a:rPr>
              <a:t>C.</a:t>
            </a:r>
            <a:r>
              <a:rPr lang="en-US" sz="3600">
                <a:solidFill>
                  <a:schemeClr val="tx1"/>
                </a:solidFill>
              </a:rPr>
              <a:t> whose </a:t>
            </a:r>
            <a:r>
              <a:rPr lang="en-US" sz="3600"/>
              <a:t>                    </a:t>
            </a:r>
            <a:endParaRPr lang="en-US" sz="3600"/>
          </a:p>
        </p:txBody>
      </p:sp>
      <p:sp>
        <p:nvSpPr>
          <p:cNvPr id="29" name="Text Box 28"/>
          <p:cNvSpPr txBox="1"/>
          <p:nvPr/>
        </p:nvSpPr>
        <p:spPr>
          <a:xfrm>
            <a:off x="6953250" y="5536565"/>
            <a:ext cx="3928110" cy="1198880"/>
          </a:xfrm>
          <a:prstGeom prst="rect">
            <a:avLst/>
          </a:prstGeom>
          <a:solidFill>
            <a:srgbClr val="DBC4F0"/>
          </a:solidFill>
        </p:spPr>
        <p:style>
          <a:lnRef idx="2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 anchor="t">
            <a:spAutoFit/>
          </a:bodyPr>
          <a:p>
            <a:r>
              <a:rPr lang="en-US" sz="3600" b="1">
                <a:solidFill>
                  <a:schemeClr val="tx1"/>
                </a:solidFill>
              </a:rPr>
              <a:t>B. </a:t>
            </a:r>
            <a:r>
              <a:rPr lang="en-US" sz="3600">
                <a:solidFill>
                  <a:schemeClr val="tx1"/>
                </a:solidFill>
              </a:rPr>
              <a:t>which                      </a:t>
            </a:r>
            <a:endParaRPr lang="en-US" sz="3600">
              <a:solidFill>
                <a:schemeClr val="tx1"/>
              </a:solidFill>
            </a:endParaRPr>
          </a:p>
          <a:p>
            <a:r>
              <a:rPr lang="en-US" sz="3600" b="1">
                <a:solidFill>
                  <a:schemeClr val="tx1"/>
                </a:solidFill>
              </a:rPr>
              <a:t>D. </a:t>
            </a:r>
            <a:r>
              <a:rPr lang="en-US" sz="3600">
                <a:solidFill>
                  <a:schemeClr val="tx1"/>
                </a:solidFill>
              </a:rPr>
              <a:t>when</a:t>
            </a:r>
            <a:endParaRPr lang="en-US" sz="3600">
              <a:solidFill>
                <a:schemeClr val="tx1"/>
              </a:solidFill>
            </a:endParaRPr>
          </a:p>
        </p:txBody>
      </p:sp>
      <p:sp>
        <p:nvSpPr>
          <p:cNvPr id="30" name="Oval 29"/>
          <p:cNvSpPr/>
          <p:nvPr/>
        </p:nvSpPr>
        <p:spPr>
          <a:xfrm>
            <a:off x="1106805" y="6123305"/>
            <a:ext cx="481330" cy="500380"/>
          </a:xfrm>
          <a:prstGeom prst="ellipse">
            <a:avLst/>
          </a:prstGeom>
          <a:noFill/>
          <a:ln w="28575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</a:ex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 sz="2000"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 tmFilter="0,0; .5, 1; 1, 1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 tmFilter="0,0; .5, 1; 1, 1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275"/>
                            </p:stCondLst>
                            <p:childTnLst>
                              <p:par>
                                <p:cTn id="3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 tmFilter="0,0; .5, 1; 1, 1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 tmFilter="0,0; .5, 1; 1, 1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8" grpId="1" animBg="1"/>
      <p:bldP spid="10" grpId="0" bldLvl="0" animBg="1"/>
      <p:bldP spid="10" grpId="1" animBg="1"/>
      <p:bldP spid="4" grpId="0" animBg="1"/>
      <p:bldP spid="4" grpId="1" animBg="1"/>
      <p:bldP spid="5" grpId="0" animBg="1"/>
      <p:bldP spid="5" grpId="1" animBg="1"/>
      <p:bldP spid="27" grpId="0" animBg="1"/>
      <p:bldP spid="27" grpId="1" animBg="1"/>
      <p:bldP spid="28" grpId="0" animBg="1"/>
      <p:bldP spid="28" grpId="1" animBg="1"/>
      <p:bldP spid="29" grpId="0" animBg="1"/>
      <p:bldP spid="29" grpId="1" animBg="1"/>
      <p:bldP spid="30" grpId="0" bldLvl="0" animBg="1"/>
      <p:bldP spid="30" grpId="1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/>
        </p:nvGrpSpPr>
        <p:grpSpPr>
          <a:xfrm>
            <a:off x="17878" y="-74295"/>
            <a:ext cx="12192000" cy="1083309"/>
            <a:chOff x="7620" y="-7620"/>
            <a:chExt cx="12192000" cy="1083309"/>
          </a:xfrm>
        </p:grpSpPr>
        <p:sp>
          <p:nvSpPr>
            <p:cNvPr id="18" name="Round Single Corner Rectangle 17"/>
            <p:cNvSpPr/>
            <p:nvPr/>
          </p:nvSpPr>
          <p:spPr>
            <a:xfrm flipV="1">
              <a:off x="7620" y="-5876"/>
              <a:ext cx="12192000" cy="1081565"/>
            </a:xfrm>
            <a:prstGeom prst="round1Rect">
              <a:avLst/>
            </a:prstGeom>
            <a:solidFill>
              <a:srgbClr val="FEE3A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9" name="Round Single Corner Rectangle 18"/>
            <p:cNvSpPr/>
            <p:nvPr/>
          </p:nvSpPr>
          <p:spPr>
            <a:xfrm flipV="1">
              <a:off x="7620" y="-7620"/>
              <a:ext cx="12109450" cy="996951"/>
            </a:xfrm>
            <a:prstGeom prst="round1Rect">
              <a:avLst/>
            </a:prstGeom>
            <a:solidFill>
              <a:srgbClr val="FBC86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0" name="Round Single Corner Rectangle 19"/>
            <p:cNvSpPr/>
            <p:nvPr/>
          </p:nvSpPr>
          <p:spPr>
            <a:xfrm flipV="1">
              <a:off x="7620" y="-7620"/>
              <a:ext cx="12014200" cy="914401"/>
            </a:xfrm>
            <a:prstGeom prst="round1Rect">
              <a:avLst/>
            </a:prstGeom>
            <a:solidFill>
              <a:srgbClr val="F8B41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786130" y="1097915"/>
            <a:ext cx="11322685" cy="583565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95BDFF"/>
                </a:solidFill>
              </a14:hiddenFill>
            </a:ext>
          </a:extLst>
        </p:spPr>
        <p:txBody>
          <a:bodyPr wrap="square" rtlCol="0">
            <a:spAutoFit/>
          </a:bodyPr>
          <a:lstStyle/>
          <a:p>
            <a:r>
              <a:rPr lang="en-US" sz="3200" b="1" dirty="0">
                <a:ln>
                  <a:noFill/>
                </a:ln>
                <a:solidFill>
                  <a:schemeClr val="tx1"/>
                </a:solidFill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Choose the correct answer A, B, C, or D to complete each question</a:t>
            </a:r>
            <a:endParaRPr lang="en-US" sz="3200" b="1" dirty="0">
              <a:ln>
                <a:noFill/>
              </a:ln>
              <a:solidFill>
                <a:schemeClr val="tx1"/>
              </a:solidFill>
              <a:effectLst>
                <a:glow rad="88900">
                  <a:schemeClr val="bg1"/>
                </a:glow>
              </a:effectLst>
              <a:cs typeface="Arial" panose="020B0604020202020204" pitchFamily="34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232663" y="1129876"/>
            <a:ext cx="502606" cy="502606"/>
          </a:xfrm>
          <a:prstGeom prst="roundRect">
            <a:avLst/>
          </a:prstGeom>
          <a:solidFill>
            <a:srgbClr val="6D9F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85448" y="1027236"/>
            <a:ext cx="397035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sp>
        <p:nvSpPr>
          <p:cNvPr id="2" name="Text Box 1"/>
          <p:cNvSpPr txBox="1"/>
          <p:nvPr/>
        </p:nvSpPr>
        <p:spPr>
          <a:xfrm>
            <a:off x="540385" y="192405"/>
            <a:ext cx="6096000" cy="64516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PRESENTATION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  <a:sym typeface="+mn-ea"/>
            </a:endParaRPr>
          </a:p>
        </p:txBody>
      </p:sp>
      <p:sp>
        <p:nvSpPr>
          <p:cNvPr id="4" name="Text Box 3"/>
          <p:cNvSpPr txBox="1"/>
          <p:nvPr/>
        </p:nvSpPr>
        <p:spPr>
          <a:xfrm>
            <a:off x="1106805" y="3476625"/>
            <a:ext cx="3918585" cy="1198880"/>
          </a:xfrm>
          <a:prstGeom prst="rect">
            <a:avLst/>
          </a:prstGeom>
          <a:solidFill>
            <a:srgbClr val="D4E2D4"/>
          </a:solidFill>
        </p:spPr>
        <p:style>
          <a:lnRef idx="2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 anchor="t">
            <a:spAutoFit/>
          </a:bodyPr>
          <a:p>
            <a:r>
              <a:rPr lang="en-US" sz="3600" b="1">
                <a:solidFill>
                  <a:schemeClr val="tx1"/>
                </a:solidFill>
              </a:rPr>
              <a:t>A.</a:t>
            </a:r>
            <a:r>
              <a:rPr lang="en-US" sz="3600">
                <a:solidFill>
                  <a:schemeClr val="tx1"/>
                </a:solidFill>
              </a:rPr>
              <a:t> who                      </a:t>
            </a:r>
            <a:endParaRPr lang="en-US" sz="3600">
              <a:solidFill>
                <a:schemeClr val="tx1"/>
              </a:solidFill>
            </a:endParaRPr>
          </a:p>
          <a:p>
            <a:r>
              <a:rPr lang="en-US" sz="3600" b="1">
                <a:solidFill>
                  <a:schemeClr val="tx1"/>
                </a:solidFill>
              </a:rPr>
              <a:t>C.</a:t>
            </a:r>
            <a:r>
              <a:rPr lang="en-US" sz="3600">
                <a:solidFill>
                  <a:schemeClr val="tx1"/>
                </a:solidFill>
              </a:rPr>
              <a:t> what 	</a:t>
            </a:r>
            <a:r>
              <a:rPr lang="en-US" sz="3600"/>
              <a:t>                   </a:t>
            </a:r>
            <a:endParaRPr lang="en-US" sz="3600"/>
          </a:p>
        </p:txBody>
      </p:sp>
      <p:sp>
        <p:nvSpPr>
          <p:cNvPr id="5" name="Text Box 4"/>
          <p:cNvSpPr txBox="1"/>
          <p:nvPr/>
        </p:nvSpPr>
        <p:spPr>
          <a:xfrm>
            <a:off x="6953250" y="3476625"/>
            <a:ext cx="3928110" cy="1198880"/>
          </a:xfrm>
          <a:prstGeom prst="rect">
            <a:avLst/>
          </a:prstGeom>
          <a:solidFill>
            <a:srgbClr val="DBC4F0"/>
          </a:solidFill>
        </p:spPr>
        <p:style>
          <a:lnRef idx="2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 anchor="t">
            <a:spAutoFit/>
          </a:bodyPr>
          <a:p>
            <a:r>
              <a:rPr lang="en-US" sz="3600" b="1">
                <a:solidFill>
                  <a:schemeClr val="tx1"/>
                </a:solidFill>
              </a:rPr>
              <a:t>B. </a:t>
            </a:r>
            <a:r>
              <a:rPr lang="en-US" sz="3600">
                <a:solidFill>
                  <a:schemeClr val="tx1"/>
                </a:solidFill>
              </a:rPr>
              <a:t>which                        </a:t>
            </a:r>
            <a:endParaRPr lang="en-US" sz="3600">
              <a:solidFill>
                <a:schemeClr val="tx1"/>
              </a:solidFill>
            </a:endParaRPr>
          </a:p>
          <a:p>
            <a:r>
              <a:rPr lang="en-US" sz="3600" b="1">
                <a:solidFill>
                  <a:schemeClr val="tx1"/>
                </a:solidFill>
              </a:rPr>
              <a:t>D. </a:t>
            </a:r>
            <a:r>
              <a:rPr lang="en-US" sz="3600">
                <a:solidFill>
                  <a:schemeClr val="tx1"/>
                </a:solidFill>
              </a:rPr>
              <a:t>whose</a:t>
            </a:r>
            <a:endParaRPr lang="en-US" sz="3600">
              <a:solidFill>
                <a:schemeClr val="tx1"/>
              </a:solidFill>
            </a:endParaRPr>
          </a:p>
        </p:txBody>
      </p:sp>
      <p:sp>
        <p:nvSpPr>
          <p:cNvPr id="8" name="Text Box 7"/>
          <p:cNvSpPr txBox="1"/>
          <p:nvPr/>
        </p:nvSpPr>
        <p:spPr>
          <a:xfrm>
            <a:off x="370840" y="2061845"/>
            <a:ext cx="11550650" cy="1198880"/>
          </a:xfrm>
          <a:prstGeom prst="rect">
            <a:avLst/>
          </a:prstGeom>
          <a:solidFill>
            <a:srgbClr val="FFCACC"/>
          </a:solidFill>
        </p:spPr>
        <p:txBody>
          <a:bodyPr wrap="square" rtlCol="0" anchor="t">
            <a:spAutoFit/>
          </a:bodyPr>
          <a:p>
            <a:pPr algn="just"/>
            <a:r>
              <a:rPr lang="en-US" sz="3600" b="1"/>
              <a:t>5. </a:t>
            </a:r>
            <a:r>
              <a:rPr lang="en-US" sz="3600"/>
              <a:t>I met a man ______ first language is Arabic at the conference.</a:t>
            </a:r>
            <a:endParaRPr lang="en-US" sz="3600"/>
          </a:p>
        </p:txBody>
      </p:sp>
      <p:sp>
        <p:nvSpPr>
          <p:cNvPr id="10" name="Oval 9"/>
          <p:cNvSpPr/>
          <p:nvPr/>
        </p:nvSpPr>
        <p:spPr>
          <a:xfrm>
            <a:off x="6953250" y="4052570"/>
            <a:ext cx="481330" cy="500380"/>
          </a:xfrm>
          <a:prstGeom prst="ellipse">
            <a:avLst/>
          </a:prstGeom>
          <a:noFill/>
          <a:ln w="28575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</a:ex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 sz="2000"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 tmFilter="0,0; .5, 1; 1, 1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8" grpId="1" animBg="1"/>
      <p:bldP spid="10" grpId="0" bldLvl="0" animBg="1"/>
      <p:bldP spid="10" grpId="1" animBg="1"/>
      <p:bldP spid="4" grpId="0" animBg="1"/>
      <p:bldP spid="4" grpId="1" animBg="1"/>
      <p:bldP spid="5" grpId="0" animBg="1"/>
      <p:bldP spid="5" grpId="1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9"/>
          <p:cNvSpPr/>
          <p:nvPr/>
        </p:nvSpPr>
        <p:spPr>
          <a:xfrm>
            <a:off x="4567839" y="1755498"/>
            <a:ext cx="2162852" cy="845902"/>
          </a:xfrm>
          <a:custGeom>
            <a:avLst/>
            <a:gdLst>
              <a:gd name="connsiteX0" fmla="*/ 0 w 1728196"/>
              <a:gd name="connsiteY0" fmla="*/ 0 h 941884"/>
              <a:gd name="connsiteX1" fmla="*/ 1728196 w 1728196"/>
              <a:gd name="connsiteY1" fmla="*/ 0 h 941884"/>
              <a:gd name="connsiteX2" fmla="*/ 1728196 w 1728196"/>
              <a:gd name="connsiteY2" fmla="*/ 941884 h 941884"/>
              <a:gd name="connsiteX3" fmla="*/ 0 w 1728196"/>
              <a:gd name="connsiteY3" fmla="*/ 941884 h 941884"/>
              <a:gd name="connsiteX4" fmla="*/ 0 w 1728196"/>
              <a:gd name="connsiteY4" fmla="*/ 0 h 941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28196" h="941884">
                <a:moveTo>
                  <a:pt x="0" y="0"/>
                </a:moveTo>
                <a:lnTo>
                  <a:pt x="1728196" y="0"/>
                </a:lnTo>
                <a:lnTo>
                  <a:pt x="1728196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430" tIns="11430" rIns="11430" bIns="11430" numCol="1" spcCol="1270" anchor="ctr" anchorCtr="0">
            <a:noAutofit/>
          </a:bodyPr>
          <a:lstStyle/>
          <a:p>
            <a:pPr marL="0" lvl="1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en-US" b="1" dirty="0"/>
          </a:p>
        </p:txBody>
      </p:sp>
      <p:sp>
        <p:nvSpPr>
          <p:cNvPr id="11" name="Freeform 10"/>
          <p:cNvSpPr/>
          <p:nvPr/>
        </p:nvSpPr>
        <p:spPr>
          <a:xfrm>
            <a:off x="3977081" y="5090340"/>
            <a:ext cx="1603229" cy="845902"/>
          </a:xfrm>
          <a:custGeom>
            <a:avLst/>
            <a:gdLst>
              <a:gd name="connsiteX0" fmla="*/ 0 w 1419439"/>
              <a:gd name="connsiteY0" fmla="*/ 0 h 941884"/>
              <a:gd name="connsiteX1" fmla="*/ 1419439 w 1419439"/>
              <a:gd name="connsiteY1" fmla="*/ 0 h 941884"/>
              <a:gd name="connsiteX2" fmla="*/ 1419439 w 1419439"/>
              <a:gd name="connsiteY2" fmla="*/ 941884 h 941884"/>
              <a:gd name="connsiteX3" fmla="*/ 0 w 1419439"/>
              <a:gd name="connsiteY3" fmla="*/ 941884 h 941884"/>
              <a:gd name="connsiteX4" fmla="*/ 0 w 1419439"/>
              <a:gd name="connsiteY4" fmla="*/ 0 h 941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19439" h="941884">
                <a:moveTo>
                  <a:pt x="0" y="0"/>
                </a:moveTo>
                <a:lnTo>
                  <a:pt x="1419439" y="0"/>
                </a:lnTo>
                <a:lnTo>
                  <a:pt x="1419439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430" tIns="11430" rIns="11430" bIns="11430" numCol="1" spcCol="1270" anchor="ctr" anchorCtr="0">
            <a:noAutofit/>
          </a:bodyPr>
          <a:lstStyle/>
          <a:p>
            <a:pPr marL="0" lvl="1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en-US" b="1" dirty="0"/>
          </a:p>
        </p:txBody>
      </p:sp>
      <p:sp>
        <p:nvSpPr>
          <p:cNvPr id="16" name="Rounded Rectangle 15"/>
          <p:cNvSpPr/>
          <p:nvPr/>
        </p:nvSpPr>
        <p:spPr>
          <a:xfrm>
            <a:off x="669161" y="1103050"/>
            <a:ext cx="1835914" cy="612205"/>
          </a:xfrm>
          <a:prstGeom prst="roundRect">
            <a:avLst/>
          </a:prstGeom>
          <a:solidFill>
            <a:srgbClr val="F8B417"/>
          </a:solidFill>
          <a:ln>
            <a:solidFill>
              <a:srgbClr val="6D9FB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  <a:ea typeface="Adobe Gothic Std B" panose="020B0800000000000000" pitchFamily="34" charset="-128"/>
              </a:rPr>
              <a:t>WARM-UP</a:t>
            </a:r>
            <a:endParaRPr lang="en-GB" b="1" dirty="0">
              <a:solidFill>
                <a:schemeClr val="tx1"/>
              </a:solidFill>
              <a:ea typeface="Adobe Gothic Std B" panose="020B0800000000000000" pitchFamily="34" charset="-128"/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2315845" y="2232660"/>
            <a:ext cx="2952115" cy="617855"/>
          </a:xfrm>
          <a:prstGeom prst="roundRect">
            <a:avLst/>
          </a:prstGeom>
          <a:solidFill>
            <a:srgbClr val="F8B417"/>
          </a:solidFill>
          <a:ln>
            <a:solidFill>
              <a:srgbClr val="6D9FB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PRESENTATION</a:t>
            </a:r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509905" y="3611880"/>
            <a:ext cx="2207260" cy="601345"/>
          </a:xfrm>
          <a:prstGeom prst="roundRect">
            <a:avLst/>
          </a:prstGeom>
          <a:solidFill>
            <a:srgbClr val="F8B417"/>
          </a:solidFill>
          <a:ln>
            <a:solidFill>
              <a:srgbClr val="6D9FB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en-GB" b="1" dirty="0">
                <a:solidFill>
                  <a:schemeClr val="tx1"/>
                </a:solidFill>
              </a:rPr>
              <a:t>PRACTICE</a:t>
            </a:r>
            <a:endParaRPr lang="en-US" altLang="en-GB" b="1" dirty="0">
              <a:solidFill>
                <a:schemeClr val="tx1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5588635" y="1154430"/>
            <a:ext cx="6311900" cy="379095"/>
          </a:xfrm>
          <a:prstGeom prst="rect">
            <a:avLst/>
          </a:prstGeom>
          <a:solidFill>
            <a:srgbClr val="FEE3AF"/>
          </a:solidFill>
          <a:ln>
            <a:solidFill>
              <a:srgbClr val="6D9FB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en-GB" dirty="0">
                <a:solidFill>
                  <a:schemeClr val="tx1"/>
                </a:solidFill>
              </a:rPr>
              <a:t>Brainstorm</a:t>
            </a:r>
            <a:endParaRPr lang="en-US" altLang="en-GB" dirty="0">
              <a:solidFill>
                <a:schemeClr val="tx1"/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5570855" y="1726565"/>
            <a:ext cx="6329680" cy="949325"/>
          </a:xfrm>
          <a:prstGeom prst="rect">
            <a:avLst/>
          </a:prstGeom>
          <a:solidFill>
            <a:srgbClr val="FBC864">
              <a:alpha val="50000"/>
            </a:srgbClr>
          </a:solidFill>
          <a:ln>
            <a:solidFill>
              <a:srgbClr val="6D9FB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R="0" indent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</a:pPr>
            <a:r>
              <a:rPr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+mn-ea"/>
              </a:rPr>
              <a:t>Grammar Explanation</a:t>
            </a:r>
            <a:endParaRPr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  <a:sym typeface="+mn-ea"/>
            </a:endParaRPr>
          </a:p>
          <a:p>
            <a:pPr marR="0" indent="0" algn="just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</a:pPr>
            <a:r>
              <a:rPr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+mn-ea"/>
              </a:rPr>
              <a:t>Task 1: Choose the correct answer A, B, C, or D to complete each question</a:t>
            </a:r>
            <a:endParaRPr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  <a:sym typeface="+mn-ea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5574665" y="2792730"/>
            <a:ext cx="6327775" cy="1936115"/>
          </a:xfrm>
          <a:prstGeom prst="rect">
            <a:avLst/>
          </a:prstGeom>
          <a:solidFill>
            <a:srgbClr val="FBC864">
              <a:alpha val="50000"/>
            </a:srgbClr>
          </a:solidFill>
          <a:ln>
            <a:solidFill>
              <a:srgbClr val="6D9FB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R="0" indent="0" algn="just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</a:pPr>
            <a:r>
              <a:rPr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+mn-ea"/>
              </a:rPr>
              <a:t>Task 2: Underline the relative clause in each sentence. Decide if the relative pronoun is the subject (S) object (o) of the relative clause and if we can or cannot omit it.</a:t>
            </a:r>
            <a:endParaRPr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  <a:sym typeface="+mn-ea"/>
            </a:endParaRPr>
          </a:p>
          <a:p>
            <a:pPr marR="0" indent="0" algn="just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</a:pPr>
            <a:r>
              <a:rPr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+mn-ea"/>
              </a:rPr>
              <a:t>Task 3: Are these sentences right or wrong? Correct them if necessary. </a:t>
            </a:r>
            <a:endParaRPr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  <a:sym typeface="+mn-ea"/>
            </a:endParaRPr>
          </a:p>
          <a:p>
            <a:pPr marR="0" indent="0" algn="just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</a:pPr>
            <a:r>
              <a:rPr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+mn-ea"/>
              </a:rPr>
              <a:t>Task 4: Combine the two sentences into one, using a relative pronoun</a:t>
            </a:r>
            <a:endParaRPr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  <a:sym typeface="+mn-ea"/>
            </a:endParaRPr>
          </a:p>
        </p:txBody>
      </p:sp>
      <p:cxnSp>
        <p:nvCxnSpPr>
          <p:cNvPr id="24" name="Curved Connector 23"/>
          <p:cNvCxnSpPr>
            <a:stCxn id="16" idx="3"/>
            <a:endCxn id="17" idx="0"/>
          </p:cNvCxnSpPr>
          <p:nvPr/>
        </p:nvCxnSpPr>
        <p:spPr>
          <a:xfrm>
            <a:off x="2505075" y="1409065"/>
            <a:ext cx="1287145" cy="823595"/>
          </a:xfrm>
          <a:prstGeom prst="curvedConnector2">
            <a:avLst/>
          </a:prstGeom>
          <a:ln w="57150">
            <a:solidFill>
              <a:srgbClr val="6D9FB1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5" name="Curved Connector 24"/>
          <p:cNvCxnSpPr>
            <a:stCxn id="17" idx="1"/>
            <a:endCxn id="18" idx="0"/>
          </p:cNvCxnSpPr>
          <p:nvPr/>
        </p:nvCxnSpPr>
        <p:spPr>
          <a:xfrm rot="10800000" flipV="1">
            <a:off x="1613535" y="2541905"/>
            <a:ext cx="702310" cy="1069975"/>
          </a:xfrm>
          <a:prstGeom prst="curvedConnector2">
            <a:avLst/>
          </a:prstGeom>
          <a:ln w="57150">
            <a:solidFill>
              <a:srgbClr val="6D9FB1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46" name="TextBox 45"/>
          <p:cNvSpPr txBox="1"/>
          <p:nvPr/>
        </p:nvSpPr>
        <p:spPr>
          <a:xfrm>
            <a:off x="4787234" y="518493"/>
            <a:ext cx="35967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>
                <a:solidFill>
                  <a:schemeClr val="bg1"/>
                </a:solidFill>
              </a:rPr>
              <a:t>LESSON 1: GETTING STARTED</a:t>
            </a:r>
            <a:endParaRPr lang="en-US" sz="2000" b="1" dirty="0">
              <a:solidFill>
                <a:schemeClr val="bg1"/>
              </a:solidFill>
            </a:endParaRPr>
          </a:p>
        </p:txBody>
      </p:sp>
      <p:sp>
        <p:nvSpPr>
          <p:cNvPr id="30" name="Rounded Rectangle 29"/>
          <p:cNvSpPr/>
          <p:nvPr/>
        </p:nvSpPr>
        <p:spPr>
          <a:xfrm>
            <a:off x="3625936" y="247242"/>
            <a:ext cx="5893861" cy="625641"/>
          </a:xfrm>
          <a:prstGeom prst="roundRect">
            <a:avLst>
              <a:gd name="adj" fmla="val 42661"/>
            </a:avLst>
          </a:prstGeom>
          <a:solidFill>
            <a:srgbClr val="6D9F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TextBox 30"/>
          <p:cNvSpPr txBox="1"/>
          <p:nvPr/>
        </p:nvSpPr>
        <p:spPr>
          <a:xfrm>
            <a:off x="4151494" y="282785"/>
            <a:ext cx="4712984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solidFill>
                  <a:schemeClr val="bg1"/>
                </a:solidFill>
              </a:rPr>
              <a:t>LESSON 3: A CLOSER LOOK 2</a:t>
            </a:r>
            <a:endParaRPr lang="en-US" sz="2800" b="1" dirty="0">
              <a:solidFill>
                <a:schemeClr val="bg1"/>
              </a:solidFill>
            </a:endParaRPr>
          </a:p>
        </p:txBody>
      </p:sp>
      <p:grpSp>
        <p:nvGrpSpPr>
          <p:cNvPr id="37" name="Group 36"/>
          <p:cNvGrpSpPr/>
          <p:nvPr/>
        </p:nvGrpSpPr>
        <p:grpSpPr>
          <a:xfrm>
            <a:off x="3081468" y="95603"/>
            <a:ext cx="990895" cy="941618"/>
            <a:chOff x="2766630" y="1746890"/>
            <a:chExt cx="990895" cy="941618"/>
          </a:xfrm>
        </p:grpSpPr>
        <p:pic>
          <p:nvPicPr>
            <p:cNvPr id="38" name="Picture 37"/>
            <p:cNvPicPr>
              <a:picLocks noChangeAspect="1"/>
            </p:cNvPicPr>
            <p:nvPr/>
          </p:nvPicPr>
          <p:blipFill>
            <a:blip r:embed="rId1">
              <a:duotone>
                <a:schemeClr val="accent2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2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66630" y="1746890"/>
              <a:ext cx="990895" cy="941618"/>
            </a:xfrm>
            <a:prstGeom prst="rect">
              <a:avLst/>
            </a:prstGeom>
          </p:spPr>
        </p:pic>
        <p:pic>
          <p:nvPicPr>
            <p:cNvPr id="39" name="Picture 38"/>
            <p:cNvPicPr>
              <a:picLocks noChangeAspect="1"/>
            </p:cNvPicPr>
            <p:nvPr/>
          </p:nvPicPr>
          <p:blipFill rotWithShape="1">
            <a:blip r:embed="rId3"/>
            <a:srcRect t="5582"/>
            <a:stretch>
              <a:fillRect/>
            </a:stretch>
          </p:blipFill>
          <p:spPr>
            <a:xfrm>
              <a:off x="2906617" y="1968106"/>
              <a:ext cx="710920" cy="499184"/>
            </a:xfrm>
            <a:prstGeom prst="rect">
              <a:avLst/>
            </a:prstGeom>
          </p:spPr>
        </p:pic>
      </p:grpSp>
      <p:grpSp>
        <p:nvGrpSpPr>
          <p:cNvPr id="2" name="Group 1"/>
          <p:cNvGrpSpPr>
            <a:grpSpLocks noGrp="1" noRot="1" noChangeAspect="1" noMove="1" noResize="1" noUngrp="1"/>
          </p:cNvGrpSpPr>
          <p:nvPr/>
        </p:nvGrpSpPr>
        <p:grpSpPr>
          <a:xfrm>
            <a:off x="-52705" y="8991600"/>
            <a:ext cx="485775" cy="421005"/>
            <a:chOff x="-19221" y="197691"/>
            <a:chExt cx="5378624" cy="6402614"/>
          </a:xfrm>
        </p:grpSpPr>
        <p:sp>
          <p:nvSpPr>
            <p:cNvPr id="3" name="Freeform: Shape 22"/>
            <p:cNvSpPr/>
            <p:nvPr/>
          </p:nvSpPr>
          <p:spPr>
            <a:xfrm>
              <a:off x="-19221" y="251144"/>
              <a:ext cx="5187198" cy="6239661"/>
            </a:xfrm>
            <a:custGeom>
              <a:avLst/>
              <a:gdLst>
                <a:gd name="connsiteX0" fmla="*/ 2011811 w 5187198"/>
                <a:gd name="connsiteY0" fmla="*/ 4 h 6239661"/>
                <a:gd name="connsiteX1" fmla="*/ 2617011 w 5187198"/>
                <a:gd name="connsiteY1" fmla="*/ 70590 h 6239661"/>
                <a:gd name="connsiteX2" fmla="*/ 2690321 w 5187198"/>
                <a:gd name="connsiteY2" fmla="*/ 88146 h 6239661"/>
                <a:gd name="connsiteX3" fmla="*/ 2726863 w 5187198"/>
                <a:gd name="connsiteY3" fmla="*/ 97127 h 6239661"/>
                <a:gd name="connsiteX4" fmla="*/ 2762951 w 5187198"/>
                <a:gd name="connsiteY4" fmla="*/ 107375 h 6239661"/>
                <a:gd name="connsiteX5" fmla="*/ 2834843 w 5187198"/>
                <a:gd name="connsiteY5" fmla="*/ 128493 h 6239661"/>
                <a:gd name="connsiteX6" fmla="*/ 2906574 w 5187198"/>
                <a:gd name="connsiteY6" fmla="*/ 151076 h 6239661"/>
                <a:gd name="connsiteX7" fmla="*/ 3049504 w 5187198"/>
                <a:gd name="connsiteY7" fmla="*/ 202124 h 6239661"/>
                <a:gd name="connsiteX8" fmla="*/ 3189518 w 5187198"/>
                <a:gd name="connsiteY8" fmla="*/ 260159 h 6239661"/>
                <a:gd name="connsiteX9" fmla="*/ 3326048 w 5187198"/>
                <a:gd name="connsiteY9" fmla="*/ 325143 h 6239661"/>
                <a:gd name="connsiteX10" fmla="*/ 3459166 w 5187198"/>
                <a:gd name="connsiteY10" fmla="*/ 395936 h 6239661"/>
                <a:gd name="connsiteX11" fmla="*/ 3588578 w 5187198"/>
                <a:gd name="connsiteY11" fmla="*/ 472343 h 6239661"/>
                <a:gd name="connsiteX12" fmla="*/ 3651864 w 5187198"/>
                <a:gd name="connsiteY12" fmla="*/ 512600 h 6239661"/>
                <a:gd name="connsiteX13" fmla="*/ 3714514 w 5187198"/>
                <a:gd name="connsiteY13" fmla="*/ 553499 h 6239661"/>
                <a:gd name="connsiteX14" fmla="*/ 4181221 w 5187198"/>
                <a:gd name="connsiteY14" fmla="*/ 922912 h 6239661"/>
                <a:gd name="connsiteX15" fmla="*/ 4582963 w 5187198"/>
                <a:gd name="connsiteY15" fmla="*/ 1358264 h 6239661"/>
                <a:gd name="connsiteX16" fmla="*/ 4670721 w 5187198"/>
                <a:gd name="connsiteY16" fmla="*/ 1477644 h 6239661"/>
                <a:gd name="connsiteX17" fmla="*/ 4752378 w 5187198"/>
                <a:gd name="connsiteY17" fmla="*/ 1601187 h 6239661"/>
                <a:gd name="connsiteX18" fmla="*/ 4772168 w 5187198"/>
                <a:gd name="connsiteY18" fmla="*/ 1632456 h 6239661"/>
                <a:gd name="connsiteX19" fmla="*/ 4782117 w 5187198"/>
                <a:gd name="connsiteY19" fmla="*/ 1648104 h 6239661"/>
                <a:gd name="connsiteX20" fmla="*/ 4791381 w 5187198"/>
                <a:gd name="connsiteY20" fmla="*/ 1664150 h 6239661"/>
                <a:gd name="connsiteX21" fmla="*/ 4828190 w 5187198"/>
                <a:gd name="connsiteY21" fmla="*/ 1728379 h 6239661"/>
                <a:gd name="connsiteX22" fmla="*/ 4864832 w 5187198"/>
                <a:gd name="connsiteY22" fmla="*/ 1792796 h 6239661"/>
                <a:gd name="connsiteX23" fmla="*/ 4899201 w 5187198"/>
                <a:gd name="connsiteY23" fmla="*/ 1858342 h 6239661"/>
                <a:gd name="connsiteX24" fmla="*/ 4933266 w 5187198"/>
                <a:gd name="connsiteY24" fmla="*/ 1924155 h 6239661"/>
                <a:gd name="connsiteX25" fmla="*/ 4964403 w 5187198"/>
                <a:gd name="connsiteY25" fmla="*/ 1991384 h 6239661"/>
                <a:gd name="connsiteX26" fmla="*/ 4995019 w 5187198"/>
                <a:gd name="connsiteY26" fmla="*/ 2058823 h 6239661"/>
                <a:gd name="connsiteX27" fmla="*/ 5021999 w 5187198"/>
                <a:gd name="connsiteY27" fmla="*/ 2127723 h 6239661"/>
                <a:gd name="connsiteX28" fmla="*/ 5048321 w 5187198"/>
                <a:gd name="connsiteY28" fmla="*/ 2196908 h 6239661"/>
                <a:gd name="connsiteX29" fmla="*/ 5070546 w 5187198"/>
                <a:gd name="connsiteY29" fmla="*/ 2267547 h 6239661"/>
                <a:gd name="connsiteX30" fmla="*/ 5092171 w 5187198"/>
                <a:gd name="connsiteY30" fmla="*/ 2338256 h 6239661"/>
                <a:gd name="connsiteX31" fmla="*/ 5110305 w 5187198"/>
                <a:gd name="connsiteY31" fmla="*/ 2409886 h 6239661"/>
                <a:gd name="connsiteX32" fmla="*/ 5186393 w 5187198"/>
                <a:gd name="connsiteY32" fmla="*/ 2992022 h 6239661"/>
                <a:gd name="connsiteX33" fmla="*/ 5149045 w 5187198"/>
                <a:gd name="connsiteY33" fmla="*/ 3571816 h 6239661"/>
                <a:gd name="connsiteX34" fmla="*/ 5126572 w 5187198"/>
                <a:gd name="connsiteY34" fmla="*/ 3714520 h 6239661"/>
                <a:gd name="connsiteX35" fmla="*/ 5099067 w 5187198"/>
                <a:gd name="connsiteY35" fmla="*/ 3856108 h 6239661"/>
                <a:gd name="connsiteX36" fmla="*/ 5095699 w 5187198"/>
                <a:gd name="connsiteY36" fmla="*/ 3873868 h 6239661"/>
                <a:gd name="connsiteX37" fmla="*/ 5091573 w 5187198"/>
                <a:gd name="connsiteY37" fmla="*/ 3891426 h 6239661"/>
                <a:gd name="connsiteX38" fmla="*/ 5083324 w 5187198"/>
                <a:gd name="connsiteY38" fmla="*/ 3926541 h 6239661"/>
                <a:gd name="connsiteX39" fmla="*/ 5067256 w 5187198"/>
                <a:gd name="connsiteY39" fmla="*/ 3996889 h 6239661"/>
                <a:gd name="connsiteX40" fmla="*/ 5059194 w 5187198"/>
                <a:gd name="connsiteY40" fmla="*/ 4032171 h 6239661"/>
                <a:gd name="connsiteX41" fmla="*/ 5049522 w 5187198"/>
                <a:gd name="connsiteY41" fmla="*/ 4067833 h 6239661"/>
                <a:gd name="connsiteX42" fmla="*/ 5040067 w 5187198"/>
                <a:gd name="connsiteY42" fmla="*/ 4103553 h 6239661"/>
                <a:gd name="connsiteX43" fmla="*/ 5028960 w 5187198"/>
                <a:gd name="connsiteY43" fmla="*/ 4138946 h 6239661"/>
                <a:gd name="connsiteX44" fmla="*/ 4917351 w 5187198"/>
                <a:gd name="connsiteY44" fmla="*/ 4417041 h 6239661"/>
                <a:gd name="connsiteX45" fmla="*/ 4756163 w 5187198"/>
                <a:gd name="connsiteY45" fmla="*/ 4676402 h 6239661"/>
                <a:gd name="connsiteX46" fmla="*/ 4322493 w 5187198"/>
                <a:gd name="connsiteY46" fmla="*/ 5105604 h 6239661"/>
                <a:gd name="connsiteX47" fmla="*/ 3840510 w 5187198"/>
                <a:gd name="connsiteY47" fmla="*/ 5429590 h 6239661"/>
                <a:gd name="connsiteX48" fmla="*/ 3606447 w 5187198"/>
                <a:gd name="connsiteY48" fmla="*/ 5572862 h 6239661"/>
                <a:gd name="connsiteX49" fmla="*/ 3488814 w 5187198"/>
                <a:gd name="connsiteY49" fmla="*/ 5647178 h 6239661"/>
                <a:gd name="connsiteX50" fmla="*/ 3365864 w 5187198"/>
                <a:gd name="connsiteY50" fmla="*/ 5722735 h 6239661"/>
                <a:gd name="connsiteX51" fmla="*/ 2839486 w 5187198"/>
                <a:gd name="connsiteY51" fmla="*/ 5999120 h 6239661"/>
                <a:gd name="connsiteX52" fmla="*/ 2242423 w 5187198"/>
                <a:gd name="connsiteY52" fmla="*/ 6192346 h 6239661"/>
                <a:gd name="connsiteX53" fmla="*/ 1589380 w 5187198"/>
                <a:gd name="connsiteY53" fmla="*/ 6230657 h 6239661"/>
                <a:gd name="connsiteX54" fmla="*/ 1548244 w 5187198"/>
                <a:gd name="connsiteY54" fmla="*/ 6226706 h 6239661"/>
                <a:gd name="connsiteX55" fmla="*/ 1507348 w 5187198"/>
                <a:gd name="connsiteY55" fmla="*/ 6221428 h 6239661"/>
                <a:gd name="connsiteX56" fmla="*/ 1466401 w 5187198"/>
                <a:gd name="connsiteY56" fmla="*/ 6215904 h 6239661"/>
                <a:gd name="connsiteX57" fmla="*/ 1425773 w 5187198"/>
                <a:gd name="connsiteY57" fmla="*/ 6209191 h 6239661"/>
                <a:gd name="connsiteX58" fmla="*/ 1344960 w 5187198"/>
                <a:gd name="connsiteY58" fmla="*/ 6193681 h 6239661"/>
                <a:gd name="connsiteX59" fmla="*/ 1265007 w 5187198"/>
                <a:gd name="connsiteY59" fmla="*/ 6175388 h 6239661"/>
                <a:gd name="connsiteX60" fmla="*/ 1225415 w 5187198"/>
                <a:gd name="connsiteY60" fmla="*/ 6165243 h 6239661"/>
                <a:gd name="connsiteX61" fmla="*/ 1186567 w 5187198"/>
                <a:gd name="connsiteY61" fmla="*/ 6154486 h 6239661"/>
                <a:gd name="connsiteX62" fmla="*/ 1111158 w 5187198"/>
                <a:gd name="connsiteY62" fmla="*/ 6130918 h 6239661"/>
                <a:gd name="connsiteX63" fmla="*/ 1035915 w 5187198"/>
                <a:gd name="connsiteY63" fmla="*/ 6107163 h 6239661"/>
                <a:gd name="connsiteX64" fmla="*/ 961579 w 5187198"/>
                <a:gd name="connsiteY64" fmla="*/ 6079594 h 6239661"/>
                <a:gd name="connsiteX65" fmla="*/ 395297 w 5187198"/>
                <a:gd name="connsiteY65" fmla="*/ 5792812 h 6239661"/>
                <a:gd name="connsiteX66" fmla="*/ 265239 w 5187198"/>
                <a:gd name="connsiteY66" fmla="*/ 5701511 h 6239661"/>
                <a:gd name="connsiteX67" fmla="*/ 233756 w 5187198"/>
                <a:gd name="connsiteY67" fmla="*/ 5677542 h 6239661"/>
                <a:gd name="connsiteX68" fmla="*/ 202800 w 5187198"/>
                <a:gd name="connsiteY68" fmla="*/ 5652902 h 6239661"/>
                <a:gd name="connsiteX69" fmla="*/ 140918 w 5187198"/>
                <a:gd name="connsiteY69" fmla="*/ 5603515 h 6239661"/>
                <a:gd name="connsiteX70" fmla="*/ 110625 w 5187198"/>
                <a:gd name="connsiteY70" fmla="*/ 5578127 h 6239661"/>
                <a:gd name="connsiteX71" fmla="*/ 95631 w 5187198"/>
                <a:gd name="connsiteY71" fmla="*/ 5565299 h 6239661"/>
                <a:gd name="connsiteX72" fmla="*/ 81966 w 5187198"/>
                <a:gd name="connsiteY72" fmla="*/ 5550973 h 6239661"/>
                <a:gd name="connsiteX73" fmla="*/ 27991 w 5187198"/>
                <a:gd name="connsiteY73" fmla="*/ 5493272 h 6239661"/>
                <a:gd name="connsiteX74" fmla="*/ 1454 w 5187198"/>
                <a:gd name="connsiteY74" fmla="*/ 5464252 h 6239661"/>
                <a:gd name="connsiteX75" fmla="*/ 0 w 5187198"/>
                <a:gd name="connsiteY75" fmla="*/ 5462518 h 6239661"/>
                <a:gd name="connsiteX76" fmla="*/ 0 w 5187198"/>
                <a:gd name="connsiteY76" fmla="*/ 4720187 h 6239661"/>
                <a:gd name="connsiteX77" fmla="*/ 109684 w 5187198"/>
                <a:gd name="connsiteY77" fmla="*/ 4836724 h 6239661"/>
                <a:gd name="connsiteX78" fmla="*/ 306959 w 5187198"/>
                <a:gd name="connsiteY78" fmla="*/ 5007200 h 6239661"/>
                <a:gd name="connsiteX79" fmla="*/ 358101 w 5187198"/>
                <a:gd name="connsiteY79" fmla="*/ 5046057 h 6239661"/>
                <a:gd name="connsiteX80" fmla="*/ 383328 w 5187198"/>
                <a:gd name="connsiteY80" fmla="*/ 5065684 h 6239661"/>
                <a:gd name="connsiteX81" fmla="*/ 409503 w 5187198"/>
                <a:gd name="connsiteY81" fmla="*/ 5083942 h 6239661"/>
                <a:gd name="connsiteX82" fmla="*/ 461889 w 5187198"/>
                <a:gd name="connsiteY82" fmla="*/ 5119888 h 6239661"/>
                <a:gd name="connsiteX83" fmla="*/ 474883 w 5187198"/>
                <a:gd name="connsiteY83" fmla="*/ 5128933 h 6239661"/>
                <a:gd name="connsiteX84" fmla="*/ 486410 w 5187198"/>
                <a:gd name="connsiteY84" fmla="*/ 5139557 h 6239661"/>
                <a:gd name="connsiteX85" fmla="*/ 510852 w 5187198"/>
                <a:gd name="connsiteY85" fmla="*/ 5159089 h 6239661"/>
                <a:gd name="connsiteX86" fmla="*/ 560653 w 5187198"/>
                <a:gd name="connsiteY86" fmla="*/ 5196893 h 6239661"/>
                <a:gd name="connsiteX87" fmla="*/ 585485 w 5187198"/>
                <a:gd name="connsiteY87" fmla="*/ 5215834 h 6239661"/>
                <a:gd name="connsiteX88" fmla="*/ 610707 w 5187198"/>
                <a:gd name="connsiteY88" fmla="*/ 5234185 h 6239661"/>
                <a:gd name="connsiteX89" fmla="*/ 714768 w 5187198"/>
                <a:gd name="connsiteY89" fmla="*/ 5303103 h 6239661"/>
                <a:gd name="connsiteX90" fmla="*/ 1166634 w 5187198"/>
                <a:gd name="connsiteY90" fmla="*/ 5513322 h 6239661"/>
                <a:gd name="connsiteX91" fmla="*/ 1225991 w 5187198"/>
                <a:gd name="connsiteY91" fmla="*/ 5533632 h 6239661"/>
                <a:gd name="connsiteX92" fmla="*/ 1286680 w 5187198"/>
                <a:gd name="connsiteY92" fmla="*/ 5550705 h 6239661"/>
                <a:gd name="connsiteX93" fmla="*/ 1347310 w 5187198"/>
                <a:gd name="connsiteY93" fmla="*/ 5567995 h 6239661"/>
                <a:gd name="connsiteX94" fmla="*/ 1377002 w 5187198"/>
                <a:gd name="connsiteY94" fmla="*/ 5575719 h 6239661"/>
                <a:gd name="connsiteX95" fmla="*/ 1406328 w 5187198"/>
                <a:gd name="connsiteY95" fmla="*/ 5582649 h 6239661"/>
                <a:gd name="connsiteX96" fmla="*/ 1465060 w 5187198"/>
                <a:gd name="connsiteY96" fmla="*/ 5594909 h 6239661"/>
                <a:gd name="connsiteX97" fmla="*/ 1523881 w 5187198"/>
                <a:gd name="connsiteY97" fmla="*/ 5605105 h 6239661"/>
                <a:gd name="connsiteX98" fmla="*/ 1553325 w 5187198"/>
                <a:gd name="connsiteY98" fmla="*/ 5609865 h 6239661"/>
                <a:gd name="connsiteX99" fmla="*/ 1582813 w 5187198"/>
                <a:gd name="connsiteY99" fmla="*/ 5613593 h 6239661"/>
                <a:gd name="connsiteX100" fmla="*/ 1612301 w 5187198"/>
                <a:gd name="connsiteY100" fmla="*/ 5617321 h 6239661"/>
                <a:gd name="connsiteX101" fmla="*/ 1641863 w 5187198"/>
                <a:gd name="connsiteY101" fmla="*/ 5619910 h 6239661"/>
                <a:gd name="connsiteX102" fmla="*/ 2117508 w 5187198"/>
                <a:gd name="connsiteY102" fmla="*/ 5595156 h 6239661"/>
                <a:gd name="connsiteX103" fmla="*/ 2597368 w 5187198"/>
                <a:gd name="connsiteY103" fmla="*/ 5447381 h 6239661"/>
                <a:gd name="connsiteX104" fmla="*/ 3082968 w 5187198"/>
                <a:gd name="connsiteY104" fmla="*/ 5223245 h 6239661"/>
                <a:gd name="connsiteX105" fmla="*/ 3334855 w 5187198"/>
                <a:gd name="connsiteY105" fmla="*/ 5097383 h 6239661"/>
                <a:gd name="connsiteX106" fmla="*/ 3599509 w 5187198"/>
                <a:gd name="connsiteY106" fmla="*/ 4976217 h 6239661"/>
                <a:gd name="connsiteX107" fmla="*/ 4112002 w 5187198"/>
                <a:gd name="connsiteY107" fmla="*/ 4766359 h 6239661"/>
                <a:gd name="connsiteX108" fmla="*/ 4348983 w 5187198"/>
                <a:gd name="connsiteY108" fmla="*/ 4649833 h 6239661"/>
                <a:gd name="connsiteX109" fmla="*/ 4560505 w 5187198"/>
                <a:gd name="connsiteY109" fmla="*/ 4501564 h 6239661"/>
                <a:gd name="connsiteX110" fmla="*/ 4731963 w 5187198"/>
                <a:gd name="connsiteY110" fmla="*/ 4309870 h 6239661"/>
                <a:gd name="connsiteX111" fmla="*/ 4852344 w 5187198"/>
                <a:gd name="connsiteY111" fmla="*/ 4078640 h 6239661"/>
                <a:gd name="connsiteX112" fmla="*/ 4863972 w 5187198"/>
                <a:gd name="connsiteY112" fmla="*/ 4047790 h 6239661"/>
                <a:gd name="connsiteX113" fmla="*/ 4874144 w 5187198"/>
                <a:gd name="connsiteY113" fmla="*/ 4016320 h 6239661"/>
                <a:gd name="connsiteX114" fmla="*/ 4884127 w 5187198"/>
                <a:gd name="connsiteY114" fmla="*/ 3984682 h 6239661"/>
                <a:gd name="connsiteX115" fmla="*/ 4892800 w 5187198"/>
                <a:gd name="connsiteY115" fmla="*/ 3951883 h 6239661"/>
                <a:gd name="connsiteX116" fmla="*/ 4909526 w 5187198"/>
                <a:gd name="connsiteY116" fmla="*/ 3886001 h 6239661"/>
                <a:gd name="connsiteX117" fmla="*/ 4917687 w 5187198"/>
                <a:gd name="connsiteY117" fmla="*/ 3852948 h 6239661"/>
                <a:gd name="connsiteX118" fmla="*/ 4921768 w 5187198"/>
                <a:gd name="connsiteY118" fmla="*/ 3836422 h 6239661"/>
                <a:gd name="connsiteX119" fmla="*/ 4924845 w 5187198"/>
                <a:gd name="connsiteY119" fmla="*/ 3819742 h 6239661"/>
                <a:gd name="connsiteX120" fmla="*/ 4948230 w 5187198"/>
                <a:gd name="connsiteY120" fmla="*/ 3685744 h 6239661"/>
                <a:gd name="connsiteX121" fmla="*/ 4962782 w 5187198"/>
                <a:gd name="connsiteY121" fmla="*/ 3550540 h 6239661"/>
                <a:gd name="connsiteX122" fmla="*/ 4939468 w 5187198"/>
                <a:gd name="connsiteY122" fmla="*/ 3010249 h 6239661"/>
                <a:gd name="connsiteX123" fmla="*/ 4816901 w 5187198"/>
                <a:gd name="connsiteY123" fmla="*/ 2488224 h 6239661"/>
                <a:gd name="connsiteX124" fmla="*/ 4797005 w 5187198"/>
                <a:gd name="connsiteY124" fmla="*/ 2424470 h 6239661"/>
                <a:gd name="connsiteX125" fmla="*/ 4774433 w 5187198"/>
                <a:gd name="connsiteY125" fmla="*/ 2361620 h 6239661"/>
                <a:gd name="connsiteX126" fmla="*/ 4752459 w 5187198"/>
                <a:gd name="connsiteY126" fmla="*/ 2298700 h 6239661"/>
                <a:gd name="connsiteX127" fmla="*/ 4728083 w 5187198"/>
                <a:gd name="connsiteY127" fmla="*/ 2236526 h 6239661"/>
                <a:gd name="connsiteX128" fmla="*/ 4704471 w 5187198"/>
                <a:gd name="connsiteY128" fmla="*/ 2174095 h 6239661"/>
                <a:gd name="connsiteX129" fmla="*/ 4678399 w 5187198"/>
                <a:gd name="connsiteY129" fmla="*/ 2112626 h 6239661"/>
                <a:gd name="connsiteX130" fmla="*/ 4652601 w 5187198"/>
                <a:gd name="connsiteY130" fmla="*/ 2050999 h 6239661"/>
                <a:gd name="connsiteX131" fmla="*/ 4624205 w 5187198"/>
                <a:gd name="connsiteY131" fmla="*/ 1990415 h 6239661"/>
                <a:gd name="connsiteX132" fmla="*/ 4595398 w 5187198"/>
                <a:gd name="connsiteY132" fmla="*/ 1930069 h 6239661"/>
                <a:gd name="connsiteX133" fmla="*/ 4563827 w 5187198"/>
                <a:gd name="connsiteY133" fmla="*/ 1870952 h 6239661"/>
                <a:gd name="connsiteX134" fmla="*/ 4531433 w 5187198"/>
                <a:gd name="connsiteY134" fmla="*/ 1812311 h 6239661"/>
                <a:gd name="connsiteX135" fmla="*/ 4523315 w 5187198"/>
                <a:gd name="connsiteY135" fmla="*/ 1797616 h 6239661"/>
                <a:gd name="connsiteX136" fmla="*/ 4514482 w 5187198"/>
                <a:gd name="connsiteY136" fmla="*/ 1783425 h 6239661"/>
                <a:gd name="connsiteX137" fmla="*/ 4496845 w 5187198"/>
                <a:gd name="connsiteY137" fmla="*/ 1754936 h 6239661"/>
                <a:gd name="connsiteX138" fmla="*/ 4461463 w 5187198"/>
                <a:gd name="connsiteY138" fmla="*/ 1697929 h 6239661"/>
                <a:gd name="connsiteX139" fmla="*/ 4452660 w 5187198"/>
                <a:gd name="connsiteY139" fmla="*/ 1683629 h 6239661"/>
                <a:gd name="connsiteX140" fmla="*/ 4443141 w 5187198"/>
                <a:gd name="connsiteY140" fmla="*/ 1669834 h 6239661"/>
                <a:gd name="connsiteX141" fmla="*/ 4424241 w 5187198"/>
                <a:gd name="connsiteY141" fmla="*/ 1642166 h 6239661"/>
                <a:gd name="connsiteX142" fmla="*/ 4346886 w 5187198"/>
                <a:gd name="connsiteY142" fmla="*/ 1532412 h 6239661"/>
                <a:gd name="connsiteX143" fmla="*/ 3985497 w 5187198"/>
                <a:gd name="connsiteY143" fmla="*/ 1134649 h 6239661"/>
                <a:gd name="connsiteX144" fmla="*/ 3545665 w 5187198"/>
                <a:gd name="connsiteY144" fmla="*/ 825877 h 6239661"/>
                <a:gd name="connsiteX145" fmla="*/ 3486190 w 5187198"/>
                <a:gd name="connsiteY145" fmla="*/ 794756 h 6239661"/>
                <a:gd name="connsiteX146" fmla="*/ 3426182 w 5187198"/>
                <a:gd name="connsiteY146" fmla="*/ 764765 h 6239661"/>
                <a:gd name="connsiteX147" fmla="*/ 3365044 w 5187198"/>
                <a:gd name="connsiteY147" fmla="*/ 737255 h 6239661"/>
                <a:gd name="connsiteX148" fmla="*/ 3334529 w 5187198"/>
                <a:gd name="connsiteY148" fmla="*/ 723514 h 6239661"/>
                <a:gd name="connsiteX149" fmla="*/ 3303733 w 5187198"/>
                <a:gd name="connsiteY149" fmla="*/ 710395 h 6239661"/>
                <a:gd name="connsiteX150" fmla="*/ 3179033 w 5187198"/>
                <a:gd name="connsiteY150" fmla="*/ 662259 h 6239661"/>
                <a:gd name="connsiteX151" fmla="*/ 3052408 w 5187198"/>
                <a:gd name="connsiteY151" fmla="*/ 620447 h 6239661"/>
                <a:gd name="connsiteX152" fmla="*/ 2924325 w 5187198"/>
                <a:gd name="connsiteY152" fmla="*/ 584505 h 6239661"/>
                <a:gd name="connsiteX153" fmla="*/ 2859667 w 5187198"/>
                <a:gd name="connsiteY153" fmla="*/ 569266 h 6239661"/>
                <a:gd name="connsiteX154" fmla="*/ 2795226 w 5187198"/>
                <a:gd name="connsiteY154" fmla="*/ 554085 h 6239661"/>
                <a:gd name="connsiteX155" fmla="*/ 2729702 w 5187198"/>
                <a:gd name="connsiteY155" fmla="*/ 540354 h 6239661"/>
                <a:gd name="connsiteX156" fmla="*/ 2663758 w 5187198"/>
                <a:gd name="connsiteY156" fmla="*/ 527322 h 6239661"/>
                <a:gd name="connsiteX157" fmla="*/ 2630927 w 5187198"/>
                <a:gd name="connsiteY157" fmla="*/ 520495 h 6239661"/>
                <a:gd name="connsiteX158" fmla="*/ 2597965 w 5187198"/>
                <a:gd name="connsiteY158" fmla="*/ 515024 h 6239661"/>
                <a:gd name="connsiteX159" fmla="*/ 2532205 w 5187198"/>
                <a:gd name="connsiteY159" fmla="*/ 503895 h 6239661"/>
                <a:gd name="connsiteX160" fmla="*/ 2010064 w 5187198"/>
                <a:gd name="connsiteY160" fmla="*/ 452552 h 6239661"/>
                <a:gd name="connsiteX161" fmla="*/ 1494552 w 5187198"/>
                <a:gd name="connsiteY161" fmla="*/ 485055 h 6239661"/>
                <a:gd name="connsiteX162" fmla="*/ 1366896 w 5187198"/>
                <a:gd name="connsiteY162" fmla="*/ 509389 h 6239661"/>
                <a:gd name="connsiteX163" fmla="*/ 1240175 w 5187198"/>
                <a:gd name="connsiteY163" fmla="*/ 541045 h 6239661"/>
                <a:gd name="connsiteX164" fmla="*/ 1177438 w 5187198"/>
                <a:gd name="connsiteY164" fmla="*/ 560170 h 6239661"/>
                <a:gd name="connsiteX165" fmla="*/ 1145987 w 5187198"/>
                <a:gd name="connsiteY165" fmla="*/ 569826 h 6239661"/>
                <a:gd name="connsiteX166" fmla="*/ 1130315 w 5187198"/>
                <a:gd name="connsiteY166" fmla="*/ 574669 h 6239661"/>
                <a:gd name="connsiteX167" fmla="*/ 1114873 w 5187198"/>
                <a:gd name="connsiteY167" fmla="*/ 580384 h 6239661"/>
                <a:gd name="connsiteX168" fmla="*/ 1052839 w 5187198"/>
                <a:gd name="connsiteY168" fmla="*/ 602943 h 6239661"/>
                <a:gd name="connsiteX169" fmla="*/ 991135 w 5187198"/>
                <a:gd name="connsiteY169" fmla="*/ 626866 h 6239661"/>
                <a:gd name="connsiteX170" fmla="*/ 930179 w 5187198"/>
                <a:gd name="connsiteY170" fmla="*/ 653191 h 6239661"/>
                <a:gd name="connsiteX171" fmla="*/ 869768 w 5187198"/>
                <a:gd name="connsiteY171" fmla="*/ 680937 h 6239661"/>
                <a:gd name="connsiteX172" fmla="*/ 810085 w 5187198"/>
                <a:gd name="connsiteY172" fmla="*/ 710734 h 6239661"/>
                <a:gd name="connsiteX173" fmla="*/ 751220 w 5187198"/>
                <a:gd name="connsiteY173" fmla="*/ 741794 h 6239661"/>
                <a:gd name="connsiteX174" fmla="*/ 532669 w 5187198"/>
                <a:gd name="connsiteY174" fmla="*/ 881688 h 6239661"/>
                <a:gd name="connsiteX175" fmla="*/ 354185 w 5187198"/>
                <a:gd name="connsiteY175" fmla="*/ 1050286 h 6239661"/>
                <a:gd name="connsiteX176" fmla="*/ 315980 w 5187198"/>
                <a:gd name="connsiteY176" fmla="*/ 1098125 h 6239661"/>
                <a:gd name="connsiteX177" fmla="*/ 280345 w 5187198"/>
                <a:gd name="connsiteY177" fmla="*/ 1149782 h 6239661"/>
                <a:gd name="connsiteX178" fmla="*/ 245890 w 5187198"/>
                <a:gd name="connsiteY178" fmla="*/ 1203959 h 6239661"/>
                <a:gd name="connsiteX179" fmla="*/ 212162 w 5187198"/>
                <a:gd name="connsiteY179" fmla="*/ 1260184 h 6239661"/>
                <a:gd name="connsiteX180" fmla="*/ 80716 w 5187198"/>
                <a:gd name="connsiteY180" fmla="*/ 1502476 h 6239661"/>
                <a:gd name="connsiteX181" fmla="*/ 0 w 5187198"/>
                <a:gd name="connsiteY181" fmla="*/ 1648841 h 6239661"/>
                <a:gd name="connsiteX182" fmla="*/ 0 w 5187198"/>
                <a:gd name="connsiteY182" fmla="*/ 954863 h 6239661"/>
                <a:gd name="connsiteX183" fmla="*/ 43491 w 5187198"/>
                <a:gd name="connsiteY183" fmla="*/ 895513 h 6239661"/>
                <a:gd name="connsiteX184" fmla="*/ 93923 w 5187198"/>
                <a:gd name="connsiteY184" fmla="*/ 834489 h 6239661"/>
                <a:gd name="connsiteX185" fmla="*/ 323465 w 5187198"/>
                <a:gd name="connsiteY185" fmla="*/ 617671 h 6239661"/>
                <a:gd name="connsiteX186" fmla="*/ 574777 w 5187198"/>
                <a:gd name="connsiteY186" fmla="*/ 446794 h 6239661"/>
                <a:gd name="connsiteX187" fmla="*/ 638943 w 5187198"/>
                <a:gd name="connsiteY187" fmla="*/ 408925 h 6239661"/>
                <a:gd name="connsiteX188" fmla="*/ 703505 w 5187198"/>
                <a:gd name="connsiteY188" fmla="*/ 371742 h 6239661"/>
                <a:gd name="connsiteX189" fmla="*/ 769262 w 5187198"/>
                <a:gd name="connsiteY189" fmla="*/ 336154 h 6239661"/>
                <a:gd name="connsiteX190" fmla="*/ 835552 w 5187198"/>
                <a:gd name="connsiteY190" fmla="*/ 301173 h 6239661"/>
                <a:gd name="connsiteX191" fmla="*/ 902979 w 5187198"/>
                <a:gd name="connsiteY191" fmla="*/ 268004 h 6239661"/>
                <a:gd name="connsiteX192" fmla="*/ 971127 w 5187198"/>
                <a:gd name="connsiteY192" fmla="*/ 235607 h 6239661"/>
                <a:gd name="connsiteX193" fmla="*/ 988238 w 5187198"/>
                <a:gd name="connsiteY193" fmla="*/ 227556 h 6239661"/>
                <a:gd name="connsiteX194" fmla="*/ 1005744 w 5187198"/>
                <a:gd name="connsiteY194" fmla="*/ 220191 h 6239661"/>
                <a:gd name="connsiteX195" fmla="*/ 1040729 w 5187198"/>
                <a:gd name="connsiteY195" fmla="*/ 205569 h 6239661"/>
                <a:gd name="connsiteX196" fmla="*/ 1110835 w 5187198"/>
                <a:gd name="connsiteY196" fmla="*/ 176248 h 6239661"/>
                <a:gd name="connsiteX197" fmla="*/ 1254256 w 5187198"/>
                <a:gd name="connsiteY197" fmla="*/ 123796 h 6239661"/>
                <a:gd name="connsiteX198" fmla="*/ 1401310 w 5187198"/>
                <a:gd name="connsiteY198" fmla="*/ 79852 h 6239661"/>
                <a:gd name="connsiteX199" fmla="*/ 2011811 w 5187198"/>
                <a:gd name="connsiteY199" fmla="*/ 4 h 62396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</a:cxnLst>
              <a:rect l="l" t="t" r="r" b="b"/>
              <a:pathLst>
                <a:path w="5187198" h="6239661">
                  <a:moveTo>
                    <a:pt x="2011811" y="4"/>
                  </a:moveTo>
                  <a:cubicBezTo>
                    <a:pt x="2217306" y="120"/>
                    <a:pt x="2420903" y="25925"/>
                    <a:pt x="2617011" y="70590"/>
                  </a:cubicBezTo>
                  <a:lnTo>
                    <a:pt x="2690321" y="88146"/>
                  </a:lnTo>
                  <a:lnTo>
                    <a:pt x="2726863" y="97127"/>
                  </a:lnTo>
                  <a:lnTo>
                    <a:pt x="2762951" y="107375"/>
                  </a:lnTo>
                  <a:lnTo>
                    <a:pt x="2834843" y="128493"/>
                  </a:lnTo>
                  <a:cubicBezTo>
                    <a:pt x="2858788" y="135605"/>
                    <a:pt x="2882632" y="142226"/>
                    <a:pt x="2906574" y="151076"/>
                  </a:cubicBezTo>
                  <a:cubicBezTo>
                    <a:pt x="2954475" y="167852"/>
                    <a:pt x="3002363" y="183813"/>
                    <a:pt x="3049504" y="202124"/>
                  </a:cubicBezTo>
                  <a:lnTo>
                    <a:pt x="3189518" y="260159"/>
                  </a:lnTo>
                  <a:lnTo>
                    <a:pt x="3326048" y="325143"/>
                  </a:lnTo>
                  <a:cubicBezTo>
                    <a:pt x="3370687" y="348464"/>
                    <a:pt x="3414908" y="372485"/>
                    <a:pt x="3459166" y="395936"/>
                  </a:cubicBezTo>
                  <a:cubicBezTo>
                    <a:pt x="3502947" y="420302"/>
                    <a:pt x="3545491" y="447118"/>
                    <a:pt x="3588578" y="472343"/>
                  </a:cubicBezTo>
                  <a:cubicBezTo>
                    <a:pt x="3610346" y="484551"/>
                    <a:pt x="3630797" y="499072"/>
                    <a:pt x="3651864" y="512600"/>
                  </a:cubicBezTo>
                  <a:lnTo>
                    <a:pt x="3714514" y="553499"/>
                  </a:lnTo>
                  <a:cubicBezTo>
                    <a:pt x="3880005" y="664844"/>
                    <a:pt x="4036083" y="788388"/>
                    <a:pt x="4181221" y="922912"/>
                  </a:cubicBezTo>
                  <a:cubicBezTo>
                    <a:pt x="4326221" y="1057515"/>
                    <a:pt x="4461955" y="1202038"/>
                    <a:pt x="4582963" y="1358264"/>
                  </a:cubicBezTo>
                  <a:cubicBezTo>
                    <a:pt x="4614206" y="1396543"/>
                    <a:pt x="4642091" y="1437400"/>
                    <a:pt x="4670721" y="1477644"/>
                  </a:cubicBezTo>
                  <a:cubicBezTo>
                    <a:pt x="4700172" y="1517414"/>
                    <a:pt x="4725864" y="1559538"/>
                    <a:pt x="4752378" y="1601187"/>
                  </a:cubicBezTo>
                  <a:lnTo>
                    <a:pt x="4772168" y="1632456"/>
                  </a:lnTo>
                  <a:lnTo>
                    <a:pt x="4782117" y="1648104"/>
                  </a:lnTo>
                  <a:lnTo>
                    <a:pt x="4791381" y="1664150"/>
                  </a:lnTo>
                  <a:lnTo>
                    <a:pt x="4828190" y="1728379"/>
                  </a:lnTo>
                  <a:cubicBezTo>
                    <a:pt x="4840266" y="1749930"/>
                    <a:pt x="4853470" y="1770740"/>
                    <a:pt x="4864832" y="1792796"/>
                  </a:cubicBezTo>
                  <a:lnTo>
                    <a:pt x="4899201" y="1858342"/>
                  </a:lnTo>
                  <a:cubicBezTo>
                    <a:pt x="4910484" y="1880260"/>
                    <a:pt x="4922532" y="1901920"/>
                    <a:pt x="4933266" y="1924155"/>
                  </a:cubicBezTo>
                  <a:lnTo>
                    <a:pt x="4964403" y="1991384"/>
                  </a:lnTo>
                  <a:cubicBezTo>
                    <a:pt x="4974618" y="2013829"/>
                    <a:pt x="4985323" y="2036171"/>
                    <a:pt x="4995019" y="2058823"/>
                  </a:cubicBezTo>
                  <a:lnTo>
                    <a:pt x="5021999" y="2127723"/>
                  </a:lnTo>
                  <a:lnTo>
                    <a:pt x="5048321" y="2196908"/>
                  </a:lnTo>
                  <a:lnTo>
                    <a:pt x="5070546" y="2267547"/>
                  </a:lnTo>
                  <a:cubicBezTo>
                    <a:pt x="5078054" y="2291004"/>
                    <a:pt x="5085044" y="2314670"/>
                    <a:pt x="5092171" y="2338256"/>
                  </a:cubicBezTo>
                  <a:cubicBezTo>
                    <a:pt x="5098670" y="2362023"/>
                    <a:pt x="5104296" y="2386019"/>
                    <a:pt x="5110305" y="2409886"/>
                  </a:cubicBezTo>
                  <a:cubicBezTo>
                    <a:pt x="5158097" y="2600976"/>
                    <a:pt x="5182068" y="2797044"/>
                    <a:pt x="5186393" y="2992022"/>
                  </a:cubicBezTo>
                  <a:cubicBezTo>
                    <a:pt x="5191013" y="3187195"/>
                    <a:pt x="5175397" y="3380886"/>
                    <a:pt x="5149045" y="3571816"/>
                  </a:cubicBezTo>
                  <a:cubicBezTo>
                    <a:pt x="5141154" y="3619431"/>
                    <a:pt x="5133539" y="3666889"/>
                    <a:pt x="5126572" y="3714520"/>
                  </a:cubicBezTo>
                  <a:cubicBezTo>
                    <a:pt x="5117276" y="3761759"/>
                    <a:pt x="5107793" y="3808831"/>
                    <a:pt x="5099067" y="3856108"/>
                  </a:cubicBezTo>
                  <a:lnTo>
                    <a:pt x="5095699" y="3873868"/>
                  </a:lnTo>
                  <a:lnTo>
                    <a:pt x="5091573" y="3891426"/>
                  </a:lnTo>
                  <a:lnTo>
                    <a:pt x="5083324" y="3926541"/>
                  </a:lnTo>
                  <a:lnTo>
                    <a:pt x="5067256" y="3996889"/>
                  </a:lnTo>
                  <a:cubicBezTo>
                    <a:pt x="5064451" y="4008657"/>
                    <a:pt x="5062244" y="4020353"/>
                    <a:pt x="5059194" y="4032171"/>
                  </a:cubicBezTo>
                  <a:lnTo>
                    <a:pt x="5049522" y="4067833"/>
                  </a:lnTo>
                  <a:lnTo>
                    <a:pt x="5040067" y="4103553"/>
                  </a:lnTo>
                  <a:cubicBezTo>
                    <a:pt x="5036554" y="4115363"/>
                    <a:pt x="5032689" y="4127194"/>
                    <a:pt x="5028960" y="4138946"/>
                  </a:cubicBezTo>
                  <a:cubicBezTo>
                    <a:pt x="4999693" y="4233462"/>
                    <a:pt x="4962869" y="4326764"/>
                    <a:pt x="4917351" y="4417041"/>
                  </a:cubicBezTo>
                  <a:cubicBezTo>
                    <a:pt x="4871860" y="4507209"/>
                    <a:pt x="4817597" y="4594215"/>
                    <a:pt x="4756163" y="4676402"/>
                  </a:cubicBezTo>
                  <a:cubicBezTo>
                    <a:pt x="4632803" y="4840875"/>
                    <a:pt x="4480597" y="4982783"/>
                    <a:pt x="4322493" y="5105604"/>
                  </a:cubicBezTo>
                  <a:cubicBezTo>
                    <a:pt x="4163928" y="5228420"/>
                    <a:pt x="3999564" y="5332640"/>
                    <a:pt x="3840510" y="5429590"/>
                  </a:cubicBezTo>
                  <a:cubicBezTo>
                    <a:pt x="3760954" y="5478172"/>
                    <a:pt x="3682353" y="5524924"/>
                    <a:pt x="3606447" y="5572862"/>
                  </a:cubicBezTo>
                  <a:lnTo>
                    <a:pt x="3488814" y="5647178"/>
                  </a:lnTo>
                  <a:cubicBezTo>
                    <a:pt x="3448270" y="5672597"/>
                    <a:pt x="3407323" y="5697792"/>
                    <a:pt x="3365864" y="5722735"/>
                  </a:cubicBezTo>
                  <a:cubicBezTo>
                    <a:pt x="3200163" y="5822424"/>
                    <a:pt x="3026125" y="5917328"/>
                    <a:pt x="2839486" y="5999120"/>
                  </a:cubicBezTo>
                  <a:cubicBezTo>
                    <a:pt x="2653201" y="6080891"/>
                    <a:pt x="2453560" y="6149344"/>
                    <a:pt x="2242423" y="6192346"/>
                  </a:cubicBezTo>
                  <a:cubicBezTo>
                    <a:pt x="2031719" y="6235463"/>
                    <a:pt x="1808952" y="6251353"/>
                    <a:pt x="1589380" y="6230657"/>
                  </a:cubicBezTo>
                  <a:lnTo>
                    <a:pt x="1548244" y="6226706"/>
                  </a:lnTo>
                  <a:cubicBezTo>
                    <a:pt x="1534528" y="6225117"/>
                    <a:pt x="1520898" y="6223203"/>
                    <a:pt x="1507348" y="6221428"/>
                  </a:cubicBezTo>
                  <a:lnTo>
                    <a:pt x="1466401" y="6215904"/>
                  </a:lnTo>
                  <a:cubicBezTo>
                    <a:pt x="1452772" y="6213991"/>
                    <a:pt x="1439316" y="6211428"/>
                    <a:pt x="1425773" y="6209191"/>
                  </a:cubicBezTo>
                  <a:cubicBezTo>
                    <a:pt x="1398775" y="6204391"/>
                    <a:pt x="1371610" y="6199779"/>
                    <a:pt x="1344960" y="6193681"/>
                  </a:cubicBezTo>
                  <a:cubicBezTo>
                    <a:pt x="1318251" y="6187799"/>
                    <a:pt x="1291260" y="6182538"/>
                    <a:pt x="1265007" y="6175388"/>
                  </a:cubicBezTo>
                  <a:lnTo>
                    <a:pt x="1225415" y="6165243"/>
                  </a:lnTo>
                  <a:cubicBezTo>
                    <a:pt x="1212163" y="6161924"/>
                    <a:pt x="1198939" y="6158496"/>
                    <a:pt x="1186567" y="6154486"/>
                  </a:cubicBezTo>
                  <a:lnTo>
                    <a:pt x="1111158" y="6130918"/>
                  </a:lnTo>
                  <a:lnTo>
                    <a:pt x="1035915" y="6107163"/>
                  </a:lnTo>
                  <a:cubicBezTo>
                    <a:pt x="1010846" y="6099055"/>
                    <a:pt x="986357" y="6088784"/>
                    <a:pt x="961579" y="6079594"/>
                  </a:cubicBezTo>
                  <a:cubicBezTo>
                    <a:pt x="763709" y="6005594"/>
                    <a:pt x="572401" y="5909703"/>
                    <a:pt x="395297" y="5792812"/>
                  </a:cubicBezTo>
                  <a:lnTo>
                    <a:pt x="265239" y="5701511"/>
                  </a:lnTo>
                  <a:cubicBezTo>
                    <a:pt x="254227" y="5694155"/>
                    <a:pt x="244103" y="5685646"/>
                    <a:pt x="233756" y="5677542"/>
                  </a:cubicBezTo>
                  <a:lnTo>
                    <a:pt x="202800" y="5652902"/>
                  </a:lnTo>
                  <a:lnTo>
                    <a:pt x="140918" y="5603515"/>
                  </a:lnTo>
                  <a:cubicBezTo>
                    <a:pt x="130598" y="5595302"/>
                    <a:pt x="120280" y="5587089"/>
                    <a:pt x="110625" y="5578127"/>
                  </a:cubicBezTo>
                  <a:cubicBezTo>
                    <a:pt x="105647" y="5573779"/>
                    <a:pt x="100444" y="5569834"/>
                    <a:pt x="95631" y="5565299"/>
                  </a:cubicBezTo>
                  <a:cubicBezTo>
                    <a:pt x="90955" y="5560684"/>
                    <a:pt x="86505" y="5555666"/>
                    <a:pt x="81966" y="5550973"/>
                  </a:cubicBezTo>
                  <a:lnTo>
                    <a:pt x="27991" y="5493272"/>
                  </a:lnTo>
                  <a:cubicBezTo>
                    <a:pt x="19109" y="5483589"/>
                    <a:pt x="9758" y="5474359"/>
                    <a:pt x="1454" y="5464252"/>
                  </a:cubicBezTo>
                  <a:lnTo>
                    <a:pt x="0" y="5462518"/>
                  </a:lnTo>
                  <a:lnTo>
                    <a:pt x="0" y="4720187"/>
                  </a:lnTo>
                  <a:lnTo>
                    <a:pt x="109684" y="4836724"/>
                  </a:lnTo>
                  <a:cubicBezTo>
                    <a:pt x="173316" y="4897375"/>
                    <a:pt x="239447" y="4954160"/>
                    <a:pt x="306959" y="5007200"/>
                  </a:cubicBezTo>
                  <a:lnTo>
                    <a:pt x="358101" y="5046057"/>
                  </a:lnTo>
                  <a:lnTo>
                    <a:pt x="383328" y="5065684"/>
                  </a:lnTo>
                  <a:cubicBezTo>
                    <a:pt x="391637" y="5072316"/>
                    <a:pt x="400805" y="5077902"/>
                    <a:pt x="409503" y="5083942"/>
                  </a:cubicBezTo>
                  <a:lnTo>
                    <a:pt x="461889" y="5119888"/>
                  </a:lnTo>
                  <a:cubicBezTo>
                    <a:pt x="466184" y="5122893"/>
                    <a:pt x="470616" y="5125820"/>
                    <a:pt x="474883" y="5128933"/>
                  </a:cubicBezTo>
                  <a:cubicBezTo>
                    <a:pt x="478982" y="5132235"/>
                    <a:pt x="482476" y="5136069"/>
                    <a:pt x="486410" y="5139557"/>
                  </a:cubicBezTo>
                  <a:cubicBezTo>
                    <a:pt x="494140" y="5146613"/>
                    <a:pt x="502565" y="5152812"/>
                    <a:pt x="510852" y="5159089"/>
                  </a:cubicBezTo>
                  <a:lnTo>
                    <a:pt x="560653" y="5196893"/>
                  </a:lnTo>
                  <a:lnTo>
                    <a:pt x="585485" y="5215834"/>
                  </a:lnTo>
                  <a:cubicBezTo>
                    <a:pt x="593773" y="5222111"/>
                    <a:pt x="601864" y="5228685"/>
                    <a:pt x="610707" y="5234185"/>
                  </a:cubicBezTo>
                  <a:lnTo>
                    <a:pt x="714768" y="5303103"/>
                  </a:lnTo>
                  <a:cubicBezTo>
                    <a:pt x="856162" y="5390603"/>
                    <a:pt x="1008099" y="5459947"/>
                    <a:pt x="1166634" y="5513322"/>
                  </a:cubicBezTo>
                  <a:cubicBezTo>
                    <a:pt x="1186540" y="5519932"/>
                    <a:pt x="1205774" y="5527751"/>
                    <a:pt x="1225991" y="5533632"/>
                  </a:cubicBezTo>
                  <a:lnTo>
                    <a:pt x="1286680" y="5550705"/>
                  </a:lnTo>
                  <a:lnTo>
                    <a:pt x="1347310" y="5567995"/>
                  </a:lnTo>
                  <a:cubicBezTo>
                    <a:pt x="1357469" y="5571180"/>
                    <a:pt x="1367261" y="5573572"/>
                    <a:pt x="1377002" y="5575719"/>
                  </a:cubicBezTo>
                  <a:lnTo>
                    <a:pt x="1406328" y="5582649"/>
                  </a:lnTo>
                  <a:cubicBezTo>
                    <a:pt x="1425825" y="5587757"/>
                    <a:pt x="1445490" y="5590939"/>
                    <a:pt x="1465060" y="5594909"/>
                  </a:cubicBezTo>
                  <a:cubicBezTo>
                    <a:pt x="1484652" y="5599231"/>
                    <a:pt x="1504324" y="5601952"/>
                    <a:pt x="1523881" y="5605105"/>
                  </a:cubicBezTo>
                  <a:cubicBezTo>
                    <a:pt x="1533660" y="5606682"/>
                    <a:pt x="1543460" y="5608613"/>
                    <a:pt x="1553325" y="5609865"/>
                  </a:cubicBezTo>
                  <a:lnTo>
                    <a:pt x="1582813" y="5613593"/>
                  </a:lnTo>
                  <a:lnTo>
                    <a:pt x="1612301" y="5617321"/>
                  </a:lnTo>
                  <a:lnTo>
                    <a:pt x="1641863" y="5619910"/>
                  </a:lnTo>
                  <a:cubicBezTo>
                    <a:pt x="1799348" y="5633940"/>
                    <a:pt x="1957913" y="5625770"/>
                    <a:pt x="2117508" y="5595156"/>
                  </a:cubicBezTo>
                  <a:cubicBezTo>
                    <a:pt x="2277124" y="5564895"/>
                    <a:pt x="2437004" y="5512449"/>
                    <a:pt x="2597368" y="5447381"/>
                  </a:cubicBezTo>
                  <a:cubicBezTo>
                    <a:pt x="2757791" y="5382096"/>
                    <a:pt x="2918855" y="5304464"/>
                    <a:pt x="3082968" y="5223245"/>
                  </a:cubicBezTo>
                  <a:lnTo>
                    <a:pt x="3334855" y="5097383"/>
                  </a:lnTo>
                  <a:cubicBezTo>
                    <a:pt x="3423528" y="5054142"/>
                    <a:pt x="3511773" y="5013798"/>
                    <a:pt x="3599509" y="4976217"/>
                  </a:cubicBezTo>
                  <a:cubicBezTo>
                    <a:pt x="3774960" y="4900701"/>
                    <a:pt x="3948276" y="4837481"/>
                    <a:pt x="4112002" y="4766359"/>
                  </a:cubicBezTo>
                  <a:cubicBezTo>
                    <a:pt x="4193972" y="4730827"/>
                    <a:pt x="4273429" y="4692997"/>
                    <a:pt x="4348983" y="4649833"/>
                  </a:cubicBezTo>
                  <a:cubicBezTo>
                    <a:pt x="4424508" y="4606778"/>
                    <a:pt x="4496050" y="4558250"/>
                    <a:pt x="4560505" y="4501564"/>
                  </a:cubicBezTo>
                  <a:cubicBezTo>
                    <a:pt x="4625198" y="4445289"/>
                    <a:pt x="4682991" y="4381021"/>
                    <a:pt x="4731963" y="4309870"/>
                  </a:cubicBezTo>
                  <a:cubicBezTo>
                    <a:pt x="4781043" y="4238747"/>
                    <a:pt x="4821275" y="4160848"/>
                    <a:pt x="4852344" y="4078640"/>
                  </a:cubicBezTo>
                  <a:lnTo>
                    <a:pt x="4863972" y="4047790"/>
                  </a:lnTo>
                  <a:lnTo>
                    <a:pt x="4874144" y="4016320"/>
                  </a:lnTo>
                  <a:lnTo>
                    <a:pt x="4884127" y="3984682"/>
                  </a:lnTo>
                  <a:cubicBezTo>
                    <a:pt x="4887242" y="3973925"/>
                    <a:pt x="4889981" y="3962835"/>
                    <a:pt x="4892800" y="3951883"/>
                  </a:cubicBezTo>
                  <a:lnTo>
                    <a:pt x="4909526" y="3886001"/>
                  </a:lnTo>
                  <a:lnTo>
                    <a:pt x="4917687" y="3852948"/>
                  </a:lnTo>
                  <a:lnTo>
                    <a:pt x="4921768" y="3836422"/>
                  </a:lnTo>
                  <a:lnTo>
                    <a:pt x="4924845" y="3819742"/>
                  </a:lnTo>
                  <a:cubicBezTo>
                    <a:pt x="4933092" y="3775120"/>
                    <a:pt x="4941231" y="3730469"/>
                    <a:pt x="4948230" y="3685744"/>
                  </a:cubicBezTo>
                  <a:cubicBezTo>
                    <a:pt x="4953579" y="3640694"/>
                    <a:pt x="4958249" y="3595577"/>
                    <a:pt x="4962782" y="3550540"/>
                  </a:cubicBezTo>
                  <a:cubicBezTo>
                    <a:pt x="4976580" y="3369692"/>
                    <a:pt x="4965812" y="3187942"/>
                    <a:pt x="4939468" y="3010249"/>
                  </a:cubicBezTo>
                  <a:cubicBezTo>
                    <a:pt x="4912965" y="2832281"/>
                    <a:pt x="4870237" y="2658196"/>
                    <a:pt x="4816901" y="2488224"/>
                  </a:cubicBezTo>
                  <a:cubicBezTo>
                    <a:pt x="4810197" y="2466954"/>
                    <a:pt x="4803984" y="2445582"/>
                    <a:pt x="4797005" y="2424470"/>
                  </a:cubicBezTo>
                  <a:cubicBezTo>
                    <a:pt x="4789399" y="2403537"/>
                    <a:pt x="4781686" y="2382574"/>
                    <a:pt x="4774433" y="2361620"/>
                  </a:cubicBezTo>
                  <a:lnTo>
                    <a:pt x="4752459" y="2298700"/>
                  </a:lnTo>
                  <a:lnTo>
                    <a:pt x="4728083" y="2236526"/>
                  </a:lnTo>
                  <a:cubicBezTo>
                    <a:pt x="4719957" y="2215802"/>
                    <a:pt x="4712352" y="2194869"/>
                    <a:pt x="4704471" y="2174095"/>
                  </a:cubicBezTo>
                  <a:lnTo>
                    <a:pt x="4678399" y="2112626"/>
                  </a:lnTo>
                  <a:lnTo>
                    <a:pt x="4652601" y="2050999"/>
                  </a:lnTo>
                  <a:cubicBezTo>
                    <a:pt x="4643711" y="2030533"/>
                    <a:pt x="4633616" y="2010672"/>
                    <a:pt x="4624205" y="1990415"/>
                  </a:cubicBezTo>
                  <a:lnTo>
                    <a:pt x="4595398" y="1930069"/>
                  </a:lnTo>
                  <a:cubicBezTo>
                    <a:pt x="4585714" y="1909969"/>
                    <a:pt x="4574413" y="1890713"/>
                    <a:pt x="4563827" y="1870952"/>
                  </a:cubicBezTo>
                  <a:lnTo>
                    <a:pt x="4531433" y="1812311"/>
                  </a:lnTo>
                  <a:lnTo>
                    <a:pt x="4523315" y="1797616"/>
                  </a:lnTo>
                  <a:lnTo>
                    <a:pt x="4514482" y="1783425"/>
                  </a:lnTo>
                  <a:lnTo>
                    <a:pt x="4496845" y="1754936"/>
                  </a:lnTo>
                  <a:lnTo>
                    <a:pt x="4461463" y="1697929"/>
                  </a:lnTo>
                  <a:lnTo>
                    <a:pt x="4452660" y="1683629"/>
                  </a:lnTo>
                  <a:lnTo>
                    <a:pt x="4443141" y="1669834"/>
                  </a:lnTo>
                  <a:lnTo>
                    <a:pt x="4424241" y="1642166"/>
                  </a:lnTo>
                  <a:cubicBezTo>
                    <a:pt x="4399005" y="1605265"/>
                    <a:pt x="4374512" y="1567751"/>
                    <a:pt x="4346886" y="1532412"/>
                  </a:cubicBezTo>
                  <a:cubicBezTo>
                    <a:pt x="4240477" y="1388328"/>
                    <a:pt x="4120362" y="1253437"/>
                    <a:pt x="3985497" y="1134649"/>
                  </a:cubicBezTo>
                  <a:cubicBezTo>
                    <a:pt x="3850799" y="1015675"/>
                    <a:pt x="3702920" y="911715"/>
                    <a:pt x="3545665" y="825877"/>
                  </a:cubicBezTo>
                  <a:lnTo>
                    <a:pt x="3486190" y="794756"/>
                  </a:lnTo>
                  <a:cubicBezTo>
                    <a:pt x="3466181" y="784640"/>
                    <a:pt x="3446893" y="773560"/>
                    <a:pt x="3426182" y="764765"/>
                  </a:cubicBezTo>
                  <a:lnTo>
                    <a:pt x="3365044" y="737255"/>
                  </a:lnTo>
                  <a:lnTo>
                    <a:pt x="3334529" y="723514"/>
                  </a:lnTo>
                  <a:cubicBezTo>
                    <a:pt x="3324394" y="718943"/>
                    <a:pt x="3314287" y="714265"/>
                    <a:pt x="3303733" y="710395"/>
                  </a:cubicBezTo>
                  <a:cubicBezTo>
                    <a:pt x="3262013" y="694346"/>
                    <a:pt x="3220711" y="677599"/>
                    <a:pt x="3179033" y="662259"/>
                  </a:cubicBezTo>
                  <a:lnTo>
                    <a:pt x="3052408" y="620447"/>
                  </a:lnTo>
                  <a:lnTo>
                    <a:pt x="2924325" y="584505"/>
                  </a:lnTo>
                  <a:cubicBezTo>
                    <a:pt x="2903106" y="578471"/>
                    <a:pt x="2881119" y="574434"/>
                    <a:pt x="2859667" y="569266"/>
                  </a:cubicBezTo>
                  <a:lnTo>
                    <a:pt x="2795226" y="554085"/>
                  </a:lnTo>
                  <a:cubicBezTo>
                    <a:pt x="2774078" y="548652"/>
                    <a:pt x="2751709" y="544744"/>
                    <a:pt x="2729702" y="540354"/>
                  </a:cubicBezTo>
                  <a:lnTo>
                    <a:pt x="2663758" y="527322"/>
                  </a:lnTo>
                  <a:lnTo>
                    <a:pt x="2630927" y="520495"/>
                  </a:lnTo>
                  <a:lnTo>
                    <a:pt x="2597965" y="515024"/>
                  </a:lnTo>
                  <a:cubicBezTo>
                    <a:pt x="2575970" y="511449"/>
                    <a:pt x="2554112" y="507795"/>
                    <a:pt x="2532205" y="503895"/>
                  </a:cubicBezTo>
                  <a:cubicBezTo>
                    <a:pt x="2357016" y="475037"/>
                    <a:pt x="2182954" y="456682"/>
                    <a:pt x="2010064" y="452552"/>
                  </a:cubicBezTo>
                  <a:cubicBezTo>
                    <a:pt x="1837255" y="448558"/>
                    <a:pt x="1665388" y="457916"/>
                    <a:pt x="1494552" y="485055"/>
                  </a:cubicBezTo>
                  <a:cubicBezTo>
                    <a:pt x="1452133" y="492816"/>
                    <a:pt x="1409569" y="501117"/>
                    <a:pt x="1366896" y="509389"/>
                  </a:cubicBezTo>
                  <a:cubicBezTo>
                    <a:pt x="1324862" y="520035"/>
                    <a:pt x="1282333" y="529505"/>
                    <a:pt x="1240175" y="541045"/>
                  </a:cubicBezTo>
                  <a:lnTo>
                    <a:pt x="1177438" y="560170"/>
                  </a:lnTo>
                  <a:lnTo>
                    <a:pt x="1145987" y="569826"/>
                  </a:lnTo>
                  <a:lnTo>
                    <a:pt x="1130315" y="574669"/>
                  </a:lnTo>
                  <a:lnTo>
                    <a:pt x="1114873" y="580384"/>
                  </a:lnTo>
                  <a:lnTo>
                    <a:pt x="1052839" y="602943"/>
                  </a:lnTo>
                  <a:cubicBezTo>
                    <a:pt x="1032151" y="610499"/>
                    <a:pt x="1011255" y="617535"/>
                    <a:pt x="991135" y="626866"/>
                  </a:cubicBezTo>
                  <a:lnTo>
                    <a:pt x="930179" y="653191"/>
                  </a:lnTo>
                  <a:cubicBezTo>
                    <a:pt x="909850" y="662002"/>
                    <a:pt x="889443" y="670676"/>
                    <a:pt x="869768" y="680937"/>
                  </a:cubicBezTo>
                  <a:lnTo>
                    <a:pt x="810085" y="710734"/>
                  </a:lnTo>
                  <a:cubicBezTo>
                    <a:pt x="790331" y="720859"/>
                    <a:pt x="770124" y="730514"/>
                    <a:pt x="751220" y="741794"/>
                  </a:cubicBezTo>
                  <a:cubicBezTo>
                    <a:pt x="673929" y="784955"/>
                    <a:pt x="598827" y="830326"/>
                    <a:pt x="532669" y="881688"/>
                  </a:cubicBezTo>
                  <a:cubicBezTo>
                    <a:pt x="464226" y="931625"/>
                    <a:pt x="406969" y="988270"/>
                    <a:pt x="354185" y="1050286"/>
                  </a:cubicBezTo>
                  <a:lnTo>
                    <a:pt x="315980" y="1098125"/>
                  </a:lnTo>
                  <a:lnTo>
                    <a:pt x="280345" y="1149782"/>
                  </a:lnTo>
                  <a:cubicBezTo>
                    <a:pt x="268144" y="1166335"/>
                    <a:pt x="257438" y="1185955"/>
                    <a:pt x="245890" y="1203959"/>
                  </a:cubicBezTo>
                  <a:cubicBezTo>
                    <a:pt x="234552" y="1222481"/>
                    <a:pt x="223171" y="1240298"/>
                    <a:pt x="212162" y="1260184"/>
                  </a:cubicBezTo>
                  <a:cubicBezTo>
                    <a:pt x="168299" y="1337574"/>
                    <a:pt x="125055" y="1419360"/>
                    <a:pt x="80716" y="1502476"/>
                  </a:cubicBezTo>
                  <a:lnTo>
                    <a:pt x="0" y="1648841"/>
                  </a:lnTo>
                  <a:lnTo>
                    <a:pt x="0" y="954863"/>
                  </a:lnTo>
                  <a:lnTo>
                    <a:pt x="43491" y="895513"/>
                  </a:lnTo>
                  <a:cubicBezTo>
                    <a:pt x="59888" y="874984"/>
                    <a:pt x="77014" y="854766"/>
                    <a:pt x="93923" y="834489"/>
                  </a:cubicBezTo>
                  <a:cubicBezTo>
                    <a:pt x="163245" y="754880"/>
                    <a:pt x="240806" y="679565"/>
                    <a:pt x="323465" y="617671"/>
                  </a:cubicBezTo>
                  <a:cubicBezTo>
                    <a:pt x="405002" y="553042"/>
                    <a:pt x="490132" y="499230"/>
                    <a:pt x="574777" y="446794"/>
                  </a:cubicBezTo>
                  <a:cubicBezTo>
                    <a:pt x="595733" y="433050"/>
                    <a:pt x="617442" y="421248"/>
                    <a:pt x="638943" y="408925"/>
                  </a:cubicBezTo>
                  <a:lnTo>
                    <a:pt x="703505" y="371742"/>
                  </a:lnTo>
                  <a:cubicBezTo>
                    <a:pt x="724798" y="358900"/>
                    <a:pt x="747120" y="347842"/>
                    <a:pt x="769262" y="336154"/>
                  </a:cubicBezTo>
                  <a:lnTo>
                    <a:pt x="835552" y="301173"/>
                  </a:lnTo>
                  <a:cubicBezTo>
                    <a:pt x="857427" y="289183"/>
                    <a:pt x="880470" y="278896"/>
                    <a:pt x="902979" y="268004"/>
                  </a:cubicBezTo>
                  <a:lnTo>
                    <a:pt x="971127" y="235607"/>
                  </a:lnTo>
                  <a:lnTo>
                    <a:pt x="988238" y="227556"/>
                  </a:lnTo>
                  <a:lnTo>
                    <a:pt x="1005744" y="220191"/>
                  </a:lnTo>
                  <a:lnTo>
                    <a:pt x="1040729" y="205569"/>
                  </a:lnTo>
                  <a:lnTo>
                    <a:pt x="1110835" y="176248"/>
                  </a:lnTo>
                  <a:cubicBezTo>
                    <a:pt x="1157999" y="157703"/>
                    <a:pt x="1206322" y="141323"/>
                    <a:pt x="1254256" y="123796"/>
                  </a:cubicBezTo>
                  <a:cubicBezTo>
                    <a:pt x="1302938" y="108671"/>
                    <a:pt x="1352074" y="94017"/>
                    <a:pt x="1401310" y="79852"/>
                  </a:cubicBezTo>
                  <a:cubicBezTo>
                    <a:pt x="1599497" y="26774"/>
                    <a:pt x="1806373" y="-329"/>
                    <a:pt x="2011811" y="4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4" name="Freeform: Shape 23"/>
            <p:cNvSpPr/>
            <p:nvPr/>
          </p:nvSpPr>
          <p:spPr>
            <a:xfrm>
              <a:off x="-19220" y="297400"/>
              <a:ext cx="5215811" cy="6107388"/>
            </a:xfrm>
            <a:custGeom>
              <a:avLst/>
              <a:gdLst>
                <a:gd name="connsiteX0" fmla="*/ 1869139 w 5215811"/>
                <a:gd name="connsiteY0" fmla="*/ 9 h 6107388"/>
                <a:gd name="connsiteX1" fmla="*/ 2791149 w 5215811"/>
                <a:gd name="connsiteY1" fmla="*/ 130229 h 6107388"/>
                <a:gd name="connsiteX2" fmla="*/ 4760307 w 5215811"/>
                <a:gd name="connsiteY2" fmla="*/ 1608408 h 6107388"/>
                <a:gd name="connsiteX3" fmla="*/ 5108574 w 5215811"/>
                <a:gd name="connsiteY3" fmla="*/ 4050383 h 6107388"/>
                <a:gd name="connsiteX4" fmla="*/ 3434916 w 5215811"/>
                <a:gd name="connsiteY4" fmla="*/ 5503134 h 6107388"/>
                <a:gd name="connsiteX5" fmla="*/ 1137841 w 5215811"/>
                <a:gd name="connsiteY5" fmla="*/ 6033968 h 6107388"/>
                <a:gd name="connsiteX6" fmla="*/ 217555 w 5215811"/>
                <a:gd name="connsiteY6" fmla="*/ 5598945 h 6107388"/>
                <a:gd name="connsiteX7" fmla="*/ 0 w 5215811"/>
                <a:gd name="connsiteY7" fmla="*/ 5419622 h 6107388"/>
                <a:gd name="connsiteX8" fmla="*/ 0 w 5215811"/>
                <a:gd name="connsiteY8" fmla="*/ 4571683 h 6107388"/>
                <a:gd name="connsiteX9" fmla="*/ 18056 w 5215811"/>
                <a:gd name="connsiteY9" fmla="*/ 4599282 h 6107388"/>
                <a:gd name="connsiteX10" fmla="*/ 358324 w 5215811"/>
                <a:gd name="connsiteY10" fmla="*/ 4988154 h 6107388"/>
                <a:gd name="connsiteX11" fmla="*/ 1282741 w 5215811"/>
                <a:gd name="connsiteY11" fmla="*/ 5493193 h 6107388"/>
                <a:gd name="connsiteX12" fmla="*/ 2172794 w 5215811"/>
                <a:gd name="connsiteY12" fmla="*/ 5470630 h 6107388"/>
                <a:gd name="connsiteX13" fmla="*/ 3146893 w 5215811"/>
                <a:gd name="connsiteY13" fmla="*/ 5016296 h 6107388"/>
                <a:gd name="connsiteX14" fmla="*/ 3574114 w 5215811"/>
                <a:gd name="connsiteY14" fmla="*/ 4791124 h 6107388"/>
                <a:gd name="connsiteX15" fmla="*/ 4244948 w 5215811"/>
                <a:gd name="connsiteY15" fmla="*/ 4392664 h 6107388"/>
                <a:gd name="connsiteX16" fmla="*/ 4556385 w 5215811"/>
                <a:gd name="connsiteY16" fmla="*/ 3902656 h 6107388"/>
                <a:gd name="connsiteX17" fmla="*/ 4616354 w 5215811"/>
                <a:gd name="connsiteY17" fmla="*/ 2851680 h 6107388"/>
                <a:gd name="connsiteX18" fmla="*/ 4269266 w 5215811"/>
                <a:gd name="connsiteY18" fmla="*/ 1889625 h 6107388"/>
                <a:gd name="connsiteX19" fmla="*/ 2645976 w 5215811"/>
                <a:gd name="connsiteY19" fmla="*/ 671162 h 6107388"/>
                <a:gd name="connsiteX20" fmla="*/ 1648930 w 5215811"/>
                <a:gd name="connsiteY20" fmla="*/ 573017 h 6107388"/>
                <a:gd name="connsiteX21" fmla="*/ 771768 w 5215811"/>
                <a:gd name="connsiteY21" fmla="*/ 865882 h 6107388"/>
                <a:gd name="connsiteX22" fmla="*/ 433617 w 5215811"/>
                <a:gd name="connsiteY22" fmla="*/ 1119441 h 6107388"/>
                <a:gd name="connsiteX23" fmla="*/ 200571 w 5215811"/>
                <a:gd name="connsiteY23" fmla="*/ 1486480 h 6107388"/>
                <a:gd name="connsiteX24" fmla="*/ 47077 w 5215811"/>
                <a:gd name="connsiteY24" fmla="*/ 1753604 h 6107388"/>
                <a:gd name="connsiteX25" fmla="*/ 0 w 5215811"/>
                <a:gd name="connsiteY25" fmla="*/ 1831655 h 6107388"/>
                <a:gd name="connsiteX26" fmla="*/ 0 w 5215811"/>
                <a:gd name="connsiteY26" fmla="*/ 751112 h 6107388"/>
                <a:gd name="connsiteX27" fmla="*/ 6994 w 5215811"/>
                <a:gd name="connsiteY27" fmla="*/ 742614 h 6107388"/>
                <a:gd name="connsiteX28" fmla="*/ 484047 w 5215811"/>
                <a:gd name="connsiteY28" fmla="*/ 378777 h 6107388"/>
                <a:gd name="connsiteX29" fmla="*/ 1869139 w 5215811"/>
                <a:gd name="connsiteY29" fmla="*/ 9 h 61073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5215811" h="6107388">
                  <a:moveTo>
                    <a:pt x="1869139" y="9"/>
                  </a:moveTo>
                  <a:cubicBezTo>
                    <a:pt x="2160924" y="-706"/>
                    <a:pt x="2465752" y="43039"/>
                    <a:pt x="2791149" y="130229"/>
                  </a:cubicBezTo>
                  <a:cubicBezTo>
                    <a:pt x="3651198" y="360678"/>
                    <a:pt x="4339884" y="907924"/>
                    <a:pt x="4760307" y="1608408"/>
                  </a:cubicBezTo>
                  <a:cubicBezTo>
                    <a:pt x="5188180" y="2321320"/>
                    <a:pt x="5338357" y="3192822"/>
                    <a:pt x="5108574" y="4050383"/>
                  </a:cubicBezTo>
                  <a:cubicBezTo>
                    <a:pt x="4880820" y="4900373"/>
                    <a:pt x="4152841" y="5098512"/>
                    <a:pt x="3434916" y="5503134"/>
                  </a:cubicBezTo>
                  <a:cubicBezTo>
                    <a:pt x="2717099" y="5907783"/>
                    <a:pt x="2005568" y="6266474"/>
                    <a:pt x="1137841" y="6033968"/>
                  </a:cubicBezTo>
                  <a:cubicBezTo>
                    <a:pt x="783079" y="5938910"/>
                    <a:pt x="479573" y="5790114"/>
                    <a:pt x="217555" y="5598945"/>
                  </a:cubicBezTo>
                  <a:lnTo>
                    <a:pt x="0" y="5419622"/>
                  </a:lnTo>
                  <a:lnTo>
                    <a:pt x="0" y="4571683"/>
                  </a:lnTo>
                  <a:lnTo>
                    <a:pt x="18056" y="4599282"/>
                  </a:lnTo>
                  <a:cubicBezTo>
                    <a:pt x="124071" y="4746782"/>
                    <a:pt x="237002" y="4875718"/>
                    <a:pt x="358324" y="4988154"/>
                  </a:cubicBezTo>
                  <a:cubicBezTo>
                    <a:pt x="621323" y="5231809"/>
                    <a:pt x="923667" y="5396979"/>
                    <a:pt x="1282741" y="5493193"/>
                  </a:cubicBezTo>
                  <a:cubicBezTo>
                    <a:pt x="1573894" y="5571207"/>
                    <a:pt x="1856732" y="5563878"/>
                    <a:pt x="2172794" y="5470630"/>
                  </a:cubicBezTo>
                  <a:cubicBezTo>
                    <a:pt x="2498985" y="5374183"/>
                    <a:pt x="2832844" y="5193315"/>
                    <a:pt x="3146893" y="5016296"/>
                  </a:cubicBezTo>
                  <a:cubicBezTo>
                    <a:pt x="3293538" y="4933641"/>
                    <a:pt x="3436182" y="4861160"/>
                    <a:pt x="3574114" y="4791124"/>
                  </a:cubicBezTo>
                  <a:cubicBezTo>
                    <a:pt x="3841238" y="4655550"/>
                    <a:pt x="4071901" y="4538375"/>
                    <a:pt x="4244948" y="4392664"/>
                  </a:cubicBezTo>
                  <a:cubicBezTo>
                    <a:pt x="4405844" y="4257259"/>
                    <a:pt x="4501845" y="4106204"/>
                    <a:pt x="4556385" y="3902656"/>
                  </a:cubicBezTo>
                  <a:cubicBezTo>
                    <a:pt x="4649063" y="3556776"/>
                    <a:pt x="4669271" y="3203187"/>
                    <a:pt x="4616354" y="2851680"/>
                  </a:cubicBezTo>
                  <a:cubicBezTo>
                    <a:pt x="4565198" y="2511774"/>
                    <a:pt x="4448474" y="2188147"/>
                    <a:pt x="4269266" y="1889625"/>
                  </a:cubicBezTo>
                  <a:cubicBezTo>
                    <a:pt x="3907781" y="1287586"/>
                    <a:pt x="3331245" y="854780"/>
                    <a:pt x="2645976" y="671162"/>
                  </a:cubicBezTo>
                  <a:cubicBezTo>
                    <a:pt x="2278249" y="572630"/>
                    <a:pt x="1952074" y="540526"/>
                    <a:pt x="1648930" y="573017"/>
                  </a:cubicBezTo>
                  <a:cubicBezTo>
                    <a:pt x="1351746" y="604901"/>
                    <a:pt x="1064785" y="700731"/>
                    <a:pt x="771768" y="865882"/>
                  </a:cubicBezTo>
                  <a:cubicBezTo>
                    <a:pt x="568061" y="980657"/>
                    <a:pt x="486465" y="1058486"/>
                    <a:pt x="433617" y="1119441"/>
                  </a:cubicBezTo>
                  <a:cubicBezTo>
                    <a:pt x="358307" y="1206256"/>
                    <a:pt x="292149" y="1323808"/>
                    <a:pt x="200571" y="1486480"/>
                  </a:cubicBezTo>
                  <a:cubicBezTo>
                    <a:pt x="156644" y="1564432"/>
                    <a:pt x="106654" y="1653214"/>
                    <a:pt x="47077" y="1753604"/>
                  </a:cubicBezTo>
                  <a:lnTo>
                    <a:pt x="0" y="1831655"/>
                  </a:lnTo>
                  <a:lnTo>
                    <a:pt x="0" y="751112"/>
                  </a:lnTo>
                  <a:lnTo>
                    <a:pt x="6994" y="742614"/>
                  </a:lnTo>
                  <a:cubicBezTo>
                    <a:pt x="117721" y="617683"/>
                    <a:pt x="259696" y="505222"/>
                    <a:pt x="484047" y="378777"/>
                  </a:cubicBezTo>
                  <a:cubicBezTo>
                    <a:pt x="932751" y="125890"/>
                    <a:pt x="1382831" y="1200"/>
                    <a:pt x="1869139" y="9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5" name="Freeform: Shape 24"/>
            <p:cNvSpPr/>
            <p:nvPr/>
          </p:nvSpPr>
          <p:spPr>
            <a:xfrm>
              <a:off x="-19221" y="319367"/>
              <a:ext cx="5217956" cy="6100079"/>
            </a:xfrm>
            <a:custGeom>
              <a:avLst/>
              <a:gdLst>
                <a:gd name="connsiteX0" fmla="*/ 1951393 w 5217956"/>
                <a:gd name="connsiteY0" fmla="*/ 82 h 6100079"/>
                <a:gd name="connsiteX1" fmla="*/ 2855177 w 5217956"/>
                <a:gd name="connsiteY1" fmla="*/ 125419 h 6100079"/>
                <a:gd name="connsiteX2" fmla="*/ 4779341 w 5217956"/>
                <a:gd name="connsiteY2" fmla="*/ 1591542 h 6100079"/>
                <a:gd name="connsiteX3" fmla="*/ 5108573 w 5217956"/>
                <a:gd name="connsiteY3" fmla="*/ 4028416 h 6100079"/>
                <a:gd name="connsiteX4" fmla="*/ 3459358 w 5217956"/>
                <a:gd name="connsiteY4" fmla="*/ 5487716 h 6100079"/>
                <a:gd name="connsiteX5" fmla="*/ 1203274 w 5217956"/>
                <a:gd name="connsiteY5" fmla="*/ 6029534 h 6100079"/>
                <a:gd name="connsiteX6" fmla="*/ 59920 w 5217956"/>
                <a:gd name="connsiteY6" fmla="*/ 5396467 h 6100079"/>
                <a:gd name="connsiteX7" fmla="*/ 0 w 5217956"/>
                <a:gd name="connsiteY7" fmla="*/ 5333382 h 6100079"/>
                <a:gd name="connsiteX8" fmla="*/ 0 w 5217956"/>
                <a:gd name="connsiteY8" fmla="*/ 4205833 h 6100079"/>
                <a:gd name="connsiteX9" fmla="*/ 58036 w 5217956"/>
                <a:gd name="connsiteY9" fmla="*/ 4310048 h 6100079"/>
                <a:gd name="connsiteX10" fmla="*/ 520779 w 5217956"/>
                <a:gd name="connsiteY10" fmla="*/ 4907591 h 6100079"/>
                <a:gd name="connsiteX11" fmla="*/ 1377154 w 5217956"/>
                <a:gd name="connsiteY11" fmla="*/ 5380604 h 6100079"/>
                <a:gd name="connsiteX12" fmla="*/ 3123340 w 5217956"/>
                <a:gd name="connsiteY12" fmla="*/ 4905715 h 6100079"/>
                <a:gd name="connsiteX13" fmla="*/ 3547863 w 5217956"/>
                <a:gd name="connsiteY13" fmla="*/ 4676342 h 6100079"/>
                <a:gd name="connsiteX14" fmla="*/ 4186753 w 5217956"/>
                <a:gd name="connsiteY14" fmla="*/ 4289376 h 6100079"/>
                <a:gd name="connsiteX15" fmla="*/ 4459565 w 5217956"/>
                <a:gd name="connsiteY15" fmla="*/ 3854399 h 6100079"/>
                <a:gd name="connsiteX16" fmla="*/ 4521015 w 5217956"/>
                <a:gd name="connsiteY16" fmla="*/ 2849377 h 6100079"/>
                <a:gd name="connsiteX17" fmla="*/ 4199723 w 5217956"/>
                <a:gd name="connsiteY17" fmla="*/ 1931213 h 6100079"/>
                <a:gd name="connsiteX18" fmla="*/ 2681217 w 5217956"/>
                <a:gd name="connsiteY18" fmla="*/ 774211 h 6100079"/>
                <a:gd name="connsiteX19" fmla="*/ 926547 w 5217956"/>
                <a:gd name="connsiteY19" fmla="*/ 967112 h 6100079"/>
                <a:gd name="connsiteX20" fmla="*/ 622677 w 5217956"/>
                <a:gd name="connsiteY20" fmla="*/ 1197863 h 6100079"/>
                <a:gd name="connsiteX21" fmla="*/ 404892 w 5217956"/>
                <a:gd name="connsiteY21" fmla="*/ 1547314 h 6100079"/>
                <a:gd name="connsiteX22" fmla="*/ 40135 w 5217956"/>
                <a:gd name="connsiteY22" fmla="*/ 2159090 h 6100079"/>
                <a:gd name="connsiteX23" fmla="*/ 0 w 5217956"/>
                <a:gd name="connsiteY23" fmla="*/ 2219367 h 6100079"/>
                <a:gd name="connsiteX24" fmla="*/ 0 w 5217956"/>
                <a:gd name="connsiteY24" fmla="*/ 915659 h 6100079"/>
                <a:gd name="connsiteX25" fmla="*/ 58609 w 5217956"/>
                <a:gd name="connsiteY25" fmla="*/ 828051 h 6100079"/>
                <a:gd name="connsiteX26" fmla="*/ 590688 w 5217956"/>
                <a:gd name="connsiteY26" fmla="*/ 385385 h 6100079"/>
                <a:gd name="connsiteX27" fmla="*/ 1951393 w 5217956"/>
                <a:gd name="connsiteY27" fmla="*/ 82 h 61000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5217956" h="6100079">
                  <a:moveTo>
                    <a:pt x="1951393" y="82"/>
                  </a:moveTo>
                  <a:cubicBezTo>
                    <a:pt x="2237631" y="-2119"/>
                    <a:pt x="2536431" y="40011"/>
                    <a:pt x="2855177" y="125419"/>
                  </a:cubicBezTo>
                  <a:cubicBezTo>
                    <a:pt x="3697704" y="351173"/>
                    <a:pt x="4370490" y="894159"/>
                    <a:pt x="4779341" y="1591542"/>
                  </a:cubicBezTo>
                  <a:cubicBezTo>
                    <a:pt x="5195534" y="2301324"/>
                    <a:pt x="5338356" y="3170855"/>
                    <a:pt x="5108573" y="4028416"/>
                  </a:cubicBezTo>
                  <a:cubicBezTo>
                    <a:pt x="4880819" y="4878406"/>
                    <a:pt x="4165603" y="5079965"/>
                    <a:pt x="3459358" y="5487716"/>
                  </a:cubicBezTo>
                  <a:cubicBezTo>
                    <a:pt x="2753114" y="5895466"/>
                    <a:pt x="2053264" y="6257288"/>
                    <a:pt x="1203274" y="6029534"/>
                  </a:cubicBezTo>
                  <a:cubicBezTo>
                    <a:pt x="739884" y="5905369"/>
                    <a:pt x="366399" y="5685345"/>
                    <a:pt x="59920" y="5396467"/>
                  </a:cubicBezTo>
                  <a:lnTo>
                    <a:pt x="0" y="5333382"/>
                  </a:lnTo>
                  <a:lnTo>
                    <a:pt x="0" y="4205833"/>
                  </a:lnTo>
                  <a:lnTo>
                    <a:pt x="58036" y="4310048"/>
                  </a:lnTo>
                  <a:cubicBezTo>
                    <a:pt x="197935" y="4550245"/>
                    <a:pt x="350594" y="4747142"/>
                    <a:pt x="520779" y="4907591"/>
                  </a:cubicBezTo>
                  <a:cubicBezTo>
                    <a:pt x="763600" y="5136565"/>
                    <a:pt x="1043821" y="5291288"/>
                    <a:pt x="1377154" y="5380604"/>
                  </a:cubicBezTo>
                  <a:cubicBezTo>
                    <a:pt x="1963029" y="5537589"/>
                    <a:pt x="2470519" y="5282804"/>
                    <a:pt x="3123340" y="4905715"/>
                  </a:cubicBezTo>
                  <a:cubicBezTo>
                    <a:pt x="3269800" y="4821157"/>
                    <a:pt x="3411134" y="4747512"/>
                    <a:pt x="3547863" y="4676342"/>
                  </a:cubicBezTo>
                  <a:cubicBezTo>
                    <a:pt x="3804497" y="4542710"/>
                    <a:pt x="4026085" y="4427393"/>
                    <a:pt x="4186753" y="4289376"/>
                  </a:cubicBezTo>
                  <a:cubicBezTo>
                    <a:pt x="4329009" y="4167293"/>
                    <a:pt x="4410589" y="4037181"/>
                    <a:pt x="4459565" y="3854399"/>
                  </a:cubicBezTo>
                  <a:cubicBezTo>
                    <a:pt x="4548302" y="3523229"/>
                    <a:pt x="4568981" y="3185183"/>
                    <a:pt x="4521015" y="2849377"/>
                  </a:cubicBezTo>
                  <a:cubicBezTo>
                    <a:pt x="4474709" y="2524680"/>
                    <a:pt x="4366564" y="2215756"/>
                    <a:pt x="4199723" y="1931213"/>
                  </a:cubicBezTo>
                  <a:cubicBezTo>
                    <a:pt x="3863270" y="1357325"/>
                    <a:pt x="3323982" y="946439"/>
                    <a:pt x="2681217" y="774211"/>
                  </a:cubicBezTo>
                  <a:cubicBezTo>
                    <a:pt x="2001139" y="591984"/>
                    <a:pt x="1476322" y="649699"/>
                    <a:pt x="926547" y="967112"/>
                  </a:cubicBezTo>
                  <a:cubicBezTo>
                    <a:pt x="740730" y="1074393"/>
                    <a:pt x="668642" y="1143989"/>
                    <a:pt x="622677" y="1197863"/>
                  </a:cubicBezTo>
                  <a:cubicBezTo>
                    <a:pt x="555599" y="1276450"/>
                    <a:pt x="492360" y="1390031"/>
                    <a:pt x="404892" y="1547314"/>
                  </a:cubicBezTo>
                  <a:cubicBezTo>
                    <a:pt x="317047" y="1705133"/>
                    <a:pt x="204816" y="1906756"/>
                    <a:pt x="40135" y="2159090"/>
                  </a:cubicBezTo>
                  <a:lnTo>
                    <a:pt x="0" y="2219367"/>
                  </a:lnTo>
                  <a:lnTo>
                    <a:pt x="0" y="915659"/>
                  </a:lnTo>
                  <a:lnTo>
                    <a:pt x="58609" y="828051"/>
                  </a:lnTo>
                  <a:cubicBezTo>
                    <a:pt x="177453" y="670481"/>
                    <a:pt x="325846" y="538291"/>
                    <a:pt x="590688" y="385385"/>
                  </a:cubicBezTo>
                  <a:cubicBezTo>
                    <a:pt x="1032158" y="130559"/>
                    <a:pt x="1474329" y="3750"/>
                    <a:pt x="1951393" y="82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6" name="Freeform: Shape 25"/>
            <p:cNvSpPr/>
            <p:nvPr/>
          </p:nvSpPr>
          <p:spPr>
            <a:xfrm>
              <a:off x="-19220" y="319367"/>
              <a:ext cx="5217957" cy="6100079"/>
            </a:xfrm>
            <a:custGeom>
              <a:avLst/>
              <a:gdLst>
                <a:gd name="connsiteX0" fmla="*/ 1951394 w 5217957"/>
                <a:gd name="connsiteY0" fmla="*/ 82 h 6100079"/>
                <a:gd name="connsiteX1" fmla="*/ 2855178 w 5217957"/>
                <a:gd name="connsiteY1" fmla="*/ 125419 h 6100079"/>
                <a:gd name="connsiteX2" fmla="*/ 4779341 w 5217957"/>
                <a:gd name="connsiteY2" fmla="*/ 1591542 h 6100079"/>
                <a:gd name="connsiteX3" fmla="*/ 5108574 w 5217957"/>
                <a:gd name="connsiteY3" fmla="*/ 4028416 h 6100079"/>
                <a:gd name="connsiteX4" fmla="*/ 3459359 w 5217957"/>
                <a:gd name="connsiteY4" fmla="*/ 5487716 h 6100079"/>
                <a:gd name="connsiteX5" fmla="*/ 1203275 w 5217957"/>
                <a:gd name="connsiteY5" fmla="*/ 6029534 h 6100079"/>
                <a:gd name="connsiteX6" fmla="*/ 59921 w 5217957"/>
                <a:gd name="connsiteY6" fmla="*/ 5396467 h 6100079"/>
                <a:gd name="connsiteX7" fmla="*/ 0 w 5217957"/>
                <a:gd name="connsiteY7" fmla="*/ 5333381 h 6100079"/>
                <a:gd name="connsiteX8" fmla="*/ 0 w 5217957"/>
                <a:gd name="connsiteY8" fmla="*/ 4427327 h 6100079"/>
                <a:gd name="connsiteX9" fmla="*/ 112056 w 5217957"/>
                <a:gd name="connsiteY9" fmla="*/ 4602502 h 6100079"/>
                <a:gd name="connsiteX10" fmla="*/ 443875 w 5217957"/>
                <a:gd name="connsiteY10" fmla="*/ 4989110 h 6100079"/>
                <a:gd name="connsiteX11" fmla="*/ 1348175 w 5217957"/>
                <a:gd name="connsiteY11" fmla="*/ 5488759 h 6100079"/>
                <a:gd name="connsiteX12" fmla="*/ 2221463 w 5217957"/>
                <a:gd name="connsiteY12" fmla="*/ 5461704 h 6100079"/>
                <a:gd name="connsiteX13" fmla="*/ 3179339 w 5217957"/>
                <a:gd name="connsiteY13" fmla="*/ 5003023 h 6100079"/>
                <a:gd name="connsiteX14" fmla="*/ 3599638 w 5217957"/>
                <a:gd name="connsiteY14" fmla="*/ 4775996 h 6100079"/>
                <a:gd name="connsiteX15" fmla="*/ 4259765 w 5217957"/>
                <a:gd name="connsiteY15" fmla="*/ 4374667 h 6100079"/>
                <a:gd name="connsiteX16" fmla="*/ 4567742 w 5217957"/>
                <a:gd name="connsiteY16" fmla="*/ 3883732 h 6100079"/>
                <a:gd name="connsiteX17" fmla="*/ 4631929 w 5217957"/>
                <a:gd name="connsiteY17" fmla="*/ 2833886 h 6100079"/>
                <a:gd name="connsiteX18" fmla="*/ 4296412 w 5217957"/>
                <a:gd name="connsiteY18" fmla="*/ 1874932 h 6100079"/>
                <a:gd name="connsiteX19" fmla="*/ 2710219 w 5217957"/>
                <a:gd name="connsiteY19" fmla="*/ 666410 h 6100079"/>
                <a:gd name="connsiteX20" fmla="*/ 1732642 w 5217957"/>
                <a:gd name="connsiteY20" fmla="*/ 573480 h 6100079"/>
                <a:gd name="connsiteX21" fmla="*/ 870621 w 5217957"/>
                <a:gd name="connsiteY21" fmla="*/ 870402 h 6100079"/>
                <a:gd name="connsiteX22" fmla="*/ 537555 w 5217957"/>
                <a:gd name="connsiteY22" fmla="*/ 1125324 h 6100079"/>
                <a:gd name="connsiteX23" fmla="*/ 306995 w 5217957"/>
                <a:gd name="connsiteY23" fmla="*/ 1493030 h 6100079"/>
                <a:gd name="connsiteX24" fmla="*/ 23579 w 5217957"/>
                <a:gd name="connsiteY24" fmla="*/ 1977465 h 6100079"/>
                <a:gd name="connsiteX25" fmla="*/ 0 w 5217957"/>
                <a:gd name="connsiteY25" fmla="*/ 2014291 h 6100079"/>
                <a:gd name="connsiteX26" fmla="*/ 0 w 5217957"/>
                <a:gd name="connsiteY26" fmla="*/ 915660 h 6100079"/>
                <a:gd name="connsiteX27" fmla="*/ 58609 w 5217957"/>
                <a:gd name="connsiteY27" fmla="*/ 828051 h 6100079"/>
                <a:gd name="connsiteX28" fmla="*/ 590689 w 5217957"/>
                <a:gd name="connsiteY28" fmla="*/ 385385 h 6100079"/>
                <a:gd name="connsiteX29" fmla="*/ 1951394 w 5217957"/>
                <a:gd name="connsiteY29" fmla="*/ 82 h 61000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5217957" h="6100079">
                  <a:moveTo>
                    <a:pt x="1951394" y="82"/>
                  </a:moveTo>
                  <a:cubicBezTo>
                    <a:pt x="2237632" y="-2119"/>
                    <a:pt x="2536431" y="40011"/>
                    <a:pt x="2855178" y="125419"/>
                  </a:cubicBezTo>
                  <a:cubicBezTo>
                    <a:pt x="3697704" y="351173"/>
                    <a:pt x="4370491" y="894159"/>
                    <a:pt x="4779341" y="1591542"/>
                  </a:cubicBezTo>
                  <a:cubicBezTo>
                    <a:pt x="5195535" y="2301324"/>
                    <a:pt x="5338357" y="3170855"/>
                    <a:pt x="5108574" y="4028416"/>
                  </a:cubicBezTo>
                  <a:cubicBezTo>
                    <a:pt x="4880820" y="4878406"/>
                    <a:pt x="4165604" y="5079965"/>
                    <a:pt x="3459359" y="5487716"/>
                  </a:cubicBezTo>
                  <a:cubicBezTo>
                    <a:pt x="2753115" y="5895466"/>
                    <a:pt x="2053265" y="6257288"/>
                    <a:pt x="1203275" y="6029534"/>
                  </a:cubicBezTo>
                  <a:cubicBezTo>
                    <a:pt x="739885" y="5905369"/>
                    <a:pt x="366400" y="5685345"/>
                    <a:pt x="59921" y="5396467"/>
                  </a:cubicBezTo>
                  <a:lnTo>
                    <a:pt x="0" y="5333381"/>
                  </a:lnTo>
                  <a:lnTo>
                    <a:pt x="0" y="4427327"/>
                  </a:lnTo>
                  <a:lnTo>
                    <a:pt x="112056" y="4602502"/>
                  </a:lnTo>
                  <a:cubicBezTo>
                    <a:pt x="215300" y="4749260"/>
                    <a:pt x="325419" y="4877443"/>
                    <a:pt x="443875" y="4989110"/>
                  </a:cubicBezTo>
                  <a:cubicBezTo>
                    <a:pt x="700709" y="5231113"/>
                    <a:pt x="996455" y="5394516"/>
                    <a:pt x="1348175" y="5488759"/>
                  </a:cubicBezTo>
                  <a:cubicBezTo>
                    <a:pt x="1633379" y="5565179"/>
                    <a:pt x="1910917" y="5556430"/>
                    <a:pt x="2221463" y="5461704"/>
                  </a:cubicBezTo>
                  <a:cubicBezTo>
                    <a:pt x="2541923" y="5363721"/>
                    <a:pt x="2870374" y="5181404"/>
                    <a:pt x="3179339" y="5003023"/>
                  </a:cubicBezTo>
                  <a:cubicBezTo>
                    <a:pt x="3323713" y="4919760"/>
                    <a:pt x="3463978" y="4846641"/>
                    <a:pt x="3599638" y="4775996"/>
                  </a:cubicBezTo>
                  <a:cubicBezTo>
                    <a:pt x="3862436" y="4639263"/>
                    <a:pt x="4089314" y="4521074"/>
                    <a:pt x="4259765" y="4374667"/>
                  </a:cubicBezTo>
                  <a:cubicBezTo>
                    <a:pt x="4418282" y="4238625"/>
                    <a:pt x="4513201" y="4087280"/>
                    <a:pt x="4567742" y="3883732"/>
                  </a:cubicBezTo>
                  <a:cubicBezTo>
                    <a:pt x="4660420" y="3537853"/>
                    <a:pt x="4682033" y="3184640"/>
                    <a:pt x="4631929" y="2833886"/>
                  </a:cubicBezTo>
                  <a:cubicBezTo>
                    <a:pt x="4583584" y="2494734"/>
                    <a:pt x="4470646" y="2172121"/>
                    <a:pt x="4296412" y="1874932"/>
                  </a:cubicBezTo>
                  <a:cubicBezTo>
                    <a:pt x="3944879" y="1275559"/>
                    <a:pt x="3381537" y="846289"/>
                    <a:pt x="2710219" y="666410"/>
                  </a:cubicBezTo>
                  <a:cubicBezTo>
                    <a:pt x="2349955" y="569877"/>
                    <a:pt x="2030161" y="539483"/>
                    <a:pt x="1732642" y="573480"/>
                  </a:cubicBezTo>
                  <a:cubicBezTo>
                    <a:pt x="1440866" y="606814"/>
                    <a:pt x="1158880" y="703976"/>
                    <a:pt x="870621" y="870402"/>
                  </a:cubicBezTo>
                  <a:cubicBezTo>
                    <a:pt x="670160" y="986048"/>
                    <a:pt x="589753" y="1064195"/>
                    <a:pt x="537555" y="1125324"/>
                  </a:cubicBezTo>
                  <a:cubicBezTo>
                    <a:pt x="463218" y="1212400"/>
                    <a:pt x="397708" y="1330125"/>
                    <a:pt x="306995" y="1493030"/>
                  </a:cubicBezTo>
                  <a:cubicBezTo>
                    <a:pt x="234596" y="1623167"/>
                    <a:pt x="145436" y="1783409"/>
                    <a:pt x="23579" y="1977465"/>
                  </a:cubicBezTo>
                  <a:lnTo>
                    <a:pt x="0" y="2014291"/>
                  </a:lnTo>
                  <a:lnTo>
                    <a:pt x="0" y="915660"/>
                  </a:lnTo>
                  <a:lnTo>
                    <a:pt x="58609" y="828051"/>
                  </a:lnTo>
                  <a:cubicBezTo>
                    <a:pt x="177453" y="670481"/>
                    <a:pt x="325847" y="538291"/>
                    <a:pt x="590689" y="385385"/>
                  </a:cubicBezTo>
                  <a:cubicBezTo>
                    <a:pt x="1032159" y="130559"/>
                    <a:pt x="1474330" y="3750"/>
                    <a:pt x="1951394" y="82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7" name="Freeform: Shape 26"/>
            <p:cNvSpPr/>
            <p:nvPr/>
          </p:nvSpPr>
          <p:spPr>
            <a:xfrm>
              <a:off x="-19220" y="197691"/>
              <a:ext cx="5378623" cy="6402614"/>
            </a:xfrm>
            <a:custGeom>
              <a:avLst/>
              <a:gdLst>
                <a:gd name="connsiteX0" fmla="*/ 2220349 w 5378623"/>
                <a:gd name="connsiteY0" fmla="*/ 67 h 6402614"/>
                <a:gd name="connsiteX1" fmla="*/ 3018161 w 5378623"/>
                <a:gd name="connsiteY1" fmla="*/ 108191 h 6402614"/>
                <a:gd name="connsiteX2" fmla="*/ 5265831 w 5378623"/>
                <a:gd name="connsiteY2" fmla="*/ 4066338 h 6402614"/>
                <a:gd name="connsiteX3" fmla="*/ 2912752 w 5378623"/>
                <a:gd name="connsiteY3" fmla="*/ 6386691 h 6402614"/>
                <a:gd name="connsiteX4" fmla="*/ 2840648 w 5378623"/>
                <a:gd name="connsiteY4" fmla="*/ 6402614 h 6402614"/>
                <a:gd name="connsiteX5" fmla="*/ 1474249 w 5378623"/>
                <a:gd name="connsiteY5" fmla="*/ 6402614 h 6402614"/>
                <a:gd name="connsiteX6" fmla="*/ 1340218 w 5378623"/>
                <a:gd name="connsiteY6" fmla="*/ 6370360 h 6402614"/>
                <a:gd name="connsiteX7" fmla="*/ 204687 w 5378623"/>
                <a:gd name="connsiteY7" fmla="*/ 5802379 h 6402614"/>
                <a:gd name="connsiteX8" fmla="*/ 0 w 5378623"/>
                <a:gd name="connsiteY8" fmla="*/ 5624181 h 6402614"/>
                <a:gd name="connsiteX9" fmla="*/ 0 w 5378623"/>
                <a:gd name="connsiteY9" fmla="*/ 5197118 h 6402614"/>
                <a:gd name="connsiteX10" fmla="*/ 120950 w 5378623"/>
                <a:gd name="connsiteY10" fmla="*/ 5327736 h 6402614"/>
                <a:gd name="connsiteX11" fmla="*/ 553277 w 5378623"/>
                <a:gd name="connsiteY11" fmla="*/ 5674143 h 6402614"/>
                <a:gd name="connsiteX12" fmla="*/ 1048951 w 5378623"/>
                <a:gd name="connsiteY12" fmla="*/ 5913372 h 6402614"/>
                <a:gd name="connsiteX13" fmla="*/ 1114406 w 5378623"/>
                <a:gd name="connsiteY13" fmla="*/ 5935664 h 6402614"/>
                <a:gd name="connsiteX14" fmla="*/ 1180375 w 5378623"/>
                <a:gd name="connsiteY14" fmla="*/ 5956470 h 6402614"/>
                <a:gd name="connsiteX15" fmla="*/ 1247107 w 5378623"/>
                <a:gd name="connsiteY15" fmla="*/ 5975278 h 6402614"/>
                <a:gd name="connsiteX16" fmla="*/ 1313053 w 5378623"/>
                <a:gd name="connsiteY16" fmla="*/ 5991905 h 6402614"/>
                <a:gd name="connsiteX17" fmla="*/ 1578771 w 5378623"/>
                <a:gd name="connsiteY17" fmla="*/ 6035400 h 6402614"/>
                <a:gd name="connsiteX18" fmla="*/ 2116969 w 5378623"/>
                <a:gd name="connsiteY18" fmla="*/ 6005033 h 6402614"/>
                <a:gd name="connsiteX19" fmla="*/ 2648341 w 5378623"/>
                <a:gd name="connsiteY19" fmla="*/ 5837212 h 6402614"/>
                <a:gd name="connsiteX20" fmla="*/ 3166862 w 5378623"/>
                <a:gd name="connsiteY20" fmla="*/ 5582136 h 6402614"/>
                <a:gd name="connsiteX21" fmla="*/ 3295551 w 5378623"/>
                <a:gd name="connsiteY21" fmla="*/ 5510900 h 6402614"/>
                <a:gd name="connsiteX22" fmla="*/ 3426292 w 5378623"/>
                <a:gd name="connsiteY22" fmla="*/ 5437546 h 6402614"/>
                <a:gd name="connsiteX23" fmla="*/ 3693498 w 5378623"/>
                <a:gd name="connsiteY23" fmla="*/ 5296779 h 6402614"/>
                <a:gd name="connsiteX24" fmla="*/ 3957511 w 5378623"/>
                <a:gd name="connsiteY24" fmla="*/ 5162806 h 6402614"/>
                <a:gd name="connsiteX25" fmla="*/ 4212170 w 5378623"/>
                <a:gd name="connsiteY25" fmla="*/ 5024936 h 6402614"/>
                <a:gd name="connsiteX26" fmla="*/ 4449651 w 5378623"/>
                <a:gd name="connsiteY26" fmla="*/ 4870986 h 6402614"/>
                <a:gd name="connsiteX27" fmla="*/ 4659728 w 5378623"/>
                <a:gd name="connsiteY27" fmla="*/ 4689640 h 6402614"/>
                <a:gd name="connsiteX28" fmla="*/ 4830457 w 5378623"/>
                <a:gd name="connsiteY28" fmla="*/ 4472596 h 6402614"/>
                <a:gd name="connsiteX29" fmla="*/ 4955705 w 5378623"/>
                <a:gd name="connsiteY29" fmla="*/ 4222268 h 6402614"/>
                <a:gd name="connsiteX30" fmla="*/ 4968352 w 5378623"/>
                <a:gd name="connsiteY30" fmla="*/ 4189141 h 6402614"/>
                <a:gd name="connsiteX31" fmla="*/ 4979564 w 5378623"/>
                <a:gd name="connsiteY31" fmla="*/ 4155400 h 6402614"/>
                <a:gd name="connsiteX32" fmla="*/ 4990913 w 5378623"/>
                <a:gd name="connsiteY32" fmla="*/ 4121577 h 6402614"/>
                <a:gd name="connsiteX33" fmla="*/ 5000865 w 5378623"/>
                <a:gd name="connsiteY33" fmla="*/ 4086570 h 6402614"/>
                <a:gd name="connsiteX34" fmla="*/ 5020612 w 5378623"/>
                <a:gd name="connsiteY34" fmla="*/ 4016281 h 6402614"/>
                <a:gd name="connsiteX35" fmla="*/ 5030486 w 5378623"/>
                <a:gd name="connsiteY35" fmla="*/ 3981137 h 6402614"/>
                <a:gd name="connsiteX36" fmla="*/ 5035423 w 5378623"/>
                <a:gd name="connsiteY36" fmla="*/ 3963565 h 6402614"/>
                <a:gd name="connsiteX37" fmla="*/ 5039507 w 5378623"/>
                <a:gd name="connsiteY37" fmla="*/ 3945765 h 6402614"/>
                <a:gd name="connsiteX38" fmla="*/ 5071597 w 5378623"/>
                <a:gd name="connsiteY38" fmla="*/ 3802972 h 6402614"/>
                <a:gd name="connsiteX39" fmla="*/ 5096108 w 5378623"/>
                <a:gd name="connsiteY39" fmla="*/ 3658610 h 6402614"/>
                <a:gd name="connsiteX40" fmla="*/ 5113299 w 5378623"/>
                <a:gd name="connsiteY40" fmla="*/ 3512985 h 6402614"/>
                <a:gd name="connsiteX41" fmla="*/ 5115328 w 5378623"/>
                <a:gd name="connsiteY41" fmla="*/ 3494749 h 6402614"/>
                <a:gd name="connsiteX42" fmla="*/ 5116446 w 5378623"/>
                <a:gd name="connsiteY42" fmla="*/ 3476502 h 6402614"/>
                <a:gd name="connsiteX43" fmla="*/ 5118711 w 5378623"/>
                <a:gd name="connsiteY43" fmla="*/ 3439898 h 6402614"/>
                <a:gd name="connsiteX44" fmla="*/ 5123270 w 5378623"/>
                <a:gd name="connsiteY44" fmla="*/ 3366583 h 6402614"/>
                <a:gd name="connsiteX45" fmla="*/ 5121172 w 5378623"/>
                <a:gd name="connsiteY45" fmla="*/ 3072860 h 6402614"/>
                <a:gd name="connsiteX46" fmla="*/ 5119473 w 5378623"/>
                <a:gd name="connsiteY46" fmla="*/ 3036121 h 6402614"/>
                <a:gd name="connsiteX47" fmla="*/ 5116244 w 5378623"/>
                <a:gd name="connsiteY47" fmla="*/ 2999552 h 6402614"/>
                <a:gd name="connsiteX48" fmla="*/ 5109221 w 5378623"/>
                <a:gd name="connsiteY48" fmla="*/ 2926379 h 6402614"/>
                <a:gd name="connsiteX49" fmla="*/ 5089643 w 5378623"/>
                <a:gd name="connsiteY49" fmla="*/ 2780639 h 6402614"/>
                <a:gd name="connsiteX50" fmla="*/ 5084078 w 5378623"/>
                <a:gd name="connsiteY50" fmla="*/ 2744255 h 6402614"/>
                <a:gd name="connsiteX51" fmla="*/ 5077785 w 5378623"/>
                <a:gd name="connsiteY51" fmla="*/ 2708026 h 6402614"/>
                <a:gd name="connsiteX52" fmla="*/ 5063128 w 5378623"/>
                <a:gd name="connsiteY52" fmla="*/ 2636053 h 6402614"/>
                <a:gd name="connsiteX53" fmla="*/ 5047530 w 5378623"/>
                <a:gd name="connsiteY53" fmla="*/ 2564176 h 6402614"/>
                <a:gd name="connsiteX54" fmla="*/ 5028967 w 5378623"/>
                <a:gd name="connsiteY54" fmla="*/ 2493127 h 6402614"/>
                <a:gd name="connsiteX55" fmla="*/ 4822623 w 5378623"/>
                <a:gd name="connsiteY55" fmla="*/ 1944830 h 6402614"/>
                <a:gd name="connsiteX56" fmla="*/ 4108183 w 5378623"/>
                <a:gd name="connsiteY56" fmla="*/ 1038170 h 6402614"/>
                <a:gd name="connsiteX57" fmla="*/ 3638213 w 5378623"/>
                <a:gd name="connsiteY57" fmla="*/ 712395 h 6402614"/>
                <a:gd name="connsiteX58" fmla="*/ 3575480 w 5378623"/>
                <a:gd name="connsiteY58" fmla="*/ 678662 h 6402614"/>
                <a:gd name="connsiteX59" fmla="*/ 3512574 w 5378623"/>
                <a:gd name="connsiteY59" fmla="*/ 645577 h 6402614"/>
                <a:gd name="connsiteX60" fmla="*/ 3448603 w 5378623"/>
                <a:gd name="connsiteY60" fmla="*/ 614757 h 6402614"/>
                <a:gd name="connsiteX61" fmla="*/ 3416617 w 5378623"/>
                <a:gd name="connsiteY61" fmla="*/ 599347 h 6402614"/>
                <a:gd name="connsiteX62" fmla="*/ 3384352 w 5378623"/>
                <a:gd name="connsiteY62" fmla="*/ 584559 h 6402614"/>
                <a:gd name="connsiteX63" fmla="*/ 3254088 w 5378623"/>
                <a:gd name="connsiteY63" fmla="*/ 529021 h 6402614"/>
                <a:gd name="connsiteX64" fmla="*/ 3121640 w 5378623"/>
                <a:gd name="connsiteY64" fmla="*/ 479505 h 6402614"/>
                <a:gd name="connsiteX65" fmla="*/ 2987193 w 5378623"/>
                <a:gd name="connsiteY65" fmla="*/ 436176 h 6402614"/>
                <a:gd name="connsiteX66" fmla="*/ 2851296 w 5378623"/>
                <a:gd name="connsiteY66" fmla="*/ 398256 h 6402614"/>
                <a:gd name="connsiteX67" fmla="*/ 2573611 w 5378623"/>
                <a:gd name="connsiteY67" fmla="*/ 336717 h 6402614"/>
                <a:gd name="connsiteX68" fmla="*/ 2014208 w 5378623"/>
                <a:gd name="connsiteY68" fmla="*/ 276896 h 6402614"/>
                <a:gd name="connsiteX69" fmla="*/ 1457097 w 5378623"/>
                <a:gd name="connsiteY69" fmla="*/ 322828 h 6402614"/>
                <a:gd name="connsiteX70" fmla="*/ 914684 w 5378623"/>
                <a:gd name="connsiteY70" fmla="*/ 486648 h 6402614"/>
                <a:gd name="connsiteX71" fmla="*/ 848661 w 5378623"/>
                <a:gd name="connsiteY71" fmla="*/ 515093 h 6402614"/>
                <a:gd name="connsiteX72" fmla="*/ 782834 w 5378623"/>
                <a:gd name="connsiteY72" fmla="*/ 544519 h 6402614"/>
                <a:gd name="connsiteX73" fmla="*/ 717715 w 5378623"/>
                <a:gd name="connsiteY73" fmla="*/ 575988 h 6402614"/>
                <a:gd name="connsiteX74" fmla="*/ 653112 w 5378623"/>
                <a:gd name="connsiteY74" fmla="*/ 608523 h 6402614"/>
                <a:gd name="connsiteX75" fmla="*/ 406671 w 5378623"/>
                <a:gd name="connsiteY75" fmla="*/ 756246 h 6402614"/>
                <a:gd name="connsiteX76" fmla="*/ 191033 w 5378623"/>
                <a:gd name="connsiteY76" fmla="*/ 942131 h 6402614"/>
                <a:gd name="connsiteX77" fmla="*/ 143339 w 5378623"/>
                <a:gd name="connsiteY77" fmla="*/ 996006 h 6402614"/>
                <a:gd name="connsiteX78" fmla="*/ 98848 w 5378623"/>
                <a:gd name="connsiteY78" fmla="*/ 1053288 h 6402614"/>
                <a:gd name="connsiteX79" fmla="*/ 56083 w 5378623"/>
                <a:gd name="connsiteY79" fmla="*/ 1112657 h 6402614"/>
                <a:gd name="connsiteX80" fmla="*/ 14889 w 5378623"/>
                <a:gd name="connsiteY80" fmla="*/ 1173837 h 6402614"/>
                <a:gd name="connsiteX81" fmla="*/ 0 w 5378623"/>
                <a:gd name="connsiteY81" fmla="*/ 1198088 h 6402614"/>
                <a:gd name="connsiteX82" fmla="*/ 0 w 5378623"/>
                <a:gd name="connsiteY82" fmla="*/ 888809 h 6402614"/>
                <a:gd name="connsiteX83" fmla="*/ 88781 w 5378623"/>
                <a:gd name="connsiteY83" fmla="*/ 802825 h 6402614"/>
                <a:gd name="connsiteX84" fmla="*/ 2220349 w 5378623"/>
                <a:gd name="connsiteY84" fmla="*/ 67 h 64026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</a:cxnLst>
              <a:rect l="l" t="t" r="r" b="b"/>
              <a:pathLst>
                <a:path w="5378623" h="6402614">
                  <a:moveTo>
                    <a:pt x="2220349" y="67"/>
                  </a:moveTo>
                  <a:cubicBezTo>
                    <a:pt x="2484151" y="1784"/>
                    <a:pt x="2751801" y="36820"/>
                    <a:pt x="3018161" y="108191"/>
                  </a:cubicBezTo>
                  <a:cubicBezTo>
                    <a:pt x="4722867" y="564965"/>
                    <a:pt x="5729192" y="2337049"/>
                    <a:pt x="5265831" y="4066338"/>
                  </a:cubicBezTo>
                  <a:cubicBezTo>
                    <a:pt x="4947269" y="5255224"/>
                    <a:pt x="4017004" y="6114300"/>
                    <a:pt x="2912752" y="6386691"/>
                  </a:cubicBezTo>
                  <a:lnTo>
                    <a:pt x="2840648" y="6402614"/>
                  </a:lnTo>
                  <a:lnTo>
                    <a:pt x="1474249" y="6402614"/>
                  </a:lnTo>
                  <a:lnTo>
                    <a:pt x="1340218" y="6370360"/>
                  </a:lnTo>
                  <a:cubicBezTo>
                    <a:pt x="914042" y="6256167"/>
                    <a:pt x="531514" y="6059766"/>
                    <a:pt x="204687" y="5802379"/>
                  </a:cubicBezTo>
                  <a:lnTo>
                    <a:pt x="0" y="5624181"/>
                  </a:lnTo>
                  <a:lnTo>
                    <a:pt x="0" y="5197118"/>
                  </a:lnTo>
                  <a:lnTo>
                    <a:pt x="120950" y="5327736"/>
                  </a:lnTo>
                  <a:cubicBezTo>
                    <a:pt x="253827" y="5458395"/>
                    <a:pt x="397634" y="5575985"/>
                    <a:pt x="553277" y="5674143"/>
                  </a:cubicBezTo>
                  <a:cubicBezTo>
                    <a:pt x="708978" y="5772084"/>
                    <a:pt x="875421" y="5851690"/>
                    <a:pt x="1048951" y="5913372"/>
                  </a:cubicBezTo>
                  <a:cubicBezTo>
                    <a:pt x="1070860" y="5920750"/>
                    <a:pt x="1092382" y="5928719"/>
                    <a:pt x="1114406" y="5935664"/>
                  </a:cubicBezTo>
                  <a:lnTo>
                    <a:pt x="1180375" y="5956470"/>
                  </a:lnTo>
                  <a:lnTo>
                    <a:pt x="1247107" y="5975278"/>
                  </a:lnTo>
                  <a:cubicBezTo>
                    <a:pt x="1269462" y="5981848"/>
                    <a:pt x="1291029" y="5986236"/>
                    <a:pt x="1313053" y="5991905"/>
                  </a:cubicBezTo>
                  <a:cubicBezTo>
                    <a:pt x="1400808" y="6012869"/>
                    <a:pt x="1489584" y="6027036"/>
                    <a:pt x="1578771" y="6035400"/>
                  </a:cubicBezTo>
                  <a:cubicBezTo>
                    <a:pt x="1757312" y="6051941"/>
                    <a:pt x="1937844" y="6040152"/>
                    <a:pt x="2116969" y="6005033"/>
                  </a:cubicBezTo>
                  <a:cubicBezTo>
                    <a:pt x="2296104" y="5969454"/>
                    <a:pt x="2473717" y="5910978"/>
                    <a:pt x="2648341" y="5837212"/>
                  </a:cubicBezTo>
                  <a:cubicBezTo>
                    <a:pt x="2823148" y="5763610"/>
                    <a:pt x="2995347" y="5675863"/>
                    <a:pt x="3166862" y="5582136"/>
                  </a:cubicBezTo>
                  <a:cubicBezTo>
                    <a:pt x="3209843" y="5558645"/>
                    <a:pt x="3252667" y="5534880"/>
                    <a:pt x="3295551" y="5510900"/>
                  </a:cubicBezTo>
                  <a:lnTo>
                    <a:pt x="3426292" y="5437546"/>
                  </a:lnTo>
                  <a:cubicBezTo>
                    <a:pt x="3515217" y="5388460"/>
                    <a:pt x="3604599" y="5341930"/>
                    <a:pt x="3693498" y="5296779"/>
                  </a:cubicBezTo>
                  <a:lnTo>
                    <a:pt x="3957511" y="5162806"/>
                  </a:lnTo>
                  <a:cubicBezTo>
                    <a:pt x="4044259" y="5118005"/>
                    <a:pt x="4129592" y="5072941"/>
                    <a:pt x="4212170" y="5024936"/>
                  </a:cubicBezTo>
                  <a:cubicBezTo>
                    <a:pt x="4294563" y="4976766"/>
                    <a:pt x="4374532" y="4926554"/>
                    <a:pt x="4449651" y="4870986"/>
                  </a:cubicBezTo>
                  <a:cubicBezTo>
                    <a:pt x="4524973" y="4815937"/>
                    <a:pt x="4596075" y="4756163"/>
                    <a:pt x="4659728" y="4689640"/>
                  </a:cubicBezTo>
                  <a:cubicBezTo>
                    <a:pt x="4723566" y="4623283"/>
                    <a:pt x="4780828" y="4550758"/>
                    <a:pt x="4830457" y="4472596"/>
                  </a:cubicBezTo>
                  <a:cubicBezTo>
                    <a:pt x="4880087" y="4394434"/>
                    <a:pt x="4921716" y="4310302"/>
                    <a:pt x="4955705" y="4222268"/>
                  </a:cubicBezTo>
                  <a:lnTo>
                    <a:pt x="4968352" y="4189141"/>
                  </a:lnTo>
                  <a:lnTo>
                    <a:pt x="4979564" y="4155400"/>
                  </a:lnTo>
                  <a:lnTo>
                    <a:pt x="4990913" y="4121577"/>
                  </a:lnTo>
                  <a:cubicBezTo>
                    <a:pt x="4994441" y="4110119"/>
                    <a:pt x="4997522" y="4098194"/>
                    <a:pt x="5000865" y="4086570"/>
                  </a:cubicBezTo>
                  <a:lnTo>
                    <a:pt x="5020612" y="4016281"/>
                  </a:lnTo>
                  <a:lnTo>
                    <a:pt x="5030486" y="3981137"/>
                  </a:lnTo>
                  <a:lnTo>
                    <a:pt x="5035423" y="3963565"/>
                  </a:lnTo>
                  <a:lnTo>
                    <a:pt x="5039507" y="3945765"/>
                  </a:lnTo>
                  <a:cubicBezTo>
                    <a:pt x="5050088" y="3898175"/>
                    <a:pt x="5061308" y="3850756"/>
                    <a:pt x="5071597" y="3802972"/>
                  </a:cubicBezTo>
                  <a:lnTo>
                    <a:pt x="5096108" y="3658610"/>
                  </a:lnTo>
                  <a:cubicBezTo>
                    <a:pt x="5102684" y="3610180"/>
                    <a:pt x="5107604" y="3561536"/>
                    <a:pt x="5113299" y="3512985"/>
                  </a:cubicBezTo>
                  <a:lnTo>
                    <a:pt x="5115328" y="3494749"/>
                  </a:lnTo>
                  <a:lnTo>
                    <a:pt x="5116446" y="3476502"/>
                  </a:lnTo>
                  <a:lnTo>
                    <a:pt x="5118711" y="3439898"/>
                  </a:lnTo>
                  <a:lnTo>
                    <a:pt x="5123270" y="3366583"/>
                  </a:lnTo>
                  <a:cubicBezTo>
                    <a:pt x="5126606" y="3268829"/>
                    <a:pt x="5127431" y="3170634"/>
                    <a:pt x="5121172" y="3072860"/>
                  </a:cubicBezTo>
                  <a:lnTo>
                    <a:pt x="5119473" y="3036121"/>
                  </a:lnTo>
                  <a:cubicBezTo>
                    <a:pt x="5118968" y="3023930"/>
                    <a:pt x="5117310" y="3011778"/>
                    <a:pt x="5116244" y="2999552"/>
                  </a:cubicBezTo>
                  <a:lnTo>
                    <a:pt x="5109221" y="2926379"/>
                  </a:lnTo>
                  <a:cubicBezTo>
                    <a:pt x="5105544" y="2877404"/>
                    <a:pt x="5096760" y="2829145"/>
                    <a:pt x="5089643" y="2780639"/>
                  </a:cubicBezTo>
                  <a:lnTo>
                    <a:pt x="5084078" y="2744255"/>
                  </a:lnTo>
                  <a:cubicBezTo>
                    <a:pt x="5082420" y="2732104"/>
                    <a:pt x="5080412" y="2719974"/>
                    <a:pt x="5077785" y="2708026"/>
                  </a:cubicBezTo>
                  <a:lnTo>
                    <a:pt x="5063128" y="2636053"/>
                  </a:lnTo>
                  <a:cubicBezTo>
                    <a:pt x="5057902" y="2612048"/>
                    <a:pt x="5053511" y="2587920"/>
                    <a:pt x="5047530" y="2564176"/>
                  </a:cubicBezTo>
                  <a:lnTo>
                    <a:pt x="5028967" y="2493127"/>
                  </a:lnTo>
                  <a:cubicBezTo>
                    <a:pt x="4979424" y="2303537"/>
                    <a:pt x="4909775" y="2119458"/>
                    <a:pt x="4822623" y="1944830"/>
                  </a:cubicBezTo>
                  <a:cubicBezTo>
                    <a:pt x="4648947" y="1594931"/>
                    <a:pt x="4401749" y="1285261"/>
                    <a:pt x="4108183" y="1038170"/>
                  </a:cubicBezTo>
                  <a:cubicBezTo>
                    <a:pt x="3961444" y="914460"/>
                    <a:pt x="3803854" y="805232"/>
                    <a:pt x="3638213" y="712395"/>
                  </a:cubicBezTo>
                  <a:lnTo>
                    <a:pt x="3575480" y="678662"/>
                  </a:lnTo>
                  <a:cubicBezTo>
                    <a:pt x="3554450" y="667578"/>
                    <a:pt x="3534194" y="655311"/>
                    <a:pt x="3512574" y="645577"/>
                  </a:cubicBezTo>
                  <a:lnTo>
                    <a:pt x="3448603" y="614757"/>
                  </a:lnTo>
                  <a:lnTo>
                    <a:pt x="3416617" y="599347"/>
                  </a:lnTo>
                  <a:cubicBezTo>
                    <a:pt x="3406000" y="594185"/>
                    <a:pt x="3395413" y="588913"/>
                    <a:pt x="3384352" y="584559"/>
                  </a:cubicBezTo>
                  <a:cubicBezTo>
                    <a:pt x="3340850" y="566062"/>
                    <a:pt x="3297707" y="547083"/>
                    <a:pt x="3254088" y="529021"/>
                  </a:cubicBezTo>
                  <a:cubicBezTo>
                    <a:pt x="3209736" y="512847"/>
                    <a:pt x="3165607" y="496270"/>
                    <a:pt x="3121640" y="479505"/>
                  </a:cubicBezTo>
                  <a:lnTo>
                    <a:pt x="2987193" y="436176"/>
                  </a:lnTo>
                  <a:cubicBezTo>
                    <a:pt x="2942116" y="422708"/>
                    <a:pt x="2896575" y="410968"/>
                    <a:pt x="2851296" y="398256"/>
                  </a:cubicBezTo>
                  <a:cubicBezTo>
                    <a:pt x="2759507" y="375285"/>
                    <a:pt x="2666373" y="353923"/>
                    <a:pt x="2573611" y="336717"/>
                  </a:cubicBezTo>
                  <a:cubicBezTo>
                    <a:pt x="2387776" y="301762"/>
                    <a:pt x="2200839" y="280304"/>
                    <a:pt x="2014208" y="276896"/>
                  </a:cubicBezTo>
                  <a:cubicBezTo>
                    <a:pt x="1827605" y="273381"/>
                    <a:pt x="1641223" y="288238"/>
                    <a:pt x="1457097" y="322828"/>
                  </a:cubicBezTo>
                  <a:cubicBezTo>
                    <a:pt x="1272912" y="357634"/>
                    <a:pt x="1091595" y="413727"/>
                    <a:pt x="914684" y="486648"/>
                  </a:cubicBezTo>
                  <a:lnTo>
                    <a:pt x="848661" y="515093"/>
                  </a:lnTo>
                  <a:cubicBezTo>
                    <a:pt x="826573" y="524592"/>
                    <a:pt x="804281" y="533573"/>
                    <a:pt x="782834" y="544519"/>
                  </a:cubicBezTo>
                  <a:lnTo>
                    <a:pt x="717715" y="575988"/>
                  </a:lnTo>
                  <a:cubicBezTo>
                    <a:pt x="696005" y="586632"/>
                    <a:pt x="673986" y="596729"/>
                    <a:pt x="653112" y="608523"/>
                  </a:cubicBezTo>
                  <a:cubicBezTo>
                    <a:pt x="568070" y="653782"/>
                    <a:pt x="483901" y="700897"/>
                    <a:pt x="406671" y="756246"/>
                  </a:cubicBezTo>
                  <a:cubicBezTo>
                    <a:pt x="327441" y="809669"/>
                    <a:pt x="256836" y="872706"/>
                    <a:pt x="191033" y="942131"/>
                  </a:cubicBezTo>
                  <a:cubicBezTo>
                    <a:pt x="175048" y="959988"/>
                    <a:pt x="159064" y="977846"/>
                    <a:pt x="143339" y="996006"/>
                  </a:cubicBezTo>
                  <a:lnTo>
                    <a:pt x="98848" y="1053288"/>
                  </a:lnTo>
                  <a:cubicBezTo>
                    <a:pt x="83542" y="1072023"/>
                    <a:pt x="70312" y="1092822"/>
                    <a:pt x="56083" y="1112657"/>
                  </a:cubicBezTo>
                  <a:cubicBezTo>
                    <a:pt x="42010" y="1132765"/>
                    <a:pt x="27965" y="1152765"/>
                    <a:pt x="14889" y="1173837"/>
                  </a:cubicBezTo>
                  <a:lnTo>
                    <a:pt x="0" y="1198088"/>
                  </a:lnTo>
                  <a:lnTo>
                    <a:pt x="0" y="888809"/>
                  </a:lnTo>
                  <a:lnTo>
                    <a:pt x="88781" y="802825"/>
                  </a:lnTo>
                  <a:cubicBezTo>
                    <a:pt x="672175" y="289643"/>
                    <a:pt x="1428944" y="-5083"/>
                    <a:pt x="2220349" y="67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4"/>
          <p:cNvGrpSpPr/>
          <p:nvPr/>
        </p:nvGrpSpPr>
        <p:grpSpPr>
          <a:xfrm>
            <a:off x="30480" y="-22225"/>
            <a:ext cx="12330430" cy="1083310"/>
            <a:chOff x="7620" y="-7620"/>
            <a:chExt cx="12192000" cy="1083309"/>
          </a:xfrm>
        </p:grpSpPr>
        <p:sp>
          <p:nvSpPr>
            <p:cNvPr id="26" name="Round Single Corner Rectangle 25"/>
            <p:cNvSpPr/>
            <p:nvPr/>
          </p:nvSpPr>
          <p:spPr>
            <a:xfrm flipV="1">
              <a:off x="7620" y="-5876"/>
              <a:ext cx="12192000" cy="1081565"/>
            </a:xfrm>
            <a:prstGeom prst="round1Rect">
              <a:avLst/>
            </a:prstGeom>
            <a:solidFill>
              <a:srgbClr val="FEE3A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7" name="Round Single Corner Rectangle 26"/>
            <p:cNvSpPr/>
            <p:nvPr/>
          </p:nvSpPr>
          <p:spPr>
            <a:xfrm flipV="1">
              <a:off x="7620" y="-7620"/>
              <a:ext cx="12109450" cy="996951"/>
            </a:xfrm>
            <a:prstGeom prst="round1Rect">
              <a:avLst/>
            </a:prstGeom>
            <a:solidFill>
              <a:srgbClr val="FBC86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8" name="Round Single Corner Rectangle 27"/>
            <p:cNvSpPr/>
            <p:nvPr/>
          </p:nvSpPr>
          <p:spPr>
            <a:xfrm flipV="1">
              <a:off x="7620" y="-7620"/>
              <a:ext cx="12014200" cy="914401"/>
            </a:xfrm>
            <a:prstGeom prst="round1Rect">
              <a:avLst/>
            </a:prstGeom>
            <a:solidFill>
              <a:srgbClr val="F8B41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1118870" y="998855"/>
            <a:ext cx="10888345" cy="156845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just"/>
            <a:r>
              <a:rPr lang="en-US" sz="3200" b="1" dirty="0">
                <a:solidFill>
                  <a:schemeClr val="tx1"/>
                </a:solidFill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Underline the relative clause in each sentence. Decide if the relative pronoun is the subject (S) object (o) of the relative clause and if we can or cannot omit it.</a:t>
            </a:r>
            <a:endParaRPr lang="en-US" sz="3200" b="1" dirty="0">
              <a:solidFill>
                <a:schemeClr val="tx1"/>
              </a:solidFill>
              <a:effectLst>
                <a:glow rad="88900">
                  <a:schemeClr val="bg1"/>
                </a:glow>
              </a:effectLst>
              <a:cs typeface="Arial" panose="020B0604020202020204" pitchFamily="34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578103" y="1129876"/>
            <a:ext cx="502606" cy="502606"/>
          </a:xfrm>
          <a:prstGeom prst="roundRect">
            <a:avLst/>
          </a:prstGeom>
          <a:solidFill>
            <a:srgbClr val="6D9F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30888" y="1027236"/>
            <a:ext cx="397035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2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sp>
        <p:nvSpPr>
          <p:cNvPr id="4" name="Text Box 3"/>
          <p:cNvSpPr txBox="1"/>
          <p:nvPr/>
        </p:nvSpPr>
        <p:spPr>
          <a:xfrm>
            <a:off x="540385" y="192405"/>
            <a:ext cx="6096000" cy="64516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PRACTICE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  <a:sym typeface="+mn-ea"/>
            </a:endParaRPr>
          </a:p>
        </p:txBody>
      </p:sp>
      <p:sp>
        <p:nvSpPr>
          <p:cNvPr id="8" name="Text Box 7"/>
          <p:cNvSpPr txBox="1"/>
          <p:nvPr/>
        </p:nvSpPr>
        <p:spPr>
          <a:xfrm>
            <a:off x="396240" y="2673985"/>
            <a:ext cx="11550650" cy="1198880"/>
          </a:xfrm>
          <a:prstGeom prst="rect">
            <a:avLst/>
          </a:prstGeom>
          <a:solidFill>
            <a:srgbClr val="FBF0B2"/>
          </a:solidFill>
        </p:spPr>
        <p:txBody>
          <a:bodyPr wrap="square" rtlCol="0" anchor="t">
            <a:spAutoFit/>
          </a:bodyPr>
          <a:p>
            <a:pPr algn="just"/>
            <a:r>
              <a:rPr lang="en-US" sz="3600" b="1"/>
              <a:t>1. </a:t>
            </a:r>
            <a:r>
              <a:rPr lang="en-US" sz="3600"/>
              <a:t>The new vocabulary items which we learnt yesterday are difficult to remember</a:t>
            </a:r>
            <a:endParaRPr lang="en-US" sz="3600"/>
          </a:p>
        </p:txBody>
      </p:sp>
      <p:sp>
        <p:nvSpPr>
          <p:cNvPr id="3" name="Text Box 2"/>
          <p:cNvSpPr txBox="1"/>
          <p:nvPr/>
        </p:nvSpPr>
        <p:spPr>
          <a:xfrm>
            <a:off x="396240" y="4159885"/>
            <a:ext cx="11550650" cy="645160"/>
          </a:xfrm>
          <a:prstGeom prst="rect">
            <a:avLst/>
          </a:prstGeom>
          <a:solidFill>
            <a:srgbClr val="FFC7EA"/>
          </a:solidFill>
        </p:spPr>
        <p:txBody>
          <a:bodyPr wrap="square" rtlCol="0" anchor="t">
            <a:spAutoFit/>
          </a:bodyPr>
          <a:p>
            <a:pPr algn="just"/>
            <a:r>
              <a:rPr lang="en-US" sz="3600" b="1"/>
              <a:t>2. </a:t>
            </a:r>
            <a:r>
              <a:rPr lang="en-US" sz="3600"/>
              <a:t>I don’t like the grammar exercises which are in this book.</a:t>
            </a:r>
            <a:endParaRPr lang="en-US" sz="3600"/>
          </a:p>
        </p:txBody>
      </p:sp>
      <p:sp>
        <p:nvSpPr>
          <p:cNvPr id="5" name="Text Box 4"/>
          <p:cNvSpPr txBox="1"/>
          <p:nvPr/>
        </p:nvSpPr>
        <p:spPr>
          <a:xfrm>
            <a:off x="456565" y="5371465"/>
            <a:ext cx="11550650" cy="1198880"/>
          </a:xfrm>
          <a:prstGeom prst="rect">
            <a:avLst/>
          </a:prstGeom>
          <a:solidFill>
            <a:srgbClr val="CAEDFF"/>
          </a:solidFill>
        </p:spPr>
        <p:txBody>
          <a:bodyPr wrap="square" rtlCol="0" anchor="t">
            <a:spAutoFit/>
          </a:bodyPr>
          <a:p>
            <a:pPr algn="just"/>
            <a:r>
              <a:rPr lang="en-US" sz="3600" b="1"/>
              <a:t>3. </a:t>
            </a:r>
            <a:r>
              <a:rPr lang="en-US" sz="3600"/>
              <a:t>The man who translated this novel into Vietnamese must be proficient in English</a:t>
            </a:r>
            <a:endParaRPr lang="en-US" sz="3600"/>
          </a:p>
        </p:txBody>
      </p:sp>
      <p:cxnSp>
        <p:nvCxnSpPr>
          <p:cNvPr id="9" name="Straight Connector 8"/>
          <p:cNvCxnSpPr/>
          <p:nvPr/>
        </p:nvCxnSpPr>
        <p:spPr>
          <a:xfrm>
            <a:off x="6199505" y="3277870"/>
            <a:ext cx="497840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7299325" y="4728845"/>
            <a:ext cx="418338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2727325" y="5966460"/>
            <a:ext cx="806958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sp>
        <p:nvSpPr>
          <p:cNvPr id="19" name="Text Box 18"/>
          <p:cNvSpPr txBox="1"/>
          <p:nvPr/>
        </p:nvSpPr>
        <p:spPr>
          <a:xfrm>
            <a:off x="7738110" y="3212465"/>
            <a:ext cx="2103755" cy="710565"/>
          </a:xfrm>
          <a:prstGeom prst="rect">
            <a:avLst/>
          </a:prstGeom>
          <a:noFill/>
        </p:spPr>
        <p:txBody>
          <a:bodyPr wrap="none" rtlCol="0" anchor="t">
            <a:noAutofit/>
          </a:bodyPr>
          <a:p>
            <a:pPr algn="l"/>
            <a:r>
              <a:rPr lang="en-US" sz="4000" b="1">
                <a:ln>
                  <a:noFill/>
                </a:ln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 -&gt; omit</a:t>
            </a:r>
            <a:endParaRPr lang="en-US" sz="4000" b="1">
              <a:ln>
                <a:noFill/>
              </a:ln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0" name="Text Box 19"/>
          <p:cNvSpPr txBox="1"/>
          <p:nvPr/>
        </p:nvSpPr>
        <p:spPr>
          <a:xfrm>
            <a:off x="9074150" y="4665345"/>
            <a:ext cx="2103755" cy="710565"/>
          </a:xfrm>
          <a:prstGeom prst="rect">
            <a:avLst/>
          </a:prstGeom>
          <a:noFill/>
        </p:spPr>
        <p:txBody>
          <a:bodyPr wrap="none" rtlCol="0" anchor="t">
            <a:noAutofit/>
          </a:bodyPr>
          <a:p>
            <a:pPr algn="l"/>
            <a:r>
              <a:rPr lang="en-US" sz="4800" b="1">
                <a:ln>
                  <a:noFill/>
                </a:ln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</a:t>
            </a:r>
            <a:endParaRPr lang="en-US" sz="4800" b="1">
              <a:ln>
                <a:noFill/>
              </a:ln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1" name="Text Box 20"/>
          <p:cNvSpPr txBox="1"/>
          <p:nvPr/>
        </p:nvSpPr>
        <p:spPr>
          <a:xfrm>
            <a:off x="8058150" y="5965825"/>
            <a:ext cx="2103755" cy="710565"/>
          </a:xfrm>
          <a:prstGeom prst="rect">
            <a:avLst/>
          </a:prstGeom>
          <a:noFill/>
        </p:spPr>
        <p:txBody>
          <a:bodyPr wrap="none" rtlCol="0" anchor="t">
            <a:noAutofit/>
          </a:bodyPr>
          <a:p>
            <a:pPr algn="l"/>
            <a:r>
              <a:rPr lang="en-US" sz="4800" b="1">
                <a:ln>
                  <a:noFill/>
                </a:ln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</a:t>
            </a:r>
            <a:endParaRPr lang="en-US" sz="4800" b="1">
              <a:ln>
                <a:noFill/>
              </a:ln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 tmFilter="0,0; .5, 1; 1, 1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8" grpId="1" animBg="1"/>
      <p:bldP spid="3" grpId="0" animBg="1"/>
      <p:bldP spid="3" grpId="1" animBg="1"/>
      <p:bldP spid="5" grpId="0" animBg="1"/>
      <p:bldP spid="5" grpId="1" animBg="1"/>
      <p:bldP spid="19" grpId="0"/>
      <p:bldP spid="19" grpId="1"/>
      <p:bldP spid="20" grpId="0"/>
      <p:bldP spid="20" grpId="1"/>
      <p:bldP spid="21" grpId="0"/>
      <p:bldP spid="21" grpId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4"/>
          <p:cNvGrpSpPr/>
          <p:nvPr/>
        </p:nvGrpSpPr>
        <p:grpSpPr>
          <a:xfrm>
            <a:off x="30480" y="-22225"/>
            <a:ext cx="12330430" cy="1083310"/>
            <a:chOff x="7620" y="-7620"/>
            <a:chExt cx="12192000" cy="1083309"/>
          </a:xfrm>
        </p:grpSpPr>
        <p:sp>
          <p:nvSpPr>
            <p:cNvPr id="26" name="Round Single Corner Rectangle 25"/>
            <p:cNvSpPr/>
            <p:nvPr/>
          </p:nvSpPr>
          <p:spPr>
            <a:xfrm flipV="1">
              <a:off x="7620" y="-5876"/>
              <a:ext cx="12192000" cy="1081565"/>
            </a:xfrm>
            <a:prstGeom prst="round1Rect">
              <a:avLst/>
            </a:prstGeom>
            <a:solidFill>
              <a:srgbClr val="FEE3A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7" name="Round Single Corner Rectangle 26"/>
            <p:cNvSpPr/>
            <p:nvPr/>
          </p:nvSpPr>
          <p:spPr>
            <a:xfrm flipV="1">
              <a:off x="7620" y="-7620"/>
              <a:ext cx="12109450" cy="996951"/>
            </a:xfrm>
            <a:prstGeom prst="round1Rect">
              <a:avLst/>
            </a:prstGeom>
            <a:solidFill>
              <a:srgbClr val="FBC86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8" name="Round Single Corner Rectangle 27"/>
            <p:cNvSpPr/>
            <p:nvPr/>
          </p:nvSpPr>
          <p:spPr>
            <a:xfrm flipV="1">
              <a:off x="7620" y="-7620"/>
              <a:ext cx="12014200" cy="914401"/>
            </a:xfrm>
            <a:prstGeom prst="round1Rect">
              <a:avLst/>
            </a:prstGeom>
            <a:solidFill>
              <a:srgbClr val="F8B41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1118870" y="998855"/>
            <a:ext cx="10888345" cy="156845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just"/>
            <a:r>
              <a:rPr lang="en-US" sz="3200" b="1" dirty="0">
                <a:solidFill>
                  <a:schemeClr val="tx1"/>
                </a:solidFill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Underline the relative clause in each sentence. Decide if the relative pronoun is the subject (S) object (o) of the relative clause and if we can or cannot omit it.</a:t>
            </a:r>
            <a:endParaRPr lang="en-US" sz="3200" b="1" dirty="0">
              <a:solidFill>
                <a:schemeClr val="tx1"/>
              </a:solidFill>
              <a:effectLst>
                <a:glow rad="88900">
                  <a:schemeClr val="bg1"/>
                </a:glow>
              </a:effectLst>
              <a:cs typeface="Arial" panose="020B0604020202020204" pitchFamily="34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578103" y="1129876"/>
            <a:ext cx="502606" cy="502606"/>
          </a:xfrm>
          <a:prstGeom prst="roundRect">
            <a:avLst/>
          </a:prstGeom>
          <a:solidFill>
            <a:srgbClr val="6D9F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30888" y="1027236"/>
            <a:ext cx="397035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2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sp>
        <p:nvSpPr>
          <p:cNvPr id="4" name="Text Box 3"/>
          <p:cNvSpPr txBox="1"/>
          <p:nvPr/>
        </p:nvSpPr>
        <p:spPr>
          <a:xfrm>
            <a:off x="540385" y="192405"/>
            <a:ext cx="6096000" cy="64516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PRACTICE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  <a:sym typeface="+mn-ea"/>
            </a:endParaRPr>
          </a:p>
        </p:txBody>
      </p:sp>
      <p:sp>
        <p:nvSpPr>
          <p:cNvPr id="8" name="Text Box 7"/>
          <p:cNvSpPr txBox="1"/>
          <p:nvPr/>
        </p:nvSpPr>
        <p:spPr>
          <a:xfrm>
            <a:off x="396240" y="3054985"/>
            <a:ext cx="11550650" cy="1198880"/>
          </a:xfrm>
          <a:prstGeom prst="rect">
            <a:avLst/>
          </a:prstGeom>
          <a:solidFill>
            <a:srgbClr val="FBF0B2"/>
          </a:solidFill>
        </p:spPr>
        <p:txBody>
          <a:bodyPr wrap="square" rtlCol="0" anchor="t">
            <a:spAutoFit/>
          </a:bodyPr>
          <a:p>
            <a:pPr algn="just"/>
            <a:r>
              <a:rPr lang="en-US" sz="3600" b="1"/>
              <a:t>4. </a:t>
            </a:r>
            <a:r>
              <a:rPr lang="en-US" sz="3600"/>
              <a:t>The students who love languages can join our Reading Club.</a:t>
            </a:r>
            <a:endParaRPr lang="en-US" sz="3600"/>
          </a:p>
        </p:txBody>
      </p:sp>
      <p:sp>
        <p:nvSpPr>
          <p:cNvPr id="3" name="Text Box 2"/>
          <p:cNvSpPr txBox="1"/>
          <p:nvPr/>
        </p:nvSpPr>
        <p:spPr>
          <a:xfrm>
            <a:off x="396240" y="4540885"/>
            <a:ext cx="11550650" cy="645160"/>
          </a:xfrm>
          <a:prstGeom prst="rect">
            <a:avLst/>
          </a:prstGeom>
          <a:solidFill>
            <a:srgbClr val="FFC7EA"/>
          </a:solidFill>
        </p:spPr>
        <p:txBody>
          <a:bodyPr wrap="square" rtlCol="0" anchor="t">
            <a:spAutoFit/>
          </a:bodyPr>
          <a:p>
            <a:pPr algn="just"/>
            <a:r>
              <a:rPr lang="en-US" sz="3600" b="1"/>
              <a:t>5. </a:t>
            </a:r>
            <a:r>
              <a:rPr lang="en-US" sz="3600"/>
              <a:t>The teacher who we admire can speak three languages</a:t>
            </a:r>
            <a:endParaRPr lang="en-US" sz="3600"/>
          </a:p>
        </p:txBody>
      </p:sp>
      <p:cxnSp>
        <p:nvCxnSpPr>
          <p:cNvPr id="9" name="Straight Connector 8"/>
          <p:cNvCxnSpPr/>
          <p:nvPr/>
        </p:nvCxnSpPr>
        <p:spPr>
          <a:xfrm>
            <a:off x="3706495" y="3658870"/>
            <a:ext cx="394081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3333750" y="5160645"/>
            <a:ext cx="2865755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sp>
        <p:nvSpPr>
          <p:cNvPr id="19" name="Text Box 18"/>
          <p:cNvSpPr txBox="1"/>
          <p:nvPr/>
        </p:nvSpPr>
        <p:spPr>
          <a:xfrm>
            <a:off x="5272405" y="3658870"/>
            <a:ext cx="808990" cy="710565"/>
          </a:xfrm>
          <a:prstGeom prst="rect">
            <a:avLst/>
          </a:prstGeom>
          <a:noFill/>
        </p:spPr>
        <p:txBody>
          <a:bodyPr wrap="none" rtlCol="0" anchor="t">
            <a:noAutofit/>
          </a:bodyPr>
          <a:p>
            <a:pPr algn="l"/>
            <a:r>
              <a:rPr lang="en-US" sz="4000" b="1">
                <a:ln>
                  <a:noFill/>
                </a:ln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</a:t>
            </a:r>
            <a:endParaRPr lang="en-US" sz="4000" b="1">
              <a:ln>
                <a:noFill/>
              </a:ln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" name="Text Box 1"/>
          <p:cNvSpPr txBox="1"/>
          <p:nvPr/>
        </p:nvSpPr>
        <p:spPr>
          <a:xfrm>
            <a:off x="3915410" y="5198745"/>
            <a:ext cx="2103755" cy="710565"/>
          </a:xfrm>
          <a:prstGeom prst="rect">
            <a:avLst/>
          </a:prstGeom>
          <a:noFill/>
        </p:spPr>
        <p:txBody>
          <a:bodyPr wrap="none" rtlCol="0" anchor="t">
            <a:noAutofit/>
          </a:bodyPr>
          <a:p>
            <a:pPr algn="l"/>
            <a:r>
              <a:rPr lang="en-US" sz="4000" b="1">
                <a:ln>
                  <a:noFill/>
                </a:ln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 -&gt; omit</a:t>
            </a:r>
            <a:endParaRPr lang="en-US" sz="4000" b="1">
              <a:ln>
                <a:noFill/>
              </a:ln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 tmFilter="0,0; .5, 1; 1, 1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8" grpId="1" animBg="1"/>
      <p:bldP spid="3" grpId="0" animBg="1"/>
      <p:bldP spid="3" grpId="1" animBg="1"/>
      <p:bldP spid="19" grpId="0"/>
      <p:bldP spid="19" grpId="1"/>
      <p:bldP spid="2" grpId="0"/>
      <p:bldP spid="2" grpId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4"/>
          <p:cNvGrpSpPr/>
          <p:nvPr/>
        </p:nvGrpSpPr>
        <p:grpSpPr>
          <a:xfrm>
            <a:off x="30480" y="-22225"/>
            <a:ext cx="12330430" cy="1083310"/>
            <a:chOff x="7620" y="-7620"/>
            <a:chExt cx="12192000" cy="1083309"/>
          </a:xfrm>
        </p:grpSpPr>
        <p:sp>
          <p:nvSpPr>
            <p:cNvPr id="26" name="Round Single Corner Rectangle 25"/>
            <p:cNvSpPr/>
            <p:nvPr/>
          </p:nvSpPr>
          <p:spPr>
            <a:xfrm flipV="1">
              <a:off x="7620" y="-5876"/>
              <a:ext cx="12192000" cy="1081565"/>
            </a:xfrm>
            <a:prstGeom prst="round1Rect">
              <a:avLst/>
            </a:prstGeom>
            <a:solidFill>
              <a:srgbClr val="FEE3A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7" name="Round Single Corner Rectangle 26"/>
            <p:cNvSpPr/>
            <p:nvPr/>
          </p:nvSpPr>
          <p:spPr>
            <a:xfrm flipV="1">
              <a:off x="7620" y="-7620"/>
              <a:ext cx="12109450" cy="996951"/>
            </a:xfrm>
            <a:prstGeom prst="round1Rect">
              <a:avLst/>
            </a:prstGeom>
            <a:solidFill>
              <a:srgbClr val="FBC86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8" name="Round Single Corner Rectangle 27"/>
            <p:cNvSpPr/>
            <p:nvPr/>
          </p:nvSpPr>
          <p:spPr>
            <a:xfrm flipV="1">
              <a:off x="7620" y="-7620"/>
              <a:ext cx="12014200" cy="914401"/>
            </a:xfrm>
            <a:prstGeom prst="round1Rect">
              <a:avLst/>
            </a:prstGeom>
            <a:solidFill>
              <a:srgbClr val="F8B41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1118870" y="1150620"/>
            <a:ext cx="10888345" cy="5835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just"/>
            <a:r>
              <a:rPr lang="en-US" sz="3200" b="1" dirty="0">
                <a:solidFill>
                  <a:schemeClr val="tx1"/>
                </a:solidFill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Are these sentences right or wrong? Correct them if necessary.</a:t>
            </a:r>
            <a:endParaRPr lang="en-US" sz="3200" b="1" dirty="0">
              <a:solidFill>
                <a:schemeClr val="tx1"/>
              </a:solidFill>
              <a:effectLst>
                <a:glow rad="88900">
                  <a:schemeClr val="bg1"/>
                </a:glow>
              </a:effectLst>
              <a:cs typeface="Arial" panose="020B0604020202020204" pitchFamily="34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578103" y="1129876"/>
            <a:ext cx="502606" cy="502606"/>
          </a:xfrm>
          <a:prstGeom prst="roundRect">
            <a:avLst/>
          </a:prstGeom>
          <a:solidFill>
            <a:srgbClr val="6D9F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30888" y="1027236"/>
            <a:ext cx="397035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3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sp>
        <p:nvSpPr>
          <p:cNvPr id="18" name="Text Box 17"/>
          <p:cNvSpPr txBox="1"/>
          <p:nvPr/>
        </p:nvSpPr>
        <p:spPr>
          <a:xfrm>
            <a:off x="540385" y="192405"/>
            <a:ext cx="6096000" cy="64516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PRACTICE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  <a:sym typeface="+mn-ea"/>
            </a:endParaRPr>
          </a:p>
        </p:txBody>
      </p:sp>
      <p:sp>
        <p:nvSpPr>
          <p:cNvPr id="2" name="Text Box 1"/>
          <p:cNvSpPr txBox="1"/>
          <p:nvPr/>
        </p:nvSpPr>
        <p:spPr>
          <a:xfrm>
            <a:off x="203200" y="2695575"/>
            <a:ext cx="11066145" cy="706755"/>
          </a:xfrm>
          <a:prstGeom prst="rect">
            <a:avLst/>
          </a:prstGeom>
          <a:solidFill>
            <a:srgbClr val="C8E4B2"/>
          </a:solidFill>
        </p:spPr>
        <p:txBody>
          <a:bodyPr wrap="square" rtlCol="0" anchor="t">
            <a:spAutoFit/>
          </a:bodyPr>
          <a:p>
            <a:r>
              <a:rPr lang="en-US" sz="4000" b="1"/>
              <a:t>1.</a:t>
            </a:r>
            <a:r>
              <a:rPr lang="en-US" sz="4000"/>
              <a:t> My sister doesn’t like films have unhappy endings.</a:t>
            </a:r>
            <a:endParaRPr lang="en-US" sz="4000"/>
          </a:p>
        </p:txBody>
      </p:sp>
      <p:sp>
        <p:nvSpPr>
          <p:cNvPr id="36" name="Text Box 35"/>
          <p:cNvSpPr txBox="1"/>
          <p:nvPr/>
        </p:nvSpPr>
        <p:spPr>
          <a:xfrm>
            <a:off x="5997575" y="3402330"/>
            <a:ext cx="2410460" cy="710565"/>
          </a:xfrm>
          <a:prstGeom prst="rect">
            <a:avLst/>
          </a:prstGeom>
          <a:noFill/>
        </p:spPr>
        <p:txBody>
          <a:bodyPr wrap="none" rtlCol="0" anchor="t">
            <a:noAutofit/>
          </a:bodyPr>
          <a:p>
            <a:pPr algn="just"/>
            <a:r>
              <a:rPr lang="en-US" sz="4000" b="1">
                <a:ln>
                  <a:noFill/>
                </a:ln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which have</a:t>
            </a:r>
            <a:endParaRPr lang="en-US" sz="4000" b="1">
              <a:ln>
                <a:noFill/>
              </a:ln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TextBox 11"/>
          <p:cNvSpPr txBox="1"/>
          <p:nvPr/>
        </p:nvSpPr>
        <p:spPr>
          <a:xfrm>
            <a:off x="1015365" y="1701800"/>
            <a:ext cx="1998345" cy="101473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p>
            <a:pPr algn="just"/>
            <a:r>
              <a:rPr lang="en-US" sz="6000" b="1" dirty="0">
                <a:solidFill>
                  <a:schemeClr val="tx1"/>
                </a:solidFill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Ex:</a:t>
            </a:r>
            <a:endParaRPr lang="en-US" sz="6000" b="1" dirty="0">
              <a:solidFill>
                <a:schemeClr val="tx1"/>
              </a:solidFill>
              <a:effectLst>
                <a:glow rad="88900">
                  <a:schemeClr val="bg1"/>
                </a:glow>
              </a:effectLst>
              <a:cs typeface="Arial" panose="020B0604020202020204" pitchFamily="34" charset="0"/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6379210" y="3315335"/>
            <a:ext cx="1052195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  <p:bldP spid="36" grpId="0"/>
      <p:bldP spid="36" grpId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4"/>
          <p:cNvGrpSpPr/>
          <p:nvPr/>
        </p:nvGrpSpPr>
        <p:grpSpPr>
          <a:xfrm>
            <a:off x="30480" y="-22225"/>
            <a:ext cx="12330430" cy="1083310"/>
            <a:chOff x="7620" y="-7620"/>
            <a:chExt cx="12192000" cy="1083309"/>
          </a:xfrm>
        </p:grpSpPr>
        <p:sp>
          <p:nvSpPr>
            <p:cNvPr id="26" name="Round Single Corner Rectangle 25"/>
            <p:cNvSpPr/>
            <p:nvPr/>
          </p:nvSpPr>
          <p:spPr>
            <a:xfrm flipV="1">
              <a:off x="7620" y="-5876"/>
              <a:ext cx="12192000" cy="1081565"/>
            </a:xfrm>
            <a:prstGeom prst="round1Rect">
              <a:avLst/>
            </a:prstGeom>
            <a:solidFill>
              <a:srgbClr val="FEE3A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7" name="Round Single Corner Rectangle 26"/>
            <p:cNvSpPr/>
            <p:nvPr/>
          </p:nvSpPr>
          <p:spPr>
            <a:xfrm flipV="1">
              <a:off x="7620" y="-7620"/>
              <a:ext cx="12109450" cy="996951"/>
            </a:xfrm>
            <a:prstGeom prst="round1Rect">
              <a:avLst/>
            </a:prstGeom>
            <a:solidFill>
              <a:srgbClr val="FBC86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8" name="Round Single Corner Rectangle 27"/>
            <p:cNvSpPr/>
            <p:nvPr/>
          </p:nvSpPr>
          <p:spPr>
            <a:xfrm flipV="1">
              <a:off x="7620" y="-7620"/>
              <a:ext cx="12014200" cy="914401"/>
            </a:xfrm>
            <a:prstGeom prst="round1Rect">
              <a:avLst/>
            </a:prstGeom>
            <a:solidFill>
              <a:srgbClr val="F8B41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1118870" y="1150620"/>
            <a:ext cx="10888345" cy="5835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just"/>
            <a:r>
              <a:rPr lang="en-US" sz="3200" b="1" dirty="0">
                <a:solidFill>
                  <a:schemeClr val="tx1"/>
                </a:solidFill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Are these sentences right or wrong? Correct them if necessary.</a:t>
            </a:r>
            <a:endParaRPr lang="en-US" sz="3200" b="1" dirty="0">
              <a:solidFill>
                <a:schemeClr val="tx1"/>
              </a:solidFill>
              <a:effectLst>
                <a:glow rad="88900">
                  <a:schemeClr val="bg1"/>
                </a:glow>
              </a:effectLst>
              <a:cs typeface="Arial" panose="020B0604020202020204" pitchFamily="34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578103" y="1129876"/>
            <a:ext cx="502606" cy="502606"/>
          </a:xfrm>
          <a:prstGeom prst="roundRect">
            <a:avLst/>
          </a:prstGeom>
          <a:solidFill>
            <a:srgbClr val="6D9F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30888" y="1027236"/>
            <a:ext cx="397035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3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sp>
        <p:nvSpPr>
          <p:cNvPr id="18" name="Text Box 17"/>
          <p:cNvSpPr txBox="1"/>
          <p:nvPr/>
        </p:nvSpPr>
        <p:spPr>
          <a:xfrm>
            <a:off x="540385" y="192405"/>
            <a:ext cx="6096000" cy="64516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PRACTICE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  <a:sym typeface="+mn-ea"/>
            </a:endParaRPr>
          </a:p>
        </p:txBody>
      </p:sp>
      <p:sp>
        <p:nvSpPr>
          <p:cNvPr id="2" name="Text Box 1"/>
          <p:cNvSpPr txBox="1"/>
          <p:nvPr/>
        </p:nvSpPr>
        <p:spPr>
          <a:xfrm>
            <a:off x="318770" y="1924685"/>
            <a:ext cx="11688445" cy="1322070"/>
          </a:xfrm>
          <a:prstGeom prst="rect">
            <a:avLst/>
          </a:prstGeom>
          <a:solidFill>
            <a:srgbClr val="C8E4B2"/>
          </a:solidFill>
        </p:spPr>
        <p:txBody>
          <a:bodyPr wrap="square" rtlCol="0" anchor="t">
            <a:spAutoFit/>
          </a:bodyPr>
          <a:p>
            <a:pPr algn="just"/>
            <a:r>
              <a:rPr lang="en-US" sz="4000" b="1"/>
              <a:t>2.</a:t>
            </a:r>
            <a:r>
              <a:rPr lang="en-US" sz="4000"/>
              <a:t> What is the name of the man who is the director of the language centre?</a:t>
            </a:r>
            <a:endParaRPr lang="en-US" sz="4000"/>
          </a:p>
        </p:txBody>
      </p:sp>
      <p:sp>
        <p:nvSpPr>
          <p:cNvPr id="3" name="Text Box 2"/>
          <p:cNvSpPr txBox="1"/>
          <p:nvPr/>
        </p:nvSpPr>
        <p:spPr>
          <a:xfrm>
            <a:off x="318770" y="3867785"/>
            <a:ext cx="11688445" cy="1322070"/>
          </a:xfrm>
          <a:prstGeom prst="rect">
            <a:avLst/>
          </a:prstGeom>
          <a:solidFill>
            <a:srgbClr val="9ED2BE"/>
          </a:solidFill>
        </p:spPr>
        <p:txBody>
          <a:bodyPr wrap="square" rtlCol="0" anchor="t">
            <a:spAutoFit/>
          </a:bodyPr>
          <a:p>
            <a:pPr algn="just"/>
            <a:r>
              <a:rPr lang="en-US" sz="4000" b="1"/>
              <a:t>3.</a:t>
            </a:r>
            <a:r>
              <a:rPr lang="en-US" sz="4000"/>
              <a:t> One of the four official languages people use in Singapore is English.</a:t>
            </a:r>
            <a:endParaRPr lang="en-US" sz="4000"/>
          </a:p>
        </p:txBody>
      </p:sp>
      <p:sp>
        <p:nvSpPr>
          <p:cNvPr id="7" name="Text Box 6"/>
          <p:cNvSpPr txBox="1"/>
          <p:nvPr/>
        </p:nvSpPr>
        <p:spPr>
          <a:xfrm>
            <a:off x="5081270" y="2339975"/>
            <a:ext cx="932180" cy="9220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9ED2BE"/>
                </a:solidFill>
              </a14:hiddenFill>
            </a:ext>
          </a:extLst>
        </p:spPr>
        <p:txBody>
          <a:bodyPr wrap="square" rtlCol="0" anchor="t">
            <a:spAutoFit/>
          </a:bodyPr>
          <a:p>
            <a:pPr algn="just"/>
            <a:r>
              <a:rPr lang="en-US" sz="54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√</a:t>
            </a:r>
            <a:endParaRPr lang="en-US" sz="5400" b="1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 Box 7"/>
          <p:cNvSpPr txBox="1"/>
          <p:nvPr/>
        </p:nvSpPr>
        <p:spPr>
          <a:xfrm>
            <a:off x="5081270" y="4410075"/>
            <a:ext cx="932180" cy="9220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9ED2BE"/>
                </a:solidFill>
              </a14:hiddenFill>
            </a:ext>
          </a:extLst>
        </p:spPr>
        <p:txBody>
          <a:bodyPr wrap="square" rtlCol="0" anchor="t">
            <a:spAutoFit/>
          </a:bodyPr>
          <a:p>
            <a:pPr algn="just"/>
            <a:r>
              <a:rPr lang="en-US" sz="54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√</a:t>
            </a:r>
            <a:endParaRPr lang="en-US" sz="5400" b="1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 tmFilter="0,0; .5, 1; 1, 1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 tmFilter="0,0; .5, 1; 1, 1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 tmFilter="0,0; .5, 1; 1, 1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  <p:bldP spid="3" grpId="0" animBg="1"/>
      <p:bldP spid="3" grpId="1" animBg="1"/>
      <p:bldP spid="7" grpId="0" animBg="1"/>
      <p:bldP spid="7" grpId="1" animBg="1"/>
      <p:bldP spid="8" grpId="0" animBg="1"/>
      <p:bldP spid="8" grpId="1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4"/>
          <p:cNvGrpSpPr/>
          <p:nvPr/>
        </p:nvGrpSpPr>
        <p:grpSpPr>
          <a:xfrm>
            <a:off x="30480" y="-22225"/>
            <a:ext cx="12330430" cy="1083310"/>
            <a:chOff x="7620" y="-7620"/>
            <a:chExt cx="12192000" cy="1083309"/>
          </a:xfrm>
        </p:grpSpPr>
        <p:sp>
          <p:nvSpPr>
            <p:cNvPr id="26" name="Round Single Corner Rectangle 25"/>
            <p:cNvSpPr/>
            <p:nvPr/>
          </p:nvSpPr>
          <p:spPr>
            <a:xfrm flipV="1">
              <a:off x="7620" y="-5876"/>
              <a:ext cx="12192000" cy="1081565"/>
            </a:xfrm>
            <a:prstGeom prst="round1Rect">
              <a:avLst/>
            </a:prstGeom>
            <a:solidFill>
              <a:srgbClr val="FEE3A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7" name="Round Single Corner Rectangle 26"/>
            <p:cNvSpPr/>
            <p:nvPr/>
          </p:nvSpPr>
          <p:spPr>
            <a:xfrm flipV="1">
              <a:off x="7620" y="-7620"/>
              <a:ext cx="12109450" cy="996951"/>
            </a:xfrm>
            <a:prstGeom prst="round1Rect">
              <a:avLst/>
            </a:prstGeom>
            <a:solidFill>
              <a:srgbClr val="FBC86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8" name="Round Single Corner Rectangle 27"/>
            <p:cNvSpPr/>
            <p:nvPr/>
          </p:nvSpPr>
          <p:spPr>
            <a:xfrm flipV="1">
              <a:off x="7620" y="-7620"/>
              <a:ext cx="12014200" cy="914401"/>
            </a:xfrm>
            <a:prstGeom prst="round1Rect">
              <a:avLst/>
            </a:prstGeom>
            <a:solidFill>
              <a:srgbClr val="F8B41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1118870" y="1150620"/>
            <a:ext cx="10888345" cy="5835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just"/>
            <a:r>
              <a:rPr lang="en-US" sz="3200" b="1" dirty="0">
                <a:solidFill>
                  <a:schemeClr val="tx1"/>
                </a:solidFill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Are these sentences right or wrong? Correct them if necessary.</a:t>
            </a:r>
            <a:endParaRPr lang="en-US" sz="3200" b="1" dirty="0">
              <a:solidFill>
                <a:schemeClr val="tx1"/>
              </a:solidFill>
              <a:effectLst>
                <a:glow rad="88900">
                  <a:schemeClr val="bg1"/>
                </a:glow>
              </a:effectLst>
              <a:cs typeface="Arial" panose="020B0604020202020204" pitchFamily="34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578103" y="1129876"/>
            <a:ext cx="502606" cy="502606"/>
          </a:xfrm>
          <a:prstGeom prst="roundRect">
            <a:avLst/>
          </a:prstGeom>
          <a:solidFill>
            <a:srgbClr val="6D9F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30888" y="1027236"/>
            <a:ext cx="397035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3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sp>
        <p:nvSpPr>
          <p:cNvPr id="18" name="Text Box 17"/>
          <p:cNvSpPr txBox="1"/>
          <p:nvPr/>
        </p:nvSpPr>
        <p:spPr>
          <a:xfrm>
            <a:off x="540385" y="192405"/>
            <a:ext cx="6096000" cy="64516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PRACTICE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  <a:sym typeface="+mn-ea"/>
            </a:endParaRPr>
          </a:p>
        </p:txBody>
      </p:sp>
      <p:sp>
        <p:nvSpPr>
          <p:cNvPr id="2" name="Text Box 1"/>
          <p:cNvSpPr txBox="1"/>
          <p:nvPr/>
        </p:nvSpPr>
        <p:spPr>
          <a:xfrm>
            <a:off x="318770" y="1924685"/>
            <a:ext cx="11688445" cy="1322070"/>
          </a:xfrm>
          <a:prstGeom prst="rect">
            <a:avLst/>
          </a:prstGeom>
          <a:solidFill>
            <a:srgbClr val="C8E4B2"/>
          </a:solidFill>
        </p:spPr>
        <p:txBody>
          <a:bodyPr wrap="square" rtlCol="0" anchor="t">
            <a:spAutoFit/>
          </a:bodyPr>
          <a:p>
            <a:pPr algn="just"/>
            <a:r>
              <a:rPr lang="en-US" sz="4000" b="1"/>
              <a:t>4.</a:t>
            </a:r>
            <a:r>
              <a:rPr lang="en-US" sz="4000"/>
              <a:t> I like the English lesson which Ms Oanh taught yesterday.</a:t>
            </a:r>
            <a:endParaRPr lang="en-US" sz="4000"/>
          </a:p>
        </p:txBody>
      </p:sp>
      <p:sp>
        <p:nvSpPr>
          <p:cNvPr id="3" name="Text Box 2"/>
          <p:cNvSpPr txBox="1"/>
          <p:nvPr/>
        </p:nvSpPr>
        <p:spPr>
          <a:xfrm>
            <a:off x="318770" y="3867785"/>
            <a:ext cx="11688445" cy="1322070"/>
          </a:xfrm>
          <a:prstGeom prst="rect">
            <a:avLst/>
          </a:prstGeom>
          <a:solidFill>
            <a:srgbClr val="9ED2BE"/>
          </a:solidFill>
        </p:spPr>
        <p:txBody>
          <a:bodyPr wrap="square" rtlCol="0" anchor="t">
            <a:spAutoFit/>
          </a:bodyPr>
          <a:p>
            <a:pPr algn="just"/>
            <a:r>
              <a:rPr lang="en-US" sz="4000" b="1"/>
              <a:t>5.</a:t>
            </a:r>
            <a:r>
              <a:rPr lang="en-US" sz="4000"/>
              <a:t> Students who grades are high can compete in this contest.</a:t>
            </a:r>
            <a:endParaRPr lang="en-US" sz="4000"/>
          </a:p>
        </p:txBody>
      </p:sp>
      <p:sp>
        <p:nvSpPr>
          <p:cNvPr id="7" name="Text Box 6"/>
          <p:cNvSpPr txBox="1"/>
          <p:nvPr/>
        </p:nvSpPr>
        <p:spPr>
          <a:xfrm>
            <a:off x="3227070" y="2506980"/>
            <a:ext cx="932180" cy="9220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9ED2BE"/>
                </a:solidFill>
              </a14:hiddenFill>
            </a:ext>
          </a:extLst>
        </p:spPr>
        <p:txBody>
          <a:bodyPr wrap="square" rtlCol="0" anchor="t">
            <a:spAutoFit/>
          </a:bodyPr>
          <a:p>
            <a:pPr algn="just"/>
            <a:r>
              <a:rPr lang="en-US" sz="54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√</a:t>
            </a:r>
            <a:endParaRPr lang="en-US" sz="5400" b="1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6" name="Text Box 35"/>
          <p:cNvSpPr txBox="1"/>
          <p:nvPr/>
        </p:nvSpPr>
        <p:spPr>
          <a:xfrm>
            <a:off x="2782570" y="4479290"/>
            <a:ext cx="2410460" cy="710565"/>
          </a:xfrm>
          <a:prstGeom prst="rect">
            <a:avLst/>
          </a:prstGeom>
          <a:noFill/>
        </p:spPr>
        <p:txBody>
          <a:bodyPr wrap="none" rtlCol="0" anchor="t">
            <a:noAutofit/>
          </a:bodyPr>
          <a:p>
            <a:pPr algn="just"/>
            <a:r>
              <a:rPr lang="en-US" sz="4000" b="1">
                <a:ln>
                  <a:noFill/>
                </a:ln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whose</a:t>
            </a:r>
            <a:endParaRPr lang="en-US" sz="4000" b="1">
              <a:ln>
                <a:noFill/>
              </a:ln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3011805" y="4549140"/>
            <a:ext cx="1052195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 tmFilter="0,0; .5, 1; 1, 1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 tmFilter="0,0; .5, 1; 1, 1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  <p:bldP spid="3" grpId="0" animBg="1"/>
      <p:bldP spid="3" grpId="1" animBg="1"/>
      <p:bldP spid="7" grpId="0" animBg="1"/>
      <p:bldP spid="7" grpId="1" animBg="1"/>
      <p:bldP spid="36" grpId="0"/>
      <p:bldP spid="36" grpId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4"/>
          <p:cNvGrpSpPr/>
          <p:nvPr/>
        </p:nvGrpSpPr>
        <p:grpSpPr>
          <a:xfrm>
            <a:off x="30480" y="-22225"/>
            <a:ext cx="12330430" cy="1083310"/>
            <a:chOff x="7620" y="-7620"/>
            <a:chExt cx="12192000" cy="1083309"/>
          </a:xfrm>
        </p:grpSpPr>
        <p:sp>
          <p:nvSpPr>
            <p:cNvPr id="26" name="Round Single Corner Rectangle 25"/>
            <p:cNvSpPr/>
            <p:nvPr/>
          </p:nvSpPr>
          <p:spPr>
            <a:xfrm flipV="1">
              <a:off x="7620" y="-5876"/>
              <a:ext cx="12192000" cy="1081565"/>
            </a:xfrm>
            <a:prstGeom prst="round1Rect">
              <a:avLst/>
            </a:prstGeom>
            <a:solidFill>
              <a:srgbClr val="FEE3A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7" name="Round Single Corner Rectangle 26"/>
            <p:cNvSpPr/>
            <p:nvPr/>
          </p:nvSpPr>
          <p:spPr>
            <a:xfrm flipV="1">
              <a:off x="7620" y="-7620"/>
              <a:ext cx="12109450" cy="996951"/>
            </a:xfrm>
            <a:prstGeom prst="round1Rect">
              <a:avLst/>
            </a:prstGeom>
            <a:solidFill>
              <a:srgbClr val="FBC86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8" name="Round Single Corner Rectangle 27"/>
            <p:cNvSpPr/>
            <p:nvPr/>
          </p:nvSpPr>
          <p:spPr>
            <a:xfrm flipV="1">
              <a:off x="7620" y="-7620"/>
              <a:ext cx="12014200" cy="914401"/>
            </a:xfrm>
            <a:prstGeom prst="round1Rect">
              <a:avLst/>
            </a:prstGeom>
            <a:solidFill>
              <a:srgbClr val="F8B41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1080770" y="1140460"/>
            <a:ext cx="10888345" cy="5835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just"/>
            <a:r>
              <a:rPr lang="en-US" sz="3200" b="1" dirty="0">
                <a:solidFill>
                  <a:schemeClr val="tx1"/>
                </a:solidFill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 Combine the two sentences into one, using a relative pronoun. </a:t>
            </a:r>
            <a:endParaRPr lang="en-US" sz="3200" b="1" dirty="0">
              <a:solidFill>
                <a:schemeClr val="tx1"/>
              </a:solidFill>
              <a:effectLst>
                <a:glow rad="88900">
                  <a:schemeClr val="bg1"/>
                </a:glow>
              </a:effectLst>
              <a:cs typeface="Arial" panose="020B0604020202020204" pitchFamily="34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578103" y="1129876"/>
            <a:ext cx="502606" cy="502606"/>
          </a:xfrm>
          <a:prstGeom prst="roundRect">
            <a:avLst/>
          </a:prstGeom>
          <a:solidFill>
            <a:srgbClr val="6D9F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30888" y="1027236"/>
            <a:ext cx="397035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4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sp>
        <p:nvSpPr>
          <p:cNvPr id="4" name="Text Box 3"/>
          <p:cNvSpPr txBox="1"/>
          <p:nvPr/>
        </p:nvSpPr>
        <p:spPr>
          <a:xfrm>
            <a:off x="540385" y="192405"/>
            <a:ext cx="6096000" cy="64516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PRACTICE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  <a:sym typeface="+mn-ea"/>
            </a:endParaRPr>
          </a:p>
        </p:txBody>
      </p:sp>
      <p:sp>
        <p:nvSpPr>
          <p:cNvPr id="5" name="Text Box 4"/>
          <p:cNvSpPr txBox="1"/>
          <p:nvPr/>
        </p:nvSpPr>
        <p:spPr>
          <a:xfrm>
            <a:off x="-15560675" y="2268220"/>
            <a:ext cx="11066145" cy="583565"/>
          </a:xfrm>
          <a:prstGeom prst="rect">
            <a:avLst/>
          </a:prstGeom>
          <a:solidFill>
            <a:srgbClr val="FFF5C2"/>
          </a:solidFill>
        </p:spPr>
        <p:txBody>
          <a:bodyPr wrap="square" rtlCol="0" anchor="t">
            <a:spAutoFit/>
          </a:bodyPr>
          <a:p>
            <a:r>
              <a:rPr lang="en-US" sz="3200" b="1"/>
              <a:t>1.</a:t>
            </a:r>
            <a:r>
              <a:rPr lang="en-US" sz="3200"/>
              <a:t> </a:t>
            </a:r>
            <a:r>
              <a:rPr lang="en-US" sz="3200">
                <a:sym typeface="+mn-ea"/>
              </a:rPr>
              <a:t>The guide said to them: “Is it your first time here?”</a:t>
            </a:r>
            <a:endParaRPr lang="en-US" sz="3200"/>
          </a:p>
        </p:txBody>
      </p:sp>
      <p:sp>
        <p:nvSpPr>
          <p:cNvPr id="6" name="Text Box 5"/>
          <p:cNvSpPr txBox="1"/>
          <p:nvPr/>
        </p:nvSpPr>
        <p:spPr>
          <a:xfrm>
            <a:off x="-15603855" y="3698240"/>
            <a:ext cx="11066145" cy="583565"/>
          </a:xfrm>
          <a:prstGeom prst="rect">
            <a:avLst/>
          </a:prstGeom>
          <a:solidFill>
            <a:srgbClr val="FFF5C2"/>
          </a:solidFill>
        </p:spPr>
        <p:txBody>
          <a:bodyPr wrap="square" rtlCol="0" anchor="t">
            <a:spAutoFit/>
          </a:bodyPr>
          <a:p>
            <a:r>
              <a:rPr lang="en-US" sz="3200" b="1"/>
              <a:t>2.</a:t>
            </a:r>
            <a:r>
              <a:rPr lang="en-US" sz="3200"/>
              <a:t> </a:t>
            </a:r>
            <a:r>
              <a:rPr lang="en-US" sz="3200">
                <a:sym typeface="+mn-ea"/>
              </a:rPr>
              <a:t>Olivia asked the guide: “Do the people live on fishing?”</a:t>
            </a:r>
            <a:endParaRPr lang="en-US" sz="3200"/>
          </a:p>
        </p:txBody>
      </p:sp>
      <p:sp>
        <p:nvSpPr>
          <p:cNvPr id="18" name="Text Box 17"/>
          <p:cNvSpPr txBox="1"/>
          <p:nvPr/>
        </p:nvSpPr>
        <p:spPr>
          <a:xfrm>
            <a:off x="18418810" y="2851785"/>
            <a:ext cx="10758170" cy="129730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 anchor="t">
            <a:noAutofit/>
          </a:bodyPr>
          <a:p>
            <a:r>
              <a:rPr lang="en-US" sz="3200"/>
              <a:t>______________________________________________________________________________________________________.</a:t>
            </a:r>
            <a:endParaRPr lang="en-US" sz="3200"/>
          </a:p>
        </p:txBody>
      </p:sp>
      <p:sp>
        <p:nvSpPr>
          <p:cNvPr id="23" name="Text Box 22"/>
          <p:cNvSpPr txBox="1"/>
          <p:nvPr/>
        </p:nvSpPr>
        <p:spPr>
          <a:xfrm>
            <a:off x="18418810" y="5048885"/>
            <a:ext cx="10758170" cy="129730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 anchor="t">
            <a:noAutofit/>
          </a:bodyPr>
          <a:p>
            <a:r>
              <a:rPr lang="en-US" sz="3200"/>
              <a:t>______________________________________________________________________________________________________.</a:t>
            </a:r>
            <a:endParaRPr lang="en-US" sz="3200"/>
          </a:p>
        </p:txBody>
      </p:sp>
      <p:sp>
        <p:nvSpPr>
          <p:cNvPr id="2" name="Text Box 1"/>
          <p:cNvSpPr txBox="1"/>
          <p:nvPr/>
        </p:nvSpPr>
        <p:spPr>
          <a:xfrm>
            <a:off x="318770" y="2560955"/>
            <a:ext cx="11688445" cy="706755"/>
          </a:xfrm>
          <a:prstGeom prst="rect">
            <a:avLst/>
          </a:prstGeom>
          <a:solidFill>
            <a:srgbClr val="FFCCCC"/>
          </a:solidFill>
        </p:spPr>
        <p:txBody>
          <a:bodyPr wrap="square" rtlCol="0" anchor="t">
            <a:spAutoFit/>
          </a:bodyPr>
          <a:p>
            <a:pPr algn="just"/>
            <a:r>
              <a:rPr lang="en-US" sz="4000" b="1"/>
              <a:t>1</a:t>
            </a:r>
            <a:r>
              <a:rPr lang="en-US" sz="4000"/>
              <a:t>. I met a woman. Her husband is a famous linguist</a:t>
            </a:r>
            <a:endParaRPr lang="en-US" sz="4000"/>
          </a:p>
        </p:txBody>
      </p:sp>
      <p:sp>
        <p:nvSpPr>
          <p:cNvPr id="3" name="TextBox 11"/>
          <p:cNvSpPr txBox="1"/>
          <p:nvPr/>
        </p:nvSpPr>
        <p:spPr>
          <a:xfrm>
            <a:off x="862965" y="1701165"/>
            <a:ext cx="1998345" cy="82994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p>
            <a:pPr algn="just"/>
            <a:r>
              <a:rPr lang="en-US" sz="4800" b="1" dirty="0">
                <a:solidFill>
                  <a:schemeClr val="tx1"/>
                </a:solidFill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Ex:</a:t>
            </a:r>
            <a:endParaRPr lang="en-US" sz="4800" b="1" dirty="0">
              <a:solidFill>
                <a:schemeClr val="tx1"/>
              </a:solidFill>
              <a:effectLst>
                <a:glow rad="88900">
                  <a:schemeClr val="bg1"/>
                </a:glow>
              </a:effectLst>
              <a:cs typeface="Arial" panose="020B0604020202020204" pitchFamily="34" charset="0"/>
            </a:endParaRPr>
          </a:p>
        </p:txBody>
      </p:sp>
      <p:sp>
        <p:nvSpPr>
          <p:cNvPr id="8" name="Text Box 7"/>
          <p:cNvSpPr txBox="1"/>
          <p:nvPr/>
        </p:nvSpPr>
        <p:spPr>
          <a:xfrm>
            <a:off x="318770" y="3533140"/>
            <a:ext cx="11650345" cy="706755"/>
          </a:xfrm>
          <a:prstGeom prst="rect">
            <a:avLst/>
          </a:prstGeom>
          <a:solidFill>
            <a:srgbClr val="FFEECC"/>
          </a:solidFill>
          <a:extLst>
            <a:ext uri="{909E8E84-426E-40DD-AFC4-6F175D3DCCD1}">
              <a14:hiddenFill xmlns:a14="http://schemas.microsoft.com/office/drawing/2010/main">
                <a:solidFill>
                  <a:srgbClr val="C8E4B2"/>
                </a:solidFill>
              </a14:hiddenFill>
            </a:ext>
          </a:extLst>
        </p:spPr>
        <p:txBody>
          <a:bodyPr wrap="square" rtlCol="0" anchor="t">
            <a:spAutoFit/>
          </a:bodyPr>
          <a:p>
            <a:pPr algn="just"/>
            <a:r>
              <a:rPr lang="en-US" sz="4000" b="1"/>
              <a:t>=&gt;................................................................................</a:t>
            </a:r>
            <a:endParaRPr lang="en-US" sz="4000"/>
          </a:p>
        </p:txBody>
      </p:sp>
      <p:sp>
        <p:nvSpPr>
          <p:cNvPr id="24" name="Text Box 23"/>
          <p:cNvSpPr txBox="1"/>
          <p:nvPr/>
        </p:nvSpPr>
        <p:spPr>
          <a:xfrm>
            <a:off x="2232025" y="3427730"/>
            <a:ext cx="7449185" cy="710565"/>
          </a:xfrm>
          <a:prstGeom prst="rect">
            <a:avLst/>
          </a:prstGeom>
          <a:noFill/>
        </p:spPr>
        <p:txBody>
          <a:bodyPr wrap="none" rtlCol="0" anchor="t">
            <a:noAutofit/>
          </a:bodyPr>
          <a:p>
            <a:pPr algn="ctr"/>
            <a:r>
              <a:rPr lang="en-US" sz="3600" b="1">
                <a:ln>
                  <a:noFill/>
                </a:ln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 met a woman</a:t>
            </a:r>
            <a:r>
              <a:rPr lang="en-US" sz="3600" b="1">
                <a:ln>
                  <a:noFill/>
                </a:ln>
                <a:solidFill>
                  <a:srgbClr val="FF0000"/>
                </a:solidFill>
                <a:highlight>
                  <a:srgbClr val="FFFF00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whose husband i</a:t>
            </a:r>
            <a:r>
              <a:rPr lang="en-US" sz="3600" b="1">
                <a:ln>
                  <a:noFill/>
                </a:ln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 a famous linguist. </a:t>
            </a:r>
            <a:endParaRPr lang="en-US" sz="3600" b="1">
              <a:ln>
                <a:noFill/>
              </a:ln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1" name="Text Box 20"/>
          <p:cNvSpPr txBox="1"/>
          <p:nvPr/>
        </p:nvSpPr>
        <p:spPr>
          <a:xfrm>
            <a:off x="280670" y="4311650"/>
            <a:ext cx="11688445" cy="1322070"/>
          </a:xfrm>
          <a:prstGeom prst="rect">
            <a:avLst/>
          </a:prstGeom>
          <a:solidFill>
            <a:srgbClr val="FFCCCC"/>
          </a:solidFill>
        </p:spPr>
        <p:txBody>
          <a:bodyPr wrap="square" rtlCol="0" anchor="t">
            <a:spAutoFit/>
          </a:bodyPr>
          <a:p>
            <a:pPr algn="just"/>
            <a:r>
              <a:rPr lang="en-US" sz="4000" b="1"/>
              <a:t>2</a:t>
            </a:r>
            <a:r>
              <a:rPr lang="en-US" sz="4000"/>
              <a:t>. My friend’s father gave us the tickets. He owns a travel agency</a:t>
            </a:r>
            <a:endParaRPr lang="en-US" sz="4000"/>
          </a:p>
        </p:txBody>
      </p:sp>
      <p:sp>
        <p:nvSpPr>
          <p:cNvPr id="22" name="Text Box 21"/>
          <p:cNvSpPr txBox="1"/>
          <p:nvPr/>
        </p:nvSpPr>
        <p:spPr>
          <a:xfrm>
            <a:off x="280670" y="5709285"/>
            <a:ext cx="11650345" cy="706755"/>
          </a:xfrm>
          <a:prstGeom prst="rect">
            <a:avLst/>
          </a:prstGeom>
          <a:solidFill>
            <a:srgbClr val="FFEECC"/>
          </a:solidFill>
          <a:extLst>
            <a:ext uri="{909E8E84-426E-40DD-AFC4-6F175D3DCCD1}">
              <a14:hiddenFill xmlns:a14="http://schemas.microsoft.com/office/drawing/2010/main">
                <a:solidFill>
                  <a:srgbClr val="C8E4B2"/>
                </a:solidFill>
              </a14:hiddenFill>
            </a:ext>
          </a:extLst>
        </p:spPr>
        <p:txBody>
          <a:bodyPr wrap="square" rtlCol="0" anchor="t">
            <a:spAutoFit/>
          </a:bodyPr>
          <a:p>
            <a:pPr algn="just"/>
            <a:r>
              <a:rPr lang="en-US" sz="4000" b="1"/>
              <a:t>=&gt;................................................................................</a:t>
            </a:r>
            <a:endParaRPr lang="en-US" sz="4000"/>
          </a:p>
        </p:txBody>
      </p:sp>
      <p:cxnSp>
        <p:nvCxnSpPr>
          <p:cNvPr id="9" name="Straight Connector 8"/>
          <p:cNvCxnSpPr/>
          <p:nvPr/>
        </p:nvCxnSpPr>
        <p:spPr>
          <a:xfrm>
            <a:off x="1028065" y="4932680"/>
            <a:ext cx="3823335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9681210" y="4932680"/>
            <a:ext cx="656590" cy="889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sp>
        <p:nvSpPr>
          <p:cNvPr id="30" name="Text Box 29"/>
          <p:cNvSpPr txBox="1"/>
          <p:nvPr/>
        </p:nvSpPr>
        <p:spPr>
          <a:xfrm>
            <a:off x="2861310" y="5625465"/>
            <a:ext cx="5622290" cy="710565"/>
          </a:xfrm>
          <a:prstGeom prst="rect">
            <a:avLst/>
          </a:prstGeom>
          <a:noFill/>
        </p:spPr>
        <p:txBody>
          <a:bodyPr wrap="none" rtlCol="0" anchor="t">
            <a:noAutofit/>
          </a:bodyPr>
          <a:p>
            <a:pPr algn="ctr"/>
            <a:endParaRPr lang="en-US" sz="3600" b="1">
              <a:ln>
                <a:noFill/>
              </a:ln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1" name="Text Box 30"/>
          <p:cNvSpPr txBox="1"/>
          <p:nvPr/>
        </p:nvSpPr>
        <p:spPr>
          <a:xfrm>
            <a:off x="1080770" y="5494020"/>
            <a:ext cx="10718800" cy="132207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ctr"/>
            <a:r>
              <a:rPr lang="en-US" sz="4000" b="1">
                <a:ln>
                  <a:noFill/>
                </a:ln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  <a:sym typeface="+mn-ea"/>
              </a:rPr>
              <a:t>My friend's father </a:t>
            </a:r>
            <a:r>
              <a:rPr lang="en-US" sz="4000" b="1">
                <a:ln>
                  <a:noFill/>
                </a:ln>
                <a:solidFill>
                  <a:srgbClr val="FF0000"/>
                </a:solidFill>
                <a:highlight>
                  <a:srgbClr val="FFFF00"/>
                </a:highlight>
                <a:latin typeface="Calibri" panose="020F0502020204030204" pitchFamily="34" charset="0"/>
                <a:cs typeface="Calibri" panose="020F0502020204030204" pitchFamily="34" charset="0"/>
                <a:sym typeface="+mn-ea"/>
              </a:rPr>
              <a:t>who owns</a:t>
            </a:r>
            <a:r>
              <a:rPr lang="en-US" sz="4000" b="1">
                <a:ln>
                  <a:noFill/>
                </a:ln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  <a:sym typeface="+mn-ea"/>
              </a:rPr>
              <a:t> a travel agency gave us the tickets.</a:t>
            </a:r>
            <a:endParaRPr lang="en-US" sz="4000" b="1">
              <a:ln>
                <a:noFill/>
              </a:ln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  <a:sym typeface="+mn-ea"/>
            </a:endParaRPr>
          </a:p>
        </p:txBody>
      </p:sp>
      <p:cxnSp>
        <p:nvCxnSpPr>
          <p:cNvPr id="32" name="Straight Connector 31"/>
          <p:cNvCxnSpPr/>
          <p:nvPr/>
        </p:nvCxnSpPr>
        <p:spPr>
          <a:xfrm>
            <a:off x="2232025" y="3207385"/>
            <a:ext cx="1873885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>
            <a:off x="4309110" y="3161030"/>
            <a:ext cx="656590" cy="889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 tmFilter="0,0; .5, 1; 1, 1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 tmFilter="0,0; .5, 1; 1, 1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 tmFilter="0,0; .5, 1; 1, 1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  <p:bldP spid="8" grpId="0" animBg="1"/>
      <p:bldP spid="8" grpId="1" animBg="1"/>
      <p:bldP spid="24" grpId="0"/>
      <p:bldP spid="24" grpId="1"/>
      <p:bldP spid="21" grpId="0" animBg="1"/>
      <p:bldP spid="21" grpId="1" animBg="1"/>
      <p:bldP spid="22" grpId="0" animBg="1"/>
      <p:bldP spid="22" grpId="1" animBg="1"/>
      <p:bldP spid="30" grpId="1"/>
      <p:bldP spid="31" grpId="0"/>
      <p:bldP spid="31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9" descr="newspaper1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14325"/>
            <a:ext cx="12191365" cy="7375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5" name="Text Box 3"/>
          <p:cNvSpPr txBox="1">
            <a:spLocks noChangeArrowheads="1"/>
          </p:cNvSpPr>
          <p:nvPr/>
        </p:nvSpPr>
        <p:spPr bwMode="auto">
          <a:xfrm>
            <a:off x="2512695" y="1580515"/>
            <a:ext cx="10589260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noAutofit/>
          </a:bodyPr>
          <a:lstStyle>
            <a:lvl1pPr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 sz="3200" b="1">
                <a:solidFill>
                  <a:srgbClr val="4C4C4C"/>
                </a:solidFill>
                <a:latin typeface="Arial" panose="020B0604020202020204" pitchFamily="34" charset="0"/>
              </a:rPr>
              <a:t>LESSON 3: THE CLOSER LOOK 2</a:t>
            </a:r>
            <a:endParaRPr lang="en-US" altLang="en-US" sz="3200" b="1">
              <a:solidFill>
                <a:srgbClr val="4C4C4C"/>
              </a:solidFill>
              <a:latin typeface="Arial" panose="020B0604020202020204" pitchFamily="34" charset="0"/>
            </a:endParaRPr>
          </a:p>
        </p:txBody>
      </p:sp>
      <p:sp>
        <p:nvSpPr>
          <p:cNvPr id="3076" name="Rectangle 4"/>
          <p:cNvSpPr>
            <a:spLocks noChangeArrowheads="1"/>
          </p:cNvSpPr>
          <p:nvPr/>
        </p:nvSpPr>
        <p:spPr bwMode="auto">
          <a:xfrm>
            <a:off x="974725" y="2298700"/>
            <a:ext cx="10264140" cy="4436745"/>
          </a:xfrm>
          <a:prstGeom prst="rect">
            <a:avLst/>
          </a:prstGeom>
          <a:solidFill>
            <a:schemeClr val="bg2">
              <a:lumMod val="90000"/>
            </a:schemeClr>
          </a:solidFill>
          <a:ln w="9525">
            <a:solidFill>
              <a:schemeClr val="tx1"/>
            </a:solidFill>
            <a:miter lim="800000"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9pPr>
          </a:lstStyle>
          <a:p>
            <a:endParaRPr lang="en-GB" altLang="en-US"/>
          </a:p>
        </p:txBody>
      </p:sp>
      <p:sp>
        <p:nvSpPr>
          <p:cNvPr id="3077" name="Text Box 5"/>
          <p:cNvSpPr txBox="1">
            <a:spLocks noChangeArrowheads="1"/>
          </p:cNvSpPr>
          <p:nvPr/>
        </p:nvSpPr>
        <p:spPr bwMode="auto">
          <a:xfrm>
            <a:off x="5089525" y="2094865"/>
            <a:ext cx="2378710" cy="5010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Autofit/>
          </a:bodyPr>
          <a:lstStyle>
            <a:lvl1pPr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</a:pPr>
            <a:endParaRPr lang="en-GB" altLang="en-US">
              <a:latin typeface="Arial" panose="020B0604020202020204" pitchFamily="34" charset="0"/>
            </a:endParaRPr>
          </a:p>
        </p:txBody>
      </p:sp>
      <p:sp>
        <p:nvSpPr>
          <p:cNvPr id="3081" name="Text Box 10"/>
          <p:cNvSpPr txBox="1">
            <a:spLocks noChangeArrowheads="1"/>
          </p:cNvSpPr>
          <p:nvPr/>
        </p:nvSpPr>
        <p:spPr bwMode="auto">
          <a:xfrm>
            <a:off x="1360805" y="339725"/>
            <a:ext cx="10208895" cy="13227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noAutofit/>
          </a:bodyPr>
          <a:lstStyle>
            <a:lvl1pPr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9pPr>
          </a:lstStyle>
          <a:p>
            <a:r>
              <a:rPr lang="en-US" altLang="en-GB" sz="5400" b="1">
                <a:solidFill>
                  <a:srgbClr val="4C4C4C"/>
                </a:solidFill>
              </a:rPr>
              <a:t>UNIT 9: WORLD ENGLISHES</a:t>
            </a:r>
            <a:endParaRPr lang="en-US" altLang="en-GB" sz="5400" b="1">
              <a:solidFill>
                <a:srgbClr val="4C4C4C"/>
              </a:solidFill>
            </a:endParaRPr>
          </a:p>
        </p:txBody>
      </p:sp>
      <p:sp>
        <p:nvSpPr>
          <p:cNvPr id="3082" name="Text Box 11"/>
          <p:cNvSpPr txBox="1">
            <a:spLocks noChangeArrowheads="1"/>
          </p:cNvSpPr>
          <p:nvPr/>
        </p:nvSpPr>
        <p:spPr bwMode="auto">
          <a:xfrm>
            <a:off x="1129665" y="1243330"/>
            <a:ext cx="1438275" cy="2844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noAutofit/>
          </a:bodyPr>
          <a:lstStyle>
            <a:lvl1pPr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9pPr>
          </a:lstStyle>
          <a:p>
            <a:r>
              <a:rPr lang="en-GB" altLang="en-US" sz="1000" b="1">
                <a:solidFill>
                  <a:srgbClr val="4C4C4C"/>
                </a:solidFill>
                <a:latin typeface="Arial Black" panose="020B0A04020102020204" pitchFamily="34" charset="0"/>
              </a:rPr>
              <a:t>www.</a:t>
            </a:r>
            <a:r>
              <a:rPr lang="en-US" altLang="en-GB" sz="1000" b="1">
                <a:solidFill>
                  <a:srgbClr val="4C4C4C"/>
                </a:solidFill>
                <a:latin typeface="Arial Black" panose="020B0A04020102020204" pitchFamily="34" charset="0"/>
              </a:rPr>
              <a:t>hoclieu.vn</a:t>
            </a:r>
            <a:endParaRPr lang="en-US" altLang="en-GB" sz="1000" b="1">
              <a:solidFill>
                <a:srgbClr val="4C4C4C"/>
              </a:solidFill>
              <a:latin typeface="Arial Black" panose="020B0A04020102020204" pitchFamily="34" charset="0"/>
            </a:endParaRPr>
          </a:p>
        </p:txBody>
      </p:sp>
      <p:sp>
        <p:nvSpPr>
          <p:cNvPr id="3083" name="Text Box 12"/>
          <p:cNvSpPr txBox="1">
            <a:spLocks noChangeArrowheads="1"/>
          </p:cNvSpPr>
          <p:nvPr/>
        </p:nvSpPr>
        <p:spPr bwMode="auto">
          <a:xfrm>
            <a:off x="4226560" y="1243330"/>
            <a:ext cx="4646930" cy="3194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noAutofit/>
          </a:bodyPr>
          <a:lstStyle>
            <a:lvl1pPr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9pPr>
          </a:lstStyle>
          <a:p>
            <a:r>
              <a:rPr lang="en-GB" altLang="en-US" sz="1200" b="1">
                <a:solidFill>
                  <a:srgbClr val="4C4C4C"/>
                </a:solidFill>
                <a:latin typeface="Arial Black" panose="020B0A04020102020204" pitchFamily="34" charset="0"/>
              </a:rPr>
              <a:t>THE WORLD’S FAVOURITE NEWSPAPER</a:t>
            </a:r>
            <a:endParaRPr lang="en-GB" altLang="en-US" sz="1200" b="1">
              <a:solidFill>
                <a:srgbClr val="4C4C4C"/>
              </a:solidFill>
              <a:latin typeface="Arial Black" panose="020B0A04020102020204" pitchFamily="34" charset="0"/>
            </a:endParaRPr>
          </a:p>
        </p:txBody>
      </p:sp>
      <p:sp>
        <p:nvSpPr>
          <p:cNvPr id="3084" name="Text Box 13"/>
          <p:cNvSpPr txBox="1">
            <a:spLocks noChangeArrowheads="1"/>
          </p:cNvSpPr>
          <p:nvPr/>
        </p:nvSpPr>
        <p:spPr bwMode="auto">
          <a:xfrm>
            <a:off x="10013315" y="1235075"/>
            <a:ext cx="1391285" cy="2844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noAutofit/>
          </a:bodyPr>
          <a:lstStyle>
            <a:lvl1pPr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9pPr>
          </a:lstStyle>
          <a:p>
            <a:r>
              <a:rPr lang="en-GB" altLang="en-US" sz="1000" b="1">
                <a:solidFill>
                  <a:srgbClr val="4C4C4C"/>
                </a:solidFill>
                <a:latin typeface="Arial Black" panose="020B0A04020102020204" pitchFamily="34" charset="0"/>
              </a:rPr>
              <a:t>- Since </a:t>
            </a:r>
            <a:r>
              <a:rPr lang="en-US" altLang="en-GB" sz="1000" b="1">
                <a:solidFill>
                  <a:srgbClr val="4C4C4C"/>
                </a:solidFill>
                <a:latin typeface="Arial Black" panose="020B0A04020102020204" pitchFamily="34" charset="0"/>
              </a:rPr>
              <a:t>2021</a:t>
            </a:r>
            <a:endParaRPr lang="en-US" altLang="en-GB" sz="1000" b="1">
              <a:solidFill>
                <a:srgbClr val="4C4C4C"/>
              </a:solidFill>
              <a:latin typeface="Arial Black" panose="020B0A04020102020204" pitchFamily="34" charset="0"/>
            </a:endParaRPr>
          </a:p>
        </p:txBody>
      </p:sp>
      <p:pic>
        <p:nvPicPr>
          <p:cNvPr id="3" name="Picture 2" descr="English_language_distribution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05305" y="2293620"/>
            <a:ext cx="8595995" cy="436308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50">
        <p:newsflash/>
      </p:transition>
    </mc:Choice>
    <mc:Fallback>
      <p:transition spd="med">
        <p:newsflash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4"/>
          <p:cNvGrpSpPr/>
          <p:nvPr/>
        </p:nvGrpSpPr>
        <p:grpSpPr>
          <a:xfrm>
            <a:off x="30480" y="-22225"/>
            <a:ext cx="12330430" cy="1083310"/>
            <a:chOff x="7620" y="-7620"/>
            <a:chExt cx="12192000" cy="1083309"/>
          </a:xfrm>
        </p:grpSpPr>
        <p:sp>
          <p:nvSpPr>
            <p:cNvPr id="26" name="Round Single Corner Rectangle 25"/>
            <p:cNvSpPr/>
            <p:nvPr/>
          </p:nvSpPr>
          <p:spPr>
            <a:xfrm flipV="1">
              <a:off x="7620" y="-5876"/>
              <a:ext cx="12192000" cy="1081565"/>
            </a:xfrm>
            <a:prstGeom prst="round1Rect">
              <a:avLst/>
            </a:prstGeom>
            <a:solidFill>
              <a:srgbClr val="FEE3A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7" name="Round Single Corner Rectangle 26"/>
            <p:cNvSpPr/>
            <p:nvPr/>
          </p:nvSpPr>
          <p:spPr>
            <a:xfrm flipV="1">
              <a:off x="7620" y="-7620"/>
              <a:ext cx="12109450" cy="996951"/>
            </a:xfrm>
            <a:prstGeom prst="round1Rect">
              <a:avLst/>
            </a:prstGeom>
            <a:solidFill>
              <a:srgbClr val="FBC86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8" name="Round Single Corner Rectangle 27"/>
            <p:cNvSpPr/>
            <p:nvPr/>
          </p:nvSpPr>
          <p:spPr>
            <a:xfrm flipV="1">
              <a:off x="7620" y="-7620"/>
              <a:ext cx="12014200" cy="914401"/>
            </a:xfrm>
            <a:prstGeom prst="round1Rect">
              <a:avLst/>
            </a:prstGeom>
            <a:solidFill>
              <a:srgbClr val="F8B41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1080770" y="1140460"/>
            <a:ext cx="10888345" cy="5835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just"/>
            <a:r>
              <a:rPr lang="en-US" sz="3200" b="1" dirty="0">
                <a:solidFill>
                  <a:schemeClr val="tx1"/>
                </a:solidFill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 Combine the two sentences into one, using a relative pronoun. </a:t>
            </a:r>
            <a:endParaRPr lang="en-US" sz="3200" b="1" dirty="0">
              <a:solidFill>
                <a:schemeClr val="tx1"/>
              </a:solidFill>
              <a:effectLst>
                <a:glow rad="88900">
                  <a:schemeClr val="bg1"/>
                </a:glow>
              </a:effectLst>
              <a:cs typeface="Arial" panose="020B0604020202020204" pitchFamily="34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578103" y="1129876"/>
            <a:ext cx="502606" cy="502606"/>
          </a:xfrm>
          <a:prstGeom prst="roundRect">
            <a:avLst/>
          </a:prstGeom>
          <a:solidFill>
            <a:srgbClr val="6D9F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30888" y="1027236"/>
            <a:ext cx="397035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4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sp>
        <p:nvSpPr>
          <p:cNvPr id="4" name="Text Box 3"/>
          <p:cNvSpPr txBox="1"/>
          <p:nvPr/>
        </p:nvSpPr>
        <p:spPr>
          <a:xfrm>
            <a:off x="540385" y="192405"/>
            <a:ext cx="6096000" cy="64516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PRACTICE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  <a:sym typeface="+mn-ea"/>
            </a:endParaRPr>
          </a:p>
        </p:txBody>
      </p:sp>
      <p:sp>
        <p:nvSpPr>
          <p:cNvPr id="5" name="Text Box 4"/>
          <p:cNvSpPr txBox="1"/>
          <p:nvPr/>
        </p:nvSpPr>
        <p:spPr>
          <a:xfrm>
            <a:off x="-15560675" y="2268220"/>
            <a:ext cx="11066145" cy="583565"/>
          </a:xfrm>
          <a:prstGeom prst="rect">
            <a:avLst/>
          </a:prstGeom>
          <a:solidFill>
            <a:srgbClr val="FFF5C2"/>
          </a:solidFill>
        </p:spPr>
        <p:txBody>
          <a:bodyPr wrap="square" rtlCol="0" anchor="t">
            <a:spAutoFit/>
          </a:bodyPr>
          <a:p>
            <a:r>
              <a:rPr lang="en-US" sz="3200" b="1"/>
              <a:t>1.</a:t>
            </a:r>
            <a:r>
              <a:rPr lang="en-US" sz="3200"/>
              <a:t> </a:t>
            </a:r>
            <a:r>
              <a:rPr lang="en-US" sz="3200">
                <a:sym typeface="+mn-ea"/>
              </a:rPr>
              <a:t>The guide said to them: “Is it your first time here?”</a:t>
            </a:r>
            <a:endParaRPr lang="en-US" sz="3200"/>
          </a:p>
        </p:txBody>
      </p:sp>
      <p:sp>
        <p:nvSpPr>
          <p:cNvPr id="6" name="Text Box 5"/>
          <p:cNvSpPr txBox="1"/>
          <p:nvPr/>
        </p:nvSpPr>
        <p:spPr>
          <a:xfrm>
            <a:off x="-15603855" y="3698240"/>
            <a:ext cx="11066145" cy="583565"/>
          </a:xfrm>
          <a:prstGeom prst="rect">
            <a:avLst/>
          </a:prstGeom>
          <a:solidFill>
            <a:srgbClr val="FFF5C2"/>
          </a:solidFill>
        </p:spPr>
        <p:txBody>
          <a:bodyPr wrap="square" rtlCol="0" anchor="t">
            <a:spAutoFit/>
          </a:bodyPr>
          <a:p>
            <a:r>
              <a:rPr lang="en-US" sz="3200" b="1"/>
              <a:t>2.</a:t>
            </a:r>
            <a:r>
              <a:rPr lang="en-US" sz="3200"/>
              <a:t> </a:t>
            </a:r>
            <a:r>
              <a:rPr lang="en-US" sz="3200">
                <a:sym typeface="+mn-ea"/>
              </a:rPr>
              <a:t>Olivia asked the guide: “Do the people live on fishing?”</a:t>
            </a:r>
            <a:endParaRPr lang="en-US" sz="3200"/>
          </a:p>
        </p:txBody>
      </p:sp>
      <p:sp>
        <p:nvSpPr>
          <p:cNvPr id="18" name="Text Box 17"/>
          <p:cNvSpPr txBox="1"/>
          <p:nvPr/>
        </p:nvSpPr>
        <p:spPr>
          <a:xfrm>
            <a:off x="18418810" y="2851785"/>
            <a:ext cx="10758170" cy="129730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 anchor="t">
            <a:noAutofit/>
          </a:bodyPr>
          <a:p>
            <a:r>
              <a:rPr lang="en-US" sz="3200"/>
              <a:t>______________________________________________________________________________________________________.</a:t>
            </a:r>
            <a:endParaRPr lang="en-US" sz="3200"/>
          </a:p>
        </p:txBody>
      </p:sp>
      <p:sp>
        <p:nvSpPr>
          <p:cNvPr id="23" name="Text Box 22"/>
          <p:cNvSpPr txBox="1"/>
          <p:nvPr/>
        </p:nvSpPr>
        <p:spPr>
          <a:xfrm>
            <a:off x="18418810" y="5048885"/>
            <a:ext cx="10758170" cy="129730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 anchor="t">
            <a:noAutofit/>
          </a:bodyPr>
          <a:p>
            <a:r>
              <a:rPr lang="en-US" sz="3200"/>
              <a:t>______________________________________________________________________________________________________.</a:t>
            </a:r>
            <a:endParaRPr lang="en-US" sz="3200"/>
          </a:p>
        </p:txBody>
      </p:sp>
      <p:sp>
        <p:nvSpPr>
          <p:cNvPr id="2" name="Text Box 1"/>
          <p:cNvSpPr txBox="1"/>
          <p:nvPr/>
        </p:nvSpPr>
        <p:spPr>
          <a:xfrm>
            <a:off x="293370" y="1900555"/>
            <a:ext cx="11688445" cy="1322070"/>
          </a:xfrm>
          <a:prstGeom prst="rect">
            <a:avLst/>
          </a:prstGeom>
          <a:solidFill>
            <a:srgbClr val="FFCCCC"/>
          </a:solidFill>
        </p:spPr>
        <p:txBody>
          <a:bodyPr wrap="square" rtlCol="0" anchor="t">
            <a:spAutoFit/>
          </a:bodyPr>
          <a:p>
            <a:pPr algn="just"/>
            <a:r>
              <a:rPr lang="en-US" sz="4000" b="1"/>
              <a:t>3</a:t>
            </a:r>
            <a:r>
              <a:rPr lang="en-US" sz="4000"/>
              <a:t>. The grammar exercise was very complicated. Nobody could do it.</a:t>
            </a:r>
            <a:endParaRPr lang="en-US" sz="4000"/>
          </a:p>
        </p:txBody>
      </p:sp>
      <p:sp>
        <p:nvSpPr>
          <p:cNvPr id="8" name="Text Box 7"/>
          <p:cNvSpPr txBox="1"/>
          <p:nvPr/>
        </p:nvSpPr>
        <p:spPr>
          <a:xfrm>
            <a:off x="318770" y="3342640"/>
            <a:ext cx="11650345" cy="706755"/>
          </a:xfrm>
          <a:prstGeom prst="rect">
            <a:avLst/>
          </a:prstGeom>
          <a:solidFill>
            <a:srgbClr val="FFEECC"/>
          </a:solidFill>
          <a:extLst>
            <a:ext uri="{909E8E84-426E-40DD-AFC4-6F175D3DCCD1}">
              <a14:hiddenFill xmlns:a14="http://schemas.microsoft.com/office/drawing/2010/main">
                <a:solidFill>
                  <a:srgbClr val="C8E4B2"/>
                </a:solidFill>
              </a14:hiddenFill>
            </a:ext>
          </a:extLst>
        </p:spPr>
        <p:txBody>
          <a:bodyPr wrap="square" rtlCol="0" anchor="t">
            <a:spAutoFit/>
          </a:bodyPr>
          <a:p>
            <a:pPr algn="just"/>
            <a:r>
              <a:rPr lang="en-US" sz="4000" b="1"/>
              <a:t>=&gt;................................................................................</a:t>
            </a:r>
            <a:endParaRPr lang="en-US" sz="4000"/>
          </a:p>
        </p:txBody>
      </p:sp>
      <p:sp>
        <p:nvSpPr>
          <p:cNvPr id="24" name="Text Box 23"/>
          <p:cNvSpPr txBox="1"/>
          <p:nvPr/>
        </p:nvSpPr>
        <p:spPr>
          <a:xfrm>
            <a:off x="5559425" y="3319145"/>
            <a:ext cx="768985" cy="710565"/>
          </a:xfrm>
          <a:prstGeom prst="rect">
            <a:avLst/>
          </a:prstGeom>
          <a:noFill/>
        </p:spPr>
        <p:txBody>
          <a:bodyPr wrap="none" rtlCol="0" anchor="t">
            <a:noAutofit/>
          </a:bodyPr>
          <a:p>
            <a:pPr algn="ctr"/>
            <a:endParaRPr lang="en-US" sz="3600" b="1">
              <a:ln>
                <a:noFill/>
              </a:ln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1" name="Text Box 20"/>
          <p:cNvSpPr txBox="1"/>
          <p:nvPr/>
        </p:nvSpPr>
        <p:spPr>
          <a:xfrm>
            <a:off x="280670" y="4311650"/>
            <a:ext cx="11688445" cy="1322070"/>
          </a:xfrm>
          <a:prstGeom prst="rect">
            <a:avLst/>
          </a:prstGeom>
          <a:solidFill>
            <a:srgbClr val="FFCCCC"/>
          </a:solidFill>
        </p:spPr>
        <p:txBody>
          <a:bodyPr wrap="square" rtlCol="0" anchor="t">
            <a:spAutoFit/>
          </a:bodyPr>
          <a:p>
            <a:pPr algn="just"/>
            <a:r>
              <a:rPr lang="en-US" sz="4000" b="1"/>
              <a:t>4</a:t>
            </a:r>
            <a:r>
              <a:rPr lang="en-US" sz="4000"/>
              <a:t>. I study English in a language school. It is in the centre of the city.</a:t>
            </a:r>
            <a:endParaRPr lang="en-US" sz="4000"/>
          </a:p>
        </p:txBody>
      </p:sp>
      <p:sp>
        <p:nvSpPr>
          <p:cNvPr id="22" name="Text Box 21"/>
          <p:cNvSpPr txBox="1"/>
          <p:nvPr/>
        </p:nvSpPr>
        <p:spPr>
          <a:xfrm>
            <a:off x="280670" y="5709285"/>
            <a:ext cx="11650345" cy="706755"/>
          </a:xfrm>
          <a:prstGeom prst="rect">
            <a:avLst/>
          </a:prstGeom>
          <a:solidFill>
            <a:srgbClr val="FFEECC"/>
          </a:solidFill>
          <a:extLst>
            <a:ext uri="{909E8E84-426E-40DD-AFC4-6F175D3DCCD1}">
              <a14:hiddenFill xmlns:a14="http://schemas.microsoft.com/office/drawing/2010/main">
                <a:solidFill>
                  <a:srgbClr val="C8E4B2"/>
                </a:solidFill>
              </a14:hiddenFill>
            </a:ext>
          </a:extLst>
        </p:spPr>
        <p:txBody>
          <a:bodyPr wrap="square" rtlCol="0" anchor="t">
            <a:spAutoFit/>
          </a:bodyPr>
          <a:p>
            <a:pPr algn="just"/>
            <a:r>
              <a:rPr lang="en-US" sz="4000" b="1"/>
              <a:t>=&gt;................................................................................</a:t>
            </a:r>
            <a:endParaRPr lang="en-US" sz="4000"/>
          </a:p>
        </p:txBody>
      </p:sp>
      <p:cxnSp>
        <p:nvCxnSpPr>
          <p:cNvPr id="9" name="Straight Connector 8"/>
          <p:cNvCxnSpPr/>
          <p:nvPr/>
        </p:nvCxnSpPr>
        <p:spPr>
          <a:xfrm>
            <a:off x="4284345" y="4941570"/>
            <a:ext cx="3823335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8195310" y="4923790"/>
            <a:ext cx="656590" cy="889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sp>
        <p:nvSpPr>
          <p:cNvPr id="30" name="Text Box 29"/>
          <p:cNvSpPr txBox="1"/>
          <p:nvPr/>
        </p:nvSpPr>
        <p:spPr>
          <a:xfrm>
            <a:off x="2861310" y="5625465"/>
            <a:ext cx="5622290" cy="710565"/>
          </a:xfrm>
          <a:prstGeom prst="rect">
            <a:avLst/>
          </a:prstGeom>
          <a:noFill/>
        </p:spPr>
        <p:txBody>
          <a:bodyPr wrap="none" rtlCol="0" anchor="t">
            <a:noAutofit/>
          </a:bodyPr>
          <a:p>
            <a:pPr algn="ctr"/>
            <a:endParaRPr lang="en-US" sz="3600" b="1">
              <a:ln>
                <a:noFill/>
              </a:ln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1" name="Text Box 30"/>
          <p:cNvSpPr txBox="1"/>
          <p:nvPr/>
        </p:nvSpPr>
        <p:spPr>
          <a:xfrm>
            <a:off x="1080770" y="5494020"/>
            <a:ext cx="10718800" cy="132207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ctr"/>
            <a:r>
              <a:rPr lang="en-US" sz="4000" b="1">
                <a:ln>
                  <a:noFill/>
                </a:ln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  <a:sym typeface="+mn-ea"/>
              </a:rPr>
              <a:t>I study English in a language centre </a:t>
            </a:r>
            <a:r>
              <a:rPr lang="en-US" sz="4000" b="1">
                <a:ln>
                  <a:noFill/>
                </a:ln>
                <a:solidFill>
                  <a:srgbClr val="FF0000"/>
                </a:solidFill>
                <a:highlight>
                  <a:srgbClr val="FFFF00"/>
                </a:highlight>
                <a:latin typeface="Calibri" panose="020F0502020204030204" pitchFamily="34" charset="0"/>
                <a:cs typeface="Calibri" panose="020F0502020204030204" pitchFamily="34" charset="0"/>
                <a:sym typeface="+mn-ea"/>
              </a:rPr>
              <a:t>which is</a:t>
            </a:r>
            <a:r>
              <a:rPr lang="en-US" sz="4000" b="1">
                <a:ln>
                  <a:noFill/>
                </a:ln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  <a:sym typeface="+mn-ea"/>
              </a:rPr>
              <a:t> in the centre of the city.</a:t>
            </a:r>
            <a:endParaRPr lang="en-US" sz="4000" b="1">
              <a:ln>
                <a:noFill/>
              </a:ln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  <a:sym typeface="+mn-ea"/>
            </a:endParaRPr>
          </a:p>
        </p:txBody>
      </p:sp>
      <p:cxnSp>
        <p:nvCxnSpPr>
          <p:cNvPr id="32" name="Straight Connector 31"/>
          <p:cNvCxnSpPr/>
          <p:nvPr/>
        </p:nvCxnSpPr>
        <p:spPr>
          <a:xfrm>
            <a:off x="911225" y="2574290"/>
            <a:ext cx="4604385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>
            <a:off x="2086610" y="3152140"/>
            <a:ext cx="656590" cy="889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sp>
        <p:nvSpPr>
          <p:cNvPr id="7" name="Text Box 6"/>
          <p:cNvSpPr txBox="1"/>
          <p:nvPr/>
        </p:nvSpPr>
        <p:spPr>
          <a:xfrm>
            <a:off x="911225" y="3046730"/>
            <a:ext cx="10718800" cy="132207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ctr"/>
            <a:r>
              <a:rPr lang="en-US" sz="4000" b="1">
                <a:ln>
                  <a:noFill/>
                </a:ln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  <a:sym typeface="+mn-ea"/>
              </a:rPr>
              <a:t>The grammar exercise </a:t>
            </a:r>
            <a:r>
              <a:rPr lang="en-US" sz="4000" b="1">
                <a:ln>
                  <a:noFill/>
                </a:ln>
                <a:solidFill>
                  <a:srgbClr val="FF0000"/>
                </a:solidFill>
                <a:highlight>
                  <a:srgbClr val="FFFF00"/>
                </a:highlight>
                <a:latin typeface="Calibri" panose="020F0502020204030204" pitchFamily="34" charset="0"/>
                <a:cs typeface="Calibri" panose="020F0502020204030204" pitchFamily="34" charset="0"/>
                <a:sym typeface="+mn-ea"/>
              </a:rPr>
              <a:t>(which) </a:t>
            </a:r>
            <a:r>
              <a:rPr lang="en-US" sz="4000" b="1">
                <a:ln>
                  <a:noFill/>
                </a:ln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  <a:sym typeface="+mn-ea"/>
              </a:rPr>
              <a:t>nobody could do was very complicated. </a:t>
            </a:r>
            <a:endParaRPr lang="en-US" sz="4000" b="1">
              <a:ln>
                <a:noFill/>
              </a:ln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  <a:sym typeface="+mn-ea"/>
            </a:endParaRP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 tmFilter="0,0; .5, 1; 1, 1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 tmFilter="0,0; .5, 1; 1, 1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 tmFilter="0,0; .5, 1; 1, 1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  <p:bldP spid="8" grpId="0" animBg="1"/>
      <p:bldP spid="8" grpId="1" animBg="1"/>
      <p:bldP spid="24" grpId="1"/>
      <p:bldP spid="21" grpId="0" animBg="1"/>
      <p:bldP spid="21" grpId="1" animBg="1"/>
      <p:bldP spid="22" grpId="0" animBg="1"/>
      <p:bldP spid="22" grpId="1" animBg="1"/>
      <p:bldP spid="30" grpId="1"/>
      <p:bldP spid="31" grpId="0"/>
      <p:bldP spid="31" grpId="1"/>
      <p:bldP spid="7" grpId="0"/>
      <p:bldP spid="7" grpId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4"/>
          <p:cNvGrpSpPr/>
          <p:nvPr/>
        </p:nvGrpSpPr>
        <p:grpSpPr>
          <a:xfrm>
            <a:off x="30480" y="-22225"/>
            <a:ext cx="12330430" cy="1083310"/>
            <a:chOff x="7620" y="-7620"/>
            <a:chExt cx="12192000" cy="1083309"/>
          </a:xfrm>
        </p:grpSpPr>
        <p:sp>
          <p:nvSpPr>
            <p:cNvPr id="26" name="Round Single Corner Rectangle 25"/>
            <p:cNvSpPr/>
            <p:nvPr/>
          </p:nvSpPr>
          <p:spPr>
            <a:xfrm flipV="1">
              <a:off x="7620" y="-5876"/>
              <a:ext cx="12192000" cy="1081565"/>
            </a:xfrm>
            <a:prstGeom prst="round1Rect">
              <a:avLst/>
            </a:prstGeom>
            <a:solidFill>
              <a:srgbClr val="FEE3A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7" name="Round Single Corner Rectangle 26"/>
            <p:cNvSpPr/>
            <p:nvPr/>
          </p:nvSpPr>
          <p:spPr>
            <a:xfrm flipV="1">
              <a:off x="7620" y="-7620"/>
              <a:ext cx="12109450" cy="996951"/>
            </a:xfrm>
            <a:prstGeom prst="round1Rect">
              <a:avLst/>
            </a:prstGeom>
            <a:solidFill>
              <a:srgbClr val="FBC86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8" name="Round Single Corner Rectangle 27"/>
            <p:cNvSpPr/>
            <p:nvPr/>
          </p:nvSpPr>
          <p:spPr>
            <a:xfrm flipV="1">
              <a:off x="7620" y="-7620"/>
              <a:ext cx="12014200" cy="914401"/>
            </a:xfrm>
            <a:prstGeom prst="round1Rect">
              <a:avLst/>
            </a:prstGeom>
            <a:solidFill>
              <a:srgbClr val="F8B41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1080770" y="1140460"/>
            <a:ext cx="10888345" cy="5835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just"/>
            <a:r>
              <a:rPr lang="en-US" sz="3200" b="1" dirty="0">
                <a:solidFill>
                  <a:schemeClr val="tx1"/>
                </a:solidFill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 Combine the two sentences into one, using a relative pronoun. </a:t>
            </a:r>
            <a:endParaRPr lang="en-US" sz="3200" b="1" dirty="0">
              <a:solidFill>
                <a:schemeClr val="tx1"/>
              </a:solidFill>
              <a:effectLst>
                <a:glow rad="88900">
                  <a:schemeClr val="bg1"/>
                </a:glow>
              </a:effectLst>
              <a:cs typeface="Arial" panose="020B0604020202020204" pitchFamily="34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578103" y="1129876"/>
            <a:ext cx="502606" cy="502606"/>
          </a:xfrm>
          <a:prstGeom prst="roundRect">
            <a:avLst/>
          </a:prstGeom>
          <a:solidFill>
            <a:srgbClr val="6D9F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30888" y="1027236"/>
            <a:ext cx="397035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4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sp>
        <p:nvSpPr>
          <p:cNvPr id="4" name="Text Box 3"/>
          <p:cNvSpPr txBox="1"/>
          <p:nvPr/>
        </p:nvSpPr>
        <p:spPr>
          <a:xfrm>
            <a:off x="540385" y="192405"/>
            <a:ext cx="6096000" cy="64516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PRACTICE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  <a:sym typeface="+mn-ea"/>
            </a:endParaRPr>
          </a:p>
        </p:txBody>
      </p:sp>
      <p:sp>
        <p:nvSpPr>
          <p:cNvPr id="5" name="Text Box 4"/>
          <p:cNvSpPr txBox="1"/>
          <p:nvPr/>
        </p:nvSpPr>
        <p:spPr>
          <a:xfrm>
            <a:off x="-15560675" y="2268220"/>
            <a:ext cx="11066145" cy="583565"/>
          </a:xfrm>
          <a:prstGeom prst="rect">
            <a:avLst/>
          </a:prstGeom>
          <a:solidFill>
            <a:srgbClr val="FFF5C2"/>
          </a:solidFill>
        </p:spPr>
        <p:txBody>
          <a:bodyPr wrap="square" rtlCol="0" anchor="t">
            <a:spAutoFit/>
          </a:bodyPr>
          <a:p>
            <a:r>
              <a:rPr lang="en-US" sz="3200" b="1"/>
              <a:t>1.</a:t>
            </a:r>
            <a:r>
              <a:rPr lang="en-US" sz="3200"/>
              <a:t> </a:t>
            </a:r>
            <a:r>
              <a:rPr lang="en-US" sz="3200">
                <a:sym typeface="+mn-ea"/>
              </a:rPr>
              <a:t>The guide said to them: “Is it your first time here?”</a:t>
            </a:r>
            <a:endParaRPr lang="en-US" sz="3200"/>
          </a:p>
        </p:txBody>
      </p:sp>
      <p:sp>
        <p:nvSpPr>
          <p:cNvPr id="6" name="Text Box 5"/>
          <p:cNvSpPr txBox="1"/>
          <p:nvPr/>
        </p:nvSpPr>
        <p:spPr>
          <a:xfrm>
            <a:off x="-15603855" y="3698240"/>
            <a:ext cx="11066145" cy="583565"/>
          </a:xfrm>
          <a:prstGeom prst="rect">
            <a:avLst/>
          </a:prstGeom>
          <a:solidFill>
            <a:srgbClr val="FFF5C2"/>
          </a:solidFill>
        </p:spPr>
        <p:txBody>
          <a:bodyPr wrap="square" rtlCol="0" anchor="t">
            <a:spAutoFit/>
          </a:bodyPr>
          <a:p>
            <a:r>
              <a:rPr lang="en-US" sz="3200" b="1"/>
              <a:t>2.</a:t>
            </a:r>
            <a:r>
              <a:rPr lang="en-US" sz="3200"/>
              <a:t> </a:t>
            </a:r>
            <a:r>
              <a:rPr lang="en-US" sz="3200">
                <a:sym typeface="+mn-ea"/>
              </a:rPr>
              <a:t>Olivia asked the guide: “Do the people live on fishing?”</a:t>
            </a:r>
            <a:endParaRPr lang="en-US" sz="3200"/>
          </a:p>
        </p:txBody>
      </p:sp>
      <p:sp>
        <p:nvSpPr>
          <p:cNvPr id="18" name="Text Box 17"/>
          <p:cNvSpPr txBox="1"/>
          <p:nvPr/>
        </p:nvSpPr>
        <p:spPr>
          <a:xfrm>
            <a:off x="18418810" y="2851785"/>
            <a:ext cx="10758170" cy="129730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 anchor="t">
            <a:noAutofit/>
          </a:bodyPr>
          <a:p>
            <a:r>
              <a:rPr lang="en-US" sz="3200"/>
              <a:t>______________________________________________________________________________________________________.</a:t>
            </a:r>
            <a:endParaRPr lang="en-US" sz="3200"/>
          </a:p>
        </p:txBody>
      </p:sp>
      <p:sp>
        <p:nvSpPr>
          <p:cNvPr id="23" name="Text Box 22"/>
          <p:cNvSpPr txBox="1"/>
          <p:nvPr/>
        </p:nvSpPr>
        <p:spPr>
          <a:xfrm>
            <a:off x="18418810" y="5048885"/>
            <a:ext cx="10758170" cy="129730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 anchor="t">
            <a:noAutofit/>
          </a:bodyPr>
          <a:p>
            <a:r>
              <a:rPr lang="en-US" sz="3200"/>
              <a:t>______________________________________________________________________________________________________.</a:t>
            </a:r>
            <a:endParaRPr lang="en-US" sz="3200"/>
          </a:p>
        </p:txBody>
      </p:sp>
      <p:sp>
        <p:nvSpPr>
          <p:cNvPr id="2" name="Text Box 1"/>
          <p:cNvSpPr txBox="1"/>
          <p:nvPr/>
        </p:nvSpPr>
        <p:spPr>
          <a:xfrm>
            <a:off x="293370" y="1900555"/>
            <a:ext cx="11688445" cy="1322070"/>
          </a:xfrm>
          <a:prstGeom prst="rect">
            <a:avLst/>
          </a:prstGeom>
          <a:solidFill>
            <a:srgbClr val="FFCCCC"/>
          </a:solidFill>
        </p:spPr>
        <p:txBody>
          <a:bodyPr wrap="square" rtlCol="0" anchor="t">
            <a:spAutoFit/>
          </a:bodyPr>
          <a:p>
            <a:pPr algn="just"/>
            <a:r>
              <a:rPr lang="en-US" sz="4000" b="1"/>
              <a:t>5.</a:t>
            </a:r>
            <a:r>
              <a:rPr lang="en-US" sz="4000"/>
              <a:t> The student completed the quiz the fastest. The teacher praised him</a:t>
            </a:r>
            <a:endParaRPr lang="en-US" sz="4000"/>
          </a:p>
        </p:txBody>
      </p:sp>
      <p:sp>
        <p:nvSpPr>
          <p:cNvPr id="8" name="Text Box 7"/>
          <p:cNvSpPr txBox="1"/>
          <p:nvPr/>
        </p:nvSpPr>
        <p:spPr>
          <a:xfrm>
            <a:off x="318770" y="3736340"/>
            <a:ext cx="11650345" cy="706755"/>
          </a:xfrm>
          <a:prstGeom prst="rect">
            <a:avLst/>
          </a:prstGeom>
          <a:solidFill>
            <a:srgbClr val="FFEECC"/>
          </a:solidFill>
          <a:extLst>
            <a:ext uri="{909E8E84-426E-40DD-AFC4-6F175D3DCCD1}">
              <a14:hiddenFill xmlns:a14="http://schemas.microsoft.com/office/drawing/2010/main">
                <a:solidFill>
                  <a:srgbClr val="C8E4B2"/>
                </a:solidFill>
              </a14:hiddenFill>
            </a:ext>
          </a:extLst>
        </p:spPr>
        <p:txBody>
          <a:bodyPr wrap="square" rtlCol="0" anchor="t">
            <a:spAutoFit/>
          </a:bodyPr>
          <a:p>
            <a:pPr algn="just"/>
            <a:r>
              <a:rPr lang="en-US" sz="4000" b="1"/>
              <a:t>=&gt;................................................................................</a:t>
            </a:r>
            <a:endParaRPr lang="en-US" sz="4000"/>
          </a:p>
        </p:txBody>
      </p:sp>
      <p:sp>
        <p:nvSpPr>
          <p:cNvPr id="24" name="Text Box 23"/>
          <p:cNvSpPr txBox="1"/>
          <p:nvPr/>
        </p:nvSpPr>
        <p:spPr>
          <a:xfrm>
            <a:off x="5559425" y="3712845"/>
            <a:ext cx="768985" cy="710565"/>
          </a:xfrm>
          <a:prstGeom prst="rect">
            <a:avLst/>
          </a:prstGeom>
          <a:noFill/>
        </p:spPr>
        <p:txBody>
          <a:bodyPr wrap="none" rtlCol="0" anchor="t">
            <a:noAutofit/>
          </a:bodyPr>
          <a:p>
            <a:pPr algn="ctr"/>
            <a:endParaRPr lang="en-US" sz="3600" b="1">
              <a:ln>
                <a:noFill/>
              </a:ln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32" name="Straight Connector 31"/>
          <p:cNvCxnSpPr/>
          <p:nvPr/>
        </p:nvCxnSpPr>
        <p:spPr>
          <a:xfrm>
            <a:off x="911225" y="2574290"/>
            <a:ext cx="2877185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>
            <a:off x="3788410" y="3150870"/>
            <a:ext cx="656590" cy="889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sp>
        <p:nvSpPr>
          <p:cNvPr id="7" name="Text Box 6"/>
          <p:cNvSpPr txBox="1"/>
          <p:nvPr/>
        </p:nvSpPr>
        <p:spPr>
          <a:xfrm>
            <a:off x="911225" y="3388995"/>
            <a:ext cx="10718800" cy="193802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ctr"/>
            <a:r>
              <a:rPr lang="en-US" sz="4000" b="1">
                <a:ln>
                  <a:noFill/>
                </a:ln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  <a:sym typeface="+mn-ea"/>
              </a:rPr>
              <a:t>The teacher praised the student </a:t>
            </a:r>
            <a:r>
              <a:rPr lang="en-US" sz="4000" b="1">
                <a:ln>
                  <a:noFill/>
                </a:ln>
                <a:solidFill>
                  <a:srgbClr val="FF0000"/>
                </a:solidFill>
                <a:highlight>
                  <a:srgbClr val="FFFF00"/>
                </a:highlight>
                <a:latin typeface="Calibri" panose="020F0502020204030204" pitchFamily="34" charset="0"/>
                <a:cs typeface="Calibri" panose="020F0502020204030204" pitchFamily="34" charset="0"/>
                <a:sym typeface="+mn-ea"/>
              </a:rPr>
              <a:t>who completed </a:t>
            </a:r>
            <a:r>
              <a:rPr lang="en-US" sz="4000" b="1">
                <a:ln>
                  <a:noFill/>
                </a:ln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  <a:sym typeface="+mn-ea"/>
              </a:rPr>
              <a:t>the quiz the fastest. / The student </a:t>
            </a:r>
            <a:r>
              <a:rPr lang="en-US" sz="4000" b="1">
                <a:ln>
                  <a:noFill/>
                </a:ln>
                <a:solidFill>
                  <a:srgbClr val="FF0000"/>
                </a:solidFill>
                <a:highlight>
                  <a:srgbClr val="FFFF00"/>
                </a:highlight>
                <a:latin typeface="Calibri" panose="020F0502020204030204" pitchFamily="34" charset="0"/>
                <a:cs typeface="Calibri" panose="020F0502020204030204" pitchFamily="34" charset="0"/>
                <a:sym typeface="+mn-ea"/>
              </a:rPr>
              <a:t>(who) the teacher praised</a:t>
            </a:r>
            <a:r>
              <a:rPr lang="en-US" sz="4000" b="1">
                <a:ln>
                  <a:noFill/>
                </a:ln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  <a:sym typeface="+mn-ea"/>
              </a:rPr>
              <a:t> completed the quiz the fastest</a:t>
            </a:r>
            <a:endParaRPr lang="en-US" sz="4000" b="1">
              <a:ln>
                <a:noFill/>
              </a:ln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  <a:sym typeface="+mn-ea"/>
            </a:endParaRP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 tmFilter="0,0; .5, 1; 1, 1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  <p:bldP spid="8" grpId="0" animBg="1"/>
      <p:bldP spid="8" grpId="1" animBg="1"/>
      <p:bldP spid="24" grpId="1"/>
      <p:bldP spid="7" grpId="0"/>
      <p:bldP spid="7" grpId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9"/>
          <p:cNvSpPr/>
          <p:nvPr/>
        </p:nvSpPr>
        <p:spPr>
          <a:xfrm>
            <a:off x="4567839" y="1755498"/>
            <a:ext cx="2162852" cy="845902"/>
          </a:xfrm>
          <a:custGeom>
            <a:avLst/>
            <a:gdLst>
              <a:gd name="connsiteX0" fmla="*/ 0 w 1728196"/>
              <a:gd name="connsiteY0" fmla="*/ 0 h 941884"/>
              <a:gd name="connsiteX1" fmla="*/ 1728196 w 1728196"/>
              <a:gd name="connsiteY1" fmla="*/ 0 h 941884"/>
              <a:gd name="connsiteX2" fmla="*/ 1728196 w 1728196"/>
              <a:gd name="connsiteY2" fmla="*/ 941884 h 941884"/>
              <a:gd name="connsiteX3" fmla="*/ 0 w 1728196"/>
              <a:gd name="connsiteY3" fmla="*/ 941884 h 941884"/>
              <a:gd name="connsiteX4" fmla="*/ 0 w 1728196"/>
              <a:gd name="connsiteY4" fmla="*/ 0 h 941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28196" h="941884">
                <a:moveTo>
                  <a:pt x="0" y="0"/>
                </a:moveTo>
                <a:lnTo>
                  <a:pt x="1728196" y="0"/>
                </a:lnTo>
                <a:lnTo>
                  <a:pt x="1728196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430" tIns="11430" rIns="11430" bIns="11430" numCol="1" spcCol="1270" anchor="ctr" anchorCtr="0">
            <a:noAutofit/>
          </a:bodyPr>
          <a:lstStyle/>
          <a:p>
            <a:pPr marL="0" lvl="1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en-US" b="1" dirty="0"/>
          </a:p>
        </p:txBody>
      </p:sp>
      <p:sp>
        <p:nvSpPr>
          <p:cNvPr id="11" name="Freeform 10"/>
          <p:cNvSpPr/>
          <p:nvPr/>
        </p:nvSpPr>
        <p:spPr>
          <a:xfrm>
            <a:off x="3977081" y="5090340"/>
            <a:ext cx="1603229" cy="845902"/>
          </a:xfrm>
          <a:custGeom>
            <a:avLst/>
            <a:gdLst>
              <a:gd name="connsiteX0" fmla="*/ 0 w 1419439"/>
              <a:gd name="connsiteY0" fmla="*/ 0 h 941884"/>
              <a:gd name="connsiteX1" fmla="*/ 1419439 w 1419439"/>
              <a:gd name="connsiteY1" fmla="*/ 0 h 941884"/>
              <a:gd name="connsiteX2" fmla="*/ 1419439 w 1419439"/>
              <a:gd name="connsiteY2" fmla="*/ 941884 h 941884"/>
              <a:gd name="connsiteX3" fmla="*/ 0 w 1419439"/>
              <a:gd name="connsiteY3" fmla="*/ 941884 h 941884"/>
              <a:gd name="connsiteX4" fmla="*/ 0 w 1419439"/>
              <a:gd name="connsiteY4" fmla="*/ 0 h 941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19439" h="941884">
                <a:moveTo>
                  <a:pt x="0" y="0"/>
                </a:moveTo>
                <a:lnTo>
                  <a:pt x="1419439" y="0"/>
                </a:lnTo>
                <a:lnTo>
                  <a:pt x="1419439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430" tIns="11430" rIns="11430" bIns="11430" numCol="1" spcCol="1270" anchor="ctr" anchorCtr="0">
            <a:noAutofit/>
          </a:bodyPr>
          <a:lstStyle/>
          <a:p>
            <a:pPr marL="0" lvl="1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en-US" b="1" dirty="0"/>
          </a:p>
        </p:txBody>
      </p:sp>
      <p:sp>
        <p:nvSpPr>
          <p:cNvPr id="16" name="Rounded Rectangle 15"/>
          <p:cNvSpPr/>
          <p:nvPr/>
        </p:nvSpPr>
        <p:spPr>
          <a:xfrm>
            <a:off x="669161" y="1103050"/>
            <a:ext cx="1835914" cy="612205"/>
          </a:xfrm>
          <a:prstGeom prst="roundRect">
            <a:avLst/>
          </a:prstGeom>
          <a:solidFill>
            <a:srgbClr val="F8B417"/>
          </a:solidFill>
          <a:ln>
            <a:solidFill>
              <a:srgbClr val="6D9FB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  <a:ea typeface="Adobe Gothic Std B" panose="020B0800000000000000" pitchFamily="34" charset="-128"/>
              </a:rPr>
              <a:t>WARM-UP</a:t>
            </a:r>
            <a:endParaRPr lang="en-GB" b="1" dirty="0">
              <a:solidFill>
                <a:schemeClr val="tx1"/>
              </a:solidFill>
              <a:ea typeface="Adobe Gothic Std B" panose="020B0800000000000000" pitchFamily="34" charset="-128"/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2315845" y="2232660"/>
            <a:ext cx="2952115" cy="617855"/>
          </a:xfrm>
          <a:prstGeom prst="roundRect">
            <a:avLst/>
          </a:prstGeom>
          <a:solidFill>
            <a:srgbClr val="F8B417"/>
          </a:solidFill>
          <a:ln>
            <a:solidFill>
              <a:srgbClr val="6D9FB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PRESENTATION</a:t>
            </a:r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509905" y="3611880"/>
            <a:ext cx="2207260" cy="601345"/>
          </a:xfrm>
          <a:prstGeom prst="roundRect">
            <a:avLst/>
          </a:prstGeom>
          <a:solidFill>
            <a:srgbClr val="F8B417"/>
          </a:solidFill>
          <a:ln>
            <a:solidFill>
              <a:srgbClr val="6D9FB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en-GB" b="1" dirty="0">
                <a:solidFill>
                  <a:schemeClr val="tx1"/>
                </a:solidFill>
              </a:rPr>
              <a:t>PRACTICE</a:t>
            </a:r>
            <a:endParaRPr lang="en-US" altLang="en-GB" b="1" dirty="0">
              <a:solidFill>
                <a:schemeClr val="tx1"/>
              </a:solidFill>
            </a:endParaRPr>
          </a:p>
        </p:txBody>
      </p:sp>
      <p:sp>
        <p:nvSpPr>
          <p:cNvPr id="19" name="Rounded Rectangle 18"/>
          <p:cNvSpPr/>
          <p:nvPr/>
        </p:nvSpPr>
        <p:spPr>
          <a:xfrm>
            <a:off x="2599233" y="5024299"/>
            <a:ext cx="1835914" cy="601447"/>
          </a:xfrm>
          <a:prstGeom prst="roundRect">
            <a:avLst/>
          </a:prstGeom>
          <a:solidFill>
            <a:srgbClr val="F8B417"/>
          </a:solidFill>
          <a:ln>
            <a:solidFill>
              <a:srgbClr val="6D9FB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PRODUCTION</a:t>
            </a:r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5588635" y="1154430"/>
            <a:ext cx="6311900" cy="379095"/>
          </a:xfrm>
          <a:prstGeom prst="rect">
            <a:avLst/>
          </a:prstGeom>
          <a:solidFill>
            <a:srgbClr val="FEE3AF"/>
          </a:solidFill>
          <a:ln>
            <a:solidFill>
              <a:srgbClr val="6D9FB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en-GB" dirty="0">
                <a:solidFill>
                  <a:schemeClr val="tx1"/>
                </a:solidFill>
              </a:rPr>
              <a:t>Brainstorm</a:t>
            </a:r>
            <a:endParaRPr lang="en-US" altLang="en-GB" dirty="0">
              <a:solidFill>
                <a:schemeClr val="tx1"/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5570855" y="1726565"/>
            <a:ext cx="6329680" cy="949325"/>
          </a:xfrm>
          <a:prstGeom prst="rect">
            <a:avLst/>
          </a:prstGeom>
          <a:solidFill>
            <a:srgbClr val="FBC864">
              <a:alpha val="50000"/>
            </a:srgbClr>
          </a:solidFill>
          <a:ln>
            <a:solidFill>
              <a:srgbClr val="6D9FB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R="0" indent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</a:pPr>
            <a:r>
              <a:rPr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+mn-ea"/>
              </a:rPr>
              <a:t>Grammar Explanation</a:t>
            </a:r>
            <a:endParaRPr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  <a:sym typeface="+mn-ea"/>
            </a:endParaRPr>
          </a:p>
          <a:p>
            <a:pPr marR="0" indent="0" algn="just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</a:pPr>
            <a:r>
              <a:rPr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+mn-ea"/>
              </a:rPr>
              <a:t>Task 1: Choose the correct answer A, B, C, or D to complete each question</a:t>
            </a:r>
            <a:endParaRPr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  <a:sym typeface="+mn-ea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5574665" y="2792730"/>
            <a:ext cx="6327775" cy="1936115"/>
          </a:xfrm>
          <a:prstGeom prst="rect">
            <a:avLst/>
          </a:prstGeom>
          <a:solidFill>
            <a:srgbClr val="FBC864">
              <a:alpha val="50000"/>
            </a:srgbClr>
          </a:solidFill>
          <a:ln>
            <a:solidFill>
              <a:srgbClr val="6D9FB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R="0" indent="0" algn="just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</a:pPr>
            <a:r>
              <a:rPr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+mn-ea"/>
              </a:rPr>
              <a:t>Task 2: Underline the relative clause in each sentence. Decide if the relative pronoun is the subject (S) object (o) of the relative clause and if we can or cannot omit it.</a:t>
            </a:r>
            <a:endParaRPr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  <a:sym typeface="+mn-ea"/>
            </a:endParaRPr>
          </a:p>
          <a:p>
            <a:pPr marR="0" indent="0" algn="just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</a:pPr>
            <a:r>
              <a:rPr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+mn-ea"/>
              </a:rPr>
              <a:t>Task 3: Are these sentences right or wrong? Correct them if necessary. </a:t>
            </a:r>
            <a:endParaRPr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  <a:sym typeface="+mn-ea"/>
            </a:endParaRPr>
          </a:p>
          <a:p>
            <a:pPr marR="0" indent="0" algn="just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</a:pPr>
            <a:r>
              <a:rPr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+mn-ea"/>
              </a:rPr>
              <a:t>Task 4: Combine the two sentences into one, using a relative pronoun</a:t>
            </a:r>
            <a:endParaRPr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  <a:sym typeface="+mn-ea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5586095" y="4786630"/>
            <a:ext cx="6315075" cy="1211580"/>
          </a:xfrm>
          <a:prstGeom prst="rect">
            <a:avLst/>
          </a:prstGeom>
          <a:solidFill>
            <a:srgbClr val="FBC864">
              <a:alpha val="50000"/>
            </a:srgbClr>
          </a:solidFill>
          <a:ln>
            <a:solidFill>
              <a:srgbClr val="6D9FB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R="0" indent="0" algn="just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</a:pPr>
            <a:r>
              <a:rPr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Task 5: Game: Clues for you. Work in two teams. A student from each team gives clues about an object or a person in class, using a relative clause. Students from the other team guess which object or person it is</a:t>
            </a:r>
            <a:r>
              <a:rPr lang="en-US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en-US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24" name="Curved Connector 23"/>
          <p:cNvCxnSpPr>
            <a:stCxn id="16" idx="3"/>
            <a:endCxn id="17" idx="0"/>
          </p:cNvCxnSpPr>
          <p:nvPr/>
        </p:nvCxnSpPr>
        <p:spPr>
          <a:xfrm>
            <a:off x="2505075" y="1409065"/>
            <a:ext cx="1287145" cy="823595"/>
          </a:xfrm>
          <a:prstGeom prst="curvedConnector2">
            <a:avLst/>
          </a:prstGeom>
          <a:ln w="57150">
            <a:solidFill>
              <a:srgbClr val="6D9FB1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5" name="Curved Connector 24"/>
          <p:cNvCxnSpPr>
            <a:stCxn id="17" idx="1"/>
            <a:endCxn id="18" idx="0"/>
          </p:cNvCxnSpPr>
          <p:nvPr/>
        </p:nvCxnSpPr>
        <p:spPr>
          <a:xfrm rot="10800000" flipV="1">
            <a:off x="1613535" y="2541905"/>
            <a:ext cx="702310" cy="1069975"/>
          </a:xfrm>
          <a:prstGeom prst="curvedConnector2">
            <a:avLst/>
          </a:prstGeom>
          <a:ln w="57150">
            <a:solidFill>
              <a:srgbClr val="6D9FB1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6" name="Curved Connector 25"/>
          <p:cNvCxnSpPr>
            <a:stCxn id="18" idx="3"/>
            <a:endCxn id="19" idx="0"/>
          </p:cNvCxnSpPr>
          <p:nvPr/>
        </p:nvCxnSpPr>
        <p:spPr>
          <a:xfrm>
            <a:off x="2717165" y="3912870"/>
            <a:ext cx="800100" cy="1111250"/>
          </a:xfrm>
          <a:prstGeom prst="curvedConnector2">
            <a:avLst/>
          </a:prstGeom>
          <a:ln w="57150">
            <a:solidFill>
              <a:srgbClr val="6D9FB1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46" name="TextBox 45"/>
          <p:cNvSpPr txBox="1"/>
          <p:nvPr/>
        </p:nvSpPr>
        <p:spPr>
          <a:xfrm>
            <a:off x="4787234" y="518493"/>
            <a:ext cx="35967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>
                <a:solidFill>
                  <a:schemeClr val="bg1"/>
                </a:solidFill>
              </a:rPr>
              <a:t>LESSON 1: GETTING STARTED</a:t>
            </a:r>
            <a:endParaRPr lang="en-US" sz="2000" b="1" dirty="0">
              <a:solidFill>
                <a:schemeClr val="bg1"/>
              </a:solidFill>
            </a:endParaRPr>
          </a:p>
        </p:txBody>
      </p:sp>
      <p:sp>
        <p:nvSpPr>
          <p:cNvPr id="30" name="Rounded Rectangle 29"/>
          <p:cNvSpPr/>
          <p:nvPr/>
        </p:nvSpPr>
        <p:spPr>
          <a:xfrm>
            <a:off x="3625936" y="247242"/>
            <a:ext cx="5893861" cy="625641"/>
          </a:xfrm>
          <a:prstGeom prst="roundRect">
            <a:avLst>
              <a:gd name="adj" fmla="val 42661"/>
            </a:avLst>
          </a:prstGeom>
          <a:solidFill>
            <a:srgbClr val="6D9F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TextBox 30"/>
          <p:cNvSpPr txBox="1"/>
          <p:nvPr/>
        </p:nvSpPr>
        <p:spPr>
          <a:xfrm>
            <a:off x="4151494" y="282785"/>
            <a:ext cx="4712984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solidFill>
                  <a:schemeClr val="bg1"/>
                </a:solidFill>
              </a:rPr>
              <a:t>LESSON 3: A CLOSER LOOK 2</a:t>
            </a:r>
            <a:endParaRPr lang="en-US" sz="2800" b="1" dirty="0">
              <a:solidFill>
                <a:schemeClr val="bg1"/>
              </a:solidFill>
            </a:endParaRPr>
          </a:p>
        </p:txBody>
      </p:sp>
      <p:grpSp>
        <p:nvGrpSpPr>
          <p:cNvPr id="37" name="Group 36"/>
          <p:cNvGrpSpPr/>
          <p:nvPr/>
        </p:nvGrpSpPr>
        <p:grpSpPr>
          <a:xfrm>
            <a:off x="3081468" y="95603"/>
            <a:ext cx="990895" cy="941618"/>
            <a:chOff x="2766630" y="1746890"/>
            <a:chExt cx="990895" cy="941618"/>
          </a:xfrm>
        </p:grpSpPr>
        <p:pic>
          <p:nvPicPr>
            <p:cNvPr id="38" name="Picture 37"/>
            <p:cNvPicPr>
              <a:picLocks noChangeAspect="1"/>
            </p:cNvPicPr>
            <p:nvPr/>
          </p:nvPicPr>
          <p:blipFill>
            <a:blip r:embed="rId1">
              <a:duotone>
                <a:schemeClr val="accent2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2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66630" y="1746890"/>
              <a:ext cx="990895" cy="941618"/>
            </a:xfrm>
            <a:prstGeom prst="rect">
              <a:avLst/>
            </a:prstGeom>
          </p:spPr>
        </p:pic>
        <p:pic>
          <p:nvPicPr>
            <p:cNvPr id="39" name="Picture 38"/>
            <p:cNvPicPr>
              <a:picLocks noChangeAspect="1"/>
            </p:cNvPicPr>
            <p:nvPr/>
          </p:nvPicPr>
          <p:blipFill rotWithShape="1">
            <a:blip r:embed="rId3"/>
            <a:srcRect t="5582"/>
            <a:stretch>
              <a:fillRect/>
            </a:stretch>
          </p:blipFill>
          <p:spPr>
            <a:xfrm>
              <a:off x="2906617" y="1968106"/>
              <a:ext cx="710920" cy="499184"/>
            </a:xfrm>
            <a:prstGeom prst="rect">
              <a:avLst/>
            </a:prstGeom>
          </p:spPr>
        </p:pic>
      </p:grpSp>
      <p:grpSp>
        <p:nvGrpSpPr>
          <p:cNvPr id="2" name="Group 1"/>
          <p:cNvGrpSpPr>
            <a:grpSpLocks noGrp="1" noRot="1" noChangeAspect="1" noMove="1" noResize="1" noUngrp="1"/>
          </p:cNvGrpSpPr>
          <p:nvPr/>
        </p:nvGrpSpPr>
        <p:grpSpPr>
          <a:xfrm>
            <a:off x="-52705" y="8991600"/>
            <a:ext cx="485775" cy="421005"/>
            <a:chOff x="-19221" y="197691"/>
            <a:chExt cx="5378624" cy="6402614"/>
          </a:xfrm>
        </p:grpSpPr>
        <p:sp>
          <p:nvSpPr>
            <p:cNvPr id="3" name="Freeform: Shape 22"/>
            <p:cNvSpPr/>
            <p:nvPr/>
          </p:nvSpPr>
          <p:spPr>
            <a:xfrm>
              <a:off x="-19221" y="251144"/>
              <a:ext cx="5187198" cy="6239661"/>
            </a:xfrm>
            <a:custGeom>
              <a:avLst/>
              <a:gdLst>
                <a:gd name="connsiteX0" fmla="*/ 2011811 w 5187198"/>
                <a:gd name="connsiteY0" fmla="*/ 4 h 6239661"/>
                <a:gd name="connsiteX1" fmla="*/ 2617011 w 5187198"/>
                <a:gd name="connsiteY1" fmla="*/ 70590 h 6239661"/>
                <a:gd name="connsiteX2" fmla="*/ 2690321 w 5187198"/>
                <a:gd name="connsiteY2" fmla="*/ 88146 h 6239661"/>
                <a:gd name="connsiteX3" fmla="*/ 2726863 w 5187198"/>
                <a:gd name="connsiteY3" fmla="*/ 97127 h 6239661"/>
                <a:gd name="connsiteX4" fmla="*/ 2762951 w 5187198"/>
                <a:gd name="connsiteY4" fmla="*/ 107375 h 6239661"/>
                <a:gd name="connsiteX5" fmla="*/ 2834843 w 5187198"/>
                <a:gd name="connsiteY5" fmla="*/ 128493 h 6239661"/>
                <a:gd name="connsiteX6" fmla="*/ 2906574 w 5187198"/>
                <a:gd name="connsiteY6" fmla="*/ 151076 h 6239661"/>
                <a:gd name="connsiteX7" fmla="*/ 3049504 w 5187198"/>
                <a:gd name="connsiteY7" fmla="*/ 202124 h 6239661"/>
                <a:gd name="connsiteX8" fmla="*/ 3189518 w 5187198"/>
                <a:gd name="connsiteY8" fmla="*/ 260159 h 6239661"/>
                <a:gd name="connsiteX9" fmla="*/ 3326048 w 5187198"/>
                <a:gd name="connsiteY9" fmla="*/ 325143 h 6239661"/>
                <a:gd name="connsiteX10" fmla="*/ 3459166 w 5187198"/>
                <a:gd name="connsiteY10" fmla="*/ 395936 h 6239661"/>
                <a:gd name="connsiteX11" fmla="*/ 3588578 w 5187198"/>
                <a:gd name="connsiteY11" fmla="*/ 472343 h 6239661"/>
                <a:gd name="connsiteX12" fmla="*/ 3651864 w 5187198"/>
                <a:gd name="connsiteY12" fmla="*/ 512600 h 6239661"/>
                <a:gd name="connsiteX13" fmla="*/ 3714514 w 5187198"/>
                <a:gd name="connsiteY13" fmla="*/ 553499 h 6239661"/>
                <a:gd name="connsiteX14" fmla="*/ 4181221 w 5187198"/>
                <a:gd name="connsiteY14" fmla="*/ 922912 h 6239661"/>
                <a:gd name="connsiteX15" fmla="*/ 4582963 w 5187198"/>
                <a:gd name="connsiteY15" fmla="*/ 1358264 h 6239661"/>
                <a:gd name="connsiteX16" fmla="*/ 4670721 w 5187198"/>
                <a:gd name="connsiteY16" fmla="*/ 1477644 h 6239661"/>
                <a:gd name="connsiteX17" fmla="*/ 4752378 w 5187198"/>
                <a:gd name="connsiteY17" fmla="*/ 1601187 h 6239661"/>
                <a:gd name="connsiteX18" fmla="*/ 4772168 w 5187198"/>
                <a:gd name="connsiteY18" fmla="*/ 1632456 h 6239661"/>
                <a:gd name="connsiteX19" fmla="*/ 4782117 w 5187198"/>
                <a:gd name="connsiteY19" fmla="*/ 1648104 h 6239661"/>
                <a:gd name="connsiteX20" fmla="*/ 4791381 w 5187198"/>
                <a:gd name="connsiteY20" fmla="*/ 1664150 h 6239661"/>
                <a:gd name="connsiteX21" fmla="*/ 4828190 w 5187198"/>
                <a:gd name="connsiteY21" fmla="*/ 1728379 h 6239661"/>
                <a:gd name="connsiteX22" fmla="*/ 4864832 w 5187198"/>
                <a:gd name="connsiteY22" fmla="*/ 1792796 h 6239661"/>
                <a:gd name="connsiteX23" fmla="*/ 4899201 w 5187198"/>
                <a:gd name="connsiteY23" fmla="*/ 1858342 h 6239661"/>
                <a:gd name="connsiteX24" fmla="*/ 4933266 w 5187198"/>
                <a:gd name="connsiteY24" fmla="*/ 1924155 h 6239661"/>
                <a:gd name="connsiteX25" fmla="*/ 4964403 w 5187198"/>
                <a:gd name="connsiteY25" fmla="*/ 1991384 h 6239661"/>
                <a:gd name="connsiteX26" fmla="*/ 4995019 w 5187198"/>
                <a:gd name="connsiteY26" fmla="*/ 2058823 h 6239661"/>
                <a:gd name="connsiteX27" fmla="*/ 5021999 w 5187198"/>
                <a:gd name="connsiteY27" fmla="*/ 2127723 h 6239661"/>
                <a:gd name="connsiteX28" fmla="*/ 5048321 w 5187198"/>
                <a:gd name="connsiteY28" fmla="*/ 2196908 h 6239661"/>
                <a:gd name="connsiteX29" fmla="*/ 5070546 w 5187198"/>
                <a:gd name="connsiteY29" fmla="*/ 2267547 h 6239661"/>
                <a:gd name="connsiteX30" fmla="*/ 5092171 w 5187198"/>
                <a:gd name="connsiteY30" fmla="*/ 2338256 h 6239661"/>
                <a:gd name="connsiteX31" fmla="*/ 5110305 w 5187198"/>
                <a:gd name="connsiteY31" fmla="*/ 2409886 h 6239661"/>
                <a:gd name="connsiteX32" fmla="*/ 5186393 w 5187198"/>
                <a:gd name="connsiteY32" fmla="*/ 2992022 h 6239661"/>
                <a:gd name="connsiteX33" fmla="*/ 5149045 w 5187198"/>
                <a:gd name="connsiteY33" fmla="*/ 3571816 h 6239661"/>
                <a:gd name="connsiteX34" fmla="*/ 5126572 w 5187198"/>
                <a:gd name="connsiteY34" fmla="*/ 3714520 h 6239661"/>
                <a:gd name="connsiteX35" fmla="*/ 5099067 w 5187198"/>
                <a:gd name="connsiteY35" fmla="*/ 3856108 h 6239661"/>
                <a:gd name="connsiteX36" fmla="*/ 5095699 w 5187198"/>
                <a:gd name="connsiteY36" fmla="*/ 3873868 h 6239661"/>
                <a:gd name="connsiteX37" fmla="*/ 5091573 w 5187198"/>
                <a:gd name="connsiteY37" fmla="*/ 3891426 h 6239661"/>
                <a:gd name="connsiteX38" fmla="*/ 5083324 w 5187198"/>
                <a:gd name="connsiteY38" fmla="*/ 3926541 h 6239661"/>
                <a:gd name="connsiteX39" fmla="*/ 5067256 w 5187198"/>
                <a:gd name="connsiteY39" fmla="*/ 3996889 h 6239661"/>
                <a:gd name="connsiteX40" fmla="*/ 5059194 w 5187198"/>
                <a:gd name="connsiteY40" fmla="*/ 4032171 h 6239661"/>
                <a:gd name="connsiteX41" fmla="*/ 5049522 w 5187198"/>
                <a:gd name="connsiteY41" fmla="*/ 4067833 h 6239661"/>
                <a:gd name="connsiteX42" fmla="*/ 5040067 w 5187198"/>
                <a:gd name="connsiteY42" fmla="*/ 4103553 h 6239661"/>
                <a:gd name="connsiteX43" fmla="*/ 5028960 w 5187198"/>
                <a:gd name="connsiteY43" fmla="*/ 4138946 h 6239661"/>
                <a:gd name="connsiteX44" fmla="*/ 4917351 w 5187198"/>
                <a:gd name="connsiteY44" fmla="*/ 4417041 h 6239661"/>
                <a:gd name="connsiteX45" fmla="*/ 4756163 w 5187198"/>
                <a:gd name="connsiteY45" fmla="*/ 4676402 h 6239661"/>
                <a:gd name="connsiteX46" fmla="*/ 4322493 w 5187198"/>
                <a:gd name="connsiteY46" fmla="*/ 5105604 h 6239661"/>
                <a:gd name="connsiteX47" fmla="*/ 3840510 w 5187198"/>
                <a:gd name="connsiteY47" fmla="*/ 5429590 h 6239661"/>
                <a:gd name="connsiteX48" fmla="*/ 3606447 w 5187198"/>
                <a:gd name="connsiteY48" fmla="*/ 5572862 h 6239661"/>
                <a:gd name="connsiteX49" fmla="*/ 3488814 w 5187198"/>
                <a:gd name="connsiteY49" fmla="*/ 5647178 h 6239661"/>
                <a:gd name="connsiteX50" fmla="*/ 3365864 w 5187198"/>
                <a:gd name="connsiteY50" fmla="*/ 5722735 h 6239661"/>
                <a:gd name="connsiteX51" fmla="*/ 2839486 w 5187198"/>
                <a:gd name="connsiteY51" fmla="*/ 5999120 h 6239661"/>
                <a:gd name="connsiteX52" fmla="*/ 2242423 w 5187198"/>
                <a:gd name="connsiteY52" fmla="*/ 6192346 h 6239661"/>
                <a:gd name="connsiteX53" fmla="*/ 1589380 w 5187198"/>
                <a:gd name="connsiteY53" fmla="*/ 6230657 h 6239661"/>
                <a:gd name="connsiteX54" fmla="*/ 1548244 w 5187198"/>
                <a:gd name="connsiteY54" fmla="*/ 6226706 h 6239661"/>
                <a:gd name="connsiteX55" fmla="*/ 1507348 w 5187198"/>
                <a:gd name="connsiteY55" fmla="*/ 6221428 h 6239661"/>
                <a:gd name="connsiteX56" fmla="*/ 1466401 w 5187198"/>
                <a:gd name="connsiteY56" fmla="*/ 6215904 h 6239661"/>
                <a:gd name="connsiteX57" fmla="*/ 1425773 w 5187198"/>
                <a:gd name="connsiteY57" fmla="*/ 6209191 h 6239661"/>
                <a:gd name="connsiteX58" fmla="*/ 1344960 w 5187198"/>
                <a:gd name="connsiteY58" fmla="*/ 6193681 h 6239661"/>
                <a:gd name="connsiteX59" fmla="*/ 1265007 w 5187198"/>
                <a:gd name="connsiteY59" fmla="*/ 6175388 h 6239661"/>
                <a:gd name="connsiteX60" fmla="*/ 1225415 w 5187198"/>
                <a:gd name="connsiteY60" fmla="*/ 6165243 h 6239661"/>
                <a:gd name="connsiteX61" fmla="*/ 1186567 w 5187198"/>
                <a:gd name="connsiteY61" fmla="*/ 6154486 h 6239661"/>
                <a:gd name="connsiteX62" fmla="*/ 1111158 w 5187198"/>
                <a:gd name="connsiteY62" fmla="*/ 6130918 h 6239661"/>
                <a:gd name="connsiteX63" fmla="*/ 1035915 w 5187198"/>
                <a:gd name="connsiteY63" fmla="*/ 6107163 h 6239661"/>
                <a:gd name="connsiteX64" fmla="*/ 961579 w 5187198"/>
                <a:gd name="connsiteY64" fmla="*/ 6079594 h 6239661"/>
                <a:gd name="connsiteX65" fmla="*/ 395297 w 5187198"/>
                <a:gd name="connsiteY65" fmla="*/ 5792812 h 6239661"/>
                <a:gd name="connsiteX66" fmla="*/ 265239 w 5187198"/>
                <a:gd name="connsiteY66" fmla="*/ 5701511 h 6239661"/>
                <a:gd name="connsiteX67" fmla="*/ 233756 w 5187198"/>
                <a:gd name="connsiteY67" fmla="*/ 5677542 h 6239661"/>
                <a:gd name="connsiteX68" fmla="*/ 202800 w 5187198"/>
                <a:gd name="connsiteY68" fmla="*/ 5652902 h 6239661"/>
                <a:gd name="connsiteX69" fmla="*/ 140918 w 5187198"/>
                <a:gd name="connsiteY69" fmla="*/ 5603515 h 6239661"/>
                <a:gd name="connsiteX70" fmla="*/ 110625 w 5187198"/>
                <a:gd name="connsiteY70" fmla="*/ 5578127 h 6239661"/>
                <a:gd name="connsiteX71" fmla="*/ 95631 w 5187198"/>
                <a:gd name="connsiteY71" fmla="*/ 5565299 h 6239661"/>
                <a:gd name="connsiteX72" fmla="*/ 81966 w 5187198"/>
                <a:gd name="connsiteY72" fmla="*/ 5550973 h 6239661"/>
                <a:gd name="connsiteX73" fmla="*/ 27991 w 5187198"/>
                <a:gd name="connsiteY73" fmla="*/ 5493272 h 6239661"/>
                <a:gd name="connsiteX74" fmla="*/ 1454 w 5187198"/>
                <a:gd name="connsiteY74" fmla="*/ 5464252 h 6239661"/>
                <a:gd name="connsiteX75" fmla="*/ 0 w 5187198"/>
                <a:gd name="connsiteY75" fmla="*/ 5462518 h 6239661"/>
                <a:gd name="connsiteX76" fmla="*/ 0 w 5187198"/>
                <a:gd name="connsiteY76" fmla="*/ 4720187 h 6239661"/>
                <a:gd name="connsiteX77" fmla="*/ 109684 w 5187198"/>
                <a:gd name="connsiteY77" fmla="*/ 4836724 h 6239661"/>
                <a:gd name="connsiteX78" fmla="*/ 306959 w 5187198"/>
                <a:gd name="connsiteY78" fmla="*/ 5007200 h 6239661"/>
                <a:gd name="connsiteX79" fmla="*/ 358101 w 5187198"/>
                <a:gd name="connsiteY79" fmla="*/ 5046057 h 6239661"/>
                <a:gd name="connsiteX80" fmla="*/ 383328 w 5187198"/>
                <a:gd name="connsiteY80" fmla="*/ 5065684 h 6239661"/>
                <a:gd name="connsiteX81" fmla="*/ 409503 w 5187198"/>
                <a:gd name="connsiteY81" fmla="*/ 5083942 h 6239661"/>
                <a:gd name="connsiteX82" fmla="*/ 461889 w 5187198"/>
                <a:gd name="connsiteY82" fmla="*/ 5119888 h 6239661"/>
                <a:gd name="connsiteX83" fmla="*/ 474883 w 5187198"/>
                <a:gd name="connsiteY83" fmla="*/ 5128933 h 6239661"/>
                <a:gd name="connsiteX84" fmla="*/ 486410 w 5187198"/>
                <a:gd name="connsiteY84" fmla="*/ 5139557 h 6239661"/>
                <a:gd name="connsiteX85" fmla="*/ 510852 w 5187198"/>
                <a:gd name="connsiteY85" fmla="*/ 5159089 h 6239661"/>
                <a:gd name="connsiteX86" fmla="*/ 560653 w 5187198"/>
                <a:gd name="connsiteY86" fmla="*/ 5196893 h 6239661"/>
                <a:gd name="connsiteX87" fmla="*/ 585485 w 5187198"/>
                <a:gd name="connsiteY87" fmla="*/ 5215834 h 6239661"/>
                <a:gd name="connsiteX88" fmla="*/ 610707 w 5187198"/>
                <a:gd name="connsiteY88" fmla="*/ 5234185 h 6239661"/>
                <a:gd name="connsiteX89" fmla="*/ 714768 w 5187198"/>
                <a:gd name="connsiteY89" fmla="*/ 5303103 h 6239661"/>
                <a:gd name="connsiteX90" fmla="*/ 1166634 w 5187198"/>
                <a:gd name="connsiteY90" fmla="*/ 5513322 h 6239661"/>
                <a:gd name="connsiteX91" fmla="*/ 1225991 w 5187198"/>
                <a:gd name="connsiteY91" fmla="*/ 5533632 h 6239661"/>
                <a:gd name="connsiteX92" fmla="*/ 1286680 w 5187198"/>
                <a:gd name="connsiteY92" fmla="*/ 5550705 h 6239661"/>
                <a:gd name="connsiteX93" fmla="*/ 1347310 w 5187198"/>
                <a:gd name="connsiteY93" fmla="*/ 5567995 h 6239661"/>
                <a:gd name="connsiteX94" fmla="*/ 1377002 w 5187198"/>
                <a:gd name="connsiteY94" fmla="*/ 5575719 h 6239661"/>
                <a:gd name="connsiteX95" fmla="*/ 1406328 w 5187198"/>
                <a:gd name="connsiteY95" fmla="*/ 5582649 h 6239661"/>
                <a:gd name="connsiteX96" fmla="*/ 1465060 w 5187198"/>
                <a:gd name="connsiteY96" fmla="*/ 5594909 h 6239661"/>
                <a:gd name="connsiteX97" fmla="*/ 1523881 w 5187198"/>
                <a:gd name="connsiteY97" fmla="*/ 5605105 h 6239661"/>
                <a:gd name="connsiteX98" fmla="*/ 1553325 w 5187198"/>
                <a:gd name="connsiteY98" fmla="*/ 5609865 h 6239661"/>
                <a:gd name="connsiteX99" fmla="*/ 1582813 w 5187198"/>
                <a:gd name="connsiteY99" fmla="*/ 5613593 h 6239661"/>
                <a:gd name="connsiteX100" fmla="*/ 1612301 w 5187198"/>
                <a:gd name="connsiteY100" fmla="*/ 5617321 h 6239661"/>
                <a:gd name="connsiteX101" fmla="*/ 1641863 w 5187198"/>
                <a:gd name="connsiteY101" fmla="*/ 5619910 h 6239661"/>
                <a:gd name="connsiteX102" fmla="*/ 2117508 w 5187198"/>
                <a:gd name="connsiteY102" fmla="*/ 5595156 h 6239661"/>
                <a:gd name="connsiteX103" fmla="*/ 2597368 w 5187198"/>
                <a:gd name="connsiteY103" fmla="*/ 5447381 h 6239661"/>
                <a:gd name="connsiteX104" fmla="*/ 3082968 w 5187198"/>
                <a:gd name="connsiteY104" fmla="*/ 5223245 h 6239661"/>
                <a:gd name="connsiteX105" fmla="*/ 3334855 w 5187198"/>
                <a:gd name="connsiteY105" fmla="*/ 5097383 h 6239661"/>
                <a:gd name="connsiteX106" fmla="*/ 3599509 w 5187198"/>
                <a:gd name="connsiteY106" fmla="*/ 4976217 h 6239661"/>
                <a:gd name="connsiteX107" fmla="*/ 4112002 w 5187198"/>
                <a:gd name="connsiteY107" fmla="*/ 4766359 h 6239661"/>
                <a:gd name="connsiteX108" fmla="*/ 4348983 w 5187198"/>
                <a:gd name="connsiteY108" fmla="*/ 4649833 h 6239661"/>
                <a:gd name="connsiteX109" fmla="*/ 4560505 w 5187198"/>
                <a:gd name="connsiteY109" fmla="*/ 4501564 h 6239661"/>
                <a:gd name="connsiteX110" fmla="*/ 4731963 w 5187198"/>
                <a:gd name="connsiteY110" fmla="*/ 4309870 h 6239661"/>
                <a:gd name="connsiteX111" fmla="*/ 4852344 w 5187198"/>
                <a:gd name="connsiteY111" fmla="*/ 4078640 h 6239661"/>
                <a:gd name="connsiteX112" fmla="*/ 4863972 w 5187198"/>
                <a:gd name="connsiteY112" fmla="*/ 4047790 h 6239661"/>
                <a:gd name="connsiteX113" fmla="*/ 4874144 w 5187198"/>
                <a:gd name="connsiteY113" fmla="*/ 4016320 h 6239661"/>
                <a:gd name="connsiteX114" fmla="*/ 4884127 w 5187198"/>
                <a:gd name="connsiteY114" fmla="*/ 3984682 h 6239661"/>
                <a:gd name="connsiteX115" fmla="*/ 4892800 w 5187198"/>
                <a:gd name="connsiteY115" fmla="*/ 3951883 h 6239661"/>
                <a:gd name="connsiteX116" fmla="*/ 4909526 w 5187198"/>
                <a:gd name="connsiteY116" fmla="*/ 3886001 h 6239661"/>
                <a:gd name="connsiteX117" fmla="*/ 4917687 w 5187198"/>
                <a:gd name="connsiteY117" fmla="*/ 3852948 h 6239661"/>
                <a:gd name="connsiteX118" fmla="*/ 4921768 w 5187198"/>
                <a:gd name="connsiteY118" fmla="*/ 3836422 h 6239661"/>
                <a:gd name="connsiteX119" fmla="*/ 4924845 w 5187198"/>
                <a:gd name="connsiteY119" fmla="*/ 3819742 h 6239661"/>
                <a:gd name="connsiteX120" fmla="*/ 4948230 w 5187198"/>
                <a:gd name="connsiteY120" fmla="*/ 3685744 h 6239661"/>
                <a:gd name="connsiteX121" fmla="*/ 4962782 w 5187198"/>
                <a:gd name="connsiteY121" fmla="*/ 3550540 h 6239661"/>
                <a:gd name="connsiteX122" fmla="*/ 4939468 w 5187198"/>
                <a:gd name="connsiteY122" fmla="*/ 3010249 h 6239661"/>
                <a:gd name="connsiteX123" fmla="*/ 4816901 w 5187198"/>
                <a:gd name="connsiteY123" fmla="*/ 2488224 h 6239661"/>
                <a:gd name="connsiteX124" fmla="*/ 4797005 w 5187198"/>
                <a:gd name="connsiteY124" fmla="*/ 2424470 h 6239661"/>
                <a:gd name="connsiteX125" fmla="*/ 4774433 w 5187198"/>
                <a:gd name="connsiteY125" fmla="*/ 2361620 h 6239661"/>
                <a:gd name="connsiteX126" fmla="*/ 4752459 w 5187198"/>
                <a:gd name="connsiteY126" fmla="*/ 2298700 h 6239661"/>
                <a:gd name="connsiteX127" fmla="*/ 4728083 w 5187198"/>
                <a:gd name="connsiteY127" fmla="*/ 2236526 h 6239661"/>
                <a:gd name="connsiteX128" fmla="*/ 4704471 w 5187198"/>
                <a:gd name="connsiteY128" fmla="*/ 2174095 h 6239661"/>
                <a:gd name="connsiteX129" fmla="*/ 4678399 w 5187198"/>
                <a:gd name="connsiteY129" fmla="*/ 2112626 h 6239661"/>
                <a:gd name="connsiteX130" fmla="*/ 4652601 w 5187198"/>
                <a:gd name="connsiteY130" fmla="*/ 2050999 h 6239661"/>
                <a:gd name="connsiteX131" fmla="*/ 4624205 w 5187198"/>
                <a:gd name="connsiteY131" fmla="*/ 1990415 h 6239661"/>
                <a:gd name="connsiteX132" fmla="*/ 4595398 w 5187198"/>
                <a:gd name="connsiteY132" fmla="*/ 1930069 h 6239661"/>
                <a:gd name="connsiteX133" fmla="*/ 4563827 w 5187198"/>
                <a:gd name="connsiteY133" fmla="*/ 1870952 h 6239661"/>
                <a:gd name="connsiteX134" fmla="*/ 4531433 w 5187198"/>
                <a:gd name="connsiteY134" fmla="*/ 1812311 h 6239661"/>
                <a:gd name="connsiteX135" fmla="*/ 4523315 w 5187198"/>
                <a:gd name="connsiteY135" fmla="*/ 1797616 h 6239661"/>
                <a:gd name="connsiteX136" fmla="*/ 4514482 w 5187198"/>
                <a:gd name="connsiteY136" fmla="*/ 1783425 h 6239661"/>
                <a:gd name="connsiteX137" fmla="*/ 4496845 w 5187198"/>
                <a:gd name="connsiteY137" fmla="*/ 1754936 h 6239661"/>
                <a:gd name="connsiteX138" fmla="*/ 4461463 w 5187198"/>
                <a:gd name="connsiteY138" fmla="*/ 1697929 h 6239661"/>
                <a:gd name="connsiteX139" fmla="*/ 4452660 w 5187198"/>
                <a:gd name="connsiteY139" fmla="*/ 1683629 h 6239661"/>
                <a:gd name="connsiteX140" fmla="*/ 4443141 w 5187198"/>
                <a:gd name="connsiteY140" fmla="*/ 1669834 h 6239661"/>
                <a:gd name="connsiteX141" fmla="*/ 4424241 w 5187198"/>
                <a:gd name="connsiteY141" fmla="*/ 1642166 h 6239661"/>
                <a:gd name="connsiteX142" fmla="*/ 4346886 w 5187198"/>
                <a:gd name="connsiteY142" fmla="*/ 1532412 h 6239661"/>
                <a:gd name="connsiteX143" fmla="*/ 3985497 w 5187198"/>
                <a:gd name="connsiteY143" fmla="*/ 1134649 h 6239661"/>
                <a:gd name="connsiteX144" fmla="*/ 3545665 w 5187198"/>
                <a:gd name="connsiteY144" fmla="*/ 825877 h 6239661"/>
                <a:gd name="connsiteX145" fmla="*/ 3486190 w 5187198"/>
                <a:gd name="connsiteY145" fmla="*/ 794756 h 6239661"/>
                <a:gd name="connsiteX146" fmla="*/ 3426182 w 5187198"/>
                <a:gd name="connsiteY146" fmla="*/ 764765 h 6239661"/>
                <a:gd name="connsiteX147" fmla="*/ 3365044 w 5187198"/>
                <a:gd name="connsiteY147" fmla="*/ 737255 h 6239661"/>
                <a:gd name="connsiteX148" fmla="*/ 3334529 w 5187198"/>
                <a:gd name="connsiteY148" fmla="*/ 723514 h 6239661"/>
                <a:gd name="connsiteX149" fmla="*/ 3303733 w 5187198"/>
                <a:gd name="connsiteY149" fmla="*/ 710395 h 6239661"/>
                <a:gd name="connsiteX150" fmla="*/ 3179033 w 5187198"/>
                <a:gd name="connsiteY150" fmla="*/ 662259 h 6239661"/>
                <a:gd name="connsiteX151" fmla="*/ 3052408 w 5187198"/>
                <a:gd name="connsiteY151" fmla="*/ 620447 h 6239661"/>
                <a:gd name="connsiteX152" fmla="*/ 2924325 w 5187198"/>
                <a:gd name="connsiteY152" fmla="*/ 584505 h 6239661"/>
                <a:gd name="connsiteX153" fmla="*/ 2859667 w 5187198"/>
                <a:gd name="connsiteY153" fmla="*/ 569266 h 6239661"/>
                <a:gd name="connsiteX154" fmla="*/ 2795226 w 5187198"/>
                <a:gd name="connsiteY154" fmla="*/ 554085 h 6239661"/>
                <a:gd name="connsiteX155" fmla="*/ 2729702 w 5187198"/>
                <a:gd name="connsiteY155" fmla="*/ 540354 h 6239661"/>
                <a:gd name="connsiteX156" fmla="*/ 2663758 w 5187198"/>
                <a:gd name="connsiteY156" fmla="*/ 527322 h 6239661"/>
                <a:gd name="connsiteX157" fmla="*/ 2630927 w 5187198"/>
                <a:gd name="connsiteY157" fmla="*/ 520495 h 6239661"/>
                <a:gd name="connsiteX158" fmla="*/ 2597965 w 5187198"/>
                <a:gd name="connsiteY158" fmla="*/ 515024 h 6239661"/>
                <a:gd name="connsiteX159" fmla="*/ 2532205 w 5187198"/>
                <a:gd name="connsiteY159" fmla="*/ 503895 h 6239661"/>
                <a:gd name="connsiteX160" fmla="*/ 2010064 w 5187198"/>
                <a:gd name="connsiteY160" fmla="*/ 452552 h 6239661"/>
                <a:gd name="connsiteX161" fmla="*/ 1494552 w 5187198"/>
                <a:gd name="connsiteY161" fmla="*/ 485055 h 6239661"/>
                <a:gd name="connsiteX162" fmla="*/ 1366896 w 5187198"/>
                <a:gd name="connsiteY162" fmla="*/ 509389 h 6239661"/>
                <a:gd name="connsiteX163" fmla="*/ 1240175 w 5187198"/>
                <a:gd name="connsiteY163" fmla="*/ 541045 h 6239661"/>
                <a:gd name="connsiteX164" fmla="*/ 1177438 w 5187198"/>
                <a:gd name="connsiteY164" fmla="*/ 560170 h 6239661"/>
                <a:gd name="connsiteX165" fmla="*/ 1145987 w 5187198"/>
                <a:gd name="connsiteY165" fmla="*/ 569826 h 6239661"/>
                <a:gd name="connsiteX166" fmla="*/ 1130315 w 5187198"/>
                <a:gd name="connsiteY166" fmla="*/ 574669 h 6239661"/>
                <a:gd name="connsiteX167" fmla="*/ 1114873 w 5187198"/>
                <a:gd name="connsiteY167" fmla="*/ 580384 h 6239661"/>
                <a:gd name="connsiteX168" fmla="*/ 1052839 w 5187198"/>
                <a:gd name="connsiteY168" fmla="*/ 602943 h 6239661"/>
                <a:gd name="connsiteX169" fmla="*/ 991135 w 5187198"/>
                <a:gd name="connsiteY169" fmla="*/ 626866 h 6239661"/>
                <a:gd name="connsiteX170" fmla="*/ 930179 w 5187198"/>
                <a:gd name="connsiteY170" fmla="*/ 653191 h 6239661"/>
                <a:gd name="connsiteX171" fmla="*/ 869768 w 5187198"/>
                <a:gd name="connsiteY171" fmla="*/ 680937 h 6239661"/>
                <a:gd name="connsiteX172" fmla="*/ 810085 w 5187198"/>
                <a:gd name="connsiteY172" fmla="*/ 710734 h 6239661"/>
                <a:gd name="connsiteX173" fmla="*/ 751220 w 5187198"/>
                <a:gd name="connsiteY173" fmla="*/ 741794 h 6239661"/>
                <a:gd name="connsiteX174" fmla="*/ 532669 w 5187198"/>
                <a:gd name="connsiteY174" fmla="*/ 881688 h 6239661"/>
                <a:gd name="connsiteX175" fmla="*/ 354185 w 5187198"/>
                <a:gd name="connsiteY175" fmla="*/ 1050286 h 6239661"/>
                <a:gd name="connsiteX176" fmla="*/ 315980 w 5187198"/>
                <a:gd name="connsiteY176" fmla="*/ 1098125 h 6239661"/>
                <a:gd name="connsiteX177" fmla="*/ 280345 w 5187198"/>
                <a:gd name="connsiteY177" fmla="*/ 1149782 h 6239661"/>
                <a:gd name="connsiteX178" fmla="*/ 245890 w 5187198"/>
                <a:gd name="connsiteY178" fmla="*/ 1203959 h 6239661"/>
                <a:gd name="connsiteX179" fmla="*/ 212162 w 5187198"/>
                <a:gd name="connsiteY179" fmla="*/ 1260184 h 6239661"/>
                <a:gd name="connsiteX180" fmla="*/ 80716 w 5187198"/>
                <a:gd name="connsiteY180" fmla="*/ 1502476 h 6239661"/>
                <a:gd name="connsiteX181" fmla="*/ 0 w 5187198"/>
                <a:gd name="connsiteY181" fmla="*/ 1648841 h 6239661"/>
                <a:gd name="connsiteX182" fmla="*/ 0 w 5187198"/>
                <a:gd name="connsiteY182" fmla="*/ 954863 h 6239661"/>
                <a:gd name="connsiteX183" fmla="*/ 43491 w 5187198"/>
                <a:gd name="connsiteY183" fmla="*/ 895513 h 6239661"/>
                <a:gd name="connsiteX184" fmla="*/ 93923 w 5187198"/>
                <a:gd name="connsiteY184" fmla="*/ 834489 h 6239661"/>
                <a:gd name="connsiteX185" fmla="*/ 323465 w 5187198"/>
                <a:gd name="connsiteY185" fmla="*/ 617671 h 6239661"/>
                <a:gd name="connsiteX186" fmla="*/ 574777 w 5187198"/>
                <a:gd name="connsiteY186" fmla="*/ 446794 h 6239661"/>
                <a:gd name="connsiteX187" fmla="*/ 638943 w 5187198"/>
                <a:gd name="connsiteY187" fmla="*/ 408925 h 6239661"/>
                <a:gd name="connsiteX188" fmla="*/ 703505 w 5187198"/>
                <a:gd name="connsiteY188" fmla="*/ 371742 h 6239661"/>
                <a:gd name="connsiteX189" fmla="*/ 769262 w 5187198"/>
                <a:gd name="connsiteY189" fmla="*/ 336154 h 6239661"/>
                <a:gd name="connsiteX190" fmla="*/ 835552 w 5187198"/>
                <a:gd name="connsiteY190" fmla="*/ 301173 h 6239661"/>
                <a:gd name="connsiteX191" fmla="*/ 902979 w 5187198"/>
                <a:gd name="connsiteY191" fmla="*/ 268004 h 6239661"/>
                <a:gd name="connsiteX192" fmla="*/ 971127 w 5187198"/>
                <a:gd name="connsiteY192" fmla="*/ 235607 h 6239661"/>
                <a:gd name="connsiteX193" fmla="*/ 988238 w 5187198"/>
                <a:gd name="connsiteY193" fmla="*/ 227556 h 6239661"/>
                <a:gd name="connsiteX194" fmla="*/ 1005744 w 5187198"/>
                <a:gd name="connsiteY194" fmla="*/ 220191 h 6239661"/>
                <a:gd name="connsiteX195" fmla="*/ 1040729 w 5187198"/>
                <a:gd name="connsiteY195" fmla="*/ 205569 h 6239661"/>
                <a:gd name="connsiteX196" fmla="*/ 1110835 w 5187198"/>
                <a:gd name="connsiteY196" fmla="*/ 176248 h 6239661"/>
                <a:gd name="connsiteX197" fmla="*/ 1254256 w 5187198"/>
                <a:gd name="connsiteY197" fmla="*/ 123796 h 6239661"/>
                <a:gd name="connsiteX198" fmla="*/ 1401310 w 5187198"/>
                <a:gd name="connsiteY198" fmla="*/ 79852 h 6239661"/>
                <a:gd name="connsiteX199" fmla="*/ 2011811 w 5187198"/>
                <a:gd name="connsiteY199" fmla="*/ 4 h 62396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</a:cxnLst>
              <a:rect l="l" t="t" r="r" b="b"/>
              <a:pathLst>
                <a:path w="5187198" h="6239661">
                  <a:moveTo>
                    <a:pt x="2011811" y="4"/>
                  </a:moveTo>
                  <a:cubicBezTo>
                    <a:pt x="2217306" y="120"/>
                    <a:pt x="2420903" y="25925"/>
                    <a:pt x="2617011" y="70590"/>
                  </a:cubicBezTo>
                  <a:lnTo>
                    <a:pt x="2690321" y="88146"/>
                  </a:lnTo>
                  <a:lnTo>
                    <a:pt x="2726863" y="97127"/>
                  </a:lnTo>
                  <a:lnTo>
                    <a:pt x="2762951" y="107375"/>
                  </a:lnTo>
                  <a:lnTo>
                    <a:pt x="2834843" y="128493"/>
                  </a:lnTo>
                  <a:cubicBezTo>
                    <a:pt x="2858788" y="135605"/>
                    <a:pt x="2882632" y="142226"/>
                    <a:pt x="2906574" y="151076"/>
                  </a:cubicBezTo>
                  <a:cubicBezTo>
                    <a:pt x="2954475" y="167852"/>
                    <a:pt x="3002363" y="183813"/>
                    <a:pt x="3049504" y="202124"/>
                  </a:cubicBezTo>
                  <a:lnTo>
                    <a:pt x="3189518" y="260159"/>
                  </a:lnTo>
                  <a:lnTo>
                    <a:pt x="3326048" y="325143"/>
                  </a:lnTo>
                  <a:cubicBezTo>
                    <a:pt x="3370687" y="348464"/>
                    <a:pt x="3414908" y="372485"/>
                    <a:pt x="3459166" y="395936"/>
                  </a:cubicBezTo>
                  <a:cubicBezTo>
                    <a:pt x="3502947" y="420302"/>
                    <a:pt x="3545491" y="447118"/>
                    <a:pt x="3588578" y="472343"/>
                  </a:cubicBezTo>
                  <a:cubicBezTo>
                    <a:pt x="3610346" y="484551"/>
                    <a:pt x="3630797" y="499072"/>
                    <a:pt x="3651864" y="512600"/>
                  </a:cubicBezTo>
                  <a:lnTo>
                    <a:pt x="3714514" y="553499"/>
                  </a:lnTo>
                  <a:cubicBezTo>
                    <a:pt x="3880005" y="664844"/>
                    <a:pt x="4036083" y="788388"/>
                    <a:pt x="4181221" y="922912"/>
                  </a:cubicBezTo>
                  <a:cubicBezTo>
                    <a:pt x="4326221" y="1057515"/>
                    <a:pt x="4461955" y="1202038"/>
                    <a:pt x="4582963" y="1358264"/>
                  </a:cubicBezTo>
                  <a:cubicBezTo>
                    <a:pt x="4614206" y="1396543"/>
                    <a:pt x="4642091" y="1437400"/>
                    <a:pt x="4670721" y="1477644"/>
                  </a:cubicBezTo>
                  <a:cubicBezTo>
                    <a:pt x="4700172" y="1517414"/>
                    <a:pt x="4725864" y="1559538"/>
                    <a:pt x="4752378" y="1601187"/>
                  </a:cubicBezTo>
                  <a:lnTo>
                    <a:pt x="4772168" y="1632456"/>
                  </a:lnTo>
                  <a:lnTo>
                    <a:pt x="4782117" y="1648104"/>
                  </a:lnTo>
                  <a:lnTo>
                    <a:pt x="4791381" y="1664150"/>
                  </a:lnTo>
                  <a:lnTo>
                    <a:pt x="4828190" y="1728379"/>
                  </a:lnTo>
                  <a:cubicBezTo>
                    <a:pt x="4840266" y="1749930"/>
                    <a:pt x="4853470" y="1770740"/>
                    <a:pt x="4864832" y="1792796"/>
                  </a:cubicBezTo>
                  <a:lnTo>
                    <a:pt x="4899201" y="1858342"/>
                  </a:lnTo>
                  <a:cubicBezTo>
                    <a:pt x="4910484" y="1880260"/>
                    <a:pt x="4922532" y="1901920"/>
                    <a:pt x="4933266" y="1924155"/>
                  </a:cubicBezTo>
                  <a:lnTo>
                    <a:pt x="4964403" y="1991384"/>
                  </a:lnTo>
                  <a:cubicBezTo>
                    <a:pt x="4974618" y="2013829"/>
                    <a:pt x="4985323" y="2036171"/>
                    <a:pt x="4995019" y="2058823"/>
                  </a:cubicBezTo>
                  <a:lnTo>
                    <a:pt x="5021999" y="2127723"/>
                  </a:lnTo>
                  <a:lnTo>
                    <a:pt x="5048321" y="2196908"/>
                  </a:lnTo>
                  <a:lnTo>
                    <a:pt x="5070546" y="2267547"/>
                  </a:lnTo>
                  <a:cubicBezTo>
                    <a:pt x="5078054" y="2291004"/>
                    <a:pt x="5085044" y="2314670"/>
                    <a:pt x="5092171" y="2338256"/>
                  </a:cubicBezTo>
                  <a:cubicBezTo>
                    <a:pt x="5098670" y="2362023"/>
                    <a:pt x="5104296" y="2386019"/>
                    <a:pt x="5110305" y="2409886"/>
                  </a:cubicBezTo>
                  <a:cubicBezTo>
                    <a:pt x="5158097" y="2600976"/>
                    <a:pt x="5182068" y="2797044"/>
                    <a:pt x="5186393" y="2992022"/>
                  </a:cubicBezTo>
                  <a:cubicBezTo>
                    <a:pt x="5191013" y="3187195"/>
                    <a:pt x="5175397" y="3380886"/>
                    <a:pt x="5149045" y="3571816"/>
                  </a:cubicBezTo>
                  <a:cubicBezTo>
                    <a:pt x="5141154" y="3619431"/>
                    <a:pt x="5133539" y="3666889"/>
                    <a:pt x="5126572" y="3714520"/>
                  </a:cubicBezTo>
                  <a:cubicBezTo>
                    <a:pt x="5117276" y="3761759"/>
                    <a:pt x="5107793" y="3808831"/>
                    <a:pt x="5099067" y="3856108"/>
                  </a:cubicBezTo>
                  <a:lnTo>
                    <a:pt x="5095699" y="3873868"/>
                  </a:lnTo>
                  <a:lnTo>
                    <a:pt x="5091573" y="3891426"/>
                  </a:lnTo>
                  <a:lnTo>
                    <a:pt x="5083324" y="3926541"/>
                  </a:lnTo>
                  <a:lnTo>
                    <a:pt x="5067256" y="3996889"/>
                  </a:lnTo>
                  <a:cubicBezTo>
                    <a:pt x="5064451" y="4008657"/>
                    <a:pt x="5062244" y="4020353"/>
                    <a:pt x="5059194" y="4032171"/>
                  </a:cubicBezTo>
                  <a:lnTo>
                    <a:pt x="5049522" y="4067833"/>
                  </a:lnTo>
                  <a:lnTo>
                    <a:pt x="5040067" y="4103553"/>
                  </a:lnTo>
                  <a:cubicBezTo>
                    <a:pt x="5036554" y="4115363"/>
                    <a:pt x="5032689" y="4127194"/>
                    <a:pt x="5028960" y="4138946"/>
                  </a:cubicBezTo>
                  <a:cubicBezTo>
                    <a:pt x="4999693" y="4233462"/>
                    <a:pt x="4962869" y="4326764"/>
                    <a:pt x="4917351" y="4417041"/>
                  </a:cubicBezTo>
                  <a:cubicBezTo>
                    <a:pt x="4871860" y="4507209"/>
                    <a:pt x="4817597" y="4594215"/>
                    <a:pt x="4756163" y="4676402"/>
                  </a:cubicBezTo>
                  <a:cubicBezTo>
                    <a:pt x="4632803" y="4840875"/>
                    <a:pt x="4480597" y="4982783"/>
                    <a:pt x="4322493" y="5105604"/>
                  </a:cubicBezTo>
                  <a:cubicBezTo>
                    <a:pt x="4163928" y="5228420"/>
                    <a:pt x="3999564" y="5332640"/>
                    <a:pt x="3840510" y="5429590"/>
                  </a:cubicBezTo>
                  <a:cubicBezTo>
                    <a:pt x="3760954" y="5478172"/>
                    <a:pt x="3682353" y="5524924"/>
                    <a:pt x="3606447" y="5572862"/>
                  </a:cubicBezTo>
                  <a:lnTo>
                    <a:pt x="3488814" y="5647178"/>
                  </a:lnTo>
                  <a:cubicBezTo>
                    <a:pt x="3448270" y="5672597"/>
                    <a:pt x="3407323" y="5697792"/>
                    <a:pt x="3365864" y="5722735"/>
                  </a:cubicBezTo>
                  <a:cubicBezTo>
                    <a:pt x="3200163" y="5822424"/>
                    <a:pt x="3026125" y="5917328"/>
                    <a:pt x="2839486" y="5999120"/>
                  </a:cubicBezTo>
                  <a:cubicBezTo>
                    <a:pt x="2653201" y="6080891"/>
                    <a:pt x="2453560" y="6149344"/>
                    <a:pt x="2242423" y="6192346"/>
                  </a:cubicBezTo>
                  <a:cubicBezTo>
                    <a:pt x="2031719" y="6235463"/>
                    <a:pt x="1808952" y="6251353"/>
                    <a:pt x="1589380" y="6230657"/>
                  </a:cubicBezTo>
                  <a:lnTo>
                    <a:pt x="1548244" y="6226706"/>
                  </a:lnTo>
                  <a:cubicBezTo>
                    <a:pt x="1534528" y="6225117"/>
                    <a:pt x="1520898" y="6223203"/>
                    <a:pt x="1507348" y="6221428"/>
                  </a:cubicBezTo>
                  <a:lnTo>
                    <a:pt x="1466401" y="6215904"/>
                  </a:lnTo>
                  <a:cubicBezTo>
                    <a:pt x="1452772" y="6213991"/>
                    <a:pt x="1439316" y="6211428"/>
                    <a:pt x="1425773" y="6209191"/>
                  </a:cubicBezTo>
                  <a:cubicBezTo>
                    <a:pt x="1398775" y="6204391"/>
                    <a:pt x="1371610" y="6199779"/>
                    <a:pt x="1344960" y="6193681"/>
                  </a:cubicBezTo>
                  <a:cubicBezTo>
                    <a:pt x="1318251" y="6187799"/>
                    <a:pt x="1291260" y="6182538"/>
                    <a:pt x="1265007" y="6175388"/>
                  </a:cubicBezTo>
                  <a:lnTo>
                    <a:pt x="1225415" y="6165243"/>
                  </a:lnTo>
                  <a:cubicBezTo>
                    <a:pt x="1212163" y="6161924"/>
                    <a:pt x="1198939" y="6158496"/>
                    <a:pt x="1186567" y="6154486"/>
                  </a:cubicBezTo>
                  <a:lnTo>
                    <a:pt x="1111158" y="6130918"/>
                  </a:lnTo>
                  <a:lnTo>
                    <a:pt x="1035915" y="6107163"/>
                  </a:lnTo>
                  <a:cubicBezTo>
                    <a:pt x="1010846" y="6099055"/>
                    <a:pt x="986357" y="6088784"/>
                    <a:pt x="961579" y="6079594"/>
                  </a:cubicBezTo>
                  <a:cubicBezTo>
                    <a:pt x="763709" y="6005594"/>
                    <a:pt x="572401" y="5909703"/>
                    <a:pt x="395297" y="5792812"/>
                  </a:cubicBezTo>
                  <a:lnTo>
                    <a:pt x="265239" y="5701511"/>
                  </a:lnTo>
                  <a:cubicBezTo>
                    <a:pt x="254227" y="5694155"/>
                    <a:pt x="244103" y="5685646"/>
                    <a:pt x="233756" y="5677542"/>
                  </a:cubicBezTo>
                  <a:lnTo>
                    <a:pt x="202800" y="5652902"/>
                  </a:lnTo>
                  <a:lnTo>
                    <a:pt x="140918" y="5603515"/>
                  </a:lnTo>
                  <a:cubicBezTo>
                    <a:pt x="130598" y="5595302"/>
                    <a:pt x="120280" y="5587089"/>
                    <a:pt x="110625" y="5578127"/>
                  </a:cubicBezTo>
                  <a:cubicBezTo>
                    <a:pt x="105647" y="5573779"/>
                    <a:pt x="100444" y="5569834"/>
                    <a:pt x="95631" y="5565299"/>
                  </a:cubicBezTo>
                  <a:cubicBezTo>
                    <a:pt x="90955" y="5560684"/>
                    <a:pt x="86505" y="5555666"/>
                    <a:pt x="81966" y="5550973"/>
                  </a:cubicBezTo>
                  <a:lnTo>
                    <a:pt x="27991" y="5493272"/>
                  </a:lnTo>
                  <a:cubicBezTo>
                    <a:pt x="19109" y="5483589"/>
                    <a:pt x="9758" y="5474359"/>
                    <a:pt x="1454" y="5464252"/>
                  </a:cubicBezTo>
                  <a:lnTo>
                    <a:pt x="0" y="5462518"/>
                  </a:lnTo>
                  <a:lnTo>
                    <a:pt x="0" y="4720187"/>
                  </a:lnTo>
                  <a:lnTo>
                    <a:pt x="109684" y="4836724"/>
                  </a:lnTo>
                  <a:cubicBezTo>
                    <a:pt x="173316" y="4897375"/>
                    <a:pt x="239447" y="4954160"/>
                    <a:pt x="306959" y="5007200"/>
                  </a:cubicBezTo>
                  <a:lnTo>
                    <a:pt x="358101" y="5046057"/>
                  </a:lnTo>
                  <a:lnTo>
                    <a:pt x="383328" y="5065684"/>
                  </a:lnTo>
                  <a:cubicBezTo>
                    <a:pt x="391637" y="5072316"/>
                    <a:pt x="400805" y="5077902"/>
                    <a:pt x="409503" y="5083942"/>
                  </a:cubicBezTo>
                  <a:lnTo>
                    <a:pt x="461889" y="5119888"/>
                  </a:lnTo>
                  <a:cubicBezTo>
                    <a:pt x="466184" y="5122893"/>
                    <a:pt x="470616" y="5125820"/>
                    <a:pt x="474883" y="5128933"/>
                  </a:cubicBezTo>
                  <a:cubicBezTo>
                    <a:pt x="478982" y="5132235"/>
                    <a:pt x="482476" y="5136069"/>
                    <a:pt x="486410" y="5139557"/>
                  </a:cubicBezTo>
                  <a:cubicBezTo>
                    <a:pt x="494140" y="5146613"/>
                    <a:pt x="502565" y="5152812"/>
                    <a:pt x="510852" y="5159089"/>
                  </a:cubicBezTo>
                  <a:lnTo>
                    <a:pt x="560653" y="5196893"/>
                  </a:lnTo>
                  <a:lnTo>
                    <a:pt x="585485" y="5215834"/>
                  </a:lnTo>
                  <a:cubicBezTo>
                    <a:pt x="593773" y="5222111"/>
                    <a:pt x="601864" y="5228685"/>
                    <a:pt x="610707" y="5234185"/>
                  </a:cubicBezTo>
                  <a:lnTo>
                    <a:pt x="714768" y="5303103"/>
                  </a:lnTo>
                  <a:cubicBezTo>
                    <a:pt x="856162" y="5390603"/>
                    <a:pt x="1008099" y="5459947"/>
                    <a:pt x="1166634" y="5513322"/>
                  </a:cubicBezTo>
                  <a:cubicBezTo>
                    <a:pt x="1186540" y="5519932"/>
                    <a:pt x="1205774" y="5527751"/>
                    <a:pt x="1225991" y="5533632"/>
                  </a:cubicBezTo>
                  <a:lnTo>
                    <a:pt x="1286680" y="5550705"/>
                  </a:lnTo>
                  <a:lnTo>
                    <a:pt x="1347310" y="5567995"/>
                  </a:lnTo>
                  <a:cubicBezTo>
                    <a:pt x="1357469" y="5571180"/>
                    <a:pt x="1367261" y="5573572"/>
                    <a:pt x="1377002" y="5575719"/>
                  </a:cubicBezTo>
                  <a:lnTo>
                    <a:pt x="1406328" y="5582649"/>
                  </a:lnTo>
                  <a:cubicBezTo>
                    <a:pt x="1425825" y="5587757"/>
                    <a:pt x="1445490" y="5590939"/>
                    <a:pt x="1465060" y="5594909"/>
                  </a:cubicBezTo>
                  <a:cubicBezTo>
                    <a:pt x="1484652" y="5599231"/>
                    <a:pt x="1504324" y="5601952"/>
                    <a:pt x="1523881" y="5605105"/>
                  </a:cubicBezTo>
                  <a:cubicBezTo>
                    <a:pt x="1533660" y="5606682"/>
                    <a:pt x="1543460" y="5608613"/>
                    <a:pt x="1553325" y="5609865"/>
                  </a:cubicBezTo>
                  <a:lnTo>
                    <a:pt x="1582813" y="5613593"/>
                  </a:lnTo>
                  <a:lnTo>
                    <a:pt x="1612301" y="5617321"/>
                  </a:lnTo>
                  <a:lnTo>
                    <a:pt x="1641863" y="5619910"/>
                  </a:lnTo>
                  <a:cubicBezTo>
                    <a:pt x="1799348" y="5633940"/>
                    <a:pt x="1957913" y="5625770"/>
                    <a:pt x="2117508" y="5595156"/>
                  </a:cubicBezTo>
                  <a:cubicBezTo>
                    <a:pt x="2277124" y="5564895"/>
                    <a:pt x="2437004" y="5512449"/>
                    <a:pt x="2597368" y="5447381"/>
                  </a:cubicBezTo>
                  <a:cubicBezTo>
                    <a:pt x="2757791" y="5382096"/>
                    <a:pt x="2918855" y="5304464"/>
                    <a:pt x="3082968" y="5223245"/>
                  </a:cubicBezTo>
                  <a:lnTo>
                    <a:pt x="3334855" y="5097383"/>
                  </a:lnTo>
                  <a:cubicBezTo>
                    <a:pt x="3423528" y="5054142"/>
                    <a:pt x="3511773" y="5013798"/>
                    <a:pt x="3599509" y="4976217"/>
                  </a:cubicBezTo>
                  <a:cubicBezTo>
                    <a:pt x="3774960" y="4900701"/>
                    <a:pt x="3948276" y="4837481"/>
                    <a:pt x="4112002" y="4766359"/>
                  </a:cubicBezTo>
                  <a:cubicBezTo>
                    <a:pt x="4193972" y="4730827"/>
                    <a:pt x="4273429" y="4692997"/>
                    <a:pt x="4348983" y="4649833"/>
                  </a:cubicBezTo>
                  <a:cubicBezTo>
                    <a:pt x="4424508" y="4606778"/>
                    <a:pt x="4496050" y="4558250"/>
                    <a:pt x="4560505" y="4501564"/>
                  </a:cubicBezTo>
                  <a:cubicBezTo>
                    <a:pt x="4625198" y="4445289"/>
                    <a:pt x="4682991" y="4381021"/>
                    <a:pt x="4731963" y="4309870"/>
                  </a:cubicBezTo>
                  <a:cubicBezTo>
                    <a:pt x="4781043" y="4238747"/>
                    <a:pt x="4821275" y="4160848"/>
                    <a:pt x="4852344" y="4078640"/>
                  </a:cubicBezTo>
                  <a:lnTo>
                    <a:pt x="4863972" y="4047790"/>
                  </a:lnTo>
                  <a:lnTo>
                    <a:pt x="4874144" y="4016320"/>
                  </a:lnTo>
                  <a:lnTo>
                    <a:pt x="4884127" y="3984682"/>
                  </a:lnTo>
                  <a:cubicBezTo>
                    <a:pt x="4887242" y="3973925"/>
                    <a:pt x="4889981" y="3962835"/>
                    <a:pt x="4892800" y="3951883"/>
                  </a:cubicBezTo>
                  <a:lnTo>
                    <a:pt x="4909526" y="3886001"/>
                  </a:lnTo>
                  <a:lnTo>
                    <a:pt x="4917687" y="3852948"/>
                  </a:lnTo>
                  <a:lnTo>
                    <a:pt x="4921768" y="3836422"/>
                  </a:lnTo>
                  <a:lnTo>
                    <a:pt x="4924845" y="3819742"/>
                  </a:lnTo>
                  <a:cubicBezTo>
                    <a:pt x="4933092" y="3775120"/>
                    <a:pt x="4941231" y="3730469"/>
                    <a:pt x="4948230" y="3685744"/>
                  </a:cubicBezTo>
                  <a:cubicBezTo>
                    <a:pt x="4953579" y="3640694"/>
                    <a:pt x="4958249" y="3595577"/>
                    <a:pt x="4962782" y="3550540"/>
                  </a:cubicBezTo>
                  <a:cubicBezTo>
                    <a:pt x="4976580" y="3369692"/>
                    <a:pt x="4965812" y="3187942"/>
                    <a:pt x="4939468" y="3010249"/>
                  </a:cubicBezTo>
                  <a:cubicBezTo>
                    <a:pt x="4912965" y="2832281"/>
                    <a:pt x="4870237" y="2658196"/>
                    <a:pt x="4816901" y="2488224"/>
                  </a:cubicBezTo>
                  <a:cubicBezTo>
                    <a:pt x="4810197" y="2466954"/>
                    <a:pt x="4803984" y="2445582"/>
                    <a:pt x="4797005" y="2424470"/>
                  </a:cubicBezTo>
                  <a:cubicBezTo>
                    <a:pt x="4789399" y="2403537"/>
                    <a:pt x="4781686" y="2382574"/>
                    <a:pt x="4774433" y="2361620"/>
                  </a:cubicBezTo>
                  <a:lnTo>
                    <a:pt x="4752459" y="2298700"/>
                  </a:lnTo>
                  <a:lnTo>
                    <a:pt x="4728083" y="2236526"/>
                  </a:lnTo>
                  <a:cubicBezTo>
                    <a:pt x="4719957" y="2215802"/>
                    <a:pt x="4712352" y="2194869"/>
                    <a:pt x="4704471" y="2174095"/>
                  </a:cubicBezTo>
                  <a:lnTo>
                    <a:pt x="4678399" y="2112626"/>
                  </a:lnTo>
                  <a:lnTo>
                    <a:pt x="4652601" y="2050999"/>
                  </a:lnTo>
                  <a:cubicBezTo>
                    <a:pt x="4643711" y="2030533"/>
                    <a:pt x="4633616" y="2010672"/>
                    <a:pt x="4624205" y="1990415"/>
                  </a:cubicBezTo>
                  <a:lnTo>
                    <a:pt x="4595398" y="1930069"/>
                  </a:lnTo>
                  <a:cubicBezTo>
                    <a:pt x="4585714" y="1909969"/>
                    <a:pt x="4574413" y="1890713"/>
                    <a:pt x="4563827" y="1870952"/>
                  </a:cubicBezTo>
                  <a:lnTo>
                    <a:pt x="4531433" y="1812311"/>
                  </a:lnTo>
                  <a:lnTo>
                    <a:pt x="4523315" y="1797616"/>
                  </a:lnTo>
                  <a:lnTo>
                    <a:pt x="4514482" y="1783425"/>
                  </a:lnTo>
                  <a:lnTo>
                    <a:pt x="4496845" y="1754936"/>
                  </a:lnTo>
                  <a:lnTo>
                    <a:pt x="4461463" y="1697929"/>
                  </a:lnTo>
                  <a:lnTo>
                    <a:pt x="4452660" y="1683629"/>
                  </a:lnTo>
                  <a:lnTo>
                    <a:pt x="4443141" y="1669834"/>
                  </a:lnTo>
                  <a:lnTo>
                    <a:pt x="4424241" y="1642166"/>
                  </a:lnTo>
                  <a:cubicBezTo>
                    <a:pt x="4399005" y="1605265"/>
                    <a:pt x="4374512" y="1567751"/>
                    <a:pt x="4346886" y="1532412"/>
                  </a:cubicBezTo>
                  <a:cubicBezTo>
                    <a:pt x="4240477" y="1388328"/>
                    <a:pt x="4120362" y="1253437"/>
                    <a:pt x="3985497" y="1134649"/>
                  </a:cubicBezTo>
                  <a:cubicBezTo>
                    <a:pt x="3850799" y="1015675"/>
                    <a:pt x="3702920" y="911715"/>
                    <a:pt x="3545665" y="825877"/>
                  </a:cubicBezTo>
                  <a:lnTo>
                    <a:pt x="3486190" y="794756"/>
                  </a:lnTo>
                  <a:cubicBezTo>
                    <a:pt x="3466181" y="784640"/>
                    <a:pt x="3446893" y="773560"/>
                    <a:pt x="3426182" y="764765"/>
                  </a:cubicBezTo>
                  <a:lnTo>
                    <a:pt x="3365044" y="737255"/>
                  </a:lnTo>
                  <a:lnTo>
                    <a:pt x="3334529" y="723514"/>
                  </a:lnTo>
                  <a:cubicBezTo>
                    <a:pt x="3324394" y="718943"/>
                    <a:pt x="3314287" y="714265"/>
                    <a:pt x="3303733" y="710395"/>
                  </a:cubicBezTo>
                  <a:cubicBezTo>
                    <a:pt x="3262013" y="694346"/>
                    <a:pt x="3220711" y="677599"/>
                    <a:pt x="3179033" y="662259"/>
                  </a:cubicBezTo>
                  <a:lnTo>
                    <a:pt x="3052408" y="620447"/>
                  </a:lnTo>
                  <a:lnTo>
                    <a:pt x="2924325" y="584505"/>
                  </a:lnTo>
                  <a:cubicBezTo>
                    <a:pt x="2903106" y="578471"/>
                    <a:pt x="2881119" y="574434"/>
                    <a:pt x="2859667" y="569266"/>
                  </a:cubicBezTo>
                  <a:lnTo>
                    <a:pt x="2795226" y="554085"/>
                  </a:lnTo>
                  <a:cubicBezTo>
                    <a:pt x="2774078" y="548652"/>
                    <a:pt x="2751709" y="544744"/>
                    <a:pt x="2729702" y="540354"/>
                  </a:cubicBezTo>
                  <a:lnTo>
                    <a:pt x="2663758" y="527322"/>
                  </a:lnTo>
                  <a:lnTo>
                    <a:pt x="2630927" y="520495"/>
                  </a:lnTo>
                  <a:lnTo>
                    <a:pt x="2597965" y="515024"/>
                  </a:lnTo>
                  <a:cubicBezTo>
                    <a:pt x="2575970" y="511449"/>
                    <a:pt x="2554112" y="507795"/>
                    <a:pt x="2532205" y="503895"/>
                  </a:cubicBezTo>
                  <a:cubicBezTo>
                    <a:pt x="2357016" y="475037"/>
                    <a:pt x="2182954" y="456682"/>
                    <a:pt x="2010064" y="452552"/>
                  </a:cubicBezTo>
                  <a:cubicBezTo>
                    <a:pt x="1837255" y="448558"/>
                    <a:pt x="1665388" y="457916"/>
                    <a:pt x="1494552" y="485055"/>
                  </a:cubicBezTo>
                  <a:cubicBezTo>
                    <a:pt x="1452133" y="492816"/>
                    <a:pt x="1409569" y="501117"/>
                    <a:pt x="1366896" y="509389"/>
                  </a:cubicBezTo>
                  <a:cubicBezTo>
                    <a:pt x="1324862" y="520035"/>
                    <a:pt x="1282333" y="529505"/>
                    <a:pt x="1240175" y="541045"/>
                  </a:cubicBezTo>
                  <a:lnTo>
                    <a:pt x="1177438" y="560170"/>
                  </a:lnTo>
                  <a:lnTo>
                    <a:pt x="1145987" y="569826"/>
                  </a:lnTo>
                  <a:lnTo>
                    <a:pt x="1130315" y="574669"/>
                  </a:lnTo>
                  <a:lnTo>
                    <a:pt x="1114873" y="580384"/>
                  </a:lnTo>
                  <a:lnTo>
                    <a:pt x="1052839" y="602943"/>
                  </a:lnTo>
                  <a:cubicBezTo>
                    <a:pt x="1032151" y="610499"/>
                    <a:pt x="1011255" y="617535"/>
                    <a:pt x="991135" y="626866"/>
                  </a:cubicBezTo>
                  <a:lnTo>
                    <a:pt x="930179" y="653191"/>
                  </a:lnTo>
                  <a:cubicBezTo>
                    <a:pt x="909850" y="662002"/>
                    <a:pt x="889443" y="670676"/>
                    <a:pt x="869768" y="680937"/>
                  </a:cubicBezTo>
                  <a:lnTo>
                    <a:pt x="810085" y="710734"/>
                  </a:lnTo>
                  <a:cubicBezTo>
                    <a:pt x="790331" y="720859"/>
                    <a:pt x="770124" y="730514"/>
                    <a:pt x="751220" y="741794"/>
                  </a:cubicBezTo>
                  <a:cubicBezTo>
                    <a:pt x="673929" y="784955"/>
                    <a:pt x="598827" y="830326"/>
                    <a:pt x="532669" y="881688"/>
                  </a:cubicBezTo>
                  <a:cubicBezTo>
                    <a:pt x="464226" y="931625"/>
                    <a:pt x="406969" y="988270"/>
                    <a:pt x="354185" y="1050286"/>
                  </a:cubicBezTo>
                  <a:lnTo>
                    <a:pt x="315980" y="1098125"/>
                  </a:lnTo>
                  <a:lnTo>
                    <a:pt x="280345" y="1149782"/>
                  </a:lnTo>
                  <a:cubicBezTo>
                    <a:pt x="268144" y="1166335"/>
                    <a:pt x="257438" y="1185955"/>
                    <a:pt x="245890" y="1203959"/>
                  </a:cubicBezTo>
                  <a:cubicBezTo>
                    <a:pt x="234552" y="1222481"/>
                    <a:pt x="223171" y="1240298"/>
                    <a:pt x="212162" y="1260184"/>
                  </a:cubicBezTo>
                  <a:cubicBezTo>
                    <a:pt x="168299" y="1337574"/>
                    <a:pt x="125055" y="1419360"/>
                    <a:pt x="80716" y="1502476"/>
                  </a:cubicBezTo>
                  <a:lnTo>
                    <a:pt x="0" y="1648841"/>
                  </a:lnTo>
                  <a:lnTo>
                    <a:pt x="0" y="954863"/>
                  </a:lnTo>
                  <a:lnTo>
                    <a:pt x="43491" y="895513"/>
                  </a:lnTo>
                  <a:cubicBezTo>
                    <a:pt x="59888" y="874984"/>
                    <a:pt x="77014" y="854766"/>
                    <a:pt x="93923" y="834489"/>
                  </a:cubicBezTo>
                  <a:cubicBezTo>
                    <a:pt x="163245" y="754880"/>
                    <a:pt x="240806" y="679565"/>
                    <a:pt x="323465" y="617671"/>
                  </a:cubicBezTo>
                  <a:cubicBezTo>
                    <a:pt x="405002" y="553042"/>
                    <a:pt x="490132" y="499230"/>
                    <a:pt x="574777" y="446794"/>
                  </a:cubicBezTo>
                  <a:cubicBezTo>
                    <a:pt x="595733" y="433050"/>
                    <a:pt x="617442" y="421248"/>
                    <a:pt x="638943" y="408925"/>
                  </a:cubicBezTo>
                  <a:lnTo>
                    <a:pt x="703505" y="371742"/>
                  </a:lnTo>
                  <a:cubicBezTo>
                    <a:pt x="724798" y="358900"/>
                    <a:pt x="747120" y="347842"/>
                    <a:pt x="769262" y="336154"/>
                  </a:cubicBezTo>
                  <a:lnTo>
                    <a:pt x="835552" y="301173"/>
                  </a:lnTo>
                  <a:cubicBezTo>
                    <a:pt x="857427" y="289183"/>
                    <a:pt x="880470" y="278896"/>
                    <a:pt x="902979" y="268004"/>
                  </a:cubicBezTo>
                  <a:lnTo>
                    <a:pt x="971127" y="235607"/>
                  </a:lnTo>
                  <a:lnTo>
                    <a:pt x="988238" y="227556"/>
                  </a:lnTo>
                  <a:lnTo>
                    <a:pt x="1005744" y="220191"/>
                  </a:lnTo>
                  <a:lnTo>
                    <a:pt x="1040729" y="205569"/>
                  </a:lnTo>
                  <a:lnTo>
                    <a:pt x="1110835" y="176248"/>
                  </a:lnTo>
                  <a:cubicBezTo>
                    <a:pt x="1157999" y="157703"/>
                    <a:pt x="1206322" y="141323"/>
                    <a:pt x="1254256" y="123796"/>
                  </a:cubicBezTo>
                  <a:cubicBezTo>
                    <a:pt x="1302938" y="108671"/>
                    <a:pt x="1352074" y="94017"/>
                    <a:pt x="1401310" y="79852"/>
                  </a:cubicBezTo>
                  <a:cubicBezTo>
                    <a:pt x="1599497" y="26774"/>
                    <a:pt x="1806373" y="-329"/>
                    <a:pt x="2011811" y="4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4" name="Freeform: Shape 23"/>
            <p:cNvSpPr/>
            <p:nvPr/>
          </p:nvSpPr>
          <p:spPr>
            <a:xfrm>
              <a:off x="-19220" y="297400"/>
              <a:ext cx="5215811" cy="6107388"/>
            </a:xfrm>
            <a:custGeom>
              <a:avLst/>
              <a:gdLst>
                <a:gd name="connsiteX0" fmla="*/ 1869139 w 5215811"/>
                <a:gd name="connsiteY0" fmla="*/ 9 h 6107388"/>
                <a:gd name="connsiteX1" fmla="*/ 2791149 w 5215811"/>
                <a:gd name="connsiteY1" fmla="*/ 130229 h 6107388"/>
                <a:gd name="connsiteX2" fmla="*/ 4760307 w 5215811"/>
                <a:gd name="connsiteY2" fmla="*/ 1608408 h 6107388"/>
                <a:gd name="connsiteX3" fmla="*/ 5108574 w 5215811"/>
                <a:gd name="connsiteY3" fmla="*/ 4050383 h 6107388"/>
                <a:gd name="connsiteX4" fmla="*/ 3434916 w 5215811"/>
                <a:gd name="connsiteY4" fmla="*/ 5503134 h 6107388"/>
                <a:gd name="connsiteX5" fmla="*/ 1137841 w 5215811"/>
                <a:gd name="connsiteY5" fmla="*/ 6033968 h 6107388"/>
                <a:gd name="connsiteX6" fmla="*/ 217555 w 5215811"/>
                <a:gd name="connsiteY6" fmla="*/ 5598945 h 6107388"/>
                <a:gd name="connsiteX7" fmla="*/ 0 w 5215811"/>
                <a:gd name="connsiteY7" fmla="*/ 5419622 h 6107388"/>
                <a:gd name="connsiteX8" fmla="*/ 0 w 5215811"/>
                <a:gd name="connsiteY8" fmla="*/ 4571683 h 6107388"/>
                <a:gd name="connsiteX9" fmla="*/ 18056 w 5215811"/>
                <a:gd name="connsiteY9" fmla="*/ 4599282 h 6107388"/>
                <a:gd name="connsiteX10" fmla="*/ 358324 w 5215811"/>
                <a:gd name="connsiteY10" fmla="*/ 4988154 h 6107388"/>
                <a:gd name="connsiteX11" fmla="*/ 1282741 w 5215811"/>
                <a:gd name="connsiteY11" fmla="*/ 5493193 h 6107388"/>
                <a:gd name="connsiteX12" fmla="*/ 2172794 w 5215811"/>
                <a:gd name="connsiteY12" fmla="*/ 5470630 h 6107388"/>
                <a:gd name="connsiteX13" fmla="*/ 3146893 w 5215811"/>
                <a:gd name="connsiteY13" fmla="*/ 5016296 h 6107388"/>
                <a:gd name="connsiteX14" fmla="*/ 3574114 w 5215811"/>
                <a:gd name="connsiteY14" fmla="*/ 4791124 h 6107388"/>
                <a:gd name="connsiteX15" fmla="*/ 4244948 w 5215811"/>
                <a:gd name="connsiteY15" fmla="*/ 4392664 h 6107388"/>
                <a:gd name="connsiteX16" fmla="*/ 4556385 w 5215811"/>
                <a:gd name="connsiteY16" fmla="*/ 3902656 h 6107388"/>
                <a:gd name="connsiteX17" fmla="*/ 4616354 w 5215811"/>
                <a:gd name="connsiteY17" fmla="*/ 2851680 h 6107388"/>
                <a:gd name="connsiteX18" fmla="*/ 4269266 w 5215811"/>
                <a:gd name="connsiteY18" fmla="*/ 1889625 h 6107388"/>
                <a:gd name="connsiteX19" fmla="*/ 2645976 w 5215811"/>
                <a:gd name="connsiteY19" fmla="*/ 671162 h 6107388"/>
                <a:gd name="connsiteX20" fmla="*/ 1648930 w 5215811"/>
                <a:gd name="connsiteY20" fmla="*/ 573017 h 6107388"/>
                <a:gd name="connsiteX21" fmla="*/ 771768 w 5215811"/>
                <a:gd name="connsiteY21" fmla="*/ 865882 h 6107388"/>
                <a:gd name="connsiteX22" fmla="*/ 433617 w 5215811"/>
                <a:gd name="connsiteY22" fmla="*/ 1119441 h 6107388"/>
                <a:gd name="connsiteX23" fmla="*/ 200571 w 5215811"/>
                <a:gd name="connsiteY23" fmla="*/ 1486480 h 6107388"/>
                <a:gd name="connsiteX24" fmla="*/ 47077 w 5215811"/>
                <a:gd name="connsiteY24" fmla="*/ 1753604 h 6107388"/>
                <a:gd name="connsiteX25" fmla="*/ 0 w 5215811"/>
                <a:gd name="connsiteY25" fmla="*/ 1831655 h 6107388"/>
                <a:gd name="connsiteX26" fmla="*/ 0 w 5215811"/>
                <a:gd name="connsiteY26" fmla="*/ 751112 h 6107388"/>
                <a:gd name="connsiteX27" fmla="*/ 6994 w 5215811"/>
                <a:gd name="connsiteY27" fmla="*/ 742614 h 6107388"/>
                <a:gd name="connsiteX28" fmla="*/ 484047 w 5215811"/>
                <a:gd name="connsiteY28" fmla="*/ 378777 h 6107388"/>
                <a:gd name="connsiteX29" fmla="*/ 1869139 w 5215811"/>
                <a:gd name="connsiteY29" fmla="*/ 9 h 61073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5215811" h="6107388">
                  <a:moveTo>
                    <a:pt x="1869139" y="9"/>
                  </a:moveTo>
                  <a:cubicBezTo>
                    <a:pt x="2160924" y="-706"/>
                    <a:pt x="2465752" y="43039"/>
                    <a:pt x="2791149" y="130229"/>
                  </a:cubicBezTo>
                  <a:cubicBezTo>
                    <a:pt x="3651198" y="360678"/>
                    <a:pt x="4339884" y="907924"/>
                    <a:pt x="4760307" y="1608408"/>
                  </a:cubicBezTo>
                  <a:cubicBezTo>
                    <a:pt x="5188180" y="2321320"/>
                    <a:pt x="5338357" y="3192822"/>
                    <a:pt x="5108574" y="4050383"/>
                  </a:cubicBezTo>
                  <a:cubicBezTo>
                    <a:pt x="4880820" y="4900373"/>
                    <a:pt x="4152841" y="5098512"/>
                    <a:pt x="3434916" y="5503134"/>
                  </a:cubicBezTo>
                  <a:cubicBezTo>
                    <a:pt x="2717099" y="5907783"/>
                    <a:pt x="2005568" y="6266474"/>
                    <a:pt x="1137841" y="6033968"/>
                  </a:cubicBezTo>
                  <a:cubicBezTo>
                    <a:pt x="783079" y="5938910"/>
                    <a:pt x="479573" y="5790114"/>
                    <a:pt x="217555" y="5598945"/>
                  </a:cubicBezTo>
                  <a:lnTo>
                    <a:pt x="0" y="5419622"/>
                  </a:lnTo>
                  <a:lnTo>
                    <a:pt x="0" y="4571683"/>
                  </a:lnTo>
                  <a:lnTo>
                    <a:pt x="18056" y="4599282"/>
                  </a:lnTo>
                  <a:cubicBezTo>
                    <a:pt x="124071" y="4746782"/>
                    <a:pt x="237002" y="4875718"/>
                    <a:pt x="358324" y="4988154"/>
                  </a:cubicBezTo>
                  <a:cubicBezTo>
                    <a:pt x="621323" y="5231809"/>
                    <a:pt x="923667" y="5396979"/>
                    <a:pt x="1282741" y="5493193"/>
                  </a:cubicBezTo>
                  <a:cubicBezTo>
                    <a:pt x="1573894" y="5571207"/>
                    <a:pt x="1856732" y="5563878"/>
                    <a:pt x="2172794" y="5470630"/>
                  </a:cubicBezTo>
                  <a:cubicBezTo>
                    <a:pt x="2498985" y="5374183"/>
                    <a:pt x="2832844" y="5193315"/>
                    <a:pt x="3146893" y="5016296"/>
                  </a:cubicBezTo>
                  <a:cubicBezTo>
                    <a:pt x="3293538" y="4933641"/>
                    <a:pt x="3436182" y="4861160"/>
                    <a:pt x="3574114" y="4791124"/>
                  </a:cubicBezTo>
                  <a:cubicBezTo>
                    <a:pt x="3841238" y="4655550"/>
                    <a:pt x="4071901" y="4538375"/>
                    <a:pt x="4244948" y="4392664"/>
                  </a:cubicBezTo>
                  <a:cubicBezTo>
                    <a:pt x="4405844" y="4257259"/>
                    <a:pt x="4501845" y="4106204"/>
                    <a:pt x="4556385" y="3902656"/>
                  </a:cubicBezTo>
                  <a:cubicBezTo>
                    <a:pt x="4649063" y="3556776"/>
                    <a:pt x="4669271" y="3203187"/>
                    <a:pt x="4616354" y="2851680"/>
                  </a:cubicBezTo>
                  <a:cubicBezTo>
                    <a:pt x="4565198" y="2511774"/>
                    <a:pt x="4448474" y="2188147"/>
                    <a:pt x="4269266" y="1889625"/>
                  </a:cubicBezTo>
                  <a:cubicBezTo>
                    <a:pt x="3907781" y="1287586"/>
                    <a:pt x="3331245" y="854780"/>
                    <a:pt x="2645976" y="671162"/>
                  </a:cubicBezTo>
                  <a:cubicBezTo>
                    <a:pt x="2278249" y="572630"/>
                    <a:pt x="1952074" y="540526"/>
                    <a:pt x="1648930" y="573017"/>
                  </a:cubicBezTo>
                  <a:cubicBezTo>
                    <a:pt x="1351746" y="604901"/>
                    <a:pt x="1064785" y="700731"/>
                    <a:pt x="771768" y="865882"/>
                  </a:cubicBezTo>
                  <a:cubicBezTo>
                    <a:pt x="568061" y="980657"/>
                    <a:pt x="486465" y="1058486"/>
                    <a:pt x="433617" y="1119441"/>
                  </a:cubicBezTo>
                  <a:cubicBezTo>
                    <a:pt x="358307" y="1206256"/>
                    <a:pt x="292149" y="1323808"/>
                    <a:pt x="200571" y="1486480"/>
                  </a:cubicBezTo>
                  <a:cubicBezTo>
                    <a:pt x="156644" y="1564432"/>
                    <a:pt x="106654" y="1653214"/>
                    <a:pt x="47077" y="1753604"/>
                  </a:cubicBezTo>
                  <a:lnTo>
                    <a:pt x="0" y="1831655"/>
                  </a:lnTo>
                  <a:lnTo>
                    <a:pt x="0" y="751112"/>
                  </a:lnTo>
                  <a:lnTo>
                    <a:pt x="6994" y="742614"/>
                  </a:lnTo>
                  <a:cubicBezTo>
                    <a:pt x="117721" y="617683"/>
                    <a:pt x="259696" y="505222"/>
                    <a:pt x="484047" y="378777"/>
                  </a:cubicBezTo>
                  <a:cubicBezTo>
                    <a:pt x="932751" y="125890"/>
                    <a:pt x="1382831" y="1200"/>
                    <a:pt x="1869139" y="9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5" name="Freeform: Shape 24"/>
            <p:cNvSpPr/>
            <p:nvPr/>
          </p:nvSpPr>
          <p:spPr>
            <a:xfrm>
              <a:off x="-19221" y="319367"/>
              <a:ext cx="5217956" cy="6100079"/>
            </a:xfrm>
            <a:custGeom>
              <a:avLst/>
              <a:gdLst>
                <a:gd name="connsiteX0" fmla="*/ 1951393 w 5217956"/>
                <a:gd name="connsiteY0" fmla="*/ 82 h 6100079"/>
                <a:gd name="connsiteX1" fmla="*/ 2855177 w 5217956"/>
                <a:gd name="connsiteY1" fmla="*/ 125419 h 6100079"/>
                <a:gd name="connsiteX2" fmla="*/ 4779341 w 5217956"/>
                <a:gd name="connsiteY2" fmla="*/ 1591542 h 6100079"/>
                <a:gd name="connsiteX3" fmla="*/ 5108573 w 5217956"/>
                <a:gd name="connsiteY3" fmla="*/ 4028416 h 6100079"/>
                <a:gd name="connsiteX4" fmla="*/ 3459358 w 5217956"/>
                <a:gd name="connsiteY4" fmla="*/ 5487716 h 6100079"/>
                <a:gd name="connsiteX5" fmla="*/ 1203274 w 5217956"/>
                <a:gd name="connsiteY5" fmla="*/ 6029534 h 6100079"/>
                <a:gd name="connsiteX6" fmla="*/ 59920 w 5217956"/>
                <a:gd name="connsiteY6" fmla="*/ 5396467 h 6100079"/>
                <a:gd name="connsiteX7" fmla="*/ 0 w 5217956"/>
                <a:gd name="connsiteY7" fmla="*/ 5333382 h 6100079"/>
                <a:gd name="connsiteX8" fmla="*/ 0 w 5217956"/>
                <a:gd name="connsiteY8" fmla="*/ 4205833 h 6100079"/>
                <a:gd name="connsiteX9" fmla="*/ 58036 w 5217956"/>
                <a:gd name="connsiteY9" fmla="*/ 4310048 h 6100079"/>
                <a:gd name="connsiteX10" fmla="*/ 520779 w 5217956"/>
                <a:gd name="connsiteY10" fmla="*/ 4907591 h 6100079"/>
                <a:gd name="connsiteX11" fmla="*/ 1377154 w 5217956"/>
                <a:gd name="connsiteY11" fmla="*/ 5380604 h 6100079"/>
                <a:gd name="connsiteX12" fmla="*/ 3123340 w 5217956"/>
                <a:gd name="connsiteY12" fmla="*/ 4905715 h 6100079"/>
                <a:gd name="connsiteX13" fmla="*/ 3547863 w 5217956"/>
                <a:gd name="connsiteY13" fmla="*/ 4676342 h 6100079"/>
                <a:gd name="connsiteX14" fmla="*/ 4186753 w 5217956"/>
                <a:gd name="connsiteY14" fmla="*/ 4289376 h 6100079"/>
                <a:gd name="connsiteX15" fmla="*/ 4459565 w 5217956"/>
                <a:gd name="connsiteY15" fmla="*/ 3854399 h 6100079"/>
                <a:gd name="connsiteX16" fmla="*/ 4521015 w 5217956"/>
                <a:gd name="connsiteY16" fmla="*/ 2849377 h 6100079"/>
                <a:gd name="connsiteX17" fmla="*/ 4199723 w 5217956"/>
                <a:gd name="connsiteY17" fmla="*/ 1931213 h 6100079"/>
                <a:gd name="connsiteX18" fmla="*/ 2681217 w 5217956"/>
                <a:gd name="connsiteY18" fmla="*/ 774211 h 6100079"/>
                <a:gd name="connsiteX19" fmla="*/ 926547 w 5217956"/>
                <a:gd name="connsiteY19" fmla="*/ 967112 h 6100079"/>
                <a:gd name="connsiteX20" fmla="*/ 622677 w 5217956"/>
                <a:gd name="connsiteY20" fmla="*/ 1197863 h 6100079"/>
                <a:gd name="connsiteX21" fmla="*/ 404892 w 5217956"/>
                <a:gd name="connsiteY21" fmla="*/ 1547314 h 6100079"/>
                <a:gd name="connsiteX22" fmla="*/ 40135 w 5217956"/>
                <a:gd name="connsiteY22" fmla="*/ 2159090 h 6100079"/>
                <a:gd name="connsiteX23" fmla="*/ 0 w 5217956"/>
                <a:gd name="connsiteY23" fmla="*/ 2219367 h 6100079"/>
                <a:gd name="connsiteX24" fmla="*/ 0 w 5217956"/>
                <a:gd name="connsiteY24" fmla="*/ 915659 h 6100079"/>
                <a:gd name="connsiteX25" fmla="*/ 58609 w 5217956"/>
                <a:gd name="connsiteY25" fmla="*/ 828051 h 6100079"/>
                <a:gd name="connsiteX26" fmla="*/ 590688 w 5217956"/>
                <a:gd name="connsiteY26" fmla="*/ 385385 h 6100079"/>
                <a:gd name="connsiteX27" fmla="*/ 1951393 w 5217956"/>
                <a:gd name="connsiteY27" fmla="*/ 82 h 61000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5217956" h="6100079">
                  <a:moveTo>
                    <a:pt x="1951393" y="82"/>
                  </a:moveTo>
                  <a:cubicBezTo>
                    <a:pt x="2237631" y="-2119"/>
                    <a:pt x="2536431" y="40011"/>
                    <a:pt x="2855177" y="125419"/>
                  </a:cubicBezTo>
                  <a:cubicBezTo>
                    <a:pt x="3697704" y="351173"/>
                    <a:pt x="4370490" y="894159"/>
                    <a:pt x="4779341" y="1591542"/>
                  </a:cubicBezTo>
                  <a:cubicBezTo>
                    <a:pt x="5195534" y="2301324"/>
                    <a:pt x="5338356" y="3170855"/>
                    <a:pt x="5108573" y="4028416"/>
                  </a:cubicBezTo>
                  <a:cubicBezTo>
                    <a:pt x="4880819" y="4878406"/>
                    <a:pt x="4165603" y="5079965"/>
                    <a:pt x="3459358" y="5487716"/>
                  </a:cubicBezTo>
                  <a:cubicBezTo>
                    <a:pt x="2753114" y="5895466"/>
                    <a:pt x="2053264" y="6257288"/>
                    <a:pt x="1203274" y="6029534"/>
                  </a:cubicBezTo>
                  <a:cubicBezTo>
                    <a:pt x="739884" y="5905369"/>
                    <a:pt x="366399" y="5685345"/>
                    <a:pt x="59920" y="5396467"/>
                  </a:cubicBezTo>
                  <a:lnTo>
                    <a:pt x="0" y="5333382"/>
                  </a:lnTo>
                  <a:lnTo>
                    <a:pt x="0" y="4205833"/>
                  </a:lnTo>
                  <a:lnTo>
                    <a:pt x="58036" y="4310048"/>
                  </a:lnTo>
                  <a:cubicBezTo>
                    <a:pt x="197935" y="4550245"/>
                    <a:pt x="350594" y="4747142"/>
                    <a:pt x="520779" y="4907591"/>
                  </a:cubicBezTo>
                  <a:cubicBezTo>
                    <a:pt x="763600" y="5136565"/>
                    <a:pt x="1043821" y="5291288"/>
                    <a:pt x="1377154" y="5380604"/>
                  </a:cubicBezTo>
                  <a:cubicBezTo>
                    <a:pt x="1963029" y="5537589"/>
                    <a:pt x="2470519" y="5282804"/>
                    <a:pt x="3123340" y="4905715"/>
                  </a:cubicBezTo>
                  <a:cubicBezTo>
                    <a:pt x="3269800" y="4821157"/>
                    <a:pt x="3411134" y="4747512"/>
                    <a:pt x="3547863" y="4676342"/>
                  </a:cubicBezTo>
                  <a:cubicBezTo>
                    <a:pt x="3804497" y="4542710"/>
                    <a:pt x="4026085" y="4427393"/>
                    <a:pt x="4186753" y="4289376"/>
                  </a:cubicBezTo>
                  <a:cubicBezTo>
                    <a:pt x="4329009" y="4167293"/>
                    <a:pt x="4410589" y="4037181"/>
                    <a:pt x="4459565" y="3854399"/>
                  </a:cubicBezTo>
                  <a:cubicBezTo>
                    <a:pt x="4548302" y="3523229"/>
                    <a:pt x="4568981" y="3185183"/>
                    <a:pt x="4521015" y="2849377"/>
                  </a:cubicBezTo>
                  <a:cubicBezTo>
                    <a:pt x="4474709" y="2524680"/>
                    <a:pt x="4366564" y="2215756"/>
                    <a:pt x="4199723" y="1931213"/>
                  </a:cubicBezTo>
                  <a:cubicBezTo>
                    <a:pt x="3863270" y="1357325"/>
                    <a:pt x="3323982" y="946439"/>
                    <a:pt x="2681217" y="774211"/>
                  </a:cubicBezTo>
                  <a:cubicBezTo>
                    <a:pt x="2001139" y="591984"/>
                    <a:pt x="1476322" y="649699"/>
                    <a:pt x="926547" y="967112"/>
                  </a:cubicBezTo>
                  <a:cubicBezTo>
                    <a:pt x="740730" y="1074393"/>
                    <a:pt x="668642" y="1143989"/>
                    <a:pt x="622677" y="1197863"/>
                  </a:cubicBezTo>
                  <a:cubicBezTo>
                    <a:pt x="555599" y="1276450"/>
                    <a:pt x="492360" y="1390031"/>
                    <a:pt x="404892" y="1547314"/>
                  </a:cubicBezTo>
                  <a:cubicBezTo>
                    <a:pt x="317047" y="1705133"/>
                    <a:pt x="204816" y="1906756"/>
                    <a:pt x="40135" y="2159090"/>
                  </a:cubicBezTo>
                  <a:lnTo>
                    <a:pt x="0" y="2219367"/>
                  </a:lnTo>
                  <a:lnTo>
                    <a:pt x="0" y="915659"/>
                  </a:lnTo>
                  <a:lnTo>
                    <a:pt x="58609" y="828051"/>
                  </a:lnTo>
                  <a:cubicBezTo>
                    <a:pt x="177453" y="670481"/>
                    <a:pt x="325846" y="538291"/>
                    <a:pt x="590688" y="385385"/>
                  </a:cubicBezTo>
                  <a:cubicBezTo>
                    <a:pt x="1032158" y="130559"/>
                    <a:pt x="1474329" y="3750"/>
                    <a:pt x="1951393" y="82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6" name="Freeform: Shape 25"/>
            <p:cNvSpPr/>
            <p:nvPr/>
          </p:nvSpPr>
          <p:spPr>
            <a:xfrm>
              <a:off x="-19220" y="319367"/>
              <a:ext cx="5217957" cy="6100079"/>
            </a:xfrm>
            <a:custGeom>
              <a:avLst/>
              <a:gdLst>
                <a:gd name="connsiteX0" fmla="*/ 1951394 w 5217957"/>
                <a:gd name="connsiteY0" fmla="*/ 82 h 6100079"/>
                <a:gd name="connsiteX1" fmla="*/ 2855178 w 5217957"/>
                <a:gd name="connsiteY1" fmla="*/ 125419 h 6100079"/>
                <a:gd name="connsiteX2" fmla="*/ 4779341 w 5217957"/>
                <a:gd name="connsiteY2" fmla="*/ 1591542 h 6100079"/>
                <a:gd name="connsiteX3" fmla="*/ 5108574 w 5217957"/>
                <a:gd name="connsiteY3" fmla="*/ 4028416 h 6100079"/>
                <a:gd name="connsiteX4" fmla="*/ 3459359 w 5217957"/>
                <a:gd name="connsiteY4" fmla="*/ 5487716 h 6100079"/>
                <a:gd name="connsiteX5" fmla="*/ 1203275 w 5217957"/>
                <a:gd name="connsiteY5" fmla="*/ 6029534 h 6100079"/>
                <a:gd name="connsiteX6" fmla="*/ 59921 w 5217957"/>
                <a:gd name="connsiteY6" fmla="*/ 5396467 h 6100079"/>
                <a:gd name="connsiteX7" fmla="*/ 0 w 5217957"/>
                <a:gd name="connsiteY7" fmla="*/ 5333381 h 6100079"/>
                <a:gd name="connsiteX8" fmla="*/ 0 w 5217957"/>
                <a:gd name="connsiteY8" fmla="*/ 4427327 h 6100079"/>
                <a:gd name="connsiteX9" fmla="*/ 112056 w 5217957"/>
                <a:gd name="connsiteY9" fmla="*/ 4602502 h 6100079"/>
                <a:gd name="connsiteX10" fmla="*/ 443875 w 5217957"/>
                <a:gd name="connsiteY10" fmla="*/ 4989110 h 6100079"/>
                <a:gd name="connsiteX11" fmla="*/ 1348175 w 5217957"/>
                <a:gd name="connsiteY11" fmla="*/ 5488759 h 6100079"/>
                <a:gd name="connsiteX12" fmla="*/ 2221463 w 5217957"/>
                <a:gd name="connsiteY12" fmla="*/ 5461704 h 6100079"/>
                <a:gd name="connsiteX13" fmla="*/ 3179339 w 5217957"/>
                <a:gd name="connsiteY13" fmla="*/ 5003023 h 6100079"/>
                <a:gd name="connsiteX14" fmla="*/ 3599638 w 5217957"/>
                <a:gd name="connsiteY14" fmla="*/ 4775996 h 6100079"/>
                <a:gd name="connsiteX15" fmla="*/ 4259765 w 5217957"/>
                <a:gd name="connsiteY15" fmla="*/ 4374667 h 6100079"/>
                <a:gd name="connsiteX16" fmla="*/ 4567742 w 5217957"/>
                <a:gd name="connsiteY16" fmla="*/ 3883732 h 6100079"/>
                <a:gd name="connsiteX17" fmla="*/ 4631929 w 5217957"/>
                <a:gd name="connsiteY17" fmla="*/ 2833886 h 6100079"/>
                <a:gd name="connsiteX18" fmla="*/ 4296412 w 5217957"/>
                <a:gd name="connsiteY18" fmla="*/ 1874932 h 6100079"/>
                <a:gd name="connsiteX19" fmla="*/ 2710219 w 5217957"/>
                <a:gd name="connsiteY19" fmla="*/ 666410 h 6100079"/>
                <a:gd name="connsiteX20" fmla="*/ 1732642 w 5217957"/>
                <a:gd name="connsiteY20" fmla="*/ 573480 h 6100079"/>
                <a:gd name="connsiteX21" fmla="*/ 870621 w 5217957"/>
                <a:gd name="connsiteY21" fmla="*/ 870402 h 6100079"/>
                <a:gd name="connsiteX22" fmla="*/ 537555 w 5217957"/>
                <a:gd name="connsiteY22" fmla="*/ 1125324 h 6100079"/>
                <a:gd name="connsiteX23" fmla="*/ 306995 w 5217957"/>
                <a:gd name="connsiteY23" fmla="*/ 1493030 h 6100079"/>
                <a:gd name="connsiteX24" fmla="*/ 23579 w 5217957"/>
                <a:gd name="connsiteY24" fmla="*/ 1977465 h 6100079"/>
                <a:gd name="connsiteX25" fmla="*/ 0 w 5217957"/>
                <a:gd name="connsiteY25" fmla="*/ 2014291 h 6100079"/>
                <a:gd name="connsiteX26" fmla="*/ 0 w 5217957"/>
                <a:gd name="connsiteY26" fmla="*/ 915660 h 6100079"/>
                <a:gd name="connsiteX27" fmla="*/ 58609 w 5217957"/>
                <a:gd name="connsiteY27" fmla="*/ 828051 h 6100079"/>
                <a:gd name="connsiteX28" fmla="*/ 590689 w 5217957"/>
                <a:gd name="connsiteY28" fmla="*/ 385385 h 6100079"/>
                <a:gd name="connsiteX29" fmla="*/ 1951394 w 5217957"/>
                <a:gd name="connsiteY29" fmla="*/ 82 h 61000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5217957" h="6100079">
                  <a:moveTo>
                    <a:pt x="1951394" y="82"/>
                  </a:moveTo>
                  <a:cubicBezTo>
                    <a:pt x="2237632" y="-2119"/>
                    <a:pt x="2536431" y="40011"/>
                    <a:pt x="2855178" y="125419"/>
                  </a:cubicBezTo>
                  <a:cubicBezTo>
                    <a:pt x="3697704" y="351173"/>
                    <a:pt x="4370491" y="894159"/>
                    <a:pt x="4779341" y="1591542"/>
                  </a:cubicBezTo>
                  <a:cubicBezTo>
                    <a:pt x="5195535" y="2301324"/>
                    <a:pt x="5338357" y="3170855"/>
                    <a:pt x="5108574" y="4028416"/>
                  </a:cubicBezTo>
                  <a:cubicBezTo>
                    <a:pt x="4880820" y="4878406"/>
                    <a:pt x="4165604" y="5079965"/>
                    <a:pt x="3459359" y="5487716"/>
                  </a:cubicBezTo>
                  <a:cubicBezTo>
                    <a:pt x="2753115" y="5895466"/>
                    <a:pt x="2053265" y="6257288"/>
                    <a:pt x="1203275" y="6029534"/>
                  </a:cubicBezTo>
                  <a:cubicBezTo>
                    <a:pt x="739885" y="5905369"/>
                    <a:pt x="366400" y="5685345"/>
                    <a:pt x="59921" y="5396467"/>
                  </a:cubicBezTo>
                  <a:lnTo>
                    <a:pt x="0" y="5333381"/>
                  </a:lnTo>
                  <a:lnTo>
                    <a:pt x="0" y="4427327"/>
                  </a:lnTo>
                  <a:lnTo>
                    <a:pt x="112056" y="4602502"/>
                  </a:lnTo>
                  <a:cubicBezTo>
                    <a:pt x="215300" y="4749260"/>
                    <a:pt x="325419" y="4877443"/>
                    <a:pt x="443875" y="4989110"/>
                  </a:cubicBezTo>
                  <a:cubicBezTo>
                    <a:pt x="700709" y="5231113"/>
                    <a:pt x="996455" y="5394516"/>
                    <a:pt x="1348175" y="5488759"/>
                  </a:cubicBezTo>
                  <a:cubicBezTo>
                    <a:pt x="1633379" y="5565179"/>
                    <a:pt x="1910917" y="5556430"/>
                    <a:pt x="2221463" y="5461704"/>
                  </a:cubicBezTo>
                  <a:cubicBezTo>
                    <a:pt x="2541923" y="5363721"/>
                    <a:pt x="2870374" y="5181404"/>
                    <a:pt x="3179339" y="5003023"/>
                  </a:cubicBezTo>
                  <a:cubicBezTo>
                    <a:pt x="3323713" y="4919760"/>
                    <a:pt x="3463978" y="4846641"/>
                    <a:pt x="3599638" y="4775996"/>
                  </a:cubicBezTo>
                  <a:cubicBezTo>
                    <a:pt x="3862436" y="4639263"/>
                    <a:pt x="4089314" y="4521074"/>
                    <a:pt x="4259765" y="4374667"/>
                  </a:cubicBezTo>
                  <a:cubicBezTo>
                    <a:pt x="4418282" y="4238625"/>
                    <a:pt x="4513201" y="4087280"/>
                    <a:pt x="4567742" y="3883732"/>
                  </a:cubicBezTo>
                  <a:cubicBezTo>
                    <a:pt x="4660420" y="3537853"/>
                    <a:pt x="4682033" y="3184640"/>
                    <a:pt x="4631929" y="2833886"/>
                  </a:cubicBezTo>
                  <a:cubicBezTo>
                    <a:pt x="4583584" y="2494734"/>
                    <a:pt x="4470646" y="2172121"/>
                    <a:pt x="4296412" y="1874932"/>
                  </a:cubicBezTo>
                  <a:cubicBezTo>
                    <a:pt x="3944879" y="1275559"/>
                    <a:pt x="3381537" y="846289"/>
                    <a:pt x="2710219" y="666410"/>
                  </a:cubicBezTo>
                  <a:cubicBezTo>
                    <a:pt x="2349955" y="569877"/>
                    <a:pt x="2030161" y="539483"/>
                    <a:pt x="1732642" y="573480"/>
                  </a:cubicBezTo>
                  <a:cubicBezTo>
                    <a:pt x="1440866" y="606814"/>
                    <a:pt x="1158880" y="703976"/>
                    <a:pt x="870621" y="870402"/>
                  </a:cubicBezTo>
                  <a:cubicBezTo>
                    <a:pt x="670160" y="986048"/>
                    <a:pt x="589753" y="1064195"/>
                    <a:pt x="537555" y="1125324"/>
                  </a:cubicBezTo>
                  <a:cubicBezTo>
                    <a:pt x="463218" y="1212400"/>
                    <a:pt x="397708" y="1330125"/>
                    <a:pt x="306995" y="1493030"/>
                  </a:cubicBezTo>
                  <a:cubicBezTo>
                    <a:pt x="234596" y="1623167"/>
                    <a:pt x="145436" y="1783409"/>
                    <a:pt x="23579" y="1977465"/>
                  </a:cubicBezTo>
                  <a:lnTo>
                    <a:pt x="0" y="2014291"/>
                  </a:lnTo>
                  <a:lnTo>
                    <a:pt x="0" y="915660"/>
                  </a:lnTo>
                  <a:lnTo>
                    <a:pt x="58609" y="828051"/>
                  </a:lnTo>
                  <a:cubicBezTo>
                    <a:pt x="177453" y="670481"/>
                    <a:pt x="325847" y="538291"/>
                    <a:pt x="590689" y="385385"/>
                  </a:cubicBezTo>
                  <a:cubicBezTo>
                    <a:pt x="1032159" y="130559"/>
                    <a:pt x="1474330" y="3750"/>
                    <a:pt x="1951394" y="82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7" name="Freeform: Shape 26"/>
            <p:cNvSpPr/>
            <p:nvPr/>
          </p:nvSpPr>
          <p:spPr>
            <a:xfrm>
              <a:off x="-19220" y="197691"/>
              <a:ext cx="5378623" cy="6402614"/>
            </a:xfrm>
            <a:custGeom>
              <a:avLst/>
              <a:gdLst>
                <a:gd name="connsiteX0" fmla="*/ 2220349 w 5378623"/>
                <a:gd name="connsiteY0" fmla="*/ 67 h 6402614"/>
                <a:gd name="connsiteX1" fmla="*/ 3018161 w 5378623"/>
                <a:gd name="connsiteY1" fmla="*/ 108191 h 6402614"/>
                <a:gd name="connsiteX2" fmla="*/ 5265831 w 5378623"/>
                <a:gd name="connsiteY2" fmla="*/ 4066338 h 6402614"/>
                <a:gd name="connsiteX3" fmla="*/ 2912752 w 5378623"/>
                <a:gd name="connsiteY3" fmla="*/ 6386691 h 6402614"/>
                <a:gd name="connsiteX4" fmla="*/ 2840648 w 5378623"/>
                <a:gd name="connsiteY4" fmla="*/ 6402614 h 6402614"/>
                <a:gd name="connsiteX5" fmla="*/ 1474249 w 5378623"/>
                <a:gd name="connsiteY5" fmla="*/ 6402614 h 6402614"/>
                <a:gd name="connsiteX6" fmla="*/ 1340218 w 5378623"/>
                <a:gd name="connsiteY6" fmla="*/ 6370360 h 6402614"/>
                <a:gd name="connsiteX7" fmla="*/ 204687 w 5378623"/>
                <a:gd name="connsiteY7" fmla="*/ 5802379 h 6402614"/>
                <a:gd name="connsiteX8" fmla="*/ 0 w 5378623"/>
                <a:gd name="connsiteY8" fmla="*/ 5624181 h 6402614"/>
                <a:gd name="connsiteX9" fmla="*/ 0 w 5378623"/>
                <a:gd name="connsiteY9" fmla="*/ 5197118 h 6402614"/>
                <a:gd name="connsiteX10" fmla="*/ 120950 w 5378623"/>
                <a:gd name="connsiteY10" fmla="*/ 5327736 h 6402614"/>
                <a:gd name="connsiteX11" fmla="*/ 553277 w 5378623"/>
                <a:gd name="connsiteY11" fmla="*/ 5674143 h 6402614"/>
                <a:gd name="connsiteX12" fmla="*/ 1048951 w 5378623"/>
                <a:gd name="connsiteY12" fmla="*/ 5913372 h 6402614"/>
                <a:gd name="connsiteX13" fmla="*/ 1114406 w 5378623"/>
                <a:gd name="connsiteY13" fmla="*/ 5935664 h 6402614"/>
                <a:gd name="connsiteX14" fmla="*/ 1180375 w 5378623"/>
                <a:gd name="connsiteY14" fmla="*/ 5956470 h 6402614"/>
                <a:gd name="connsiteX15" fmla="*/ 1247107 w 5378623"/>
                <a:gd name="connsiteY15" fmla="*/ 5975278 h 6402614"/>
                <a:gd name="connsiteX16" fmla="*/ 1313053 w 5378623"/>
                <a:gd name="connsiteY16" fmla="*/ 5991905 h 6402614"/>
                <a:gd name="connsiteX17" fmla="*/ 1578771 w 5378623"/>
                <a:gd name="connsiteY17" fmla="*/ 6035400 h 6402614"/>
                <a:gd name="connsiteX18" fmla="*/ 2116969 w 5378623"/>
                <a:gd name="connsiteY18" fmla="*/ 6005033 h 6402614"/>
                <a:gd name="connsiteX19" fmla="*/ 2648341 w 5378623"/>
                <a:gd name="connsiteY19" fmla="*/ 5837212 h 6402614"/>
                <a:gd name="connsiteX20" fmla="*/ 3166862 w 5378623"/>
                <a:gd name="connsiteY20" fmla="*/ 5582136 h 6402614"/>
                <a:gd name="connsiteX21" fmla="*/ 3295551 w 5378623"/>
                <a:gd name="connsiteY21" fmla="*/ 5510900 h 6402614"/>
                <a:gd name="connsiteX22" fmla="*/ 3426292 w 5378623"/>
                <a:gd name="connsiteY22" fmla="*/ 5437546 h 6402614"/>
                <a:gd name="connsiteX23" fmla="*/ 3693498 w 5378623"/>
                <a:gd name="connsiteY23" fmla="*/ 5296779 h 6402614"/>
                <a:gd name="connsiteX24" fmla="*/ 3957511 w 5378623"/>
                <a:gd name="connsiteY24" fmla="*/ 5162806 h 6402614"/>
                <a:gd name="connsiteX25" fmla="*/ 4212170 w 5378623"/>
                <a:gd name="connsiteY25" fmla="*/ 5024936 h 6402614"/>
                <a:gd name="connsiteX26" fmla="*/ 4449651 w 5378623"/>
                <a:gd name="connsiteY26" fmla="*/ 4870986 h 6402614"/>
                <a:gd name="connsiteX27" fmla="*/ 4659728 w 5378623"/>
                <a:gd name="connsiteY27" fmla="*/ 4689640 h 6402614"/>
                <a:gd name="connsiteX28" fmla="*/ 4830457 w 5378623"/>
                <a:gd name="connsiteY28" fmla="*/ 4472596 h 6402614"/>
                <a:gd name="connsiteX29" fmla="*/ 4955705 w 5378623"/>
                <a:gd name="connsiteY29" fmla="*/ 4222268 h 6402614"/>
                <a:gd name="connsiteX30" fmla="*/ 4968352 w 5378623"/>
                <a:gd name="connsiteY30" fmla="*/ 4189141 h 6402614"/>
                <a:gd name="connsiteX31" fmla="*/ 4979564 w 5378623"/>
                <a:gd name="connsiteY31" fmla="*/ 4155400 h 6402614"/>
                <a:gd name="connsiteX32" fmla="*/ 4990913 w 5378623"/>
                <a:gd name="connsiteY32" fmla="*/ 4121577 h 6402614"/>
                <a:gd name="connsiteX33" fmla="*/ 5000865 w 5378623"/>
                <a:gd name="connsiteY33" fmla="*/ 4086570 h 6402614"/>
                <a:gd name="connsiteX34" fmla="*/ 5020612 w 5378623"/>
                <a:gd name="connsiteY34" fmla="*/ 4016281 h 6402614"/>
                <a:gd name="connsiteX35" fmla="*/ 5030486 w 5378623"/>
                <a:gd name="connsiteY35" fmla="*/ 3981137 h 6402614"/>
                <a:gd name="connsiteX36" fmla="*/ 5035423 w 5378623"/>
                <a:gd name="connsiteY36" fmla="*/ 3963565 h 6402614"/>
                <a:gd name="connsiteX37" fmla="*/ 5039507 w 5378623"/>
                <a:gd name="connsiteY37" fmla="*/ 3945765 h 6402614"/>
                <a:gd name="connsiteX38" fmla="*/ 5071597 w 5378623"/>
                <a:gd name="connsiteY38" fmla="*/ 3802972 h 6402614"/>
                <a:gd name="connsiteX39" fmla="*/ 5096108 w 5378623"/>
                <a:gd name="connsiteY39" fmla="*/ 3658610 h 6402614"/>
                <a:gd name="connsiteX40" fmla="*/ 5113299 w 5378623"/>
                <a:gd name="connsiteY40" fmla="*/ 3512985 h 6402614"/>
                <a:gd name="connsiteX41" fmla="*/ 5115328 w 5378623"/>
                <a:gd name="connsiteY41" fmla="*/ 3494749 h 6402614"/>
                <a:gd name="connsiteX42" fmla="*/ 5116446 w 5378623"/>
                <a:gd name="connsiteY42" fmla="*/ 3476502 h 6402614"/>
                <a:gd name="connsiteX43" fmla="*/ 5118711 w 5378623"/>
                <a:gd name="connsiteY43" fmla="*/ 3439898 h 6402614"/>
                <a:gd name="connsiteX44" fmla="*/ 5123270 w 5378623"/>
                <a:gd name="connsiteY44" fmla="*/ 3366583 h 6402614"/>
                <a:gd name="connsiteX45" fmla="*/ 5121172 w 5378623"/>
                <a:gd name="connsiteY45" fmla="*/ 3072860 h 6402614"/>
                <a:gd name="connsiteX46" fmla="*/ 5119473 w 5378623"/>
                <a:gd name="connsiteY46" fmla="*/ 3036121 h 6402614"/>
                <a:gd name="connsiteX47" fmla="*/ 5116244 w 5378623"/>
                <a:gd name="connsiteY47" fmla="*/ 2999552 h 6402614"/>
                <a:gd name="connsiteX48" fmla="*/ 5109221 w 5378623"/>
                <a:gd name="connsiteY48" fmla="*/ 2926379 h 6402614"/>
                <a:gd name="connsiteX49" fmla="*/ 5089643 w 5378623"/>
                <a:gd name="connsiteY49" fmla="*/ 2780639 h 6402614"/>
                <a:gd name="connsiteX50" fmla="*/ 5084078 w 5378623"/>
                <a:gd name="connsiteY50" fmla="*/ 2744255 h 6402614"/>
                <a:gd name="connsiteX51" fmla="*/ 5077785 w 5378623"/>
                <a:gd name="connsiteY51" fmla="*/ 2708026 h 6402614"/>
                <a:gd name="connsiteX52" fmla="*/ 5063128 w 5378623"/>
                <a:gd name="connsiteY52" fmla="*/ 2636053 h 6402614"/>
                <a:gd name="connsiteX53" fmla="*/ 5047530 w 5378623"/>
                <a:gd name="connsiteY53" fmla="*/ 2564176 h 6402614"/>
                <a:gd name="connsiteX54" fmla="*/ 5028967 w 5378623"/>
                <a:gd name="connsiteY54" fmla="*/ 2493127 h 6402614"/>
                <a:gd name="connsiteX55" fmla="*/ 4822623 w 5378623"/>
                <a:gd name="connsiteY55" fmla="*/ 1944830 h 6402614"/>
                <a:gd name="connsiteX56" fmla="*/ 4108183 w 5378623"/>
                <a:gd name="connsiteY56" fmla="*/ 1038170 h 6402614"/>
                <a:gd name="connsiteX57" fmla="*/ 3638213 w 5378623"/>
                <a:gd name="connsiteY57" fmla="*/ 712395 h 6402614"/>
                <a:gd name="connsiteX58" fmla="*/ 3575480 w 5378623"/>
                <a:gd name="connsiteY58" fmla="*/ 678662 h 6402614"/>
                <a:gd name="connsiteX59" fmla="*/ 3512574 w 5378623"/>
                <a:gd name="connsiteY59" fmla="*/ 645577 h 6402614"/>
                <a:gd name="connsiteX60" fmla="*/ 3448603 w 5378623"/>
                <a:gd name="connsiteY60" fmla="*/ 614757 h 6402614"/>
                <a:gd name="connsiteX61" fmla="*/ 3416617 w 5378623"/>
                <a:gd name="connsiteY61" fmla="*/ 599347 h 6402614"/>
                <a:gd name="connsiteX62" fmla="*/ 3384352 w 5378623"/>
                <a:gd name="connsiteY62" fmla="*/ 584559 h 6402614"/>
                <a:gd name="connsiteX63" fmla="*/ 3254088 w 5378623"/>
                <a:gd name="connsiteY63" fmla="*/ 529021 h 6402614"/>
                <a:gd name="connsiteX64" fmla="*/ 3121640 w 5378623"/>
                <a:gd name="connsiteY64" fmla="*/ 479505 h 6402614"/>
                <a:gd name="connsiteX65" fmla="*/ 2987193 w 5378623"/>
                <a:gd name="connsiteY65" fmla="*/ 436176 h 6402614"/>
                <a:gd name="connsiteX66" fmla="*/ 2851296 w 5378623"/>
                <a:gd name="connsiteY66" fmla="*/ 398256 h 6402614"/>
                <a:gd name="connsiteX67" fmla="*/ 2573611 w 5378623"/>
                <a:gd name="connsiteY67" fmla="*/ 336717 h 6402614"/>
                <a:gd name="connsiteX68" fmla="*/ 2014208 w 5378623"/>
                <a:gd name="connsiteY68" fmla="*/ 276896 h 6402614"/>
                <a:gd name="connsiteX69" fmla="*/ 1457097 w 5378623"/>
                <a:gd name="connsiteY69" fmla="*/ 322828 h 6402614"/>
                <a:gd name="connsiteX70" fmla="*/ 914684 w 5378623"/>
                <a:gd name="connsiteY70" fmla="*/ 486648 h 6402614"/>
                <a:gd name="connsiteX71" fmla="*/ 848661 w 5378623"/>
                <a:gd name="connsiteY71" fmla="*/ 515093 h 6402614"/>
                <a:gd name="connsiteX72" fmla="*/ 782834 w 5378623"/>
                <a:gd name="connsiteY72" fmla="*/ 544519 h 6402614"/>
                <a:gd name="connsiteX73" fmla="*/ 717715 w 5378623"/>
                <a:gd name="connsiteY73" fmla="*/ 575988 h 6402614"/>
                <a:gd name="connsiteX74" fmla="*/ 653112 w 5378623"/>
                <a:gd name="connsiteY74" fmla="*/ 608523 h 6402614"/>
                <a:gd name="connsiteX75" fmla="*/ 406671 w 5378623"/>
                <a:gd name="connsiteY75" fmla="*/ 756246 h 6402614"/>
                <a:gd name="connsiteX76" fmla="*/ 191033 w 5378623"/>
                <a:gd name="connsiteY76" fmla="*/ 942131 h 6402614"/>
                <a:gd name="connsiteX77" fmla="*/ 143339 w 5378623"/>
                <a:gd name="connsiteY77" fmla="*/ 996006 h 6402614"/>
                <a:gd name="connsiteX78" fmla="*/ 98848 w 5378623"/>
                <a:gd name="connsiteY78" fmla="*/ 1053288 h 6402614"/>
                <a:gd name="connsiteX79" fmla="*/ 56083 w 5378623"/>
                <a:gd name="connsiteY79" fmla="*/ 1112657 h 6402614"/>
                <a:gd name="connsiteX80" fmla="*/ 14889 w 5378623"/>
                <a:gd name="connsiteY80" fmla="*/ 1173837 h 6402614"/>
                <a:gd name="connsiteX81" fmla="*/ 0 w 5378623"/>
                <a:gd name="connsiteY81" fmla="*/ 1198088 h 6402614"/>
                <a:gd name="connsiteX82" fmla="*/ 0 w 5378623"/>
                <a:gd name="connsiteY82" fmla="*/ 888809 h 6402614"/>
                <a:gd name="connsiteX83" fmla="*/ 88781 w 5378623"/>
                <a:gd name="connsiteY83" fmla="*/ 802825 h 6402614"/>
                <a:gd name="connsiteX84" fmla="*/ 2220349 w 5378623"/>
                <a:gd name="connsiteY84" fmla="*/ 67 h 64026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</a:cxnLst>
              <a:rect l="l" t="t" r="r" b="b"/>
              <a:pathLst>
                <a:path w="5378623" h="6402614">
                  <a:moveTo>
                    <a:pt x="2220349" y="67"/>
                  </a:moveTo>
                  <a:cubicBezTo>
                    <a:pt x="2484151" y="1784"/>
                    <a:pt x="2751801" y="36820"/>
                    <a:pt x="3018161" y="108191"/>
                  </a:cubicBezTo>
                  <a:cubicBezTo>
                    <a:pt x="4722867" y="564965"/>
                    <a:pt x="5729192" y="2337049"/>
                    <a:pt x="5265831" y="4066338"/>
                  </a:cubicBezTo>
                  <a:cubicBezTo>
                    <a:pt x="4947269" y="5255224"/>
                    <a:pt x="4017004" y="6114300"/>
                    <a:pt x="2912752" y="6386691"/>
                  </a:cubicBezTo>
                  <a:lnTo>
                    <a:pt x="2840648" y="6402614"/>
                  </a:lnTo>
                  <a:lnTo>
                    <a:pt x="1474249" y="6402614"/>
                  </a:lnTo>
                  <a:lnTo>
                    <a:pt x="1340218" y="6370360"/>
                  </a:lnTo>
                  <a:cubicBezTo>
                    <a:pt x="914042" y="6256167"/>
                    <a:pt x="531514" y="6059766"/>
                    <a:pt x="204687" y="5802379"/>
                  </a:cubicBezTo>
                  <a:lnTo>
                    <a:pt x="0" y="5624181"/>
                  </a:lnTo>
                  <a:lnTo>
                    <a:pt x="0" y="5197118"/>
                  </a:lnTo>
                  <a:lnTo>
                    <a:pt x="120950" y="5327736"/>
                  </a:lnTo>
                  <a:cubicBezTo>
                    <a:pt x="253827" y="5458395"/>
                    <a:pt x="397634" y="5575985"/>
                    <a:pt x="553277" y="5674143"/>
                  </a:cubicBezTo>
                  <a:cubicBezTo>
                    <a:pt x="708978" y="5772084"/>
                    <a:pt x="875421" y="5851690"/>
                    <a:pt x="1048951" y="5913372"/>
                  </a:cubicBezTo>
                  <a:cubicBezTo>
                    <a:pt x="1070860" y="5920750"/>
                    <a:pt x="1092382" y="5928719"/>
                    <a:pt x="1114406" y="5935664"/>
                  </a:cubicBezTo>
                  <a:lnTo>
                    <a:pt x="1180375" y="5956470"/>
                  </a:lnTo>
                  <a:lnTo>
                    <a:pt x="1247107" y="5975278"/>
                  </a:lnTo>
                  <a:cubicBezTo>
                    <a:pt x="1269462" y="5981848"/>
                    <a:pt x="1291029" y="5986236"/>
                    <a:pt x="1313053" y="5991905"/>
                  </a:cubicBezTo>
                  <a:cubicBezTo>
                    <a:pt x="1400808" y="6012869"/>
                    <a:pt x="1489584" y="6027036"/>
                    <a:pt x="1578771" y="6035400"/>
                  </a:cubicBezTo>
                  <a:cubicBezTo>
                    <a:pt x="1757312" y="6051941"/>
                    <a:pt x="1937844" y="6040152"/>
                    <a:pt x="2116969" y="6005033"/>
                  </a:cubicBezTo>
                  <a:cubicBezTo>
                    <a:pt x="2296104" y="5969454"/>
                    <a:pt x="2473717" y="5910978"/>
                    <a:pt x="2648341" y="5837212"/>
                  </a:cubicBezTo>
                  <a:cubicBezTo>
                    <a:pt x="2823148" y="5763610"/>
                    <a:pt x="2995347" y="5675863"/>
                    <a:pt x="3166862" y="5582136"/>
                  </a:cubicBezTo>
                  <a:cubicBezTo>
                    <a:pt x="3209843" y="5558645"/>
                    <a:pt x="3252667" y="5534880"/>
                    <a:pt x="3295551" y="5510900"/>
                  </a:cubicBezTo>
                  <a:lnTo>
                    <a:pt x="3426292" y="5437546"/>
                  </a:lnTo>
                  <a:cubicBezTo>
                    <a:pt x="3515217" y="5388460"/>
                    <a:pt x="3604599" y="5341930"/>
                    <a:pt x="3693498" y="5296779"/>
                  </a:cubicBezTo>
                  <a:lnTo>
                    <a:pt x="3957511" y="5162806"/>
                  </a:lnTo>
                  <a:cubicBezTo>
                    <a:pt x="4044259" y="5118005"/>
                    <a:pt x="4129592" y="5072941"/>
                    <a:pt x="4212170" y="5024936"/>
                  </a:cubicBezTo>
                  <a:cubicBezTo>
                    <a:pt x="4294563" y="4976766"/>
                    <a:pt x="4374532" y="4926554"/>
                    <a:pt x="4449651" y="4870986"/>
                  </a:cubicBezTo>
                  <a:cubicBezTo>
                    <a:pt x="4524973" y="4815937"/>
                    <a:pt x="4596075" y="4756163"/>
                    <a:pt x="4659728" y="4689640"/>
                  </a:cubicBezTo>
                  <a:cubicBezTo>
                    <a:pt x="4723566" y="4623283"/>
                    <a:pt x="4780828" y="4550758"/>
                    <a:pt x="4830457" y="4472596"/>
                  </a:cubicBezTo>
                  <a:cubicBezTo>
                    <a:pt x="4880087" y="4394434"/>
                    <a:pt x="4921716" y="4310302"/>
                    <a:pt x="4955705" y="4222268"/>
                  </a:cubicBezTo>
                  <a:lnTo>
                    <a:pt x="4968352" y="4189141"/>
                  </a:lnTo>
                  <a:lnTo>
                    <a:pt x="4979564" y="4155400"/>
                  </a:lnTo>
                  <a:lnTo>
                    <a:pt x="4990913" y="4121577"/>
                  </a:lnTo>
                  <a:cubicBezTo>
                    <a:pt x="4994441" y="4110119"/>
                    <a:pt x="4997522" y="4098194"/>
                    <a:pt x="5000865" y="4086570"/>
                  </a:cubicBezTo>
                  <a:lnTo>
                    <a:pt x="5020612" y="4016281"/>
                  </a:lnTo>
                  <a:lnTo>
                    <a:pt x="5030486" y="3981137"/>
                  </a:lnTo>
                  <a:lnTo>
                    <a:pt x="5035423" y="3963565"/>
                  </a:lnTo>
                  <a:lnTo>
                    <a:pt x="5039507" y="3945765"/>
                  </a:lnTo>
                  <a:cubicBezTo>
                    <a:pt x="5050088" y="3898175"/>
                    <a:pt x="5061308" y="3850756"/>
                    <a:pt x="5071597" y="3802972"/>
                  </a:cubicBezTo>
                  <a:lnTo>
                    <a:pt x="5096108" y="3658610"/>
                  </a:lnTo>
                  <a:cubicBezTo>
                    <a:pt x="5102684" y="3610180"/>
                    <a:pt x="5107604" y="3561536"/>
                    <a:pt x="5113299" y="3512985"/>
                  </a:cubicBezTo>
                  <a:lnTo>
                    <a:pt x="5115328" y="3494749"/>
                  </a:lnTo>
                  <a:lnTo>
                    <a:pt x="5116446" y="3476502"/>
                  </a:lnTo>
                  <a:lnTo>
                    <a:pt x="5118711" y="3439898"/>
                  </a:lnTo>
                  <a:lnTo>
                    <a:pt x="5123270" y="3366583"/>
                  </a:lnTo>
                  <a:cubicBezTo>
                    <a:pt x="5126606" y="3268829"/>
                    <a:pt x="5127431" y="3170634"/>
                    <a:pt x="5121172" y="3072860"/>
                  </a:cubicBezTo>
                  <a:lnTo>
                    <a:pt x="5119473" y="3036121"/>
                  </a:lnTo>
                  <a:cubicBezTo>
                    <a:pt x="5118968" y="3023930"/>
                    <a:pt x="5117310" y="3011778"/>
                    <a:pt x="5116244" y="2999552"/>
                  </a:cubicBezTo>
                  <a:lnTo>
                    <a:pt x="5109221" y="2926379"/>
                  </a:lnTo>
                  <a:cubicBezTo>
                    <a:pt x="5105544" y="2877404"/>
                    <a:pt x="5096760" y="2829145"/>
                    <a:pt x="5089643" y="2780639"/>
                  </a:cubicBezTo>
                  <a:lnTo>
                    <a:pt x="5084078" y="2744255"/>
                  </a:lnTo>
                  <a:cubicBezTo>
                    <a:pt x="5082420" y="2732104"/>
                    <a:pt x="5080412" y="2719974"/>
                    <a:pt x="5077785" y="2708026"/>
                  </a:cubicBezTo>
                  <a:lnTo>
                    <a:pt x="5063128" y="2636053"/>
                  </a:lnTo>
                  <a:cubicBezTo>
                    <a:pt x="5057902" y="2612048"/>
                    <a:pt x="5053511" y="2587920"/>
                    <a:pt x="5047530" y="2564176"/>
                  </a:cubicBezTo>
                  <a:lnTo>
                    <a:pt x="5028967" y="2493127"/>
                  </a:lnTo>
                  <a:cubicBezTo>
                    <a:pt x="4979424" y="2303537"/>
                    <a:pt x="4909775" y="2119458"/>
                    <a:pt x="4822623" y="1944830"/>
                  </a:cubicBezTo>
                  <a:cubicBezTo>
                    <a:pt x="4648947" y="1594931"/>
                    <a:pt x="4401749" y="1285261"/>
                    <a:pt x="4108183" y="1038170"/>
                  </a:cubicBezTo>
                  <a:cubicBezTo>
                    <a:pt x="3961444" y="914460"/>
                    <a:pt x="3803854" y="805232"/>
                    <a:pt x="3638213" y="712395"/>
                  </a:cubicBezTo>
                  <a:lnTo>
                    <a:pt x="3575480" y="678662"/>
                  </a:lnTo>
                  <a:cubicBezTo>
                    <a:pt x="3554450" y="667578"/>
                    <a:pt x="3534194" y="655311"/>
                    <a:pt x="3512574" y="645577"/>
                  </a:cubicBezTo>
                  <a:lnTo>
                    <a:pt x="3448603" y="614757"/>
                  </a:lnTo>
                  <a:lnTo>
                    <a:pt x="3416617" y="599347"/>
                  </a:lnTo>
                  <a:cubicBezTo>
                    <a:pt x="3406000" y="594185"/>
                    <a:pt x="3395413" y="588913"/>
                    <a:pt x="3384352" y="584559"/>
                  </a:cubicBezTo>
                  <a:cubicBezTo>
                    <a:pt x="3340850" y="566062"/>
                    <a:pt x="3297707" y="547083"/>
                    <a:pt x="3254088" y="529021"/>
                  </a:cubicBezTo>
                  <a:cubicBezTo>
                    <a:pt x="3209736" y="512847"/>
                    <a:pt x="3165607" y="496270"/>
                    <a:pt x="3121640" y="479505"/>
                  </a:cubicBezTo>
                  <a:lnTo>
                    <a:pt x="2987193" y="436176"/>
                  </a:lnTo>
                  <a:cubicBezTo>
                    <a:pt x="2942116" y="422708"/>
                    <a:pt x="2896575" y="410968"/>
                    <a:pt x="2851296" y="398256"/>
                  </a:cubicBezTo>
                  <a:cubicBezTo>
                    <a:pt x="2759507" y="375285"/>
                    <a:pt x="2666373" y="353923"/>
                    <a:pt x="2573611" y="336717"/>
                  </a:cubicBezTo>
                  <a:cubicBezTo>
                    <a:pt x="2387776" y="301762"/>
                    <a:pt x="2200839" y="280304"/>
                    <a:pt x="2014208" y="276896"/>
                  </a:cubicBezTo>
                  <a:cubicBezTo>
                    <a:pt x="1827605" y="273381"/>
                    <a:pt x="1641223" y="288238"/>
                    <a:pt x="1457097" y="322828"/>
                  </a:cubicBezTo>
                  <a:cubicBezTo>
                    <a:pt x="1272912" y="357634"/>
                    <a:pt x="1091595" y="413727"/>
                    <a:pt x="914684" y="486648"/>
                  </a:cubicBezTo>
                  <a:lnTo>
                    <a:pt x="848661" y="515093"/>
                  </a:lnTo>
                  <a:cubicBezTo>
                    <a:pt x="826573" y="524592"/>
                    <a:pt x="804281" y="533573"/>
                    <a:pt x="782834" y="544519"/>
                  </a:cubicBezTo>
                  <a:lnTo>
                    <a:pt x="717715" y="575988"/>
                  </a:lnTo>
                  <a:cubicBezTo>
                    <a:pt x="696005" y="586632"/>
                    <a:pt x="673986" y="596729"/>
                    <a:pt x="653112" y="608523"/>
                  </a:cubicBezTo>
                  <a:cubicBezTo>
                    <a:pt x="568070" y="653782"/>
                    <a:pt x="483901" y="700897"/>
                    <a:pt x="406671" y="756246"/>
                  </a:cubicBezTo>
                  <a:cubicBezTo>
                    <a:pt x="327441" y="809669"/>
                    <a:pt x="256836" y="872706"/>
                    <a:pt x="191033" y="942131"/>
                  </a:cubicBezTo>
                  <a:cubicBezTo>
                    <a:pt x="175048" y="959988"/>
                    <a:pt x="159064" y="977846"/>
                    <a:pt x="143339" y="996006"/>
                  </a:cubicBezTo>
                  <a:lnTo>
                    <a:pt x="98848" y="1053288"/>
                  </a:lnTo>
                  <a:cubicBezTo>
                    <a:pt x="83542" y="1072023"/>
                    <a:pt x="70312" y="1092822"/>
                    <a:pt x="56083" y="1112657"/>
                  </a:cubicBezTo>
                  <a:cubicBezTo>
                    <a:pt x="42010" y="1132765"/>
                    <a:pt x="27965" y="1152765"/>
                    <a:pt x="14889" y="1173837"/>
                  </a:cubicBezTo>
                  <a:lnTo>
                    <a:pt x="0" y="1198088"/>
                  </a:lnTo>
                  <a:lnTo>
                    <a:pt x="0" y="888809"/>
                  </a:lnTo>
                  <a:lnTo>
                    <a:pt x="88781" y="802825"/>
                  </a:lnTo>
                  <a:cubicBezTo>
                    <a:pt x="672175" y="289643"/>
                    <a:pt x="1428944" y="-5083"/>
                    <a:pt x="2220349" y="67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-1172" y="1905"/>
            <a:ext cx="12192000" cy="1083309"/>
            <a:chOff x="7620" y="-7620"/>
            <a:chExt cx="12192000" cy="1083309"/>
          </a:xfrm>
        </p:grpSpPr>
        <p:sp>
          <p:nvSpPr>
            <p:cNvPr id="20" name="Round Single Corner Rectangle 19"/>
            <p:cNvSpPr/>
            <p:nvPr/>
          </p:nvSpPr>
          <p:spPr>
            <a:xfrm flipV="1">
              <a:off x="7620" y="-5876"/>
              <a:ext cx="12192000" cy="1081565"/>
            </a:xfrm>
            <a:prstGeom prst="round1Rect">
              <a:avLst/>
            </a:prstGeom>
            <a:solidFill>
              <a:srgbClr val="FEE3A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1" name="Round Single Corner Rectangle 20"/>
            <p:cNvSpPr/>
            <p:nvPr/>
          </p:nvSpPr>
          <p:spPr>
            <a:xfrm flipV="1">
              <a:off x="7620" y="-7620"/>
              <a:ext cx="12109450" cy="996951"/>
            </a:xfrm>
            <a:prstGeom prst="round1Rect">
              <a:avLst/>
            </a:prstGeom>
            <a:solidFill>
              <a:srgbClr val="FBC86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2" name="Round Single Corner Rectangle 21"/>
            <p:cNvSpPr/>
            <p:nvPr/>
          </p:nvSpPr>
          <p:spPr>
            <a:xfrm flipV="1">
              <a:off x="7620" y="-7620"/>
              <a:ext cx="12014200" cy="914401"/>
            </a:xfrm>
            <a:prstGeom prst="round1Rect">
              <a:avLst/>
            </a:prstGeom>
            <a:solidFill>
              <a:srgbClr val="F8B41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1107297" y="1026146"/>
            <a:ext cx="10338245" cy="193802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just"/>
            <a:r>
              <a:rPr lang="en-US" sz="30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Game: Clues for you. Work in two teams. A student from each team gives clues about an object or a person in class, using a relative clause. Students from the other team guess which object or person it is.</a:t>
            </a:r>
            <a:endParaRPr lang="en-US" sz="3000" b="1" dirty="0">
              <a:effectLst>
                <a:glow rad="88900">
                  <a:schemeClr val="bg1"/>
                </a:glow>
              </a:effectLst>
              <a:cs typeface="Arial" panose="020B060402020202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87067" y="194965"/>
            <a:ext cx="4132696" cy="64516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PRODUCTION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2" name="Rounded Rectangle 31"/>
          <p:cNvSpPr/>
          <p:nvPr/>
        </p:nvSpPr>
        <p:spPr>
          <a:xfrm>
            <a:off x="579292" y="1286986"/>
            <a:ext cx="502606" cy="502606"/>
          </a:xfrm>
          <a:prstGeom prst="roundRect">
            <a:avLst/>
          </a:prstGeom>
          <a:solidFill>
            <a:srgbClr val="6D9F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16649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32077" y="1166735"/>
            <a:ext cx="397035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5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sp>
        <p:nvSpPr>
          <p:cNvPr id="100" name="Text Box 99"/>
          <p:cNvSpPr txBox="1"/>
          <p:nvPr/>
        </p:nvSpPr>
        <p:spPr>
          <a:xfrm>
            <a:off x="629285" y="2991485"/>
            <a:ext cx="7040880" cy="58356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marL="635" indent="-635"/>
            <a:r>
              <a:rPr lang="vi-VN" altLang="en-US" sz="3200" b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 W</a:t>
            </a:r>
            <a:r>
              <a:rPr lang="en-US" sz="3200" b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ork in teams</a:t>
            </a:r>
            <a:endParaRPr lang="en-US" sz="3200" b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Text Box 2"/>
          <p:cNvSpPr txBox="1"/>
          <p:nvPr/>
        </p:nvSpPr>
        <p:spPr>
          <a:xfrm>
            <a:off x="616585" y="3632200"/>
            <a:ext cx="10989945" cy="107632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marL="635" indent="-635" algn="just"/>
            <a:r>
              <a:rPr lang="vi-VN" altLang="en-US" sz="3200" b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 </a:t>
            </a:r>
            <a:r>
              <a:rPr sz="3200" b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 student from each team gives clues about an object or a person in class, using relative clauses. </a:t>
            </a:r>
            <a:endParaRPr sz="3200" b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Text Box 4"/>
          <p:cNvSpPr txBox="1"/>
          <p:nvPr/>
        </p:nvSpPr>
        <p:spPr>
          <a:xfrm>
            <a:off x="579120" y="4777105"/>
            <a:ext cx="10989945" cy="58356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marL="635" indent="-635" algn="just"/>
            <a:r>
              <a:rPr lang="vi-VN" altLang="en-US" sz="3200" b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 </a:t>
            </a:r>
            <a:r>
              <a:rPr sz="3200" b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Students from the other team guess which object or person it is. </a:t>
            </a:r>
            <a:endParaRPr sz="3200" b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2" name="Content Placeholder 1" descr="female-student"/>
          <p:cNvPicPr>
            <a:picLocks noChangeAspect="1"/>
          </p:cNvPicPr>
          <p:nvPr>
            <p:ph sz="half" idx="1"/>
          </p:nvPr>
        </p:nvPicPr>
        <p:blipFill>
          <a:blip r:embed="rId1"/>
          <a:stretch>
            <a:fillRect/>
          </a:stretch>
        </p:blipFill>
        <p:spPr>
          <a:xfrm>
            <a:off x="13089890" y="2991485"/>
            <a:ext cx="1304925" cy="1304925"/>
          </a:xfrm>
          <a:prstGeom prst="rect">
            <a:avLst/>
          </a:prstGeom>
        </p:spPr>
      </p:pic>
      <p:pic>
        <p:nvPicPr>
          <p:cNvPr id="4" name="Content Placeholder 3" descr="student (2)"/>
          <p:cNvPicPr>
            <a:picLocks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-1261110" y="2141855"/>
            <a:ext cx="1157605" cy="1157605"/>
          </a:xfrm>
          <a:prstGeom prst="rect">
            <a:avLst/>
          </a:prstGeom>
        </p:spPr>
      </p:pic>
      <p:pic>
        <p:nvPicPr>
          <p:cNvPr id="7" name="Content Placeholder 4" descr="student (2)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369695" y="4490085"/>
            <a:ext cx="1157605" cy="115760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0" grpId="0"/>
      <p:bldP spid="100" grpId="1"/>
      <p:bldP spid="3" grpId="0"/>
      <p:bldP spid="3" grpId="1"/>
      <p:bldP spid="5" grpId="0"/>
      <p:bldP spid="5" grpId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-1172" y="1905"/>
            <a:ext cx="12192000" cy="1083309"/>
            <a:chOff x="7620" y="-7620"/>
            <a:chExt cx="12192000" cy="1083309"/>
          </a:xfrm>
        </p:grpSpPr>
        <p:sp>
          <p:nvSpPr>
            <p:cNvPr id="20" name="Round Single Corner Rectangle 19"/>
            <p:cNvSpPr/>
            <p:nvPr/>
          </p:nvSpPr>
          <p:spPr>
            <a:xfrm flipV="1">
              <a:off x="7620" y="-5876"/>
              <a:ext cx="12192000" cy="1081565"/>
            </a:xfrm>
            <a:prstGeom prst="round1Rect">
              <a:avLst/>
            </a:prstGeom>
            <a:solidFill>
              <a:srgbClr val="FEE3A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1" name="Round Single Corner Rectangle 20"/>
            <p:cNvSpPr/>
            <p:nvPr/>
          </p:nvSpPr>
          <p:spPr>
            <a:xfrm flipV="1">
              <a:off x="7620" y="-7620"/>
              <a:ext cx="12109450" cy="996951"/>
            </a:xfrm>
            <a:prstGeom prst="round1Rect">
              <a:avLst/>
            </a:prstGeom>
            <a:solidFill>
              <a:srgbClr val="FBC86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2" name="Round Single Corner Rectangle 21"/>
            <p:cNvSpPr/>
            <p:nvPr/>
          </p:nvSpPr>
          <p:spPr>
            <a:xfrm flipV="1">
              <a:off x="7620" y="-7620"/>
              <a:ext cx="12014200" cy="914401"/>
            </a:xfrm>
            <a:prstGeom prst="round1Rect">
              <a:avLst/>
            </a:prstGeom>
            <a:solidFill>
              <a:srgbClr val="F8B41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1193657" y="1166481"/>
            <a:ext cx="10338245" cy="64516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Example:</a:t>
            </a:r>
            <a:endParaRPr lang="en-US" sz="3600" b="1" dirty="0">
              <a:effectLst>
                <a:glow rad="88900">
                  <a:schemeClr val="bg1"/>
                </a:glow>
              </a:effectLst>
              <a:cs typeface="Arial" panose="020B060402020202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87067" y="194965"/>
            <a:ext cx="4132696" cy="64516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PRODUCTION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2" name="Rounded Rectangle 31"/>
          <p:cNvSpPr/>
          <p:nvPr/>
        </p:nvSpPr>
        <p:spPr>
          <a:xfrm>
            <a:off x="579292" y="1286986"/>
            <a:ext cx="502606" cy="502606"/>
          </a:xfrm>
          <a:prstGeom prst="roundRect">
            <a:avLst/>
          </a:prstGeom>
          <a:solidFill>
            <a:srgbClr val="6D9F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16649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32077" y="1166735"/>
            <a:ext cx="397035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5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sp>
        <p:nvSpPr>
          <p:cNvPr id="4" name="Oval Callout 3"/>
          <p:cNvSpPr/>
          <p:nvPr/>
        </p:nvSpPr>
        <p:spPr>
          <a:xfrm>
            <a:off x="1531620" y="1789430"/>
            <a:ext cx="6261100" cy="1257300"/>
          </a:xfrm>
          <a:prstGeom prst="wedgeEllipseCallout">
            <a:avLst/>
          </a:prstGeom>
          <a:solidFill>
            <a:srgbClr val="98EECC"/>
          </a:solidFill>
          <a:ln>
            <a:solidFill>
              <a:srgbClr val="D0F5BE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en-US" sz="3200">
                <a:solidFill>
                  <a:schemeClr val="tx1"/>
                </a:solidFill>
              </a:rPr>
              <a:t>This is something which we write with</a:t>
            </a:r>
            <a:endParaRPr lang="en-US" sz="3200">
              <a:solidFill>
                <a:schemeClr val="tx1"/>
              </a:solidFill>
            </a:endParaRPr>
          </a:p>
        </p:txBody>
      </p:sp>
      <p:sp>
        <p:nvSpPr>
          <p:cNvPr id="8" name="Oval Callout 7"/>
          <p:cNvSpPr/>
          <p:nvPr/>
        </p:nvSpPr>
        <p:spPr>
          <a:xfrm>
            <a:off x="5941060" y="2940050"/>
            <a:ext cx="4054475" cy="1257300"/>
          </a:xfrm>
          <a:prstGeom prst="wedgeEllipseCallout">
            <a:avLst>
              <a:gd name="adj1" fmla="val 41237"/>
              <a:gd name="adj2" fmla="val 83737"/>
            </a:avLst>
          </a:prstGeom>
          <a:solidFill>
            <a:srgbClr val="FBFFDC"/>
          </a:solidFill>
          <a:ln>
            <a:solidFill>
              <a:srgbClr val="D0F5BE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en-US" sz="3200">
                <a:solidFill>
                  <a:schemeClr val="tx1"/>
                </a:solidFill>
              </a:rPr>
              <a:t>Is it a pen? </a:t>
            </a:r>
            <a:endParaRPr lang="en-US" sz="3200">
              <a:solidFill>
                <a:schemeClr val="tx1"/>
              </a:solidFill>
            </a:endParaRPr>
          </a:p>
        </p:txBody>
      </p:sp>
      <p:sp>
        <p:nvSpPr>
          <p:cNvPr id="9" name="Oval Callout 8"/>
          <p:cNvSpPr/>
          <p:nvPr/>
        </p:nvSpPr>
        <p:spPr>
          <a:xfrm>
            <a:off x="2823210" y="4426585"/>
            <a:ext cx="3117850" cy="626110"/>
          </a:xfrm>
          <a:prstGeom prst="wedgeEllipseCallout">
            <a:avLst/>
          </a:prstGeom>
          <a:solidFill>
            <a:srgbClr val="98EECC"/>
          </a:solidFill>
          <a:ln>
            <a:solidFill>
              <a:srgbClr val="D0F5BE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en-US" sz="3200">
                <a:solidFill>
                  <a:schemeClr val="tx1"/>
                </a:solidFill>
              </a:rPr>
              <a:t>Yes, it is.</a:t>
            </a:r>
            <a:endParaRPr lang="en-US" sz="3200">
              <a:solidFill>
                <a:schemeClr val="tx1"/>
              </a:solidFill>
            </a:endParaRPr>
          </a:p>
        </p:txBody>
      </p:sp>
      <p:pic>
        <p:nvPicPr>
          <p:cNvPr id="2" name="Content Placeholder 1" descr="female-student"/>
          <p:cNvPicPr>
            <a:picLocks noChangeAspect="1"/>
          </p:cNvPicPr>
          <p:nvPr>
            <p:ph sz="half" idx="1"/>
          </p:nvPr>
        </p:nvPicPr>
        <p:blipFill>
          <a:blip r:embed="rId1"/>
          <a:stretch>
            <a:fillRect/>
          </a:stretch>
        </p:blipFill>
        <p:spPr>
          <a:xfrm>
            <a:off x="9432290" y="4197350"/>
            <a:ext cx="1304925" cy="1304925"/>
          </a:xfrm>
          <a:prstGeom prst="rect">
            <a:avLst/>
          </a:prstGeom>
        </p:spPr>
      </p:pic>
      <p:pic>
        <p:nvPicPr>
          <p:cNvPr id="5" name="Content Placeholder 4" descr="student (2)"/>
          <p:cNvPicPr>
            <a:picLocks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1831975" y="2940050"/>
            <a:ext cx="1157605" cy="1157605"/>
          </a:xfrm>
          <a:prstGeom prst="rect">
            <a:avLst/>
          </a:prstGeom>
        </p:spPr>
      </p:pic>
      <p:pic>
        <p:nvPicPr>
          <p:cNvPr id="7" name="Content Placeholder 4" descr="student (2)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31975" y="5137785"/>
            <a:ext cx="1157605" cy="115760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4" grpId="1" animBg="1"/>
      <p:bldP spid="8" grpId="0" bldLvl="0" animBg="1"/>
      <p:bldP spid="8" grpId="1" animBg="1"/>
      <p:bldP spid="9" grpId="0" bldLvl="0" animBg="1"/>
      <p:bldP spid="9" grpId="1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-11967" y="-7620"/>
            <a:ext cx="12192000" cy="1083309"/>
            <a:chOff x="7620" y="-7620"/>
            <a:chExt cx="12192000" cy="1083309"/>
          </a:xfrm>
        </p:grpSpPr>
        <p:sp>
          <p:nvSpPr>
            <p:cNvPr id="20" name="Round Single Corner Rectangle 19"/>
            <p:cNvSpPr/>
            <p:nvPr/>
          </p:nvSpPr>
          <p:spPr>
            <a:xfrm flipV="1">
              <a:off x="7620" y="-5876"/>
              <a:ext cx="12192000" cy="1081565"/>
            </a:xfrm>
            <a:prstGeom prst="round1Rect">
              <a:avLst/>
            </a:prstGeom>
            <a:solidFill>
              <a:srgbClr val="FEE3A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1" name="Round Single Corner Rectangle 20"/>
            <p:cNvSpPr/>
            <p:nvPr/>
          </p:nvSpPr>
          <p:spPr>
            <a:xfrm flipV="1">
              <a:off x="7620" y="-7620"/>
              <a:ext cx="12109450" cy="996951"/>
            </a:xfrm>
            <a:prstGeom prst="round1Rect">
              <a:avLst/>
            </a:prstGeom>
            <a:solidFill>
              <a:srgbClr val="FBC86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2" name="Round Single Corner Rectangle 21"/>
            <p:cNvSpPr/>
            <p:nvPr/>
          </p:nvSpPr>
          <p:spPr>
            <a:xfrm flipV="1">
              <a:off x="7620" y="-7620"/>
              <a:ext cx="12014200" cy="914401"/>
            </a:xfrm>
            <a:prstGeom prst="round1Rect">
              <a:avLst/>
            </a:prstGeom>
            <a:solidFill>
              <a:srgbClr val="F8B41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1" name="TextBox 10"/>
          <p:cNvSpPr txBox="1"/>
          <p:nvPr/>
        </p:nvSpPr>
        <p:spPr>
          <a:xfrm>
            <a:off x="487045" y="194945"/>
            <a:ext cx="5438140" cy="64516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vi-VN" alt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EXTRA ACTIVITY</a:t>
            </a:r>
            <a:endParaRPr lang="vi-VN" alt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0" name="Text Box 99"/>
          <p:cNvSpPr txBox="1"/>
          <p:nvPr/>
        </p:nvSpPr>
        <p:spPr>
          <a:xfrm>
            <a:off x="186055" y="1209040"/>
            <a:ext cx="11911330" cy="70675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marL="635" indent="-635" algn="just"/>
            <a:r>
              <a:rPr sz="4000" b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Relative clauses challeng</a:t>
            </a:r>
            <a:r>
              <a:rPr lang="en-US" sz="4000" b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</a:t>
            </a:r>
            <a:endParaRPr lang="en-US" sz="4000" b="1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Text Box 6"/>
          <p:cNvSpPr txBox="1"/>
          <p:nvPr/>
        </p:nvSpPr>
        <p:spPr>
          <a:xfrm>
            <a:off x="161925" y="2004695"/>
            <a:ext cx="12305665" cy="70675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marL="635" indent="-635"/>
            <a:r>
              <a:rPr lang="en-US" sz="4000" b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 W</a:t>
            </a:r>
            <a:r>
              <a:rPr sz="4000" b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ork </a:t>
            </a:r>
            <a:r>
              <a:rPr lang="en-US" sz="4000" b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 groups. </a:t>
            </a:r>
            <a:endParaRPr lang="en-US" sz="4000" b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Text Box 7"/>
          <p:cNvSpPr txBox="1"/>
          <p:nvPr/>
        </p:nvSpPr>
        <p:spPr>
          <a:xfrm>
            <a:off x="127635" y="2584450"/>
            <a:ext cx="12005945" cy="132207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marL="635" indent="-635"/>
            <a:r>
              <a:rPr lang="en-US" sz="4000" b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 </a:t>
            </a:r>
            <a:r>
              <a:rPr sz="4000" b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b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</a:t>
            </a:r>
            <a:r>
              <a:rPr sz="4000" b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ach group </a:t>
            </a:r>
            <a:r>
              <a:rPr lang="en-US" sz="4000" b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has </a:t>
            </a:r>
            <a:r>
              <a:rPr sz="4000" b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some words related to places, animals, things, etc.</a:t>
            </a:r>
            <a:endParaRPr sz="4000" b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" name="Text Box 1"/>
          <p:cNvSpPr txBox="1"/>
          <p:nvPr/>
        </p:nvSpPr>
        <p:spPr>
          <a:xfrm>
            <a:off x="161925" y="3809365"/>
            <a:ext cx="12005945" cy="70675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marL="635" indent="-635"/>
            <a:r>
              <a:rPr lang="en-US" sz="4000" b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 </a:t>
            </a:r>
            <a:r>
              <a:rPr sz="4000" b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b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</a:t>
            </a:r>
            <a:r>
              <a:rPr sz="4000" b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rite definitions of the words</a:t>
            </a:r>
            <a:endParaRPr sz="4000" b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Text Box 4"/>
          <p:cNvSpPr txBox="1"/>
          <p:nvPr/>
        </p:nvSpPr>
        <p:spPr>
          <a:xfrm>
            <a:off x="311785" y="4431665"/>
            <a:ext cx="12005945" cy="132207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marL="635" indent="-635"/>
            <a:r>
              <a:rPr lang="en-US" sz="4000" b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-R</a:t>
            </a:r>
            <a:r>
              <a:rPr sz="4000" b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ead out their definitions and vote for the best one(s) (</a:t>
            </a:r>
            <a:r>
              <a:rPr lang="en-US" sz="4000" b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you</a:t>
            </a:r>
            <a:r>
              <a:rPr sz="4000" b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can’t vote for </a:t>
            </a:r>
            <a:r>
              <a:rPr lang="en-US" sz="4000" b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your</a:t>
            </a:r>
            <a:r>
              <a:rPr sz="4000" b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own definition).</a:t>
            </a:r>
            <a:endParaRPr sz="4000" b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0" grpId="0"/>
      <p:bldP spid="100" grpId="1"/>
      <p:bldP spid="7" grpId="0"/>
      <p:bldP spid="7" grpId="1"/>
      <p:bldP spid="8" grpId="0"/>
      <p:bldP spid="8" grpId="1"/>
      <p:bldP spid="2" grpId="0"/>
      <p:bldP spid="2" grpId="1"/>
      <p:bldP spid="5" grpId="0"/>
      <p:bldP spid="5" grpId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-11967" y="-7620"/>
            <a:ext cx="12192000" cy="1083309"/>
            <a:chOff x="7620" y="-7620"/>
            <a:chExt cx="12192000" cy="1083309"/>
          </a:xfrm>
        </p:grpSpPr>
        <p:sp>
          <p:nvSpPr>
            <p:cNvPr id="20" name="Round Single Corner Rectangle 19"/>
            <p:cNvSpPr/>
            <p:nvPr/>
          </p:nvSpPr>
          <p:spPr>
            <a:xfrm flipV="1">
              <a:off x="7620" y="-5876"/>
              <a:ext cx="12192000" cy="1081565"/>
            </a:xfrm>
            <a:prstGeom prst="round1Rect">
              <a:avLst/>
            </a:prstGeom>
            <a:solidFill>
              <a:srgbClr val="FEE3A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1" name="Round Single Corner Rectangle 20"/>
            <p:cNvSpPr/>
            <p:nvPr/>
          </p:nvSpPr>
          <p:spPr>
            <a:xfrm flipV="1">
              <a:off x="7620" y="-7620"/>
              <a:ext cx="12109450" cy="996951"/>
            </a:xfrm>
            <a:prstGeom prst="round1Rect">
              <a:avLst/>
            </a:prstGeom>
            <a:solidFill>
              <a:srgbClr val="FBC86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2" name="Round Single Corner Rectangle 21"/>
            <p:cNvSpPr/>
            <p:nvPr/>
          </p:nvSpPr>
          <p:spPr>
            <a:xfrm flipV="1">
              <a:off x="7620" y="-7620"/>
              <a:ext cx="12014200" cy="914401"/>
            </a:xfrm>
            <a:prstGeom prst="round1Rect">
              <a:avLst/>
            </a:prstGeom>
            <a:solidFill>
              <a:srgbClr val="F8B41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1" name="TextBox 10"/>
          <p:cNvSpPr txBox="1"/>
          <p:nvPr/>
        </p:nvSpPr>
        <p:spPr>
          <a:xfrm>
            <a:off x="487045" y="194945"/>
            <a:ext cx="5438140" cy="64516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vi-VN" alt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EXTRA ACTIVITY</a:t>
            </a:r>
            <a:endParaRPr lang="vi-VN" alt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0" name="Text Box 99"/>
          <p:cNvSpPr txBox="1"/>
          <p:nvPr/>
        </p:nvSpPr>
        <p:spPr>
          <a:xfrm>
            <a:off x="186055" y="1209040"/>
            <a:ext cx="11911330" cy="82994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marL="635" indent="-635" algn="just"/>
            <a:r>
              <a:rPr lang="en-US" sz="4800" b="1" i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Example:</a:t>
            </a:r>
            <a:endParaRPr lang="en-US" sz="4800" b="1" i="1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Text Box 6"/>
          <p:cNvSpPr txBox="1"/>
          <p:nvPr/>
        </p:nvSpPr>
        <p:spPr>
          <a:xfrm>
            <a:off x="161925" y="2004695"/>
            <a:ext cx="12305665" cy="82994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marL="635" indent="-635" algn="just"/>
            <a:r>
              <a:rPr sz="4800" b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bilingual (n)</a:t>
            </a:r>
            <a:r>
              <a:rPr lang="en-US" sz="4800" b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endParaRPr lang="en-US" sz="4800" b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Text Box 7"/>
          <p:cNvSpPr txBox="1"/>
          <p:nvPr/>
        </p:nvSpPr>
        <p:spPr>
          <a:xfrm>
            <a:off x="127635" y="2835275"/>
            <a:ext cx="12005945" cy="156845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marL="635" indent="-635" algn="just"/>
            <a:r>
              <a:rPr sz="4800" b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Definition:</a:t>
            </a:r>
            <a:r>
              <a:rPr sz="4800" b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4800" b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 bilingual is a person who can speak two languages equally well</a:t>
            </a:r>
            <a:r>
              <a:rPr sz="4800" b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endParaRPr sz="4800" b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0" grpId="0"/>
      <p:bldP spid="100" grpId="1"/>
      <p:bldP spid="7" grpId="0"/>
      <p:bldP spid="7" grpId="1"/>
      <p:bldP spid="8" grpId="0"/>
      <p:bldP spid="8" grpId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9"/>
          <p:cNvSpPr/>
          <p:nvPr/>
        </p:nvSpPr>
        <p:spPr>
          <a:xfrm>
            <a:off x="4567839" y="1755498"/>
            <a:ext cx="2162852" cy="845902"/>
          </a:xfrm>
          <a:custGeom>
            <a:avLst/>
            <a:gdLst>
              <a:gd name="connsiteX0" fmla="*/ 0 w 1728196"/>
              <a:gd name="connsiteY0" fmla="*/ 0 h 941884"/>
              <a:gd name="connsiteX1" fmla="*/ 1728196 w 1728196"/>
              <a:gd name="connsiteY1" fmla="*/ 0 h 941884"/>
              <a:gd name="connsiteX2" fmla="*/ 1728196 w 1728196"/>
              <a:gd name="connsiteY2" fmla="*/ 941884 h 941884"/>
              <a:gd name="connsiteX3" fmla="*/ 0 w 1728196"/>
              <a:gd name="connsiteY3" fmla="*/ 941884 h 941884"/>
              <a:gd name="connsiteX4" fmla="*/ 0 w 1728196"/>
              <a:gd name="connsiteY4" fmla="*/ 0 h 941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28196" h="941884">
                <a:moveTo>
                  <a:pt x="0" y="0"/>
                </a:moveTo>
                <a:lnTo>
                  <a:pt x="1728196" y="0"/>
                </a:lnTo>
                <a:lnTo>
                  <a:pt x="1728196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430" tIns="11430" rIns="11430" bIns="11430" numCol="1" spcCol="1270" anchor="ctr" anchorCtr="0">
            <a:noAutofit/>
          </a:bodyPr>
          <a:lstStyle/>
          <a:p>
            <a:pPr marL="0" lvl="1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en-US" b="1" dirty="0"/>
          </a:p>
        </p:txBody>
      </p:sp>
      <p:sp>
        <p:nvSpPr>
          <p:cNvPr id="11" name="Freeform 10"/>
          <p:cNvSpPr/>
          <p:nvPr/>
        </p:nvSpPr>
        <p:spPr>
          <a:xfrm>
            <a:off x="3977081" y="5090340"/>
            <a:ext cx="1603229" cy="845902"/>
          </a:xfrm>
          <a:custGeom>
            <a:avLst/>
            <a:gdLst>
              <a:gd name="connsiteX0" fmla="*/ 0 w 1419439"/>
              <a:gd name="connsiteY0" fmla="*/ 0 h 941884"/>
              <a:gd name="connsiteX1" fmla="*/ 1419439 w 1419439"/>
              <a:gd name="connsiteY1" fmla="*/ 0 h 941884"/>
              <a:gd name="connsiteX2" fmla="*/ 1419439 w 1419439"/>
              <a:gd name="connsiteY2" fmla="*/ 941884 h 941884"/>
              <a:gd name="connsiteX3" fmla="*/ 0 w 1419439"/>
              <a:gd name="connsiteY3" fmla="*/ 941884 h 941884"/>
              <a:gd name="connsiteX4" fmla="*/ 0 w 1419439"/>
              <a:gd name="connsiteY4" fmla="*/ 0 h 941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19439" h="941884">
                <a:moveTo>
                  <a:pt x="0" y="0"/>
                </a:moveTo>
                <a:lnTo>
                  <a:pt x="1419439" y="0"/>
                </a:lnTo>
                <a:lnTo>
                  <a:pt x="1419439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430" tIns="11430" rIns="11430" bIns="11430" numCol="1" spcCol="1270" anchor="ctr" anchorCtr="0">
            <a:noAutofit/>
          </a:bodyPr>
          <a:lstStyle/>
          <a:p>
            <a:pPr marL="0" lvl="1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en-US" b="1" dirty="0"/>
          </a:p>
        </p:txBody>
      </p:sp>
      <p:sp>
        <p:nvSpPr>
          <p:cNvPr id="16" name="Rounded Rectangle 15"/>
          <p:cNvSpPr/>
          <p:nvPr/>
        </p:nvSpPr>
        <p:spPr>
          <a:xfrm>
            <a:off x="669161" y="1103050"/>
            <a:ext cx="1835914" cy="612205"/>
          </a:xfrm>
          <a:prstGeom prst="roundRect">
            <a:avLst/>
          </a:prstGeom>
          <a:solidFill>
            <a:srgbClr val="F8B417"/>
          </a:solidFill>
          <a:ln>
            <a:solidFill>
              <a:srgbClr val="6D9FB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  <a:ea typeface="Adobe Gothic Std B" panose="020B0800000000000000" pitchFamily="34" charset="-128"/>
              </a:rPr>
              <a:t>WARM-UP</a:t>
            </a:r>
            <a:endParaRPr lang="en-GB" b="1" dirty="0">
              <a:solidFill>
                <a:schemeClr val="tx1"/>
              </a:solidFill>
              <a:ea typeface="Adobe Gothic Std B" panose="020B0800000000000000" pitchFamily="34" charset="-128"/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2315845" y="2232660"/>
            <a:ext cx="2952115" cy="617855"/>
          </a:xfrm>
          <a:prstGeom prst="roundRect">
            <a:avLst/>
          </a:prstGeom>
          <a:solidFill>
            <a:srgbClr val="F8B417"/>
          </a:solidFill>
          <a:ln>
            <a:solidFill>
              <a:srgbClr val="6D9FB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PRESENTATION</a:t>
            </a:r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509905" y="3611880"/>
            <a:ext cx="2207260" cy="601345"/>
          </a:xfrm>
          <a:prstGeom prst="roundRect">
            <a:avLst/>
          </a:prstGeom>
          <a:solidFill>
            <a:srgbClr val="F8B417"/>
          </a:solidFill>
          <a:ln>
            <a:solidFill>
              <a:srgbClr val="6D9FB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en-GB" b="1" dirty="0">
                <a:solidFill>
                  <a:schemeClr val="tx1"/>
                </a:solidFill>
              </a:rPr>
              <a:t>PRACTICE</a:t>
            </a:r>
            <a:endParaRPr lang="en-US" altLang="en-GB" b="1" dirty="0">
              <a:solidFill>
                <a:schemeClr val="tx1"/>
              </a:solidFill>
            </a:endParaRPr>
          </a:p>
        </p:txBody>
      </p:sp>
      <p:sp>
        <p:nvSpPr>
          <p:cNvPr id="19" name="Rounded Rectangle 18"/>
          <p:cNvSpPr/>
          <p:nvPr/>
        </p:nvSpPr>
        <p:spPr>
          <a:xfrm>
            <a:off x="2599233" y="5024299"/>
            <a:ext cx="1835914" cy="601447"/>
          </a:xfrm>
          <a:prstGeom prst="roundRect">
            <a:avLst/>
          </a:prstGeom>
          <a:solidFill>
            <a:srgbClr val="F8B417"/>
          </a:solidFill>
          <a:ln>
            <a:solidFill>
              <a:srgbClr val="6D9FB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PRODUCTION</a:t>
            </a:r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5588635" y="1154430"/>
            <a:ext cx="6311900" cy="379095"/>
          </a:xfrm>
          <a:prstGeom prst="rect">
            <a:avLst/>
          </a:prstGeom>
          <a:solidFill>
            <a:srgbClr val="FEE3AF"/>
          </a:solidFill>
          <a:ln>
            <a:solidFill>
              <a:srgbClr val="6D9FB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en-GB" dirty="0">
                <a:solidFill>
                  <a:schemeClr val="tx1"/>
                </a:solidFill>
              </a:rPr>
              <a:t>Brainstorm</a:t>
            </a:r>
            <a:endParaRPr lang="en-US" altLang="en-GB" dirty="0">
              <a:solidFill>
                <a:schemeClr val="tx1"/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5570855" y="1726565"/>
            <a:ext cx="6329680" cy="949325"/>
          </a:xfrm>
          <a:prstGeom prst="rect">
            <a:avLst/>
          </a:prstGeom>
          <a:solidFill>
            <a:srgbClr val="FBC864">
              <a:alpha val="50000"/>
            </a:srgbClr>
          </a:solidFill>
          <a:ln>
            <a:solidFill>
              <a:srgbClr val="6D9FB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R="0" indent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</a:pPr>
            <a:r>
              <a:rPr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+mn-ea"/>
              </a:rPr>
              <a:t>Grammar Explanation</a:t>
            </a:r>
            <a:endParaRPr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  <a:sym typeface="+mn-ea"/>
            </a:endParaRPr>
          </a:p>
          <a:p>
            <a:pPr marR="0" indent="0" algn="just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</a:pPr>
            <a:r>
              <a:rPr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+mn-ea"/>
              </a:rPr>
              <a:t>Task 1: Choose the correct answer A, B, C, or D to complete each question</a:t>
            </a:r>
            <a:endParaRPr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  <a:sym typeface="+mn-ea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5574665" y="2792730"/>
            <a:ext cx="6327775" cy="1936115"/>
          </a:xfrm>
          <a:prstGeom prst="rect">
            <a:avLst/>
          </a:prstGeom>
          <a:solidFill>
            <a:srgbClr val="FBC864">
              <a:alpha val="50000"/>
            </a:srgbClr>
          </a:solidFill>
          <a:ln>
            <a:solidFill>
              <a:srgbClr val="6D9FB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R="0" indent="0" algn="just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</a:pPr>
            <a:r>
              <a:rPr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+mn-ea"/>
              </a:rPr>
              <a:t>Task 2: Underline the relative clause in each sentence. Decide if the relative pronoun is the subject (S) object (o) of the relative clause and if we can or cannot omit it.</a:t>
            </a:r>
            <a:endParaRPr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  <a:sym typeface="+mn-ea"/>
            </a:endParaRPr>
          </a:p>
          <a:p>
            <a:pPr marR="0" indent="0" algn="just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</a:pPr>
            <a:r>
              <a:rPr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+mn-ea"/>
              </a:rPr>
              <a:t>Task 3: Are these sentences right or wrong? Correct them if necessary. </a:t>
            </a:r>
            <a:endParaRPr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  <a:sym typeface="+mn-ea"/>
            </a:endParaRPr>
          </a:p>
          <a:p>
            <a:pPr marR="0" indent="0" algn="just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</a:pPr>
            <a:r>
              <a:rPr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+mn-ea"/>
              </a:rPr>
              <a:t>Task 4: Combine the two sentences into one, using a relative pronoun</a:t>
            </a:r>
            <a:endParaRPr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  <a:sym typeface="+mn-ea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5586095" y="4786630"/>
            <a:ext cx="6315075" cy="1211580"/>
          </a:xfrm>
          <a:prstGeom prst="rect">
            <a:avLst/>
          </a:prstGeom>
          <a:solidFill>
            <a:srgbClr val="FBC864">
              <a:alpha val="50000"/>
            </a:srgbClr>
          </a:solidFill>
          <a:ln>
            <a:solidFill>
              <a:srgbClr val="6D9FB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R="0" indent="0" algn="just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</a:pPr>
            <a:r>
              <a:rPr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Task 5: Game: Clues for you. Work in two teams. A student from each team gives clues about an object or a person in class, using a relative clause. Students from the other team guess which object or person it is</a:t>
            </a:r>
            <a:r>
              <a:rPr lang="en-US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en-US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24" name="Curved Connector 23"/>
          <p:cNvCxnSpPr>
            <a:stCxn id="16" idx="3"/>
            <a:endCxn id="17" idx="0"/>
          </p:cNvCxnSpPr>
          <p:nvPr/>
        </p:nvCxnSpPr>
        <p:spPr>
          <a:xfrm>
            <a:off x="2505075" y="1409065"/>
            <a:ext cx="1287145" cy="823595"/>
          </a:xfrm>
          <a:prstGeom prst="curvedConnector2">
            <a:avLst/>
          </a:prstGeom>
          <a:ln w="57150">
            <a:solidFill>
              <a:srgbClr val="6D9FB1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5" name="Curved Connector 24"/>
          <p:cNvCxnSpPr>
            <a:stCxn id="17" idx="1"/>
            <a:endCxn id="18" idx="0"/>
          </p:cNvCxnSpPr>
          <p:nvPr/>
        </p:nvCxnSpPr>
        <p:spPr>
          <a:xfrm rot="10800000" flipV="1">
            <a:off x="1613535" y="2541905"/>
            <a:ext cx="702310" cy="1069975"/>
          </a:xfrm>
          <a:prstGeom prst="curvedConnector2">
            <a:avLst/>
          </a:prstGeom>
          <a:ln w="57150">
            <a:solidFill>
              <a:srgbClr val="6D9FB1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6" name="Curved Connector 25"/>
          <p:cNvCxnSpPr>
            <a:stCxn id="18" idx="3"/>
            <a:endCxn id="19" idx="0"/>
          </p:cNvCxnSpPr>
          <p:nvPr/>
        </p:nvCxnSpPr>
        <p:spPr>
          <a:xfrm>
            <a:off x="2717165" y="3912870"/>
            <a:ext cx="800100" cy="1111250"/>
          </a:xfrm>
          <a:prstGeom prst="curvedConnector2">
            <a:avLst/>
          </a:prstGeom>
          <a:ln w="57150">
            <a:solidFill>
              <a:srgbClr val="6D9FB1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46" name="TextBox 45"/>
          <p:cNvSpPr txBox="1"/>
          <p:nvPr/>
        </p:nvSpPr>
        <p:spPr>
          <a:xfrm>
            <a:off x="4787234" y="518493"/>
            <a:ext cx="35967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>
                <a:solidFill>
                  <a:schemeClr val="bg1"/>
                </a:solidFill>
              </a:rPr>
              <a:t>LESSON 1: GETTING STARTED</a:t>
            </a:r>
            <a:endParaRPr lang="en-US" sz="2000" b="1" dirty="0">
              <a:solidFill>
                <a:schemeClr val="bg1"/>
              </a:solidFill>
            </a:endParaRPr>
          </a:p>
        </p:txBody>
      </p:sp>
      <p:sp>
        <p:nvSpPr>
          <p:cNvPr id="27" name="Rounded Rectangle 26"/>
          <p:cNvSpPr/>
          <p:nvPr/>
        </p:nvSpPr>
        <p:spPr>
          <a:xfrm>
            <a:off x="669161" y="5926304"/>
            <a:ext cx="1835914" cy="604154"/>
          </a:xfrm>
          <a:prstGeom prst="roundRect">
            <a:avLst/>
          </a:prstGeom>
          <a:solidFill>
            <a:srgbClr val="F8B417"/>
          </a:solidFill>
          <a:ln>
            <a:solidFill>
              <a:srgbClr val="6D9FB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CONSOLIDATION</a:t>
            </a:r>
            <a:endParaRPr lang="en-GB" b="1" dirty="0">
              <a:solidFill>
                <a:schemeClr val="tx1"/>
              </a:solidFill>
            </a:endParaRPr>
          </a:p>
        </p:txBody>
      </p:sp>
      <p:cxnSp>
        <p:nvCxnSpPr>
          <p:cNvPr id="28" name="Curved Connector 27"/>
          <p:cNvCxnSpPr>
            <a:stCxn id="19" idx="1"/>
            <a:endCxn id="27" idx="0"/>
          </p:cNvCxnSpPr>
          <p:nvPr/>
        </p:nvCxnSpPr>
        <p:spPr>
          <a:xfrm rot="10800000" flipV="1">
            <a:off x="1587500" y="5325110"/>
            <a:ext cx="1011555" cy="601345"/>
          </a:xfrm>
          <a:prstGeom prst="curvedConnector2">
            <a:avLst/>
          </a:prstGeom>
          <a:ln w="57150">
            <a:solidFill>
              <a:srgbClr val="6D9FB1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29" name="Rectangle 28"/>
          <p:cNvSpPr/>
          <p:nvPr/>
        </p:nvSpPr>
        <p:spPr>
          <a:xfrm>
            <a:off x="5588635" y="6025515"/>
            <a:ext cx="6311900" cy="685165"/>
          </a:xfrm>
          <a:prstGeom prst="rect">
            <a:avLst/>
          </a:prstGeom>
          <a:solidFill>
            <a:srgbClr val="FBC864">
              <a:alpha val="50000"/>
            </a:srgbClr>
          </a:solidFill>
          <a:ln>
            <a:solidFill>
              <a:srgbClr val="6D9FB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indent="0">
              <a:buFont typeface="Arial" panose="020B0604020202020204" pitchFamily="34" charset="0"/>
              <a:buNone/>
            </a:pPr>
            <a:r>
              <a:rPr lang="en-US" dirty="0">
                <a:solidFill>
                  <a:schemeClr val="tx1"/>
                </a:solidFill>
              </a:rPr>
              <a:t>Wrap-up</a:t>
            </a:r>
            <a:endParaRPr lang="en-US" dirty="0">
              <a:solidFill>
                <a:schemeClr val="tx1"/>
              </a:solidFill>
            </a:endParaRPr>
          </a:p>
          <a:p>
            <a:pPr indent="0">
              <a:buFont typeface="Arial" panose="020B0604020202020204" pitchFamily="34" charset="0"/>
              <a:buNone/>
            </a:pPr>
            <a:r>
              <a:rPr lang="en-US">
                <a:solidFill>
                  <a:schemeClr val="tx1"/>
                </a:solidFill>
              </a:rPr>
              <a:t>Homework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30" name="Rounded Rectangle 29"/>
          <p:cNvSpPr/>
          <p:nvPr/>
        </p:nvSpPr>
        <p:spPr>
          <a:xfrm>
            <a:off x="3625936" y="247242"/>
            <a:ext cx="5893861" cy="625641"/>
          </a:xfrm>
          <a:prstGeom prst="roundRect">
            <a:avLst>
              <a:gd name="adj" fmla="val 42661"/>
            </a:avLst>
          </a:prstGeom>
          <a:solidFill>
            <a:srgbClr val="6D9F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TextBox 30"/>
          <p:cNvSpPr txBox="1"/>
          <p:nvPr/>
        </p:nvSpPr>
        <p:spPr>
          <a:xfrm>
            <a:off x="4151494" y="282785"/>
            <a:ext cx="4712984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solidFill>
                  <a:schemeClr val="bg1"/>
                </a:solidFill>
              </a:rPr>
              <a:t>LESSON 3: A CLOSER LOOK 2</a:t>
            </a:r>
            <a:endParaRPr lang="en-US" sz="2800" b="1" dirty="0">
              <a:solidFill>
                <a:schemeClr val="bg1"/>
              </a:solidFill>
            </a:endParaRPr>
          </a:p>
        </p:txBody>
      </p:sp>
      <p:grpSp>
        <p:nvGrpSpPr>
          <p:cNvPr id="37" name="Group 36"/>
          <p:cNvGrpSpPr/>
          <p:nvPr/>
        </p:nvGrpSpPr>
        <p:grpSpPr>
          <a:xfrm>
            <a:off x="3081468" y="95603"/>
            <a:ext cx="990895" cy="941618"/>
            <a:chOff x="2766630" y="1746890"/>
            <a:chExt cx="990895" cy="941618"/>
          </a:xfrm>
        </p:grpSpPr>
        <p:pic>
          <p:nvPicPr>
            <p:cNvPr id="38" name="Picture 37"/>
            <p:cNvPicPr>
              <a:picLocks noChangeAspect="1"/>
            </p:cNvPicPr>
            <p:nvPr/>
          </p:nvPicPr>
          <p:blipFill>
            <a:blip r:embed="rId1">
              <a:duotone>
                <a:schemeClr val="accent2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2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66630" y="1746890"/>
              <a:ext cx="990895" cy="941618"/>
            </a:xfrm>
            <a:prstGeom prst="rect">
              <a:avLst/>
            </a:prstGeom>
          </p:spPr>
        </p:pic>
        <p:pic>
          <p:nvPicPr>
            <p:cNvPr id="39" name="Picture 38"/>
            <p:cNvPicPr>
              <a:picLocks noChangeAspect="1"/>
            </p:cNvPicPr>
            <p:nvPr/>
          </p:nvPicPr>
          <p:blipFill rotWithShape="1">
            <a:blip r:embed="rId3"/>
            <a:srcRect t="5582"/>
            <a:stretch>
              <a:fillRect/>
            </a:stretch>
          </p:blipFill>
          <p:spPr>
            <a:xfrm>
              <a:off x="2906617" y="1968106"/>
              <a:ext cx="710920" cy="499184"/>
            </a:xfrm>
            <a:prstGeom prst="rect">
              <a:avLst/>
            </a:prstGeom>
          </p:spPr>
        </p:pic>
      </p:grpSp>
      <p:grpSp>
        <p:nvGrpSpPr>
          <p:cNvPr id="2" name="Group 1"/>
          <p:cNvGrpSpPr>
            <a:grpSpLocks noGrp="1" noRot="1" noChangeAspect="1" noMove="1" noResize="1" noUngrp="1"/>
          </p:cNvGrpSpPr>
          <p:nvPr/>
        </p:nvGrpSpPr>
        <p:grpSpPr>
          <a:xfrm>
            <a:off x="-52705" y="8991600"/>
            <a:ext cx="485775" cy="421005"/>
            <a:chOff x="-19221" y="197691"/>
            <a:chExt cx="5378624" cy="6402614"/>
          </a:xfrm>
        </p:grpSpPr>
        <p:sp>
          <p:nvSpPr>
            <p:cNvPr id="3" name="Freeform: Shape 22"/>
            <p:cNvSpPr/>
            <p:nvPr/>
          </p:nvSpPr>
          <p:spPr>
            <a:xfrm>
              <a:off x="-19221" y="251144"/>
              <a:ext cx="5187198" cy="6239661"/>
            </a:xfrm>
            <a:custGeom>
              <a:avLst/>
              <a:gdLst>
                <a:gd name="connsiteX0" fmla="*/ 2011811 w 5187198"/>
                <a:gd name="connsiteY0" fmla="*/ 4 h 6239661"/>
                <a:gd name="connsiteX1" fmla="*/ 2617011 w 5187198"/>
                <a:gd name="connsiteY1" fmla="*/ 70590 h 6239661"/>
                <a:gd name="connsiteX2" fmla="*/ 2690321 w 5187198"/>
                <a:gd name="connsiteY2" fmla="*/ 88146 h 6239661"/>
                <a:gd name="connsiteX3" fmla="*/ 2726863 w 5187198"/>
                <a:gd name="connsiteY3" fmla="*/ 97127 h 6239661"/>
                <a:gd name="connsiteX4" fmla="*/ 2762951 w 5187198"/>
                <a:gd name="connsiteY4" fmla="*/ 107375 h 6239661"/>
                <a:gd name="connsiteX5" fmla="*/ 2834843 w 5187198"/>
                <a:gd name="connsiteY5" fmla="*/ 128493 h 6239661"/>
                <a:gd name="connsiteX6" fmla="*/ 2906574 w 5187198"/>
                <a:gd name="connsiteY6" fmla="*/ 151076 h 6239661"/>
                <a:gd name="connsiteX7" fmla="*/ 3049504 w 5187198"/>
                <a:gd name="connsiteY7" fmla="*/ 202124 h 6239661"/>
                <a:gd name="connsiteX8" fmla="*/ 3189518 w 5187198"/>
                <a:gd name="connsiteY8" fmla="*/ 260159 h 6239661"/>
                <a:gd name="connsiteX9" fmla="*/ 3326048 w 5187198"/>
                <a:gd name="connsiteY9" fmla="*/ 325143 h 6239661"/>
                <a:gd name="connsiteX10" fmla="*/ 3459166 w 5187198"/>
                <a:gd name="connsiteY10" fmla="*/ 395936 h 6239661"/>
                <a:gd name="connsiteX11" fmla="*/ 3588578 w 5187198"/>
                <a:gd name="connsiteY11" fmla="*/ 472343 h 6239661"/>
                <a:gd name="connsiteX12" fmla="*/ 3651864 w 5187198"/>
                <a:gd name="connsiteY12" fmla="*/ 512600 h 6239661"/>
                <a:gd name="connsiteX13" fmla="*/ 3714514 w 5187198"/>
                <a:gd name="connsiteY13" fmla="*/ 553499 h 6239661"/>
                <a:gd name="connsiteX14" fmla="*/ 4181221 w 5187198"/>
                <a:gd name="connsiteY14" fmla="*/ 922912 h 6239661"/>
                <a:gd name="connsiteX15" fmla="*/ 4582963 w 5187198"/>
                <a:gd name="connsiteY15" fmla="*/ 1358264 h 6239661"/>
                <a:gd name="connsiteX16" fmla="*/ 4670721 w 5187198"/>
                <a:gd name="connsiteY16" fmla="*/ 1477644 h 6239661"/>
                <a:gd name="connsiteX17" fmla="*/ 4752378 w 5187198"/>
                <a:gd name="connsiteY17" fmla="*/ 1601187 h 6239661"/>
                <a:gd name="connsiteX18" fmla="*/ 4772168 w 5187198"/>
                <a:gd name="connsiteY18" fmla="*/ 1632456 h 6239661"/>
                <a:gd name="connsiteX19" fmla="*/ 4782117 w 5187198"/>
                <a:gd name="connsiteY19" fmla="*/ 1648104 h 6239661"/>
                <a:gd name="connsiteX20" fmla="*/ 4791381 w 5187198"/>
                <a:gd name="connsiteY20" fmla="*/ 1664150 h 6239661"/>
                <a:gd name="connsiteX21" fmla="*/ 4828190 w 5187198"/>
                <a:gd name="connsiteY21" fmla="*/ 1728379 h 6239661"/>
                <a:gd name="connsiteX22" fmla="*/ 4864832 w 5187198"/>
                <a:gd name="connsiteY22" fmla="*/ 1792796 h 6239661"/>
                <a:gd name="connsiteX23" fmla="*/ 4899201 w 5187198"/>
                <a:gd name="connsiteY23" fmla="*/ 1858342 h 6239661"/>
                <a:gd name="connsiteX24" fmla="*/ 4933266 w 5187198"/>
                <a:gd name="connsiteY24" fmla="*/ 1924155 h 6239661"/>
                <a:gd name="connsiteX25" fmla="*/ 4964403 w 5187198"/>
                <a:gd name="connsiteY25" fmla="*/ 1991384 h 6239661"/>
                <a:gd name="connsiteX26" fmla="*/ 4995019 w 5187198"/>
                <a:gd name="connsiteY26" fmla="*/ 2058823 h 6239661"/>
                <a:gd name="connsiteX27" fmla="*/ 5021999 w 5187198"/>
                <a:gd name="connsiteY27" fmla="*/ 2127723 h 6239661"/>
                <a:gd name="connsiteX28" fmla="*/ 5048321 w 5187198"/>
                <a:gd name="connsiteY28" fmla="*/ 2196908 h 6239661"/>
                <a:gd name="connsiteX29" fmla="*/ 5070546 w 5187198"/>
                <a:gd name="connsiteY29" fmla="*/ 2267547 h 6239661"/>
                <a:gd name="connsiteX30" fmla="*/ 5092171 w 5187198"/>
                <a:gd name="connsiteY30" fmla="*/ 2338256 h 6239661"/>
                <a:gd name="connsiteX31" fmla="*/ 5110305 w 5187198"/>
                <a:gd name="connsiteY31" fmla="*/ 2409886 h 6239661"/>
                <a:gd name="connsiteX32" fmla="*/ 5186393 w 5187198"/>
                <a:gd name="connsiteY32" fmla="*/ 2992022 h 6239661"/>
                <a:gd name="connsiteX33" fmla="*/ 5149045 w 5187198"/>
                <a:gd name="connsiteY33" fmla="*/ 3571816 h 6239661"/>
                <a:gd name="connsiteX34" fmla="*/ 5126572 w 5187198"/>
                <a:gd name="connsiteY34" fmla="*/ 3714520 h 6239661"/>
                <a:gd name="connsiteX35" fmla="*/ 5099067 w 5187198"/>
                <a:gd name="connsiteY35" fmla="*/ 3856108 h 6239661"/>
                <a:gd name="connsiteX36" fmla="*/ 5095699 w 5187198"/>
                <a:gd name="connsiteY36" fmla="*/ 3873868 h 6239661"/>
                <a:gd name="connsiteX37" fmla="*/ 5091573 w 5187198"/>
                <a:gd name="connsiteY37" fmla="*/ 3891426 h 6239661"/>
                <a:gd name="connsiteX38" fmla="*/ 5083324 w 5187198"/>
                <a:gd name="connsiteY38" fmla="*/ 3926541 h 6239661"/>
                <a:gd name="connsiteX39" fmla="*/ 5067256 w 5187198"/>
                <a:gd name="connsiteY39" fmla="*/ 3996889 h 6239661"/>
                <a:gd name="connsiteX40" fmla="*/ 5059194 w 5187198"/>
                <a:gd name="connsiteY40" fmla="*/ 4032171 h 6239661"/>
                <a:gd name="connsiteX41" fmla="*/ 5049522 w 5187198"/>
                <a:gd name="connsiteY41" fmla="*/ 4067833 h 6239661"/>
                <a:gd name="connsiteX42" fmla="*/ 5040067 w 5187198"/>
                <a:gd name="connsiteY42" fmla="*/ 4103553 h 6239661"/>
                <a:gd name="connsiteX43" fmla="*/ 5028960 w 5187198"/>
                <a:gd name="connsiteY43" fmla="*/ 4138946 h 6239661"/>
                <a:gd name="connsiteX44" fmla="*/ 4917351 w 5187198"/>
                <a:gd name="connsiteY44" fmla="*/ 4417041 h 6239661"/>
                <a:gd name="connsiteX45" fmla="*/ 4756163 w 5187198"/>
                <a:gd name="connsiteY45" fmla="*/ 4676402 h 6239661"/>
                <a:gd name="connsiteX46" fmla="*/ 4322493 w 5187198"/>
                <a:gd name="connsiteY46" fmla="*/ 5105604 h 6239661"/>
                <a:gd name="connsiteX47" fmla="*/ 3840510 w 5187198"/>
                <a:gd name="connsiteY47" fmla="*/ 5429590 h 6239661"/>
                <a:gd name="connsiteX48" fmla="*/ 3606447 w 5187198"/>
                <a:gd name="connsiteY48" fmla="*/ 5572862 h 6239661"/>
                <a:gd name="connsiteX49" fmla="*/ 3488814 w 5187198"/>
                <a:gd name="connsiteY49" fmla="*/ 5647178 h 6239661"/>
                <a:gd name="connsiteX50" fmla="*/ 3365864 w 5187198"/>
                <a:gd name="connsiteY50" fmla="*/ 5722735 h 6239661"/>
                <a:gd name="connsiteX51" fmla="*/ 2839486 w 5187198"/>
                <a:gd name="connsiteY51" fmla="*/ 5999120 h 6239661"/>
                <a:gd name="connsiteX52" fmla="*/ 2242423 w 5187198"/>
                <a:gd name="connsiteY52" fmla="*/ 6192346 h 6239661"/>
                <a:gd name="connsiteX53" fmla="*/ 1589380 w 5187198"/>
                <a:gd name="connsiteY53" fmla="*/ 6230657 h 6239661"/>
                <a:gd name="connsiteX54" fmla="*/ 1548244 w 5187198"/>
                <a:gd name="connsiteY54" fmla="*/ 6226706 h 6239661"/>
                <a:gd name="connsiteX55" fmla="*/ 1507348 w 5187198"/>
                <a:gd name="connsiteY55" fmla="*/ 6221428 h 6239661"/>
                <a:gd name="connsiteX56" fmla="*/ 1466401 w 5187198"/>
                <a:gd name="connsiteY56" fmla="*/ 6215904 h 6239661"/>
                <a:gd name="connsiteX57" fmla="*/ 1425773 w 5187198"/>
                <a:gd name="connsiteY57" fmla="*/ 6209191 h 6239661"/>
                <a:gd name="connsiteX58" fmla="*/ 1344960 w 5187198"/>
                <a:gd name="connsiteY58" fmla="*/ 6193681 h 6239661"/>
                <a:gd name="connsiteX59" fmla="*/ 1265007 w 5187198"/>
                <a:gd name="connsiteY59" fmla="*/ 6175388 h 6239661"/>
                <a:gd name="connsiteX60" fmla="*/ 1225415 w 5187198"/>
                <a:gd name="connsiteY60" fmla="*/ 6165243 h 6239661"/>
                <a:gd name="connsiteX61" fmla="*/ 1186567 w 5187198"/>
                <a:gd name="connsiteY61" fmla="*/ 6154486 h 6239661"/>
                <a:gd name="connsiteX62" fmla="*/ 1111158 w 5187198"/>
                <a:gd name="connsiteY62" fmla="*/ 6130918 h 6239661"/>
                <a:gd name="connsiteX63" fmla="*/ 1035915 w 5187198"/>
                <a:gd name="connsiteY63" fmla="*/ 6107163 h 6239661"/>
                <a:gd name="connsiteX64" fmla="*/ 961579 w 5187198"/>
                <a:gd name="connsiteY64" fmla="*/ 6079594 h 6239661"/>
                <a:gd name="connsiteX65" fmla="*/ 395297 w 5187198"/>
                <a:gd name="connsiteY65" fmla="*/ 5792812 h 6239661"/>
                <a:gd name="connsiteX66" fmla="*/ 265239 w 5187198"/>
                <a:gd name="connsiteY66" fmla="*/ 5701511 h 6239661"/>
                <a:gd name="connsiteX67" fmla="*/ 233756 w 5187198"/>
                <a:gd name="connsiteY67" fmla="*/ 5677542 h 6239661"/>
                <a:gd name="connsiteX68" fmla="*/ 202800 w 5187198"/>
                <a:gd name="connsiteY68" fmla="*/ 5652902 h 6239661"/>
                <a:gd name="connsiteX69" fmla="*/ 140918 w 5187198"/>
                <a:gd name="connsiteY69" fmla="*/ 5603515 h 6239661"/>
                <a:gd name="connsiteX70" fmla="*/ 110625 w 5187198"/>
                <a:gd name="connsiteY70" fmla="*/ 5578127 h 6239661"/>
                <a:gd name="connsiteX71" fmla="*/ 95631 w 5187198"/>
                <a:gd name="connsiteY71" fmla="*/ 5565299 h 6239661"/>
                <a:gd name="connsiteX72" fmla="*/ 81966 w 5187198"/>
                <a:gd name="connsiteY72" fmla="*/ 5550973 h 6239661"/>
                <a:gd name="connsiteX73" fmla="*/ 27991 w 5187198"/>
                <a:gd name="connsiteY73" fmla="*/ 5493272 h 6239661"/>
                <a:gd name="connsiteX74" fmla="*/ 1454 w 5187198"/>
                <a:gd name="connsiteY74" fmla="*/ 5464252 h 6239661"/>
                <a:gd name="connsiteX75" fmla="*/ 0 w 5187198"/>
                <a:gd name="connsiteY75" fmla="*/ 5462518 h 6239661"/>
                <a:gd name="connsiteX76" fmla="*/ 0 w 5187198"/>
                <a:gd name="connsiteY76" fmla="*/ 4720187 h 6239661"/>
                <a:gd name="connsiteX77" fmla="*/ 109684 w 5187198"/>
                <a:gd name="connsiteY77" fmla="*/ 4836724 h 6239661"/>
                <a:gd name="connsiteX78" fmla="*/ 306959 w 5187198"/>
                <a:gd name="connsiteY78" fmla="*/ 5007200 h 6239661"/>
                <a:gd name="connsiteX79" fmla="*/ 358101 w 5187198"/>
                <a:gd name="connsiteY79" fmla="*/ 5046057 h 6239661"/>
                <a:gd name="connsiteX80" fmla="*/ 383328 w 5187198"/>
                <a:gd name="connsiteY80" fmla="*/ 5065684 h 6239661"/>
                <a:gd name="connsiteX81" fmla="*/ 409503 w 5187198"/>
                <a:gd name="connsiteY81" fmla="*/ 5083942 h 6239661"/>
                <a:gd name="connsiteX82" fmla="*/ 461889 w 5187198"/>
                <a:gd name="connsiteY82" fmla="*/ 5119888 h 6239661"/>
                <a:gd name="connsiteX83" fmla="*/ 474883 w 5187198"/>
                <a:gd name="connsiteY83" fmla="*/ 5128933 h 6239661"/>
                <a:gd name="connsiteX84" fmla="*/ 486410 w 5187198"/>
                <a:gd name="connsiteY84" fmla="*/ 5139557 h 6239661"/>
                <a:gd name="connsiteX85" fmla="*/ 510852 w 5187198"/>
                <a:gd name="connsiteY85" fmla="*/ 5159089 h 6239661"/>
                <a:gd name="connsiteX86" fmla="*/ 560653 w 5187198"/>
                <a:gd name="connsiteY86" fmla="*/ 5196893 h 6239661"/>
                <a:gd name="connsiteX87" fmla="*/ 585485 w 5187198"/>
                <a:gd name="connsiteY87" fmla="*/ 5215834 h 6239661"/>
                <a:gd name="connsiteX88" fmla="*/ 610707 w 5187198"/>
                <a:gd name="connsiteY88" fmla="*/ 5234185 h 6239661"/>
                <a:gd name="connsiteX89" fmla="*/ 714768 w 5187198"/>
                <a:gd name="connsiteY89" fmla="*/ 5303103 h 6239661"/>
                <a:gd name="connsiteX90" fmla="*/ 1166634 w 5187198"/>
                <a:gd name="connsiteY90" fmla="*/ 5513322 h 6239661"/>
                <a:gd name="connsiteX91" fmla="*/ 1225991 w 5187198"/>
                <a:gd name="connsiteY91" fmla="*/ 5533632 h 6239661"/>
                <a:gd name="connsiteX92" fmla="*/ 1286680 w 5187198"/>
                <a:gd name="connsiteY92" fmla="*/ 5550705 h 6239661"/>
                <a:gd name="connsiteX93" fmla="*/ 1347310 w 5187198"/>
                <a:gd name="connsiteY93" fmla="*/ 5567995 h 6239661"/>
                <a:gd name="connsiteX94" fmla="*/ 1377002 w 5187198"/>
                <a:gd name="connsiteY94" fmla="*/ 5575719 h 6239661"/>
                <a:gd name="connsiteX95" fmla="*/ 1406328 w 5187198"/>
                <a:gd name="connsiteY95" fmla="*/ 5582649 h 6239661"/>
                <a:gd name="connsiteX96" fmla="*/ 1465060 w 5187198"/>
                <a:gd name="connsiteY96" fmla="*/ 5594909 h 6239661"/>
                <a:gd name="connsiteX97" fmla="*/ 1523881 w 5187198"/>
                <a:gd name="connsiteY97" fmla="*/ 5605105 h 6239661"/>
                <a:gd name="connsiteX98" fmla="*/ 1553325 w 5187198"/>
                <a:gd name="connsiteY98" fmla="*/ 5609865 h 6239661"/>
                <a:gd name="connsiteX99" fmla="*/ 1582813 w 5187198"/>
                <a:gd name="connsiteY99" fmla="*/ 5613593 h 6239661"/>
                <a:gd name="connsiteX100" fmla="*/ 1612301 w 5187198"/>
                <a:gd name="connsiteY100" fmla="*/ 5617321 h 6239661"/>
                <a:gd name="connsiteX101" fmla="*/ 1641863 w 5187198"/>
                <a:gd name="connsiteY101" fmla="*/ 5619910 h 6239661"/>
                <a:gd name="connsiteX102" fmla="*/ 2117508 w 5187198"/>
                <a:gd name="connsiteY102" fmla="*/ 5595156 h 6239661"/>
                <a:gd name="connsiteX103" fmla="*/ 2597368 w 5187198"/>
                <a:gd name="connsiteY103" fmla="*/ 5447381 h 6239661"/>
                <a:gd name="connsiteX104" fmla="*/ 3082968 w 5187198"/>
                <a:gd name="connsiteY104" fmla="*/ 5223245 h 6239661"/>
                <a:gd name="connsiteX105" fmla="*/ 3334855 w 5187198"/>
                <a:gd name="connsiteY105" fmla="*/ 5097383 h 6239661"/>
                <a:gd name="connsiteX106" fmla="*/ 3599509 w 5187198"/>
                <a:gd name="connsiteY106" fmla="*/ 4976217 h 6239661"/>
                <a:gd name="connsiteX107" fmla="*/ 4112002 w 5187198"/>
                <a:gd name="connsiteY107" fmla="*/ 4766359 h 6239661"/>
                <a:gd name="connsiteX108" fmla="*/ 4348983 w 5187198"/>
                <a:gd name="connsiteY108" fmla="*/ 4649833 h 6239661"/>
                <a:gd name="connsiteX109" fmla="*/ 4560505 w 5187198"/>
                <a:gd name="connsiteY109" fmla="*/ 4501564 h 6239661"/>
                <a:gd name="connsiteX110" fmla="*/ 4731963 w 5187198"/>
                <a:gd name="connsiteY110" fmla="*/ 4309870 h 6239661"/>
                <a:gd name="connsiteX111" fmla="*/ 4852344 w 5187198"/>
                <a:gd name="connsiteY111" fmla="*/ 4078640 h 6239661"/>
                <a:gd name="connsiteX112" fmla="*/ 4863972 w 5187198"/>
                <a:gd name="connsiteY112" fmla="*/ 4047790 h 6239661"/>
                <a:gd name="connsiteX113" fmla="*/ 4874144 w 5187198"/>
                <a:gd name="connsiteY113" fmla="*/ 4016320 h 6239661"/>
                <a:gd name="connsiteX114" fmla="*/ 4884127 w 5187198"/>
                <a:gd name="connsiteY114" fmla="*/ 3984682 h 6239661"/>
                <a:gd name="connsiteX115" fmla="*/ 4892800 w 5187198"/>
                <a:gd name="connsiteY115" fmla="*/ 3951883 h 6239661"/>
                <a:gd name="connsiteX116" fmla="*/ 4909526 w 5187198"/>
                <a:gd name="connsiteY116" fmla="*/ 3886001 h 6239661"/>
                <a:gd name="connsiteX117" fmla="*/ 4917687 w 5187198"/>
                <a:gd name="connsiteY117" fmla="*/ 3852948 h 6239661"/>
                <a:gd name="connsiteX118" fmla="*/ 4921768 w 5187198"/>
                <a:gd name="connsiteY118" fmla="*/ 3836422 h 6239661"/>
                <a:gd name="connsiteX119" fmla="*/ 4924845 w 5187198"/>
                <a:gd name="connsiteY119" fmla="*/ 3819742 h 6239661"/>
                <a:gd name="connsiteX120" fmla="*/ 4948230 w 5187198"/>
                <a:gd name="connsiteY120" fmla="*/ 3685744 h 6239661"/>
                <a:gd name="connsiteX121" fmla="*/ 4962782 w 5187198"/>
                <a:gd name="connsiteY121" fmla="*/ 3550540 h 6239661"/>
                <a:gd name="connsiteX122" fmla="*/ 4939468 w 5187198"/>
                <a:gd name="connsiteY122" fmla="*/ 3010249 h 6239661"/>
                <a:gd name="connsiteX123" fmla="*/ 4816901 w 5187198"/>
                <a:gd name="connsiteY123" fmla="*/ 2488224 h 6239661"/>
                <a:gd name="connsiteX124" fmla="*/ 4797005 w 5187198"/>
                <a:gd name="connsiteY124" fmla="*/ 2424470 h 6239661"/>
                <a:gd name="connsiteX125" fmla="*/ 4774433 w 5187198"/>
                <a:gd name="connsiteY125" fmla="*/ 2361620 h 6239661"/>
                <a:gd name="connsiteX126" fmla="*/ 4752459 w 5187198"/>
                <a:gd name="connsiteY126" fmla="*/ 2298700 h 6239661"/>
                <a:gd name="connsiteX127" fmla="*/ 4728083 w 5187198"/>
                <a:gd name="connsiteY127" fmla="*/ 2236526 h 6239661"/>
                <a:gd name="connsiteX128" fmla="*/ 4704471 w 5187198"/>
                <a:gd name="connsiteY128" fmla="*/ 2174095 h 6239661"/>
                <a:gd name="connsiteX129" fmla="*/ 4678399 w 5187198"/>
                <a:gd name="connsiteY129" fmla="*/ 2112626 h 6239661"/>
                <a:gd name="connsiteX130" fmla="*/ 4652601 w 5187198"/>
                <a:gd name="connsiteY130" fmla="*/ 2050999 h 6239661"/>
                <a:gd name="connsiteX131" fmla="*/ 4624205 w 5187198"/>
                <a:gd name="connsiteY131" fmla="*/ 1990415 h 6239661"/>
                <a:gd name="connsiteX132" fmla="*/ 4595398 w 5187198"/>
                <a:gd name="connsiteY132" fmla="*/ 1930069 h 6239661"/>
                <a:gd name="connsiteX133" fmla="*/ 4563827 w 5187198"/>
                <a:gd name="connsiteY133" fmla="*/ 1870952 h 6239661"/>
                <a:gd name="connsiteX134" fmla="*/ 4531433 w 5187198"/>
                <a:gd name="connsiteY134" fmla="*/ 1812311 h 6239661"/>
                <a:gd name="connsiteX135" fmla="*/ 4523315 w 5187198"/>
                <a:gd name="connsiteY135" fmla="*/ 1797616 h 6239661"/>
                <a:gd name="connsiteX136" fmla="*/ 4514482 w 5187198"/>
                <a:gd name="connsiteY136" fmla="*/ 1783425 h 6239661"/>
                <a:gd name="connsiteX137" fmla="*/ 4496845 w 5187198"/>
                <a:gd name="connsiteY137" fmla="*/ 1754936 h 6239661"/>
                <a:gd name="connsiteX138" fmla="*/ 4461463 w 5187198"/>
                <a:gd name="connsiteY138" fmla="*/ 1697929 h 6239661"/>
                <a:gd name="connsiteX139" fmla="*/ 4452660 w 5187198"/>
                <a:gd name="connsiteY139" fmla="*/ 1683629 h 6239661"/>
                <a:gd name="connsiteX140" fmla="*/ 4443141 w 5187198"/>
                <a:gd name="connsiteY140" fmla="*/ 1669834 h 6239661"/>
                <a:gd name="connsiteX141" fmla="*/ 4424241 w 5187198"/>
                <a:gd name="connsiteY141" fmla="*/ 1642166 h 6239661"/>
                <a:gd name="connsiteX142" fmla="*/ 4346886 w 5187198"/>
                <a:gd name="connsiteY142" fmla="*/ 1532412 h 6239661"/>
                <a:gd name="connsiteX143" fmla="*/ 3985497 w 5187198"/>
                <a:gd name="connsiteY143" fmla="*/ 1134649 h 6239661"/>
                <a:gd name="connsiteX144" fmla="*/ 3545665 w 5187198"/>
                <a:gd name="connsiteY144" fmla="*/ 825877 h 6239661"/>
                <a:gd name="connsiteX145" fmla="*/ 3486190 w 5187198"/>
                <a:gd name="connsiteY145" fmla="*/ 794756 h 6239661"/>
                <a:gd name="connsiteX146" fmla="*/ 3426182 w 5187198"/>
                <a:gd name="connsiteY146" fmla="*/ 764765 h 6239661"/>
                <a:gd name="connsiteX147" fmla="*/ 3365044 w 5187198"/>
                <a:gd name="connsiteY147" fmla="*/ 737255 h 6239661"/>
                <a:gd name="connsiteX148" fmla="*/ 3334529 w 5187198"/>
                <a:gd name="connsiteY148" fmla="*/ 723514 h 6239661"/>
                <a:gd name="connsiteX149" fmla="*/ 3303733 w 5187198"/>
                <a:gd name="connsiteY149" fmla="*/ 710395 h 6239661"/>
                <a:gd name="connsiteX150" fmla="*/ 3179033 w 5187198"/>
                <a:gd name="connsiteY150" fmla="*/ 662259 h 6239661"/>
                <a:gd name="connsiteX151" fmla="*/ 3052408 w 5187198"/>
                <a:gd name="connsiteY151" fmla="*/ 620447 h 6239661"/>
                <a:gd name="connsiteX152" fmla="*/ 2924325 w 5187198"/>
                <a:gd name="connsiteY152" fmla="*/ 584505 h 6239661"/>
                <a:gd name="connsiteX153" fmla="*/ 2859667 w 5187198"/>
                <a:gd name="connsiteY153" fmla="*/ 569266 h 6239661"/>
                <a:gd name="connsiteX154" fmla="*/ 2795226 w 5187198"/>
                <a:gd name="connsiteY154" fmla="*/ 554085 h 6239661"/>
                <a:gd name="connsiteX155" fmla="*/ 2729702 w 5187198"/>
                <a:gd name="connsiteY155" fmla="*/ 540354 h 6239661"/>
                <a:gd name="connsiteX156" fmla="*/ 2663758 w 5187198"/>
                <a:gd name="connsiteY156" fmla="*/ 527322 h 6239661"/>
                <a:gd name="connsiteX157" fmla="*/ 2630927 w 5187198"/>
                <a:gd name="connsiteY157" fmla="*/ 520495 h 6239661"/>
                <a:gd name="connsiteX158" fmla="*/ 2597965 w 5187198"/>
                <a:gd name="connsiteY158" fmla="*/ 515024 h 6239661"/>
                <a:gd name="connsiteX159" fmla="*/ 2532205 w 5187198"/>
                <a:gd name="connsiteY159" fmla="*/ 503895 h 6239661"/>
                <a:gd name="connsiteX160" fmla="*/ 2010064 w 5187198"/>
                <a:gd name="connsiteY160" fmla="*/ 452552 h 6239661"/>
                <a:gd name="connsiteX161" fmla="*/ 1494552 w 5187198"/>
                <a:gd name="connsiteY161" fmla="*/ 485055 h 6239661"/>
                <a:gd name="connsiteX162" fmla="*/ 1366896 w 5187198"/>
                <a:gd name="connsiteY162" fmla="*/ 509389 h 6239661"/>
                <a:gd name="connsiteX163" fmla="*/ 1240175 w 5187198"/>
                <a:gd name="connsiteY163" fmla="*/ 541045 h 6239661"/>
                <a:gd name="connsiteX164" fmla="*/ 1177438 w 5187198"/>
                <a:gd name="connsiteY164" fmla="*/ 560170 h 6239661"/>
                <a:gd name="connsiteX165" fmla="*/ 1145987 w 5187198"/>
                <a:gd name="connsiteY165" fmla="*/ 569826 h 6239661"/>
                <a:gd name="connsiteX166" fmla="*/ 1130315 w 5187198"/>
                <a:gd name="connsiteY166" fmla="*/ 574669 h 6239661"/>
                <a:gd name="connsiteX167" fmla="*/ 1114873 w 5187198"/>
                <a:gd name="connsiteY167" fmla="*/ 580384 h 6239661"/>
                <a:gd name="connsiteX168" fmla="*/ 1052839 w 5187198"/>
                <a:gd name="connsiteY168" fmla="*/ 602943 h 6239661"/>
                <a:gd name="connsiteX169" fmla="*/ 991135 w 5187198"/>
                <a:gd name="connsiteY169" fmla="*/ 626866 h 6239661"/>
                <a:gd name="connsiteX170" fmla="*/ 930179 w 5187198"/>
                <a:gd name="connsiteY170" fmla="*/ 653191 h 6239661"/>
                <a:gd name="connsiteX171" fmla="*/ 869768 w 5187198"/>
                <a:gd name="connsiteY171" fmla="*/ 680937 h 6239661"/>
                <a:gd name="connsiteX172" fmla="*/ 810085 w 5187198"/>
                <a:gd name="connsiteY172" fmla="*/ 710734 h 6239661"/>
                <a:gd name="connsiteX173" fmla="*/ 751220 w 5187198"/>
                <a:gd name="connsiteY173" fmla="*/ 741794 h 6239661"/>
                <a:gd name="connsiteX174" fmla="*/ 532669 w 5187198"/>
                <a:gd name="connsiteY174" fmla="*/ 881688 h 6239661"/>
                <a:gd name="connsiteX175" fmla="*/ 354185 w 5187198"/>
                <a:gd name="connsiteY175" fmla="*/ 1050286 h 6239661"/>
                <a:gd name="connsiteX176" fmla="*/ 315980 w 5187198"/>
                <a:gd name="connsiteY176" fmla="*/ 1098125 h 6239661"/>
                <a:gd name="connsiteX177" fmla="*/ 280345 w 5187198"/>
                <a:gd name="connsiteY177" fmla="*/ 1149782 h 6239661"/>
                <a:gd name="connsiteX178" fmla="*/ 245890 w 5187198"/>
                <a:gd name="connsiteY178" fmla="*/ 1203959 h 6239661"/>
                <a:gd name="connsiteX179" fmla="*/ 212162 w 5187198"/>
                <a:gd name="connsiteY179" fmla="*/ 1260184 h 6239661"/>
                <a:gd name="connsiteX180" fmla="*/ 80716 w 5187198"/>
                <a:gd name="connsiteY180" fmla="*/ 1502476 h 6239661"/>
                <a:gd name="connsiteX181" fmla="*/ 0 w 5187198"/>
                <a:gd name="connsiteY181" fmla="*/ 1648841 h 6239661"/>
                <a:gd name="connsiteX182" fmla="*/ 0 w 5187198"/>
                <a:gd name="connsiteY182" fmla="*/ 954863 h 6239661"/>
                <a:gd name="connsiteX183" fmla="*/ 43491 w 5187198"/>
                <a:gd name="connsiteY183" fmla="*/ 895513 h 6239661"/>
                <a:gd name="connsiteX184" fmla="*/ 93923 w 5187198"/>
                <a:gd name="connsiteY184" fmla="*/ 834489 h 6239661"/>
                <a:gd name="connsiteX185" fmla="*/ 323465 w 5187198"/>
                <a:gd name="connsiteY185" fmla="*/ 617671 h 6239661"/>
                <a:gd name="connsiteX186" fmla="*/ 574777 w 5187198"/>
                <a:gd name="connsiteY186" fmla="*/ 446794 h 6239661"/>
                <a:gd name="connsiteX187" fmla="*/ 638943 w 5187198"/>
                <a:gd name="connsiteY187" fmla="*/ 408925 h 6239661"/>
                <a:gd name="connsiteX188" fmla="*/ 703505 w 5187198"/>
                <a:gd name="connsiteY188" fmla="*/ 371742 h 6239661"/>
                <a:gd name="connsiteX189" fmla="*/ 769262 w 5187198"/>
                <a:gd name="connsiteY189" fmla="*/ 336154 h 6239661"/>
                <a:gd name="connsiteX190" fmla="*/ 835552 w 5187198"/>
                <a:gd name="connsiteY190" fmla="*/ 301173 h 6239661"/>
                <a:gd name="connsiteX191" fmla="*/ 902979 w 5187198"/>
                <a:gd name="connsiteY191" fmla="*/ 268004 h 6239661"/>
                <a:gd name="connsiteX192" fmla="*/ 971127 w 5187198"/>
                <a:gd name="connsiteY192" fmla="*/ 235607 h 6239661"/>
                <a:gd name="connsiteX193" fmla="*/ 988238 w 5187198"/>
                <a:gd name="connsiteY193" fmla="*/ 227556 h 6239661"/>
                <a:gd name="connsiteX194" fmla="*/ 1005744 w 5187198"/>
                <a:gd name="connsiteY194" fmla="*/ 220191 h 6239661"/>
                <a:gd name="connsiteX195" fmla="*/ 1040729 w 5187198"/>
                <a:gd name="connsiteY195" fmla="*/ 205569 h 6239661"/>
                <a:gd name="connsiteX196" fmla="*/ 1110835 w 5187198"/>
                <a:gd name="connsiteY196" fmla="*/ 176248 h 6239661"/>
                <a:gd name="connsiteX197" fmla="*/ 1254256 w 5187198"/>
                <a:gd name="connsiteY197" fmla="*/ 123796 h 6239661"/>
                <a:gd name="connsiteX198" fmla="*/ 1401310 w 5187198"/>
                <a:gd name="connsiteY198" fmla="*/ 79852 h 6239661"/>
                <a:gd name="connsiteX199" fmla="*/ 2011811 w 5187198"/>
                <a:gd name="connsiteY199" fmla="*/ 4 h 62396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</a:cxnLst>
              <a:rect l="l" t="t" r="r" b="b"/>
              <a:pathLst>
                <a:path w="5187198" h="6239661">
                  <a:moveTo>
                    <a:pt x="2011811" y="4"/>
                  </a:moveTo>
                  <a:cubicBezTo>
                    <a:pt x="2217306" y="120"/>
                    <a:pt x="2420903" y="25925"/>
                    <a:pt x="2617011" y="70590"/>
                  </a:cubicBezTo>
                  <a:lnTo>
                    <a:pt x="2690321" y="88146"/>
                  </a:lnTo>
                  <a:lnTo>
                    <a:pt x="2726863" y="97127"/>
                  </a:lnTo>
                  <a:lnTo>
                    <a:pt x="2762951" y="107375"/>
                  </a:lnTo>
                  <a:lnTo>
                    <a:pt x="2834843" y="128493"/>
                  </a:lnTo>
                  <a:cubicBezTo>
                    <a:pt x="2858788" y="135605"/>
                    <a:pt x="2882632" y="142226"/>
                    <a:pt x="2906574" y="151076"/>
                  </a:cubicBezTo>
                  <a:cubicBezTo>
                    <a:pt x="2954475" y="167852"/>
                    <a:pt x="3002363" y="183813"/>
                    <a:pt x="3049504" y="202124"/>
                  </a:cubicBezTo>
                  <a:lnTo>
                    <a:pt x="3189518" y="260159"/>
                  </a:lnTo>
                  <a:lnTo>
                    <a:pt x="3326048" y="325143"/>
                  </a:lnTo>
                  <a:cubicBezTo>
                    <a:pt x="3370687" y="348464"/>
                    <a:pt x="3414908" y="372485"/>
                    <a:pt x="3459166" y="395936"/>
                  </a:cubicBezTo>
                  <a:cubicBezTo>
                    <a:pt x="3502947" y="420302"/>
                    <a:pt x="3545491" y="447118"/>
                    <a:pt x="3588578" y="472343"/>
                  </a:cubicBezTo>
                  <a:cubicBezTo>
                    <a:pt x="3610346" y="484551"/>
                    <a:pt x="3630797" y="499072"/>
                    <a:pt x="3651864" y="512600"/>
                  </a:cubicBezTo>
                  <a:lnTo>
                    <a:pt x="3714514" y="553499"/>
                  </a:lnTo>
                  <a:cubicBezTo>
                    <a:pt x="3880005" y="664844"/>
                    <a:pt x="4036083" y="788388"/>
                    <a:pt x="4181221" y="922912"/>
                  </a:cubicBezTo>
                  <a:cubicBezTo>
                    <a:pt x="4326221" y="1057515"/>
                    <a:pt x="4461955" y="1202038"/>
                    <a:pt x="4582963" y="1358264"/>
                  </a:cubicBezTo>
                  <a:cubicBezTo>
                    <a:pt x="4614206" y="1396543"/>
                    <a:pt x="4642091" y="1437400"/>
                    <a:pt x="4670721" y="1477644"/>
                  </a:cubicBezTo>
                  <a:cubicBezTo>
                    <a:pt x="4700172" y="1517414"/>
                    <a:pt x="4725864" y="1559538"/>
                    <a:pt x="4752378" y="1601187"/>
                  </a:cubicBezTo>
                  <a:lnTo>
                    <a:pt x="4772168" y="1632456"/>
                  </a:lnTo>
                  <a:lnTo>
                    <a:pt x="4782117" y="1648104"/>
                  </a:lnTo>
                  <a:lnTo>
                    <a:pt x="4791381" y="1664150"/>
                  </a:lnTo>
                  <a:lnTo>
                    <a:pt x="4828190" y="1728379"/>
                  </a:lnTo>
                  <a:cubicBezTo>
                    <a:pt x="4840266" y="1749930"/>
                    <a:pt x="4853470" y="1770740"/>
                    <a:pt x="4864832" y="1792796"/>
                  </a:cubicBezTo>
                  <a:lnTo>
                    <a:pt x="4899201" y="1858342"/>
                  </a:lnTo>
                  <a:cubicBezTo>
                    <a:pt x="4910484" y="1880260"/>
                    <a:pt x="4922532" y="1901920"/>
                    <a:pt x="4933266" y="1924155"/>
                  </a:cubicBezTo>
                  <a:lnTo>
                    <a:pt x="4964403" y="1991384"/>
                  </a:lnTo>
                  <a:cubicBezTo>
                    <a:pt x="4974618" y="2013829"/>
                    <a:pt x="4985323" y="2036171"/>
                    <a:pt x="4995019" y="2058823"/>
                  </a:cubicBezTo>
                  <a:lnTo>
                    <a:pt x="5021999" y="2127723"/>
                  </a:lnTo>
                  <a:lnTo>
                    <a:pt x="5048321" y="2196908"/>
                  </a:lnTo>
                  <a:lnTo>
                    <a:pt x="5070546" y="2267547"/>
                  </a:lnTo>
                  <a:cubicBezTo>
                    <a:pt x="5078054" y="2291004"/>
                    <a:pt x="5085044" y="2314670"/>
                    <a:pt x="5092171" y="2338256"/>
                  </a:cubicBezTo>
                  <a:cubicBezTo>
                    <a:pt x="5098670" y="2362023"/>
                    <a:pt x="5104296" y="2386019"/>
                    <a:pt x="5110305" y="2409886"/>
                  </a:cubicBezTo>
                  <a:cubicBezTo>
                    <a:pt x="5158097" y="2600976"/>
                    <a:pt x="5182068" y="2797044"/>
                    <a:pt x="5186393" y="2992022"/>
                  </a:cubicBezTo>
                  <a:cubicBezTo>
                    <a:pt x="5191013" y="3187195"/>
                    <a:pt x="5175397" y="3380886"/>
                    <a:pt x="5149045" y="3571816"/>
                  </a:cubicBezTo>
                  <a:cubicBezTo>
                    <a:pt x="5141154" y="3619431"/>
                    <a:pt x="5133539" y="3666889"/>
                    <a:pt x="5126572" y="3714520"/>
                  </a:cubicBezTo>
                  <a:cubicBezTo>
                    <a:pt x="5117276" y="3761759"/>
                    <a:pt x="5107793" y="3808831"/>
                    <a:pt x="5099067" y="3856108"/>
                  </a:cubicBezTo>
                  <a:lnTo>
                    <a:pt x="5095699" y="3873868"/>
                  </a:lnTo>
                  <a:lnTo>
                    <a:pt x="5091573" y="3891426"/>
                  </a:lnTo>
                  <a:lnTo>
                    <a:pt x="5083324" y="3926541"/>
                  </a:lnTo>
                  <a:lnTo>
                    <a:pt x="5067256" y="3996889"/>
                  </a:lnTo>
                  <a:cubicBezTo>
                    <a:pt x="5064451" y="4008657"/>
                    <a:pt x="5062244" y="4020353"/>
                    <a:pt x="5059194" y="4032171"/>
                  </a:cubicBezTo>
                  <a:lnTo>
                    <a:pt x="5049522" y="4067833"/>
                  </a:lnTo>
                  <a:lnTo>
                    <a:pt x="5040067" y="4103553"/>
                  </a:lnTo>
                  <a:cubicBezTo>
                    <a:pt x="5036554" y="4115363"/>
                    <a:pt x="5032689" y="4127194"/>
                    <a:pt x="5028960" y="4138946"/>
                  </a:cubicBezTo>
                  <a:cubicBezTo>
                    <a:pt x="4999693" y="4233462"/>
                    <a:pt x="4962869" y="4326764"/>
                    <a:pt x="4917351" y="4417041"/>
                  </a:cubicBezTo>
                  <a:cubicBezTo>
                    <a:pt x="4871860" y="4507209"/>
                    <a:pt x="4817597" y="4594215"/>
                    <a:pt x="4756163" y="4676402"/>
                  </a:cubicBezTo>
                  <a:cubicBezTo>
                    <a:pt x="4632803" y="4840875"/>
                    <a:pt x="4480597" y="4982783"/>
                    <a:pt x="4322493" y="5105604"/>
                  </a:cubicBezTo>
                  <a:cubicBezTo>
                    <a:pt x="4163928" y="5228420"/>
                    <a:pt x="3999564" y="5332640"/>
                    <a:pt x="3840510" y="5429590"/>
                  </a:cubicBezTo>
                  <a:cubicBezTo>
                    <a:pt x="3760954" y="5478172"/>
                    <a:pt x="3682353" y="5524924"/>
                    <a:pt x="3606447" y="5572862"/>
                  </a:cubicBezTo>
                  <a:lnTo>
                    <a:pt x="3488814" y="5647178"/>
                  </a:lnTo>
                  <a:cubicBezTo>
                    <a:pt x="3448270" y="5672597"/>
                    <a:pt x="3407323" y="5697792"/>
                    <a:pt x="3365864" y="5722735"/>
                  </a:cubicBezTo>
                  <a:cubicBezTo>
                    <a:pt x="3200163" y="5822424"/>
                    <a:pt x="3026125" y="5917328"/>
                    <a:pt x="2839486" y="5999120"/>
                  </a:cubicBezTo>
                  <a:cubicBezTo>
                    <a:pt x="2653201" y="6080891"/>
                    <a:pt x="2453560" y="6149344"/>
                    <a:pt x="2242423" y="6192346"/>
                  </a:cubicBezTo>
                  <a:cubicBezTo>
                    <a:pt x="2031719" y="6235463"/>
                    <a:pt x="1808952" y="6251353"/>
                    <a:pt x="1589380" y="6230657"/>
                  </a:cubicBezTo>
                  <a:lnTo>
                    <a:pt x="1548244" y="6226706"/>
                  </a:lnTo>
                  <a:cubicBezTo>
                    <a:pt x="1534528" y="6225117"/>
                    <a:pt x="1520898" y="6223203"/>
                    <a:pt x="1507348" y="6221428"/>
                  </a:cubicBezTo>
                  <a:lnTo>
                    <a:pt x="1466401" y="6215904"/>
                  </a:lnTo>
                  <a:cubicBezTo>
                    <a:pt x="1452772" y="6213991"/>
                    <a:pt x="1439316" y="6211428"/>
                    <a:pt x="1425773" y="6209191"/>
                  </a:cubicBezTo>
                  <a:cubicBezTo>
                    <a:pt x="1398775" y="6204391"/>
                    <a:pt x="1371610" y="6199779"/>
                    <a:pt x="1344960" y="6193681"/>
                  </a:cubicBezTo>
                  <a:cubicBezTo>
                    <a:pt x="1318251" y="6187799"/>
                    <a:pt x="1291260" y="6182538"/>
                    <a:pt x="1265007" y="6175388"/>
                  </a:cubicBezTo>
                  <a:lnTo>
                    <a:pt x="1225415" y="6165243"/>
                  </a:lnTo>
                  <a:cubicBezTo>
                    <a:pt x="1212163" y="6161924"/>
                    <a:pt x="1198939" y="6158496"/>
                    <a:pt x="1186567" y="6154486"/>
                  </a:cubicBezTo>
                  <a:lnTo>
                    <a:pt x="1111158" y="6130918"/>
                  </a:lnTo>
                  <a:lnTo>
                    <a:pt x="1035915" y="6107163"/>
                  </a:lnTo>
                  <a:cubicBezTo>
                    <a:pt x="1010846" y="6099055"/>
                    <a:pt x="986357" y="6088784"/>
                    <a:pt x="961579" y="6079594"/>
                  </a:cubicBezTo>
                  <a:cubicBezTo>
                    <a:pt x="763709" y="6005594"/>
                    <a:pt x="572401" y="5909703"/>
                    <a:pt x="395297" y="5792812"/>
                  </a:cubicBezTo>
                  <a:lnTo>
                    <a:pt x="265239" y="5701511"/>
                  </a:lnTo>
                  <a:cubicBezTo>
                    <a:pt x="254227" y="5694155"/>
                    <a:pt x="244103" y="5685646"/>
                    <a:pt x="233756" y="5677542"/>
                  </a:cubicBezTo>
                  <a:lnTo>
                    <a:pt x="202800" y="5652902"/>
                  </a:lnTo>
                  <a:lnTo>
                    <a:pt x="140918" y="5603515"/>
                  </a:lnTo>
                  <a:cubicBezTo>
                    <a:pt x="130598" y="5595302"/>
                    <a:pt x="120280" y="5587089"/>
                    <a:pt x="110625" y="5578127"/>
                  </a:cubicBezTo>
                  <a:cubicBezTo>
                    <a:pt x="105647" y="5573779"/>
                    <a:pt x="100444" y="5569834"/>
                    <a:pt x="95631" y="5565299"/>
                  </a:cubicBezTo>
                  <a:cubicBezTo>
                    <a:pt x="90955" y="5560684"/>
                    <a:pt x="86505" y="5555666"/>
                    <a:pt x="81966" y="5550973"/>
                  </a:cubicBezTo>
                  <a:lnTo>
                    <a:pt x="27991" y="5493272"/>
                  </a:lnTo>
                  <a:cubicBezTo>
                    <a:pt x="19109" y="5483589"/>
                    <a:pt x="9758" y="5474359"/>
                    <a:pt x="1454" y="5464252"/>
                  </a:cubicBezTo>
                  <a:lnTo>
                    <a:pt x="0" y="5462518"/>
                  </a:lnTo>
                  <a:lnTo>
                    <a:pt x="0" y="4720187"/>
                  </a:lnTo>
                  <a:lnTo>
                    <a:pt x="109684" y="4836724"/>
                  </a:lnTo>
                  <a:cubicBezTo>
                    <a:pt x="173316" y="4897375"/>
                    <a:pt x="239447" y="4954160"/>
                    <a:pt x="306959" y="5007200"/>
                  </a:cubicBezTo>
                  <a:lnTo>
                    <a:pt x="358101" y="5046057"/>
                  </a:lnTo>
                  <a:lnTo>
                    <a:pt x="383328" y="5065684"/>
                  </a:lnTo>
                  <a:cubicBezTo>
                    <a:pt x="391637" y="5072316"/>
                    <a:pt x="400805" y="5077902"/>
                    <a:pt x="409503" y="5083942"/>
                  </a:cubicBezTo>
                  <a:lnTo>
                    <a:pt x="461889" y="5119888"/>
                  </a:lnTo>
                  <a:cubicBezTo>
                    <a:pt x="466184" y="5122893"/>
                    <a:pt x="470616" y="5125820"/>
                    <a:pt x="474883" y="5128933"/>
                  </a:cubicBezTo>
                  <a:cubicBezTo>
                    <a:pt x="478982" y="5132235"/>
                    <a:pt x="482476" y="5136069"/>
                    <a:pt x="486410" y="5139557"/>
                  </a:cubicBezTo>
                  <a:cubicBezTo>
                    <a:pt x="494140" y="5146613"/>
                    <a:pt x="502565" y="5152812"/>
                    <a:pt x="510852" y="5159089"/>
                  </a:cubicBezTo>
                  <a:lnTo>
                    <a:pt x="560653" y="5196893"/>
                  </a:lnTo>
                  <a:lnTo>
                    <a:pt x="585485" y="5215834"/>
                  </a:lnTo>
                  <a:cubicBezTo>
                    <a:pt x="593773" y="5222111"/>
                    <a:pt x="601864" y="5228685"/>
                    <a:pt x="610707" y="5234185"/>
                  </a:cubicBezTo>
                  <a:lnTo>
                    <a:pt x="714768" y="5303103"/>
                  </a:lnTo>
                  <a:cubicBezTo>
                    <a:pt x="856162" y="5390603"/>
                    <a:pt x="1008099" y="5459947"/>
                    <a:pt x="1166634" y="5513322"/>
                  </a:cubicBezTo>
                  <a:cubicBezTo>
                    <a:pt x="1186540" y="5519932"/>
                    <a:pt x="1205774" y="5527751"/>
                    <a:pt x="1225991" y="5533632"/>
                  </a:cubicBezTo>
                  <a:lnTo>
                    <a:pt x="1286680" y="5550705"/>
                  </a:lnTo>
                  <a:lnTo>
                    <a:pt x="1347310" y="5567995"/>
                  </a:lnTo>
                  <a:cubicBezTo>
                    <a:pt x="1357469" y="5571180"/>
                    <a:pt x="1367261" y="5573572"/>
                    <a:pt x="1377002" y="5575719"/>
                  </a:cubicBezTo>
                  <a:lnTo>
                    <a:pt x="1406328" y="5582649"/>
                  </a:lnTo>
                  <a:cubicBezTo>
                    <a:pt x="1425825" y="5587757"/>
                    <a:pt x="1445490" y="5590939"/>
                    <a:pt x="1465060" y="5594909"/>
                  </a:cubicBezTo>
                  <a:cubicBezTo>
                    <a:pt x="1484652" y="5599231"/>
                    <a:pt x="1504324" y="5601952"/>
                    <a:pt x="1523881" y="5605105"/>
                  </a:cubicBezTo>
                  <a:cubicBezTo>
                    <a:pt x="1533660" y="5606682"/>
                    <a:pt x="1543460" y="5608613"/>
                    <a:pt x="1553325" y="5609865"/>
                  </a:cubicBezTo>
                  <a:lnTo>
                    <a:pt x="1582813" y="5613593"/>
                  </a:lnTo>
                  <a:lnTo>
                    <a:pt x="1612301" y="5617321"/>
                  </a:lnTo>
                  <a:lnTo>
                    <a:pt x="1641863" y="5619910"/>
                  </a:lnTo>
                  <a:cubicBezTo>
                    <a:pt x="1799348" y="5633940"/>
                    <a:pt x="1957913" y="5625770"/>
                    <a:pt x="2117508" y="5595156"/>
                  </a:cubicBezTo>
                  <a:cubicBezTo>
                    <a:pt x="2277124" y="5564895"/>
                    <a:pt x="2437004" y="5512449"/>
                    <a:pt x="2597368" y="5447381"/>
                  </a:cubicBezTo>
                  <a:cubicBezTo>
                    <a:pt x="2757791" y="5382096"/>
                    <a:pt x="2918855" y="5304464"/>
                    <a:pt x="3082968" y="5223245"/>
                  </a:cubicBezTo>
                  <a:lnTo>
                    <a:pt x="3334855" y="5097383"/>
                  </a:lnTo>
                  <a:cubicBezTo>
                    <a:pt x="3423528" y="5054142"/>
                    <a:pt x="3511773" y="5013798"/>
                    <a:pt x="3599509" y="4976217"/>
                  </a:cubicBezTo>
                  <a:cubicBezTo>
                    <a:pt x="3774960" y="4900701"/>
                    <a:pt x="3948276" y="4837481"/>
                    <a:pt x="4112002" y="4766359"/>
                  </a:cubicBezTo>
                  <a:cubicBezTo>
                    <a:pt x="4193972" y="4730827"/>
                    <a:pt x="4273429" y="4692997"/>
                    <a:pt x="4348983" y="4649833"/>
                  </a:cubicBezTo>
                  <a:cubicBezTo>
                    <a:pt x="4424508" y="4606778"/>
                    <a:pt x="4496050" y="4558250"/>
                    <a:pt x="4560505" y="4501564"/>
                  </a:cubicBezTo>
                  <a:cubicBezTo>
                    <a:pt x="4625198" y="4445289"/>
                    <a:pt x="4682991" y="4381021"/>
                    <a:pt x="4731963" y="4309870"/>
                  </a:cubicBezTo>
                  <a:cubicBezTo>
                    <a:pt x="4781043" y="4238747"/>
                    <a:pt x="4821275" y="4160848"/>
                    <a:pt x="4852344" y="4078640"/>
                  </a:cubicBezTo>
                  <a:lnTo>
                    <a:pt x="4863972" y="4047790"/>
                  </a:lnTo>
                  <a:lnTo>
                    <a:pt x="4874144" y="4016320"/>
                  </a:lnTo>
                  <a:lnTo>
                    <a:pt x="4884127" y="3984682"/>
                  </a:lnTo>
                  <a:cubicBezTo>
                    <a:pt x="4887242" y="3973925"/>
                    <a:pt x="4889981" y="3962835"/>
                    <a:pt x="4892800" y="3951883"/>
                  </a:cubicBezTo>
                  <a:lnTo>
                    <a:pt x="4909526" y="3886001"/>
                  </a:lnTo>
                  <a:lnTo>
                    <a:pt x="4917687" y="3852948"/>
                  </a:lnTo>
                  <a:lnTo>
                    <a:pt x="4921768" y="3836422"/>
                  </a:lnTo>
                  <a:lnTo>
                    <a:pt x="4924845" y="3819742"/>
                  </a:lnTo>
                  <a:cubicBezTo>
                    <a:pt x="4933092" y="3775120"/>
                    <a:pt x="4941231" y="3730469"/>
                    <a:pt x="4948230" y="3685744"/>
                  </a:cubicBezTo>
                  <a:cubicBezTo>
                    <a:pt x="4953579" y="3640694"/>
                    <a:pt x="4958249" y="3595577"/>
                    <a:pt x="4962782" y="3550540"/>
                  </a:cubicBezTo>
                  <a:cubicBezTo>
                    <a:pt x="4976580" y="3369692"/>
                    <a:pt x="4965812" y="3187942"/>
                    <a:pt x="4939468" y="3010249"/>
                  </a:cubicBezTo>
                  <a:cubicBezTo>
                    <a:pt x="4912965" y="2832281"/>
                    <a:pt x="4870237" y="2658196"/>
                    <a:pt x="4816901" y="2488224"/>
                  </a:cubicBezTo>
                  <a:cubicBezTo>
                    <a:pt x="4810197" y="2466954"/>
                    <a:pt x="4803984" y="2445582"/>
                    <a:pt x="4797005" y="2424470"/>
                  </a:cubicBezTo>
                  <a:cubicBezTo>
                    <a:pt x="4789399" y="2403537"/>
                    <a:pt x="4781686" y="2382574"/>
                    <a:pt x="4774433" y="2361620"/>
                  </a:cubicBezTo>
                  <a:lnTo>
                    <a:pt x="4752459" y="2298700"/>
                  </a:lnTo>
                  <a:lnTo>
                    <a:pt x="4728083" y="2236526"/>
                  </a:lnTo>
                  <a:cubicBezTo>
                    <a:pt x="4719957" y="2215802"/>
                    <a:pt x="4712352" y="2194869"/>
                    <a:pt x="4704471" y="2174095"/>
                  </a:cubicBezTo>
                  <a:lnTo>
                    <a:pt x="4678399" y="2112626"/>
                  </a:lnTo>
                  <a:lnTo>
                    <a:pt x="4652601" y="2050999"/>
                  </a:lnTo>
                  <a:cubicBezTo>
                    <a:pt x="4643711" y="2030533"/>
                    <a:pt x="4633616" y="2010672"/>
                    <a:pt x="4624205" y="1990415"/>
                  </a:cubicBezTo>
                  <a:lnTo>
                    <a:pt x="4595398" y="1930069"/>
                  </a:lnTo>
                  <a:cubicBezTo>
                    <a:pt x="4585714" y="1909969"/>
                    <a:pt x="4574413" y="1890713"/>
                    <a:pt x="4563827" y="1870952"/>
                  </a:cubicBezTo>
                  <a:lnTo>
                    <a:pt x="4531433" y="1812311"/>
                  </a:lnTo>
                  <a:lnTo>
                    <a:pt x="4523315" y="1797616"/>
                  </a:lnTo>
                  <a:lnTo>
                    <a:pt x="4514482" y="1783425"/>
                  </a:lnTo>
                  <a:lnTo>
                    <a:pt x="4496845" y="1754936"/>
                  </a:lnTo>
                  <a:lnTo>
                    <a:pt x="4461463" y="1697929"/>
                  </a:lnTo>
                  <a:lnTo>
                    <a:pt x="4452660" y="1683629"/>
                  </a:lnTo>
                  <a:lnTo>
                    <a:pt x="4443141" y="1669834"/>
                  </a:lnTo>
                  <a:lnTo>
                    <a:pt x="4424241" y="1642166"/>
                  </a:lnTo>
                  <a:cubicBezTo>
                    <a:pt x="4399005" y="1605265"/>
                    <a:pt x="4374512" y="1567751"/>
                    <a:pt x="4346886" y="1532412"/>
                  </a:cubicBezTo>
                  <a:cubicBezTo>
                    <a:pt x="4240477" y="1388328"/>
                    <a:pt x="4120362" y="1253437"/>
                    <a:pt x="3985497" y="1134649"/>
                  </a:cubicBezTo>
                  <a:cubicBezTo>
                    <a:pt x="3850799" y="1015675"/>
                    <a:pt x="3702920" y="911715"/>
                    <a:pt x="3545665" y="825877"/>
                  </a:cubicBezTo>
                  <a:lnTo>
                    <a:pt x="3486190" y="794756"/>
                  </a:lnTo>
                  <a:cubicBezTo>
                    <a:pt x="3466181" y="784640"/>
                    <a:pt x="3446893" y="773560"/>
                    <a:pt x="3426182" y="764765"/>
                  </a:cubicBezTo>
                  <a:lnTo>
                    <a:pt x="3365044" y="737255"/>
                  </a:lnTo>
                  <a:lnTo>
                    <a:pt x="3334529" y="723514"/>
                  </a:lnTo>
                  <a:cubicBezTo>
                    <a:pt x="3324394" y="718943"/>
                    <a:pt x="3314287" y="714265"/>
                    <a:pt x="3303733" y="710395"/>
                  </a:cubicBezTo>
                  <a:cubicBezTo>
                    <a:pt x="3262013" y="694346"/>
                    <a:pt x="3220711" y="677599"/>
                    <a:pt x="3179033" y="662259"/>
                  </a:cubicBezTo>
                  <a:lnTo>
                    <a:pt x="3052408" y="620447"/>
                  </a:lnTo>
                  <a:lnTo>
                    <a:pt x="2924325" y="584505"/>
                  </a:lnTo>
                  <a:cubicBezTo>
                    <a:pt x="2903106" y="578471"/>
                    <a:pt x="2881119" y="574434"/>
                    <a:pt x="2859667" y="569266"/>
                  </a:cubicBezTo>
                  <a:lnTo>
                    <a:pt x="2795226" y="554085"/>
                  </a:lnTo>
                  <a:cubicBezTo>
                    <a:pt x="2774078" y="548652"/>
                    <a:pt x="2751709" y="544744"/>
                    <a:pt x="2729702" y="540354"/>
                  </a:cubicBezTo>
                  <a:lnTo>
                    <a:pt x="2663758" y="527322"/>
                  </a:lnTo>
                  <a:lnTo>
                    <a:pt x="2630927" y="520495"/>
                  </a:lnTo>
                  <a:lnTo>
                    <a:pt x="2597965" y="515024"/>
                  </a:lnTo>
                  <a:cubicBezTo>
                    <a:pt x="2575970" y="511449"/>
                    <a:pt x="2554112" y="507795"/>
                    <a:pt x="2532205" y="503895"/>
                  </a:cubicBezTo>
                  <a:cubicBezTo>
                    <a:pt x="2357016" y="475037"/>
                    <a:pt x="2182954" y="456682"/>
                    <a:pt x="2010064" y="452552"/>
                  </a:cubicBezTo>
                  <a:cubicBezTo>
                    <a:pt x="1837255" y="448558"/>
                    <a:pt x="1665388" y="457916"/>
                    <a:pt x="1494552" y="485055"/>
                  </a:cubicBezTo>
                  <a:cubicBezTo>
                    <a:pt x="1452133" y="492816"/>
                    <a:pt x="1409569" y="501117"/>
                    <a:pt x="1366896" y="509389"/>
                  </a:cubicBezTo>
                  <a:cubicBezTo>
                    <a:pt x="1324862" y="520035"/>
                    <a:pt x="1282333" y="529505"/>
                    <a:pt x="1240175" y="541045"/>
                  </a:cubicBezTo>
                  <a:lnTo>
                    <a:pt x="1177438" y="560170"/>
                  </a:lnTo>
                  <a:lnTo>
                    <a:pt x="1145987" y="569826"/>
                  </a:lnTo>
                  <a:lnTo>
                    <a:pt x="1130315" y="574669"/>
                  </a:lnTo>
                  <a:lnTo>
                    <a:pt x="1114873" y="580384"/>
                  </a:lnTo>
                  <a:lnTo>
                    <a:pt x="1052839" y="602943"/>
                  </a:lnTo>
                  <a:cubicBezTo>
                    <a:pt x="1032151" y="610499"/>
                    <a:pt x="1011255" y="617535"/>
                    <a:pt x="991135" y="626866"/>
                  </a:cubicBezTo>
                  <a:lnTo>
                    <a:pt x="930179" y="653191"/>
                  </a:lnTo>
                  <a:cubicBezTo>
                    <a:pt x="909850" y="662002"/>
                    <a:pt x="889443" y="670676"/>
                    <a:pt x="869768" y="680937"/>
                  </a:cubicBezTo>
                  <a:lnTo>
                    <a:pt x="810085" y="710734"/>
                  </a:lnTo>
                  <a:cubicBezTo>
                    <a:pt x="790331" y="720859"/>
                    <a:pt x="770124" y="730514"/>
                    <a:pt x="751220" y="741794"/>
                  </a:cubicBezTo>
                  <a:cubicBezTo>
                    <a:pt x="673929" y="784955"/>
                    <a:pt x="598827" y="830326"/>
                    <a:pt x="532669" y="881688"/>
                  </a:cubicBezTo>
                  <a:cubicBezTo>
                    <a:pt x="464226" y="931625"/>
                    <a:pt x="406969" y="988270"/>
                    <a:pt x="354185" y="1050286"/>
                  </a:cubicBezTo>
                  <a:lnTo>
                    <a:pt x="315980" y="1098125"/>
                  </a:lnTo>
                  <a:lnTo>
                    <a:pt x="280345" y="1149782"/>
                  </a:lnTo>
                  <a:cubicBezTo>
                    <a:pt x="268144" y="1166335"/>
                    <a:pt x="257438" y="1185955"/>
                    <a:pt x="245890" y="1203959"/>
                  </a:cubicBezTo>
                  <a:cubicBezTo>
                    <a:pt x="234552" y="1222481"/>
                    <a:pt x="223171" y="1240298"/>
                    <a:pt x="212162" y="1260184"/>
                  </a:cubicBezTo>
                  <a:cubicBezTo>
                    <a:pt x="168299" y="1337574"/>
                    <a:pt x="125055" y="1419360"/>
                    <a:pt x="80716" y="1502476"/>
                  </a:cubicBezTo>
                  <a:lnTo>
                    <a:pt x="0" y="1648841"/>
                  </a:lnTo>
                  <a:lnTo>
                    <a:pt x="0" y="954863"/>
                  </a:lnTo>
                  <a:lnTo>
                    <a:pt x="43491" y="895513"/>
                  </a:lnTo>
                  <a:cubicBezTo>
                    <a:pt x="59888" y="874984"/>
                    <a:pt x="77014" y="854766"/>
                    <a:pt x="93923" y="834489"/>
                  </a:cubicBezTo>
                  <a:cubicBezTo>
                    <a:pt x="163245" y="754880"/>
                    <a:pt x="240806" y="679565"/>
                    <a:pt x="323465" y="617671"/>
                  </a:cubicBezTo>
                  <a:cubicBezTo>
                    <a:pt x="405002" y="553042"/>
                    <a:pt x="490132" y="499230"/>
                    <a:pt x="574777" y="446794"/>
                  </a:cubicBezTo>
                  <a:cubicBezTo>
                    <a:pt x="595733" y="433050"/>
                    <a:pt x="617442" y="421248"/>
                    <a:pt x="638943" y="408925"/>
                  </a:cubicBezTo>
                  <a:lnTo>
                    <a:pt x="703505" y="371742"/>
                  </a:lnTo>
                  <a:cubicBezTo>
                    <a:pt x="724798" y="358900"/>
                    <a:pt x="747120" y="347842"/>
                    <a:pt x="769262" y="336154"/>
                  </a:cubicBezTo>
                  <a:lnTo>
                    <a:pt x="835552" y="301173"/>
                  </a:lnTo>
                  <a:cubicBezTo>
                    <a:pt x="857427" y="289183"/>
                    <a:pt x="880470" y="278896"/>
                    <a:pt x="902979" y="268004"/>
                  </a:cubicBezTo>
                  <a:lnTo>
                    <a:pt x="971127" y="235607"/>
                  </a:lnTo>
                  <a:lnTo>
                    <a:pt x="988238" y="227556"/>
                  </a:lnTo>
                  <a:lnTo>
                    <a:pt x="1005744" y="220191"/>
                  </a:lnTo>
                  <a:lnTo>
                    <a:pt x="1040729" y="205569"/>
                  </a:lnTo>
                  <a:lnTo>
                    <a:pt x="1110835" y="176248"/>
                  </a:lnTo>
                  <a:cubicBezTo>
                    <a:pt x="1157999" y="157703"/>
                    <a:pt x="1206322" y="141323"/>
                    <a:pt x="1254256" y="123796"/>
                  </a:cubicBezTo>
                  <a:cubicBezTo>
                    <a:pt x="1302938" y="108671"/>
                    <a:pt x="1352074" y="94017"/>
                    <a:pt x="1401310" y="79852"/>
                  </a:cubicBezTo>
                  <a:cubicBezTo>
                    <a:pt x="1599497" y="26774"/>
                    <a:pt x="1806373" y="-329"/>
                    <a:pt x="2011811" y="4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4" name="Freeform: Shape 23"/>
            <p:cNvSpPr/>
            <p:nvPr/>
          </p:nvSpPr>
          <p:spPr>
            <a:xfrm>
              <a:off x="-19220" y="297400"/>
              <a:ext cx="5215811" cy="6107388"/>
            </a:xfrm>
            <a:custGeom>
              <a:avLst/>
              <a:gdLst>
                <a:gd name="connsiteX0" fmla="*/ 1869139 w 5215811"/>
                <a:gd name="connsiteY0" fmla="*/ 9 h 6107388"/>
                <a:gd name="connsiteX1" fmla="*/ 2791149 w 5215811"/>
                <a:gd name="connsiteY1" fmla="*/ 130229 h 6107388"/>
                <a:gd name="connsiteX2" fmla="*/ 4760307 w 5215811"/>
                <a:gd name="connsiteY2" fmla="*/ 1608408 h 6107388"/>
                <a:gd name="connsiteX3" fmla="*/ 5108574 w 5215811"/>
                <a:gd name="connsiteY3" fmla="*/ 4050383 h 6107388"/>
                <a:gd name="connsiteX4" fmla="*/ 3434916 w 5215811"/>
                <a:gd name="connsiteY4" fmla="*/ 5503134 h 6107388"/>
                <a:gd name="connsiteX5" fmla="*/ 1137841 w 5215811"/>
                <a:gd name="connsiteY5" fmla="*/ 6033968 h 6107388"/>
                <a:gd name="connsiteX6" fmla="*/ 217555 w 5215811"/>
                <a:gd name="connsiteY6" fmla="*/ 5598945 h 6107388"/>
                <a:gd name="connsiteX7" fmla="*/ 0 w 5215811"/>
                <a:gd name="connsiteY7" fmla="*/ 5419622 h 6107388"/>
                <a:gd name="connsiteX8" fmla="*/ 0 w 5215811"/>
                <a:gd name="connsiteY8" fmla="*/ 4571683 h 6107388"/>
                <a:gd name="connsiteX9" fmla="*/ 18056 w 5215811"/>
                <a:gd name="connsiteY9" fmla="*/ 4599282 h 6107388"/>
                <a:gd name="connsiteX10" fmla="*/ 358324 w 5215811"/>
                <a:gd name="connsiteY10" fmla="*/ 4988154 h 6107388"/>
                <a:gd name="connsiteX11" fmla="*/ 1282741 w 5215811"/>
                <a:gd name="connsiteY11" fmla="*/ 5493193 h 6107388"/>
                <a:gd name="connsiteX12" fmla="*/ 2172794 w 5215811"/>
                <a:gd name="connsiteY12" fmla="*/ 5470630 h 6107388"/>
                <a:gd name="connsiteX13" fmla="*/ 3146893 w 5215811"/>
                <a:gd name="connsiteY13" fmla="*/ 5016296 h 6107388"/>
                <a:gd name="connsiteX14" fmla="*/ 3574114 w 5215811"/>
                <a:gd name="connsiteY14" fmla="*/ 4791124 h 6107388"/>
                <a:gd name="connsiteX15" fmla="*/ 4244948 w 5215811"/>
                <a:gd name="connsiteY15" fmla="*/ 4392664 h 6107388"/>
                <a:gd name="connsiteX16" fmla="*/ 4556385 w 5215811"/>
                <a:gd name="connsiteY16" fmla="*/ 3902656 h 6107388"/>
                <a:gd name="connsiteX17" fmla="*/ 4616354 w 5215811"/>
                <a:gd name="connsiteY17" fmla="*/ 2851680 h 6107388"/>
                <a:gd name="connsiteX18" fmla="*/ 4269266 w 5215811"/>
                <a:gd name="connsiteY18" fmla="*/ 1889625 h 6107388"/>
                <a:gd name="connsiteX19" fmla="*/ 2645976 w 5215811"/>
                <a:gd name="connsiteY19" fmla="*/ 671162 h 6107388"/>
                <a:gd name="connsiteX20" fmla="*/ 1648930 w 5215811"/>
                <a:gd name="connsiteY20" fmla="*/ 573017 h 6107388"/>
                <a:gd name="connsiteX21" fmla="*/ 771768 w 5215811"/>
                <a:gd name="connsiteY21" fmla="*/ 865882 h 6107388"/>
                <a:gd name="connsiteX22" fmla="*/ 433617 w 5215811"/>
                <a:gd name="connsiteY22" fmla="*/ 1119441 h 6107388"/>
                <a:gd name="connsiteX23" fmla="*/ 200571 w 5215811"/>
                <a:gd name="connsiteY23" fmla="*/ 1486480 h 6107388"/>
                <a:gd name="connsiteX24" fmla="*/ 47077 w 5215811"/>
                <a:gd name="connsiteY24" fmla="*/ 1753604 h 6107388"/>
                <a:gd name="connsiteX25" fmla="*/ 0 w 5215811"/>
                <a:gd name="connsiteY25" fmla="*/ 1831655 h 6107388"/>
                <a:gd name="connsiteX26" fmla="*/ 0 w 5215811"/>
                <a:gd name="connsiteY26" fmla="*/ 751112 h 6107388"/>
                <a:gd name="connsiteX27" fmla="*/ 6994 w 5215811"/>
                <a:gd name="connsiteY27" fmla="*/ 742614 h 6107388"/>
                <a:gd name="connsiteX28" fmla="*/ 484047 w 5215811"/>
                <a:gd name="connsiteY28" fmla="*/ 378777 h 6107388"/>
                <a:gd name="connsiteX29" fmla="*/ 1869139 w 5215811"/>
                <a:gd name="connsiteY29" fmla="*/ 9 h 61073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5215811" h="6107388">
                  <a:moveTo>
                    <a:pt x="1869139" y="9"/>
                  </a:moveTo>
                  <a:cubicBezTo>
                    <a:pt x="2160924" y="-706"/>
                    <a:pt x="2465752" y="43039"/>
                    <a:pt x="2791149" y="130229"/>
                  </a:cubicBezTo>
                  <a:cubicBezTo>
                    <a:pt x="3651198" y="360678"/>
                    <a:pt x="4339884" y="907924"/>
                    <a:pt x="4760307" y="1608408"/>
                  </a:cubicBezTo>
                  <a:cubicBezTo>
                    <a:pt x="5188180" y="2321320"/>
                    <a:pt x="5338357" y="3192822"/>
                    <a:pt x="5108574" y="4050383"/>
                  </a:cubicBezTo>
                  <a:cubicBezTo>
                    <a:pt x="4880820" y="4900373"/>
                    <a:pt x="4152841" y="5098512"/>
                    <a:pt x="3434916" y="5503134"/>
                  </a:cubicBezTo>
                  <a:cubicBezTo>
                    <a:pt x="2717099" y="5907783"/>
                    <a:pt x="2005568" y="6266474"/>
                    <a:pt x="1137841" y="6033968"/>
                  </a:cubicBezTo>
                  <a:cubicBezTo>
                    <a:pt x="783079" y="5938910"/>
                    <a:pt x="479573" y="5790114"/>
                    <a:pt x="217555" y="5598945"/>
                  </a:cubicBezTo>
                  <a:lnTo>
                    <a:pt x="0" y="5419622"/>
                  </a:lnTo>
                  <a:lnTo>
                    <a:pt x="0" y="4571683"/>
                  </a:lnTo>
                  <a:lnTo>
                    <a:pt x="18056" y="4599282"/>
                  </a:lnTo>
                  <a:cubicBezTo>
                    <a:pt x="124071" y="4746782"/>
                    <a:pt x="237002" y="4875718"/>
                    <a:pt x="358324" y="4988154"/>
                  </a:cubicBezTo>
                  <a:cubicBezTo>
                    <a:pt x="621323" y="5231809"/>
                    <a:pt x="923667" y="5396979"/>
                    <a:pt x="1282741" y="5493193"/>
                  </a:cubicBezTo>
                  <a:cubicBezTo>
                    <a:pt x="1573894" y="5571207"/>
                    <a:pt x="1856732" y="5563878"/>
                    <a:pt x="2172794" y="5470630"/>
                  </a:cubicBezTo>
                  <a:cubicBezTo>
                    <a:pt x="2498985" y="5374183"/>
                    <a:pt x="2832844" y="5193315"/>
                    <a:pt x="3146893" y="5016296"/>
                  </a:cubicBezTo>
                  <a:cubicBezTo>
                    <a:pt x="3293538" y="4933641"/>
                    <a:pt x="3436182" y="4861160"/>
                    <a:pt x="3574114" y="4791124"/>
                  </a:cubicBezTo>
                  <a:cubicBezTo>
                    <a:pt x="3841238" y="4655550"/>
                    <a:pt x="4071901" y="4538375"/>
                    <a:pt x="4244948" y="4392664"/>
                  </a:cubicBezTo>
                  <a:cubicBezTo>
                    <a:pt x="4405844" y="4257259"/>
                    <a:pt x="4501845" y="4106204"/>
                    <a:pt x="4556385" y="3902656"/>
                  </a:cubicBezTo>
                  <a:cubicBezTo>
                    <a:pt x="4649063" y="3556776"/>
                    <a:pt x="4669271" y="3203187"/>
                    <a:pt x="4616354" y="2851680"/>
                  </a:cubicBezTo>
                  <a:cubicBezTo>
                    <a:pt x="4565198" y="2511774"/>
                    <a:pt x="4448474" y="2188147"/>
                    <a:pt x="4269266" y="1889625"/>
                  </a:cubicBezTo>
                  <a:cubicBezTo>
                    <a:pt x="3907781" y="1287586"/>
                    <a:pt x="3331245" y="854780"/>
                    <a:pt x="2645976" y="671162"/>
                  </a:cubicBezTo>
                  <a:cubicBezTo>
                    <a:pt x="2278249" y="572630"/>
                    <a:pt x="1952074" y="540526"/>
                    <a:pt x="1648930" y="573017"/>
                  </a:cubicBezTo>
                  <a:cubicBezTo>
                    <a:pt x="1351746" y="604901"/>
                    <a:pt x="1064785" y="700731"/>
                    <a:pt x="771768" y="865882"/>
                  </a:cubicBezTo>
                  <a:cubicBezTo>
                    <a:pt x="568061" y="980657"/>
                    <a:pt x="486465" y="1058486"/>
                    <a:pt x="433617" y="1119441"/>
                  </a:cubicBezTo>
                  <a:cubicBezTo>
                    <a:pt x="358307" y="1206256"/>
                    <a:pt x="292149" y="1323808"/>
                    <a:pt x="200571" y="1486480"/>
                  </a:cubicBezTo>
                  <a:cubicBezTo>
                    <a:pt x="156644" y="1564432"/>
                    <a:pt x="106654" y="1653214"/>
                    <a:pt x="47077" y="1753604"/>
                  </a:cubicBezTo>
                  <a:lnTo>
                    <a:pt x="0" y="1831655"/>
                  </a:lnTo>
                  <a:lnTo>
                    <a:pt x="0" y="751112"/>
                  </a:lnTo>
                  <a:lnTo>
                    <a:pt x="6994" y="742614"/>
                  </a:lnTo>
                  <a:cubicBezTo>
                    <a:pt x="117721" y="617683"/>
                    <a:pt x="259696" y="505222"/>
                    <a:pt x="484047" y="378777"/>
                  </a:cubicBezTo>
                  <a:cubicBezTo>
                    <a:pt x="932751" y="125890"/>
                    <a:pt x="1382831" y="1200"/>
                    <a:pt x="1869139" y="9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5" name="Freeform: Shape 24"/>
            <p:cNvSpPr/>
            <p:nvPr/>
          </p:nvSpPr>
          <p:spPr>
            <a:xfrm>
              <a:off x="-19221" y="319367"/>
              <a:ext cx="5217956" cy="6100079"/>
            </a:xfrm>
            <a:custGeom>
              <a:avLst/>
              <a:gdLst>
                <a:gd name="connsiteX0" fmla="*/ 1951393 w 5217956"/>
                <a:gd name="connsiteY0" fmla="*/ 82 h 6100079"/>
                <a:gd name="connsiteX1" fmla="*/ 2855177 w 5217956"/>
                <a:gd name="connsiteY1" fmla="*/ 125419 h 6100079"/>
                <a:gd name="connsiteX2" fmla="*/ 4779341 w 5217956"/>
                <a:gd name="connsiteY2" fmla="*/ 1591542 h 6100079"/>
                <a:gd name="connsiteX3" fmla="*/ 5108573 w 5217956"/>
                <a:gd name="connsiteY3" fmla="*/ 4028416 h 6100079"/>
                <a:gd name="connsiteX4" fmla="*/ 3459358 w 5217956"/>
                <a:gd name="connsiteY4" fmla="*/ 5487716 h 6100079"/>
                <a:gd name="connsiteX5" fmla="*/ 1203274 w 5217956"/>
                <a:gd name="connsiteY5" fmla="*/ 6029534 h 6100079"/>
                <a:gd name="connsiteX6" fmla="*/ 59920 w 5217956"/>
                <a:gd name="connsiteY6" fmla="*/ 5396467 h 6100079"/>
                <a:gd name="connsiteX7" fmla="*/ 0 w 5217956"/>
                <a:gd name="connsiteY7" fmla="*/ 5333382 h 6100079"/>
                <a:gd name="connsiteX8" fmla="*/ 0 w 5217956"/>
                <a:gd name="connsiteY8" fmla="*/ 4205833 h 6100079"/>
                <a:gd name="connsiteX9" fmla="*/ 58036 w 5217956"/>
                <a:gd name="connsiteY9" fmla="*/ 4310048 h 6100079"/>
                <a:gd name="connsiteX10" fmla="*/ 520779 w 5217956"/>
                <a:gd name="connsiteY10" fmla="*/ 4907591 h 6100079"/>
                <a:gd name="connsiteX11" fmla="*/ 1377154 w 5217956"/>
                <a:gd name="connsiteY11" fmla="*/ 5380604 h 6100079"/>
                <a:gd name="connsiteX12" fmla="*/ 3123340 w 5217956"/>
                <a:gd name="connsiteY12" fmla="*/ 4905715 h 6100079"/>
                <a:gd name="connsiteX13" fmla="*/ 3547863 w 5217956"/>
                <a:gd name="connsiteY13" fmla="*/ 4676342 h 6100079"/>
                <a:gd name="connsiteX14" fmla="*/ 4186753 w 5217956"/>
                <a:gd name="connsiteY14" fmla="*/ 4289376 h 6100079"/>
                <a:gd name="connsiteX15" fmla="*/ 4459565 w 5217956"/>
                <a:gd name="connsiteY15" fmla="*/ 3854399 h 6100079"/>
                <a:gd name="connsiteX16" fmla="*/ 4521015 w 5217956"/>
                <a:gd name="connsiteY16" fmla="*/ 2849377 h 6100079"/>
                <a:gd name="connsiteX17" fmla="*/ 4199723 w 5217956"/>
                <a:gd name="connsiteY17" fmla="*/ 1931213 h 6100079"/>
                <a:gd name="connsiteX18" fmla="*/ 2681217 w 5217956"/>
                <a:gd name="connsiteY18" fmla="*/ 774211 h 6100079"/>
                <a:gd name="connsiteX19" fmla="*/ 926547 w 5217956"/>
                <a:gd name="connsiteY19" fmla="*/ 967112 h 6100079"/>
                <a:gd name="connsiteX20" fmla="*/ 622677 w 5217956"/>
                <a:gd name="connsiteY20" fmla="*/ 1197863 h 6100079"/>
                <a:gd name="connsiteX21" fmla="*/ 404892 w 5217956"/>
                <a:gd name="connsiteY21" fmla="*/ 1547314 h 6100079"/>
                <a:gd name="connsiteX22" fmla="*/ 40135 w 5217956"/>
                <a:gd name="connsiteY22" fmla="*/ 2159090 h 6100079"/>
                <a:gd name="connsiteX23" fmla="*/ 0 w 5217956"/>
                <a:gd name="connsiteY23" fmla="*/ 2219367 h 6100079"/>
                <a:gd name="connsiteX24" fmla="*/ 0 w 5217956"/>
                <a:gd name="connsiteY24" fmla="*/ 915659 h 6100079"/>
                <a:gd name="connsiteX25" fmla="*/ 58609 w 5217956"/>
                <a:gd name="connsiteY25" fmla="*/ 828051 h 6100079"/>
                <a:gd name="connsiteX26" fmla="*/ 590688 w 5217956"/>
                <a:gd name="connsiteY26" fmla="*/ 385385 h 6100079"/>
                <a:gd name="connsiteX27" fmla="*/ 1951393 w 5217956"/>
                <a:gd name="connsiteY27" fmla="*/ 82 h 61000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5217956" h="6100079">
                  <a:moveTo>
                    <a:pt x="1951393" y="82"/>
                  </a:moveTo>
                  <a:cubicBezTo>
                    <a:pt x="2237631" y="-2119"/>
                    <a:pt x="2536431" y="40011"/>
                    <a:pt x="2855177" y="125419"/>
                  </a:cubicBezTo>
                  <a:cubicBezTo>
                    <a:pt x="3697704" y="351173"/>
                    <a:pt x="4370490" y="894159"/>
                    <a:pt x="4779341" y="1591542"/>
                  </a:cubicBezTo>
                  <a:cubicBezTo>
                    <a:pt x="5195534" y="2301324"/>
                    <a:pt x="5338356" y="3170855"/>
                    <a:pt x="5108573" y="4028416"/>
                  </a:cubicBezTo>
                  <a:cubicBezTo>
                    <a:pt x="4880819" y="4878406"/>
                    <a:pt x="4165603" y="5079965"/>
                    <a:pt x="3459358" y="5487716"/>
                  </a:cubicBezTo>
                  <a:cubicBezTo>
                    <a:pt x="2753114" y="5895466"/>
                    <a:pt x="2053264" y="6257288"/>
                    <a:pt x="1203274" y="6029534"/>
                  </a:cubicBezTo>
                  <a:cubicBezTo>
                    <a:pt x="739884" y="5905369"/>
                    <a:pt x="366399" y="5685345"/>
                    <a:pt x="59920" y="5396467"/>
                  </a:cubicBezTo>
                  <a:lnTo>
                    <a:pt x="0" y="5333382"/>
                  </a:lnTo>
                  <a:lnTo>
                    <a:pt x="0" y="4205833"/>
                  </a:lnTo>
                  <a:lnTo>
                    <a:pt x="58036" y="4310048"/>
                  </a:lnTo>
                  <a:cubicBezTo>
                    <a:pt x="197935" y="4550245"/>
                    <a:pt x="350594" y="4747142"/>
                    <a:pt x="520779" y="4907591"/>
                  </a:cubicBezTo>
                  <a:cubicBezTo>
                    <a:pt x="763600" y="5136565"/>
                    <a:pt x="1043821" y="5291288"/>
                    <a:pt x="1377154" y="5380604"/>
                  </a:cubicBezTo>
                  <a:cubicBezTo>
                    <a:pt x="1963029" y="5537589"/>
                    <a:pt x="2470519" y="5282804"/>
                    <a:pt x="3123340" y="4905715"/>
                  </a:cubicBezTo>
                  <a:cubicBezTo>
                    <a:pt x="3269800" y="4821157"/>
                    <a:pt x="3411134" y="4747512"/>
                    <a:pt x="3547863" y="4676342"/>
                  </a:cubicBezTo>
                  <a:cubicBezTo>
                    <a:pt x="3804497" y="4542710"/>
                    <a:pt x="4026085" y="4427393"/>
                    <a:pt x="4186753" y="4289376"/>
                  </a:cubicBezTo>
                  <a:cubicBezTo>
                    <a:pt x="4329009" y="4167293"/>
                    <a:pt x="4410589" y="4037181"/>
                    <a:pt x="4459565" y="3854399"/>
                  </a:cubicBezTo>
                  <a:cubicBezTo>
                    <a:pt x="4548302" y="3523229"/>
                    <a:pt x="4568981" y="3185183"/>
                    <a:pt x="4521015" y="2849377"/>
                  </a:cubicBezTo>
                  <a:cubicBezTo>
                    <a:pt x="4474709" y="2524680"/>
                    <a:pt x="4366564" y="2215756"/>
                    <a:pt x="4199723" y="1931213"/>
                  </a:cubicBezTo>
                  <a:cubicBezTo>
                    <a:pt x="3863270" y="1357325"/>
                    <a:pt x="3323982" y="946439"/>
                    <a:pt x="2681217" y="774211"/>
                  </a:cubicBezTo>
                  <a:cubicBezTo>
                    <a:pt x="2001139" y="591984"/>
                    <a:pt x="1476322" y="649699"/>
                    <a:pt x="926547" y="967112"/>
                  </a:cubicBezTo>
                  <a:cubicBezTo>
                    <a:pt x="740730" y="1074393"/>
                    <a:pt x="668642" y="1143989"/>
                    <a:pt x="622677" y="1197863"/>
                  </a:cubicBezTo>
                  <a:cubicBezTo>
                    <a:pt x="555599" y="1276450"/>
                    <a:pt x="492360" y="1390031"/>
                    <a:pt x="404892" y="1547314"/>
                  </a:cubicBezTo>
                  <a:cubicBezTo>
                    <a:pt x="317047" y="1705133"/>
                    <a:pt x="204816" y="1906756"/>
                    <a:pt x="40135" y="2159090"/>
                  </a:cubicBezTo>
                  <a:lnTo>
                    <a:pt x="0" y="2219367"/>
                  </a:lnTo>
                  <a:lnTo>
                    <a:pt x="0" y="915659"/>
                  </a:lnTo>
                  <a:lnTo>
                    <a:pt x="58609" y="828051"/>
                  </a:lnTo>
                  <a:cubicBezTo>
                    <a:pt x="177453" y="670481"/>
                    <a:pt x="325846" y="538291"/>
                    <a:pt x="590688" y="385385"/>
                  </a:cubicBezTo>
                  <a:cubicBezTo>
                    <a:pt x="1032158" y="130559"/>
                    <a:pt x="1474329" y="3750"/>
                    <a:pt x="1951393" y="82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6" name="Freeform: Shape 25"/>
            <p:cNvSpPr/>
            <p:nvPr/>
          </p:nvSpPr>
          <p:spPr>
            <a:xfrm>
              <a:off x="-19220" y="319367"/>
              <a:ext cx="5217957" cy="6100079"/>
            </a:xfrm>
            <a:custGeom>
              <a:avLst/>
              <a:gdLst>
                <a:gd name="connsiteX0" fmla="*/ 1951394 w 5217957"/>
                <a:gd name="connsiteY0" fmla="*/ 82 h 6100079"/>
                <a:gd name="connsiteX1" fmla="*/ 2855178 w 5217957"/>
                <a:gd name="connsiteY1" fmla="*/ 125419 h 6100079"/>
                <a:gd name="connsiteX2" fmla="*/ 4779341 w 5217957"/>
                <a:gd name="connsiteY2" fmla="*/ 1591542 h 6100079"/>
                <a:gd name="connsiteX3" fmla="*/ 5108574 w 5217957"/>
                <a:gd name="connsiteY3" fmla="*/ 4028416 h 6100079"/>
                <a:gd name="connsiteX4" fmla="*/ 3459359 w 5217957"/>
                <a:gd name="connsiteY4" fmla="*/ 5487716 h 6100079"/>
                <a:gd name="connsiteX5" fmla="*/ 1203275 w 5217957"/>
                <a:gd name="connsiteY5" fmla="*/ 6029534 h 6100079"/>
                <a:gd name="connsiteX6" fmla="*/ 59921 w 5217957"/>
                <a:gd name="connsiteY6" fmla="*/ 5396467 h 6100079"/>
                <a:gd name="connsiteX7" fmla="*/ 0 w 5217957"/>
                <a:gd name="connsiteY7" fmla="*/ 5333381 h 6100079"/>
                <a:gd name="connsiteX8" fmla="*/ 0 w 5217957"/>
                <a:gd name="connsiteY8" fmla="*/ 4427327 h 6100079"/>
                <a:gd name="connsiteX9" fmla="*/ 112056 w 5217957"/>
                <a:gd name="connsiteY9" fmla="*/ 4602502 h 6100079"/>
                <a:gd name="connsiteX10" fmla="*/ 443875 w 5217957"/>
                <a:gd name="connsiteY10" fmla="*/ 4989110 h 6100079"/>
                <a:gd name="connsiteX11" fmla="*/ 1348175 w 5217957"/>
                <a:gd name="connsiteY11" fmla="*/ 5488759 h 6100079"/>
                <a:gd name="connsiteX12" fmla="*/ 2221463 w 5217957"/>
                <a:gd name="connsiteY12" fmla="*/ 5461704 h 6100079"/>
                <a:gd name="connsiteX13" fmla="*/ 3179339 w 5217957"/>
                <a:gd name="connsiteY13" fmla="*/ 5003023 h 6100079"/>
                <a:gd name="connsiteX14" fmla="*/ 3599638 w 5217957"/>
                <a:gd name="connsiteY14" fmla="*/ 4775996 h 6100079"/>
                <a:gd name="connsiteX15" fmla="*/ 4259765 w 5217957"/>
                <a:gd name="connsiteY15" fmla="*/ 4374667 h 6100079"/>
                <a:gd name="connsiteX16" fmla="*/ 4567742 w 5217957"/>
                <a:gd name="connsiteY16" fmla="*/ 3883732 h 6100079"/>
                <a:gd name="connsiteX17" fmla="*/ 4631929 w 5217957"/>
                <a:gd name="connsiteY17" fmla="*/ 2833886 h 6100079"/>
                <a:gd name="connsiteX18" fmla="*/ 4296412 w 5217957"/>
                <a:gd name="connsiteY18" fmla="*/ 1874932 h 6100079"/>
                <a:gd name="connsiteX19" fmla="*/ 2710219 w 5217957"/>
                <a:gd name="connsiteY19" fmla="*/ 666410 h 6100079"/>
                <a:gd name="connsiteX20" fmla="*/ 1732642 w 5217957"/>
                <a:gd name="connsiteY20" fmla="*/ 573480 h 6100079"/>
                <a:gd name="connsiteX21" fmla="*/ 870621 w 5217957"/>
                <a:gd name="connsiteY21" fmla="*/ 870402 h 6100079"/>
                <a:gd name="connsiteX22" fmla="*/ 537555 w 5217957"/>
                <a:gd name="connsiteY22" fmla="*/ 1125324 h 6100079"/>
                <a:gd name="connsiteX23" fmla="*/ 306995 w 5217957"/>
                <a:gd name="connsiteY23" fmla="*/ 1493030 h 6100079"/>
                <a:gd name="connsiteX24" fmla="*/ 23579 w 5217957"/>
                <a:gd name="connsiteY24" fmla="*/ 1977465 h 6100079"/>
                <a:gd name="connsiteX25" fmla="*/ 0 w 5217957"/>
                <a:gd name="connsiteY25" fmla="*/ 2014291 h 6100079"/>
                <a:gd name="connsiteX26" fmla="*/ 0 w 5217957"/>
                <a:gd name="connsiteY26" fmla="*/ 915660 h 6100079"/>
                <a:gd name="connsiteX27" fmla="*/ 58609 w 5217957"/>
                <a:gd name="connsiteY27" fmla="*/ 828051 h 6100079"/>
                <a:gd name="connsiteX28" fmla="*/ 590689 w 5217957"/>
                <a:gd name="connsiteY28" fmla="*/ 385385 h 6100079"/>
                <a:gd name="connsiteX29" fmla="*/ 1951394 w 5217957"/>
                <a:gd name="connsiteY29" fmla="*/ 82 h 61000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5217957" h="6100079">
                  <a:moveTo>
                    <a:pt x="1951394" y="82"/>
                  </a:moveTo>
                  <a:cubicBezTo>
                    <a:pt x="2237632" y="-2119"/>
                    <a:pt x="2536431" y="40011"/>
                    <a:pt x="2855178" y="125419"/>
                  </a:cubicBezTo>
                  <a:cubicBezTo>
                    <a:pt x="3697704" y="351173"/>
                    <a:pt x="4370491" y="894159"/>
                    <a:pt x="4779341" y="1591542"/>
                  </a:cubicBezTo>
                  <a:cubicBezTo>
                    <a:pt x="5195535" y="2301324"/>
                    <a:pt x="5338357" y="3170855"/>
                    <a:pt x="5108574" y="4028416"/>
                  </a:cubicBezTo>
                  <a:cubicBezTo>
                    <a:pt x="4880820" y="4878406"/>
                    <a:pt x="4165604" y="5079965"/>
                    <a:pt x="3459359" y="5487716"/>
                  </a:cubicBezTo>
                  <a:cubicBezTo>
                    <a:pt x="2753115" y="5895466"/>
                    <a:pt x="2053265" y="6257288"/>
                    <a:pt x="1203275" y="6029534"/>
                  </a:cubicBezTo>
                  <a:cubicBezTo>
                    <a:pt x="739885" y="5905369"/>
                    <a:pt x="366400" y="5685345"/>
                    <a:pt x="59921" y="5396467"/>
                  </a:cubicBezTo>
                  <a:lnTo>
                    <a:pt x="0" y="5333381"/>
                  </a:lnTo>
                  <a:lnTo>
                    <a:pt x="0" y="4427327"/>
                  </a:lnTo>
                  <a:lnTo>
                    <a:pt x="112056" y="4602502"/>
                  </a:lnTo>
                  <a:cubicBezTo>
                    <a:pt x="215300" y="4749260"/>
                    <a:pt x="325419" y="4877443"/>
                    <a:pt x="443875" y="4989110"/>
                  </a:cubicBezTo>
                  <a:cubicBezTo>
                    <a:pt x="700709" y="5231113"/>
                    <a:pt x="996455" y="5394516"/>
                    <a:pt x="1348175" y="5488759"/>
                  </a:cubicBezTo>
                  <a:cubicBezTo>
                    <a:pt x="1633379" y="5565179"/>
                    <a:pt x="1910917" y="5556430"/>
                    <a:pt x="2221463" y="5461704"/>
                  </a:cubicBezTo>
                  <a:cubicBezTo>
                    <a:pt x="2541923" y="5363721"/>
                    <a:pt x="2870374" y="5181404"/>
                    <a:pt x="3179339" y="5003023"/>
                  </a:cubicBezTo>
                  <a:cubicBezTo>
                    <a:pt x="3323713" y="4919760"/>
                    <a:pt x="3463978" y="4846641"/>
                    <a:pt x="3599638" y="4775996"/>
                  </a:cubicBezTo>
                  <a:cubicBezTo>
                    <a:pt x="3862436" y="4639263"/>
                    <a:pt x="4089314" y="4521074"/>
                    <a:pt x="4259765" y="4374667"/>
                  </a:cubicBezTo>
                  <a:cubicBezTo>
                    <a:pt x="4418282" y="4238625"/>
                    <a:pt x="4513201" y="4087280"/>
                    <a:pt x="4567742" y="3883732"/>
                  </a:cubicBezTo>
                  <a:cubicBezTo>
                    <a:pt x="4660420" y="3537853"/>
                    <a:pt x="4682033" y="3184640"/>
                    <a:pt x="4631929" y="2833886"/>
                  </a:cubicBezTo>
                  <a:cubicBezTo>
                    <a:pt x="4583584" y="2494734"/>
                    <a:pt x="4470646" y="2172121"/>
                    <a:pt x="4296412" y="1874932"/>
                  </a:cubicBezTo>
                  <a:cubicBezTo>
                    <a:pt x="3944879" y="1275559"/>
                    <a:pt x="3381537" y="846289"/>
                    <a:pt x="2710219" y="666410"/>
                  </a:cubicBezTo>
                  <a:cubicBezTo>
                    <a:pt x="2349955" y="569877"/>
                    <a:pt x="2030161" y="539483"/>
                    <a:pt x="1732642" y="573480"/>
                  </a:cubicBezTo>
                  <a:cubicBezTo>
                    <a:pt x="1440866" y="606814"/>
                    <a:pt x="1158880" y="703976"/>
                    <a:pt x="870621" y="870402"/>
                  </a:cubicBezTo>
                  <a:cubicBezTo>
                    <a:pt x="670160" y="986048"/>
                    <a:pt x="589753" y="1064195"/>
                    <a:pt x="537555" y="1125324"/>
                  </a:cubicBezTo>
                  <a:cubicBezTo>
                    <a:pt x="463218" y="1212400"/>
                    <a:pt x="397708" y="1330125"/>
                    <a:pt x="306995" y="1493030"/>
                  </a:cubicBezTo>
                  <a:cubicBezTo>
                    <a:pt x="234596" y="1623167"/>
                    <a:pt x="145436" y="1783409"/>
                    <a:pt x="23579" y="1977465"/>
                  </a:cubicBezTo>
                  <a:lnTo>
                    <a:pt x="0" y="2014291"/>
                  </a:lnTo>
                  <a:lnTo>
                    <a:pt x="0" y="915660"/>
                  </a:lnTo>
                  <a:lnTo>
                    <a:pt x="58609" y="828051"/>
                  </a:lnTo>
                  <a:cubicBezTo>
                    <a:pt x="177453" y="670481"/>
                    <a:pt x="325847" y="538291"/>
                    <a:pt x="590689" y="385385"/>
                  </a:cubicBezTo>
                  <a:cubicBezTo>
                    <a:pt x="1032159" y="130559"/>
                    <a:pt x="1474330" y="3750"/>
                    <a:pt x="1951394" y="82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7" name="Freeform: Shape 26"/>
            <p:cNvSpPr/>
            <p:nvPr/>
          </p:nvSpPr>
          <p:spPr>
            <a:xfrm>
              <a:off x="-19220" y="197691"/>
              <a:ext cx="5378623" cy="6402614"/>
            </a:xfrm>
            <a:custGeom>
              <a:avLst/>
              <a:gdLst>
                <a:gd name="connsiteX0" fmla="*/ 2220349 w 5378623"/>
                <a:gd name="connsiteY0" fmla="*/ 67 h 6402614"/>
                <a:gd name="connsiteX1" fmla="*/ 3018161 w 5378623"/>
                <a:gd name="connsiteY1" fmla="*/ 108191 h 6402614"/>
                <a:gd name="connsiteX2" fmla="*/ 5265831 w 5378623"/>
                <a:gd name="connsiteY2" fmla="*/ 4066338 h 6402614"/>
                <a:gd name="connsiteX3" fmla="*/ 2912752 w 5378623"/>
                <a:gd name="connsiteY3" fmla="*/ 6386691 h 6402614"/>
                <a:gd name="connsiteX4" fmla="*/ 2840648 w 5378623"/>
                <a:gd name="connsiteY4" fmla="*/ 6402614 h 6402614"/>
                <a:gd name="connsiteX5" fmla="*/ 1474249 w 5378623"/>
                <a:gd name="connsiteY5" fmla="*/ 6402614 h 6402614"/>
                <a:gd name="connsiteX6" fmla="*/ 1340218 w 5378623"/>
                <a:gd name="connsiteY6" fmla="*/ 6370360 h 6402614"/>
                <a:gd name="connsiteX7" fmla="*/ 204687 w 5378623"/>
                <a:gd name="connsiteY7" fmla="*/ 5802379 h 6402614"/>
                <a:gd name="connsiteX8" fmla="*/ 0 w 5378623"/>
                <a:gd name="connsiteY8" fmla="*/ 5624181 h 6402614"/>
                <a:gd name="connsiteX9" fmla="*/ 0 w 5378623"/>
                <a:gd name="connsiteY9" fmla="*/ 5197118 h 6402614"/>
                <a:gd name="connsiteX10" fmla="*/ 120950 w 5378623"/>
                <a:gd name="connsiteY10" fmla="*/ 5327736 h 6402614"/>
                <a:gd name="connsiteX11" fmla="*/ 553277 w 5378623"/>
                <a:gd name="connsiteY11" fmla="*/ 5674143 h 6402614"/>
                <a:gd name="connsiteX12" fmla="*/ 1048951 w 5378623"/>
                <a:gd name="connsiteY12" fmla="*/ 5913372 h 6402614"/>
                <a:gd name="connsiteX13" fmla="*/ 1114406 w 5378623"/>
                <a:gd name="connsiteY13" fmla="*/ 5935664 h 6402614"/>
                <a:gd name="connsiteX14" fmla="*/ 1180375 w 5378623"/>
                <a:gd name="connsiteY14" fmla="*/ 5956470 h 6402614"/>
                <a:gd name="connsiteX15" fmla="*/ 1247107 w 5378623"/>
                <a:gd name="connsiteY15" fmla="*/ 5975278 h 6402614"/>
                <a:gd name="connsiteX16" fmla="*/ 1313053 w 5378623"/>
                <a:gd name="connsiteY16" fmla="*/ 5991905 h 6402614"/>
                <a:gd name="connsiteX17" fmla="*/ 1578771 w 5378623"/>
                <a:gd name="connsiteY17" fmla="*/ 6035400 h 6402614"/>
                <a:gd name="connsiteX18" fmla="*/ 2116969 w 5378623"/>
                <a:gd name="connsiteY18" fmla="*/ 6005033 h 6402614"/>
                <a:gd name="connsiteX19" fmla="*/ 2648341 w 5378623"/>
                <a:gd name="connsiteY19" fmla="*/ 5837212 h 6402614"/>
                <a:gd name="connsiteX20" fmla="*/ 3166862 w 5378623"/>
                <a:gd name="connsiteY20" fmla="*/ 5582136 h 6402614"/>
                <a:gd name="connsiteX21" fmla="*/ 3295551 w 5378623"/>
                <a:gd name="connsiteY21" fmla="*/ 5510900 h 6402614"/>
                <a:gd name="connsiteX22" fmla="*/ 3426292 w 5378623"/>
                <a:gd name="connsiteY22" fmla="*/ 5437546 h 6402614"/>
                <a:gd name="connsiteX23" fmla="*/ 3693498 w 5378623"/>
                <a:gd name="connsiteY23" fmla="*/ 5296779 h 6402614"/>
                <a:gd name="connsiteX24" fmla="*/ 3957511 w 5378623"/>
                <a:gd name="connsiteY24" fmla="*/ 5162806 h 6402614"/>
                <a:gd name="connsiteX25" fmla="*/ 4212170 w 5378623"/>
                <a:gd name="connsiteY25" fmla="*/ 5024936 h 6402614"/>
                <a:gd name="connsiteX26" fmla="*/ 4449651 w 5378623"/>
                <a:gd name="connsiteY26" fmla="*/ 4870986 h 6402614"/>
                <a:gd name="connsiteX27" fmla="*/ 4659728 w 5378623"/>
                <a:gd name="connsiteY27" fmla="*/ 4689640 h 6402614"/>
                <a:gd name="connsiteX28" fmla="*/ 4830457 w 5378623"/>
                <a:gd name="connsiteY28" fmla="*/ 4472596 h 6402614"/>
                <a:gd name="connsiteX29" fmla="*/ 4955705 w 5378623"/>
                <a:gd name="connsiteY29" fmla="*/ 4222268 h 6402614"/>
                <a:gd name="connsiteX30" fmla="*/ 4968352 w 5378623"/>
                <a:gd name="connsiteY30" fmla="*/ 4189141 h 6402614"/>
                <a:gd name="connsiteX31" fmla="*/ 4979564 w 5378623"/>
                <a:gd name="connsiteY31" fmla="*/ 4155400 h 6402614"/>
                <a:gd name="connsiteX32" fmla="*/ 4990913 w 5378623"/>
                <a:gd name="connsiteY32" fmla="*/ 4121577 h 6402614"/>
                <a:gd name="connsiteX33" fmla="*/ 5000865 w 5378623"/>
                <a:gd name="connsiteY33" fmla="*/ 4086570 h 6402614"/>
                <a:gd name="connsiteX34" fmla="*/ 5020612 w 5378623"/>
                <a:gd name="connsiteY34" fmla="*/ 4016281 h 6402614"/>
                <a:gd name="connsiteX35" fmla="*/ 5030486 w 5378623"/>
                <a:gd name="connsiteY35" fmla="*/ 3981137 h 6402614"/>
                <a:gd name="connsiteX36" fmla="*/ 5035423 w 5378623"/>
                <a:gd name="connsiteY36" fmla="*/ 3963565 h 6402614"/>
                <a:gd name="connsiteX37" fmla="*/ 5039507 w 5378623"/>
                <a:gd name="connsiteY37" fmla="*/ 3945765 h 6402614"/>
                <a:gd name="connsiteX38" fmla="*/ 5071597 w 5378623"/>
                <a:gd name="connsiteY38" fmla="*/ 3802972 h 6402614"/>
                <a:gd name="connsiteX39" fmla="*/ 5096108 w 5378623"/>
                <a:gd name="connsiteY39" fmla="*/ 3658610 h 6402614"/>
                <a:gd name="connsiteX40" fmla="*/ 5113299 w 5378623"/>
                <a:gd name="connsiteY40" fmla="*/ 3512985 h 6402614"/>
                <a:gd name="connsiteX41" fmla="*/ 5115328 w 5378623"/>
                <a:gd name="connsiteY41" fmla="*/ 3494749 h 6402614"/>
                <a:gd name="connsiteX42" fmla="*/ 5116446 w 5378623"/>
                <a:gd name="connsiteY42" fmla="*/ 3476502 h 6402614"/>
                <a:gd name="connsiteX43" fmla="*/ 5118711 w 5378623"/>
                <a:gd name="connsiteY43" fmla="*/ 3439898 h 6402614"/>
                <a:gd name="connsiteX44" fmla="*/ 5123270 w 5378623"/>
                <a:gd name="connsiteY44" fmla="*/ 3366583 h 6402614"/>
                <a:gd name="connsiteX45" fmla="*/ 5121172 w 5378623"/>
                <a:gd name="connsiteY45" fmla="*/ 3072860 h 6402614"/>
                <a:gd name="connsiteX46" fmla="*/ 5119473 w 5378623"/>
                <a:gd name="connsiteY46" fmla="*/ 3036121 h 6402614"/>
                <a:gd name="connsiteX47" fmla="*/ 5116244 w 5378623"/>
                <a:gd name="connsiteY47" fmla="*/ 2999552 h 6402614"/>
                <a:gd name="connsiteX48" fmla="*/ 5109221 w 5378623"/>
                <a:gd name="connsiteY48" fmla="*/ 2926379 h 6402614"/>
                <a:gd name="connsiteX49" fmla="*/ 5089643 w 5378623"/>
                <a:gd name="connsiteY49" fmla="*/ 2780639 h 6402614"/>
                <a:gd name="connsiteX50" fmla="*/ 5084078 w 5378623"/>
                <a:gd name="connsiteY50" fmla="*/ 2744255 h 6402614"/>
                <a:gd name="connsiteX51" fmla="*/ 5077785 w 5378623"/>
                <a:gd name="connsiteY51" fmla="*/ 2708026 h 6402614"/>
                <a:gd name="connsiteX52" fmla="*/ 5063128 w 5378623"/>
                <a:gd name="connsiteY52" fmla="*/ 2636053 h 6402614"/>
                <a:gd name="connsiteX53" fmla="*/ 5047530 w 5378623"/>
                <a:gd name="connsiteY53" fmla="*/ 2564176 h 6402614"/>
                <a:gd name="connsiteX54" fmla="*/ 5028967 w 5378623"/>
                <a:gd name="connsiteY54" fmla="*/ 2493127 h 6402614"/>
                <a:gd name="connsiteX55" fmla="*/ 4822623 w 5378623"/>
                <a:gd name="connsiteY55" fmla="*/ 1944830 h 6402614"/>
                <a:gd name="connsiteX56" fmla="*/ 4108183 w 5378623"/>
                <a:gd name="connsiteY56" fmla="*/ 1038170 h 6402614"/>
                <a:gd name="connsiteX57" fmla="*/ 3638213 w 5378623"/>
                <a:gd name="connsiteY57" fmla="*/ 712395 h 6402614"/>
                <a:gd name="connsiteX58" fmla="*/ 3575480 w 5378623"/>
                <a:gd name="connsiteY58" fmla="*/ 678662 h 6402614"/>
                <a:gd name="connsiteX59" fmla="*/ 3512574 w 5378623"/>
                <a:gd name="connsiteY59" fmla="*/ 645577 h 6402614"/>
                <a:gd name="connsiteX60" fmla="*/ 3448603 w 5378623"/>
                <a:gd name="connsiteY60" fmla="*/ 614757 h 6402614"/>
                <a:gd name="connsiteX61" fmla="*/ 3416617 w 5378623"/>
                <a:gd name="connsiteY61" fmla="*/ 599347 h 6402614"/>
                <a:gd name="connsiteX62" fmla="*/ 3384352 w 5378623"/>
                <a:gd name="connsiteY62" fmla="*/ 584559 h 6402614"/>
                <a:gd name="connsiteX63" fmla="*/ 3254088 w 5378623"/>
                <a:gd name="connsiteY63" fmla="*/ 529021 h 6402614"/>
                <a:gd name="connsiteX64" fmla="*/ 3121640 w 5378623"/>
                <a:gd name="connsiteY64" fmla="*/ 479505 h 6402614"/>
                <a:gd name="connsiteX65" fmla="*/ 2987193 w 5378623"/>
                <a:gd name="connsiteY65" fmla="*/ 436176 h 6402614"/>
                <a:gd name="connsiteX66" fmla="*/ 2851296 w 5378623"/>
                <a:gd name="connsiteY66" fmla="*/ 398256 h 6402614"/>
                <a:gd name="connsiteX67" fmla="*/ 2573611 w 5378623"/>
                <a:gd name="connsiteY67" fmla="*/ 336717 h 6402614"/>
                <a:gd name="connsiteX68" fmla="*/ 2014208 w 5378623"/>
                <a:gd name="connsiteY68" fmla="*/ 276896 h 6402614"/>
                <a:gd name="connsiteX69" fmla="*/ 1457097 w 5378623"/>
                <a:gd name="connsiteY69" fmla="*/ 322828 h 6402614"/>
                <a:gd name="connsiteX70" fmla="*/ 914684 w 5378623"/>
                <a:gd name="connsiteY70" fmla="*/ 486648 h 6402614"/>
                <a:gd name="connsiteX71" fmla="*/ 848661 w 5378623"/>
                <a:gd name="connsiteY71" fmla="*/ 515093 h 6402614"/>
                <a:gd name="connsiteX72" fmla="*/ 782834 w 5378623"/>
                <a:gd name="connsiteY72" fmla="*/ 544519 h 6402614"/>
                <a:gd name="connsiteX73" fmla="*/ 717715 w 5378623"/>
                <a:gd name="connsiteY73" fmla="*/ 575988 h 6402614"/>
                <a:gd name="connsiteX74" fmla="*/ 653112 w 5378623"/>
                <a:gd name="connsiteY74" fmla="*/ 608523 h 6402614"/>
                <a:gd name="connsiteX75" fmla="*/ 406671 w 5378623"/>
                <a:gd name="connsiteY75" fmla="*/ 756246 h 6402614"/>
                <a:gd name="connsiteX76" fmla="*/ 191033 w 5378623"/>
                <a:gd name="connsiteY76" fmla="*/ 942131 h 6402614"/>
                <a:gd name="connsiteX77" fmla="*/ 143339 w 5378623"/>
                <a:gd name="connsiteY77" fmla="*/ 996006 h 6402614"/>
                <a:gd name="connsiteX78" fmla="*/ 98848 w 5378623"/>
                <a:gd name="connsiteY78" fmla="*/ 1053288 h 6402614"/>
                <a:gd name="connsiteX79" fmla="*/ 56083 w 5378623"/>
                <a:gd name="connsiteY79" fmla="*/ 1112657 h 6402614"/>
                <a:gd name="connsiteX80" fmla="*/ 14889 w 5378623"/>
                <a:gd name="connsiteY80" fmla="*/ 1173837 h 6402614"/>
                <a:gd name="connsiteX81" fmla="*/ 0 w 5378623"/>
                <a:gd name="connsiteY81" fmla="*/ 1198088 h 6402614"/>
                <a:gd name="connsiteX82" fmla="*/ 0 w 5378623"/>
                <a:gd name="connsiteY82" fmla="*/ 888809 h 6402614"/>
                <a:gd name="connsiteX83" fmla="*/ 88781 w 5378623"/>
                <a:gd name="connsiteY83" fmla="*/ 802825 h 6402614"/>
                <a:gd name="connsiteX84" fmla="*/ 2220349 w 5378623"/>
                <a:gd name="connsiteY84" fmla="*/ 67 h 64026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</a:cxnLst>
              <a:rect l="l" t="t" r="r" b="b"/>
              <a:pathLst>
                <a:path w="5378623" h="6402614">
                  <a:moveTo>
                    <a:pt x="2220349" y="67"/>
                  </a:moveTo>
                  <a:cubicBezTo>
                    <a:pt x="2484151" y="1784"/>
                    <a:pt x="2751801" y="36820"/>
                    <a:pt x="3018161" y="108191"/>
                  </a:cubicBezTo>
                  <a:cubicBezTo>
                    <a:pt x="4722867" y="564965"/>
                    <a:pt x="5729192" y="2337049"/>
                    <a:pt x="5265831" y="4066338"/>
                  </a:cubicBezTo>
                  <a:cubicBezTo>
                    <a:pt x="4947269" y="5255224"/>
                    <a:pt x="4017004" y="6114300"/>
                    <a:pt x="2912752" y="6386691"/>
                  </a:cubicBezTo>
                  <a:lnTo>
                    <a:pt x="2840648" y="6402614"/>
                  </a:lnTo>
                  <a:lnTo>
                    <a:pt x="1474249" y="6402614"/>
                  </a:lnTo>
                  <a:lnTo>
                    <a:pt x="1340218" y="6370360"/>
                  </a:lnTo>
                  <a:cubicBezTo>
                    <a:pt x="914042" y="6256167"/>
                    <a:pt x="531514" y="6059766"/>
                    <a:pt x="204687" y="5802379"/>
                  </a:cubicBezTo>
                  <a:lnTo>
                    <a:pt x="0" y="5624181"/>
                  </a:lnTo>
                  <a:lnTo>
                    <a:pt x="0" y="5197118"/>
                  </a:lnTo>
                  <a:lnTo>
                    <a:pt x="120950" y="5327736"/>
                  </a:lnTo>
                  <a:cubicBezTo>
                    <a:pt x="253827" y="5458395"/>
                    <a:pt x="397634" y="5575985"/>
                    <a:pt x="553277" y="5674143"/>
                  </a:cubicBezTo>
                  <a:cubicBezTo>
                    <a:pt x="708978" y="5772084"/>
                    <a:pt x="875421" y="5851690"/>
                    <a:pt x="1048951" y="5913372"/>
                  </a:cubicBezTo>
                  <a:cubicBezTo>
                    <a:pt x="1070860" y="5920750"/>
                    <a:pt x="1092382" y="5928719"/>
                    <a:pt x="1114406" y="5935664"/>
                  </a:cubicBezTo>
                  <a:lnTo>
                    <a:pt x="1180375" y="5956470"/>
                  </a:lnTo>
                  <a:lnTo>
                    <a:pt x="1247107" y="5975278"/>
                  </a:lnTo>
                  <a:cubicBezTo>
                    <a:pt x="1269462" y="5981848"/>
                    <a:pt x="1291029" y="5986236"/>
                    <a:pt x="1313053" y="5991905"/>
                  </a:cubicBezTo>
                  <a:cubicBezTo>
                    <a:pt x="1400808" y="6012869"/>
                    <a:pt x="1489584" y="6027036"/>
                    <a:pt x="1578771" y="6035400"/>
                  </a:cubicBezTo>
                  <a:cubicBezTo>
                    <a:pt x="1757312" y="6051941"/>
                    <a:pt x="1937844" y="6040152"/>
                    <a:pt x="2116969" y="6005033"/>
                  </a:cubicBezTo>
                  <a:cubicBezTo>
                    <a:pt x="2296104" y="5969454"/>
                    <a:pt x="2473717" y="5910978"/>
                    <a:pt x="2648341" y="5837212"/>
                  </a:cubicBezTo>
                  <a:cubicBezTo>
                    <a:pt x="2823148" y="5763610"/>
                    <a:pt x="2995347" y="5675863"/>
                    <a:pt x="3166862" y="5582136"/>
                  </a:cubicBezTo>
                  <a:cubicBezTo>
                    <a:pt x="3209843" y="5558645"/>
                    <a:pt x="3252667" y="5534880"/>
                    <a:pt x="3295551" y="5510900"/>
                  </a:cubicBezTo>
                  <a:lnTo>
                    <a:pt x="3426292" y="5437546"/>
                  </a:lnTo>
                  <a:cubicBezTo>
                    <a:pt x="3515217" y="5388460"/>
                    <a:pt x="3604599" y="5341930"/>
                    <a:pt x="3693498" y="5296779"/>
                  </a:cubicBezTo>
                  <a:lnTo>
                    <a:pt x="3957511" y="5162806"/>
                  </a:lnTo>
                  <a:cubicBezTo>
                    <a:pt x="4044259" y="5118005"/>
                    <a:pt x="4129592" y="5072941"/>
                    <a:pt x="4212170" y="5024936"/>
                  </a:cubicBezTo>
                  <a:cubicBezTo>
                    <a:pt x="4294563" y="4976766"/>
                    <a:pt x="4374532" y="4926554"/>
                    <a:pt x="4449651" y="4870986"/>
                  </a:cubicBezTo>
                  <a:cubicBezTo>
                    <a:pt x="4524973" y="4815937"/>
                    <a:pt x="4596075" y="4756163"/>
                    <a:pt x="4659728" y="4689640"/>
                  </a:cubicBezTo>
                  <a:cubicBezTo>
                    <a:pt x="4723566" y="4623283"/>
                    <a:pt x="4780828" y="4550758"/>
                    <a:pt x="4830457" y="4472596"/>
                  </a:cubicBezTo>
                  <a:cubicBezTo>
                    <a:pt x="4880087" y="4394434"/>
                    <a:pt x="4921716" y="4310302"/>
                    <a:pt x="4955705" y="4222268"/>
                  </a:cubicBezTo>
                  <a:lnTo>
                    <a:pt x="4968352" y="4189141"/>
                  </a:lnTo>
                  <a:lnTo>
                    <a:pt x="4979564" y="4155400"/>
                  </a:lnTo>
                  <a:lnTo>
                    <a:pt x="4990913" y="4121577"/>
                  </a:lnTo>
                  <a:cubicBezTo>
                    <a:pt x="4994441" y="4110119"/>
                    <a:pt x="4997522" y="4098194"/>
                    <a:pt x="5000865" y="4086570"/>
                  </a:cubicBezTo>
                  <a:lnTo>
                    <a:pt x="5020612" y="4016281"/>
                  </a:lnTo>
                  <a:lnTo>
                    <a:pt x="5030486" y="3981137"/>
                  </a:lnTo>
                  <a:lnTo>
                    <a:pt x="5035423" y="3963565"/>
                  </a:lnTo>
                  <a:lnTo>
                    <a:pt x="5039507" y="3945765"/>
                  </a:lnTo>
                  <a:cubicBezTo>
                    <a:pt x="5050088" y="3898175"/>
                    <a:pt x="5061308" y="3850756"/>
                    <a:pt x="5071597" y="3802972"/>
                  </a:cubicBezTo>
                  <a:lnTo>
                    <a:pt x="5096108" y="3658610"/>
                  </a:lnTo>
                  <a:cubicBezTo>
                    <a:pt x="5102684" y="3610180"/>
                    <a:pt x="5107604" y="3561536"/>
                    <a:pt x="5113299" y="3512985"/>
                  </a:cubicBezTo>
                  <a:lnTo>
                    <a:pt x="5115328" y="3494749"/>
                  </a:lnTo>
                  <a:lnTo>
                    <a:pt x="5116446" y="3476502"/>
                  </a:lnTo>
                  <a:lnTo>
                    <a:pt x="5118711" y="3439898"/>
                  </a:lnTo>
                  <a:lnTo>
                    <a:pt x="5123270" y="3366583"/>
                  </a:lnTo>
                  <a:cubicBezTo>
                    <a:pt x="5126606" y="3268829"/>
                    <a:pt x="5127431" y="3170634"/>
                    <a:pt x="5121172" y="3072860"/>
                  </a:cubicBezTo>
                  <a:lnTo>
                    <a:pt x="5119473" y="3036121"/>
                  </a:lnTo>
                  <a:cubicBezTo>
                    <a:pt x="5118968" y="3023930"/>
                    <a:pt x="5117310" y="3011778"/>
                    <a:pt x="5116244" y="2999552"/>
                  </a:cubicBezTo>
                  <a:lnTo>
                    <a:pt x="5109221" y="2926379"/>
                  </a:lnTo>
                  <a:cubicBezTo>
                    <a:pt x="5105544" y="2877404"/>
                    <a:pt x="5096760" y="2829145"/>
                    <a:pt x="5089643" y="2780639"/>
                  </a:cubicBezTo>
                  <a:lnTo>
                    <a:pt x="5084078" y="2744255"/>
                  </a:lnTo>
                  <a:cubicBezTo>
                    <a:pt x="5082420" y="2732104"/>
                    <a:pt x="5080412" y="2719974"/>
                    <a:pt x="5077785" y="2708026"/>
                  </a:cubicBezTo>
                  <a:lnTo>
                    <a:pt x="5063128" y="2636053"/>
                  </a:lnTo>
                  <a:cubicBezTo>
                    <a:pt x="5057902" y="2612048"/>
                    <a:pt x="5053511" y="2587920"/>
                    <a:pt x="5047530" y="2564176"/>
                  </a:cubicBezTo>
                  <a:lnTo>
                    <a:pt x="5028967" y="2493127"/>
                  </a:lnTo>
                  <a:cubicBezTo>
                    <a:pt x="4979424" y="2303537"/>
                    <a:pt x="4909775" y="2119458"/>
                    <a:pt x="4822623" y="1944830"/>
                  </a:cubicBezTo>
                  <a:cubicBezTo>
                    <a:pt x="4648947" y="1594931"/>
                    <a:pt x="4401749" y="1285261"/>
                    <a:pt x="4108183" y="1038170"/>
                  </a:cubicBezTo>
                  <a:cubicBezTo>
                    <a:pt x="3961444" y="914460"/>
                    <a:pt x="3803854" y="805232"/>
                    <a:pt x="3638213" y="712395"/>
                  </a:cubicBezTo>
                  <a:lnTo>
                    <a:pt x="3575480" y="678662"/>
                  </a:lnTo>
                  <a:cubicBezTo>
                    <a:pt x="3554450" y="667578"/>
                    <a:pt x="3534194" y="655311"/>
                    <a:pt x="3512574" y="645577"/>
                  </a:cubicBezTo>
                  <a:lnTo>
                    <a:pt x="3448603" y="614757"/>
                  </a:lnTo>
                  <a:lnTo>
                    <a:pt x="3416617" y="599347"/>
                  </a:lnTo>
                  <a:cubicBezTo>
                    <a:pt x="3406000" y="594185"/>
                    <a:pt x="3395413" y="588913"/>
                    <a:pt x="3384352" y="584559"/>
                  </a:cubicBezTo>
                  <a:cubicBezTo>
                    <a:pt x="3340850" y="566062"/>
                    <a:pt x="3297707" y="547083"/>
                    <a:pt x="3254088" y="529021"/>
                  </a:cubicBezTo>
                  <a:cubicBezTo>
                    <a:pt x="3209736" y="512847"/>
                    <a:pt x="3165607" y="496270"/>
                    <a:pt x="3121640" y="479505"/>
                  </a:cubicBezTo>
                  <a:lnTo>
                    <a:pt x="2987193" y="436176"/>
                  </a:lnTo>
                  <a:cubicBezTo>
                    <a:pt x="2942116" y="422708"/>
                    <a:pt x="2896575" y="410968"/>
                    <a:pt x="2851296" y="398256"/>
                  </a:cubicBezTo>
                  <a:cubicBezTo>
                    <a:pt x="2759507" y="375285"/>
                    <a:pt x="2666373" y="353923"/>
                    <a:pt x="2573611" y="336717"/>
                  </a:cubicBezTo>
                  <a:cubicBezTo>
                    <a:pt x="2387776" y="301762"/>
                    <a:pt x="2200839" y="280304"/>
                    <a:pt x="2014208" y="276896"/>
                  </a:cubicBezTo>
                  <a:cubicBezTo>
                    <a:pt x="1827605" y="273381"/>
                    <a:pt x="1641223" y="288238"/>
                    <a:pt x="1457097" y="322828"/>
                  </a:cubicBezTo>
                  <a:cubicBezTo>
                    <a:pt x="1272912" y="357634"/>
                    <a:pt x="1091595" y="413727"/>
                    <a:pt x="914684" y="486648"/>
                  </a:cubicBezTo>
                  <a:lnTo>
                    <a:pt x="848661" y="515093"/>
                  </a:lnTo>
                  <a:cubicBezTo>
                    <a:pt x="826573" y="524592"/>
                    <a:pt x="804281" y="533573"/>
                    <a:pt x="782834" y="544519"/>
                  </a:cubicBezTo>
                  <a:lnTo>
                    <a:pt x="717715" y="575988"/>
                  </a:lnTo>
                  <a:cubicBezTo>
                    <a:pt x="696005" y="586632"/>
                    <a:pt x="673986" y="596729"/>
                    <a:pt x="653112" y="608523"/>
                  </a:cubicBezTo>
                  <a:cubicBezTo>
                    <a:pt x="568070" y="653782"/>
                    <a:pt x="483901" y="700897"/>
                    <a:pt x="406671" y="756246"/>
                  </a:cubicBezTo>
                  <a:cubicBezTo>
                    <a:pt x="327441" y="809669"/>
                    <a:pt x="256836" y="872706"/>
                    <a:pt x="191033" y="942131"/>
                  </a:cubicBezTo>
                  <a:cubicBezTo>
                    <a:pt x="175048" y="959988"/>
                    <a:pt x="159064" y="977846"/>
                    <a:pt x="143339" y="996006"/>
                  </a:cubicBezTo>
                  <a:lnTo>
                    <a:pt x="98848" y="1053288"/>
                  </a:lnTo>
                  <a:cubicBezTo>
                    <a:pt x="83542" y="1072023"/>
                    <a:pt x="70312" y="1092822"/>
                    <a:pt x="56083" y="1112657"/>
                  </a:cubicBezTo>
                  <a:cubicBezTo>
                    <a:pt x="42010" y="1132765"/>
                    <a:pt x="27965" y="1152765"/>
                    <a:pt x="14889" y="1173837"/>
                  </a:cubicBezTo>
                  <a:lnTo>
                    <a:pt x="0" y="1198088"/>
                  </a:lnTo>
                  <a:lnTo>
                    <a:pt x="0" y="888809"/>
                  </a:lnTo>
                  <a:lnTo>
                    <a:pt x="88781" y="802825"/>
                  </a:lnTo>
                  <a:cubicBezTo>
                    <a:pt x="672175" y="289643"/>
                    <a:pt x="1428944" y="-5083"/>
                    <a:pt x="2220349" y="67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-1172" y="-7620"/>
            <a:ext cx="12192000" cy="1083309"/>
            <a:chOff x="7620" y="-7620"/>
            <a:chExt cx="12192000" cy="1083309"/>
          </a:xfrm>
        </p:grpSpPr>
        <p:sp>
          <p:nvSpPr>
            <p:cNvPr id="19" name="Round Single Corner Rectangle 18"/>
            <p:cNvSpPr/>
            <p:nvPr/>
          </p:nvSpPr>
          <p:spPr>
            <a:xfrm flipV="1">
              <a:off x="7620" y="-5876"/>
              <a:ext cx="12192000" cy="1081565"/>
            </a:xfrm>
            <a:prstGeom prst="round1Rect">
              <a:avLst/>
            </a:prstGeom>
            <a:solidFill>
              <a:srgbClr val="FEE3A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0" name="Round Single Corner Rectangle 19"/>
            <p:cNvSpPr/>
            <p:nvPr/>
          </p:nvSpPr>
          <p:spPr>
            <a:xfrm flipV="1">
              <a:off x="7620" y="-7620"/>
              <a:ext cx="12109450" cy="996951"/>
            </a:xfrm>
            <a:prstGeom prst="round1Rect">
              <a:avLst/>
            </a:prstGeom>
            <a:solidFill>
              <a:srgbClr val="FBC86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1" name="Round Single Corner Rectangle 20"/>
            <p:cNvSpPr/>
            <p:nvPr/>
          </p:nvSpPr>
          <p:spPr>
            <a:xfrm flipV="1">
              <a:off x="7620" y="-7620"/>
              <a:ext cx="12014200" cy="914401"/>
            </a:xfrm>
            <a:prstGeom prst="round1Rect">
              <a:avLst/>
            </a:prstGeom>
            <a:solidFill>
              <a:srgbClr val="F8B41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1117375" y="1289230"/>
            <a:ext cx="1898388" cy="52322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800" b="1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Wrap-up</a:t>
            </a:r>
            <a:endParaRPr lang="en-US" sz="2800" b="1" dirty="0">
              <a:effectLst>
                <a:glow rad="88900">
                  <a:schemeClr val="bg1"/>
                </a:glow>
              </a:effectLst>
              <a:cs typeface="Arial" panose="020B0604020202020204" pitchFamily="34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576198" y="1290971"/>
            <a:ext cx="502606" cy="502606"/>
          </a:xfrm>
          <a:prstGeom prst="roundRect">
            <a:avLst/>
          </a:prstGeom>
          <a:solidFill>
            <a:srgbClr val="6D9F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28983" y="1188331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87067" y="20766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CONSOLIDATION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87067" y="2649381"/>
            <a:ext cx="11445622" cy="17532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600" dirty="0"/>
              <a:t>What have we learnt in this lesson?</a:t>
            </a:r>
            <a:endParaRPr lang="en-US" sz="3600" dirty="0"/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sz="3600" dirty="0">
                <a:sym typeface="+mn-ea"/>
              </a:rPr>
              <a:t>Defining relative clauses</a:t>
            </a:r>
            <a:endParaRPr lang="en-US" sz="3600" dirty="0">
              <a:sym typeface="+mn-ea"/>
            </a:endParaRPr>
          </a:p>
        </p:txBody>
      </p:sp>
      <p:pic>
        <p:nvPicPr>
          <p:cNvPr id="2050" name="Picture 2" descr="Recruiting Action Plan Wrap-Up – firecrackers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0588" y="1436567"/>
            <a:ext cx="3203942" cy="21526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-1172" y="-7620"/>
            <a:ext cx="12192000" cy="1083309"/>
            <a:chOff x="7620" y="-7620"/>
            <a:chExt cx="12192000" cy="1083309"/>
          </a:xfrm>
        </p:grpSpPr>
        <p:sp>
          <p:nvSpPr>
            <p:cNvPr id="19" name="Round Single Corner Rectangle 18"/>
            <p:cNvSpPr/>
            <p:nvPr/>
          </p:nvSpPr>
          <p:spPr>
            <a:xfrm flipV="1">
              <a:off x="7620" y="-5876"/>
              <a:ext cx="12192000" cy="1081565"/>
            </a:xfrm>
            <a:prstGeom prst="round1Rect">
              <a:avLst/>
            </a:prstGeom>
            <a:solidFill>
              <a:srgbClr val="FEE3A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0" name="Round Single Corner Rectangle 19"/>
            <p:cNvSpPr/>
            <p:nvPr/>
          </p:nvSpPr>
          <p:spPr>
            <a:xfrm flipV="1">
              <a:off x="7620" y="-7620"/>
              <a:ext cx="12109450" cy="996951"/>
            </a:xfrm>
            <a:prstGeom prst="round1Rect">
              <a:avLst/>
            </a:prstGeom>
            <a:solidFill>
              <a:srgbClr val="FBC86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1" name="Round Single Corner Rectangle 20"/>
            <p:cNvSpPr/>
            <p:nvPr/>
          </p:nvSpPr>
          <p:spPr>
            <a:xfrm flipV="1">
              <a:off x="7620" y="-7620"/>
              <a:ext cx="12014200" cy="914401"/>
            </a:xfrm>
            <a:prstGeom prst="round1Rect">
              <a:avLst/>
            </a:prstGeom>
            <a:solidFill>
              <a:srgbClr val="F8B41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1078805" y="1278761"/>
            <a:ext cx="1998504" cy="52322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800" b="1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Homework</a:t>
            </a:r>
            <a:endParaRPr lang="en-US" sz="2800" b="1" dirty="0">
              <a:effectLst>
                <a:glow rad="88900">
                  <a:schemeClr val="bg1"/>
                </a:glow>
              </a:effectLst>
              <a:cs typeface="Arial" panose="020B0604020202020204" pitchFamily="34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576198" y="1290971"/>
            <a:ext cx="502606" cy="502606"/>
          </a:xfrm>
          <a:prstGeom prst="roundRect">
            <a:avLst/>
          </a:prstGeom>
          <a:solidFill>
            <a:srgbClr val="6D9F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18673" y="1186428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2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87067" y="20766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CONSOLIDATION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87045" y="1953895"/>
            <a:ext cx="11184255" cy="17532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600"/>
              <a:t>- Do exercises in the workbook.</a:t>
            </a:r>
            <a:endParaRPr lang="en-US" sz="3600"/>
          </a:p>
          <a:p>
            <a:pPr algn="just">
              <a:lnSpc>
                <a:spcPct val="150000"/>
              </a:lnSpc>
            </a:pPr>
            <a:r>
              <a:rPr lang="en-US" sz="3600"/>
              <a:t>- Make 5 sentences by using defining relative clauses.</a:t>
            </a:r>
            <a:endParaRPr lang="en-US" sz="360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14765" y="4495800"/>
            <a:ext cx="2112010" cy="211201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3986530" y="499745"/>
            <a:ext cx="5113655" cy="1024255"/>
          </a:xfrm>
          <a:prstGeom prst="roundRect">
            <a:avLst>
              <a:gd name="adj" fmla="val 42661"/>
            </a:avLst>
          </a:prstGeom>
          <a:solidFill>
            <a:srgbClr val="FFC000"/>
          </a:solidFill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ysClr val="windowText" lastClr="000000"/>
                </a:solidFill>
              </a:ln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791560" y="706508"/>
            <a:ext cx="331537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Myriad Pro" pitchFamily="34" charset="0"/>
              </a:rPr>
              <a:t>OBJECTIVES</a:t>
            </a:r>
            <a:endParaRPr lang="en-US" sz="36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pic>
        <p:nvPicPr>
          <p:cNvPr id="10" name="Picture 5"/>
          <p:cNvPicPr>
            <a:picLocks noChangeAspect="1" noChangeArrowheads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192320" y="144696"/>
            <a:ext cx="1515332" cy="15837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1311982" y="1914652"/>
            <a:ext cx="10274531" cy="17532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600" dirty="0"/>
              <a:t>By the end of the lesson, students will be able to:</a:t>
            </a:r>
            <a:endParaRPr lang="en-US" sz="3600" dirty="0"/>
          </a:p>
          <a:p>
            <a:pPr marL="457200" indent="-457200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en-US" sz="3600" dirty="0"/>
              <a:t>Defining relative clauses</a:t>
            </a:r>
            <a:endParaRPr lang="en-US" sz="3600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>
        <p:checker/>
      </p:transition>
    </mc:Choice>
    <mc:Fallback>
      <p:transition spd="slow">
        <p:checker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3048000" y="5970195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GB" b="1">
                <a:solidFill>
                  <a:schemeClr val="bg1"/>
                </a:solidFill>
                <a:latin typeface="Calibri" panose="020F0502020204030204" pitchFamily="34" charset="0"/>
              </a:rPr>
              <a:t>Website: </a:t>
            </a:r>
            <a:r>
              <a:rPr lang="en-GB" b="1" i="1">
                <a:solidFill>
                  <a:schemeClr val="bg1"/>
                </a:solidFill>
                <a:latin typeface="Calibri" panose="020F0502020204030204" pitchFamily="34" charset="0"/>
              </a:rPr>
              <a:t>hoclieu.vn</a:t>
            </a:r>
            <a:endParaRPr lang="en-GB">
              <a:solidFill>
                <a:schemeClr val="bg1"/>
              </a:solidFill>
            </a:endParaRPr>
          </a:p>
          <a:p>
            <a:pPr algn="ctr"/>
            <a:r>
              <a:rPr lang="en-GB" b="1">
                <a:solidFill>
                  <a:schemeClr val="bg1"/>
                </a:solidFill>
                <a:latin typeface="Calibri" panose="020F0502020204030204" pitchFamily="34" charset="0"/>
              </a:rPr>
              <a:t>Fanpage: </a:t>
            </a:r>
            <a:r>
              <a:rPr lang="en-GB" b="1" i="1">
                <a:solidFill>
                  <a:schemeClr val="bg1"/>
                </a:solidFill>
                <a:latin typeface="Calibri" panose="020F0502020204030204" pitchFamily="34" charset="0"/>
              </a:rPr>
              <a:t>facebook.com/www.tienganhglobalsuccess.vn/</a:t>
            </a:r>
            <a:endParaRPr lang="en-GB">
              <a:solidFill>
                <a:schemeClr val="bg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9"/>
          <p:cNvSpPr/>
          <p:nvPr/>
        </p:nvSpPr>
        <p:spPr>
          <a:xfrm>
            <a:off x="4567839" y="1755498"/>
            <a:ext cx="2162852" cy="845902"/>
          </a:xfrm>
          <a:custGeom>
            <a:avLst/>
            <a:gdLst>
              <a:gd name="connsiteX0" fmla="*/ 0 w 1728196"/>
              <a:gd name="connsiteY0" fmla="*/ 0 h 941884"/>
              <a:gd name="connsiteX1" fmla="*/ 1728196 w 1728196"/>
              <a:gd name="connsiteY1" fmla="*/ 0 h 941884"/>
              <a:gd name="connsiteX2" fmla="*/ 1728196 w 1728196"/>
              <a:gd name="connsiteY2" fmla="*/ 941884 h 941884"/>
              <a:gd name="connsiteX3" fmla="*/ 0 w 1728196"/>
              <a:gd name="connsiteY3" fmla="*/ 941884 h 941884"/>
              <a:gd name="connsiteX4" fmla="*/ 0 w 1728196"/>
              <a:gd name="connsiteY4" fmla="*/ 0 h 941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28196" h="941884">
                <a:moveTo>
                  <a:pt x="0" y="0"/>
                </a:moveTo>
                <a:lnTo>
                  <a:pt x="1728196" y="0"/>
                </a:lnTo>
                <a:lnTo>
                  <a:pt x="1728196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430" tIns="11430" rIns="11430" bIns="11430" numCol="1" spcCol="1270" anchor="ctr" anchorCtr="0">
            <a:noAutofit/>
          </a:bodyPr>
          <a:lstStyle/>
          <a:p>
            <a:pPr marL="0" lvl="1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en-US" b="1" dirty="0"/>
          </a:p>
        </p:txBody>
      </p:sp>
      <p:sp>
        <p:nvSpPr>
          <p:cNvPr id="11" name="Freeform 10"/>
          <p:cNvSpPr/>
          <p:nvPr/>
        </p:nvSpPr>
        <p:spPr>
          <a:xfrm>
            <a:off x="3977081" y="5090340"/>
            <a:ext cx="1603229" cy="845902"/>
          </a:xfrm>
          <a:custGeom>
            <a:avLst/>
            <a:gdLst>
              <a:gd name="connsiteX0" fmla="*/ 0 w 1419439"/>
              <a:gd name="connsiteY0" fmla="*/ 0 h 941884"/>
              <a:gd name="connsiteX1" fmla="*/ 1419439 w 1419439"/>
              <a:gd name="connsiteY1" fmla="*/ 0 h 941884"/>
              <a:gd name="connsiteX2" fmla="*/ 1419439 w 1419439"/>
              <a:gd name="connsiteY2" fmla="*/ 941884 h 941884"/>
              <a:gd name="connsiteX3" fmla="*/ 0 w 1419439"/>
              <a:gd name="connsiteY3" fmla="*/ 941884 h 941884"/>
              <a:gd name="connsiteX4" fmla="*/ 0 w 1419439"/>
              <a:gd name="connsiteY4" fmla="*/ 0 h 941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19439" h="941884">
                <a:moveTo>
                  <a:pt x="0" y="0"/>
                </a:moveTo>
                <a:lnTo>
                  <a:pt x="1419439" y="0"/>
                </a:lnTo>
                <a:lnTo>
                  <a:pt x="1419439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430" tIns="11430" rIns="11430" bIns="11430" numCol="1" spcCol="1270" anchor="ctr" anchorCtr="0">
            <a:noAutofit/>
          </a:bodyPr>
          <a:lstStyle/>
          <a:p>
            <a:pPr marL="0" lvl="1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en-US" b="1" dirty="0"/>
          </a:p>
        </p:txBody>
      </p:sp>
      <p:sp>
        <p:nvSpPr>
          <p:cNvPr id="16" name="Rounded Rectangle 15"/>
          <p:cNvSpPr/>
          <p:nvPr/>
        </p:nvSpPr>
        <p:spPr>
          <a:xfrm>
            <a:off x="669161" y="1103050"/>
            <a:ext cx="1835914" cy="612205"/>
          </a:xfrm>
          <a:prstGeom prst="roundRect">
            <a:avLst/>
          </a:prstGeom>
          <a:solidFill>
            <a:srgbClr val="F8B417"/>
          </a:solidFill>
          <a:ln>
            <a:solidFill>
              <a:srgbClr val="6D9FB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  <a:ea typeface="Adobe Gothic Std B" panose="020B0800000000000000" pitchFamily="34" charset="-128"/>
              </a:rPr>
              <a:t>WARM-UP</a:t>
            </a:r>
            <a:endParaRPr lang="en-GB" b="1" dirty="0">
              <a:solidFill>
                <a:schemeClr val="tx1"/>
              </a:solidFill>
              <a:ea typeface="Adobe Gothic Std B" panose="020B0800000000000000" pitchFamily="34" charset="-128"/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2315845" y="2232660"/>
            <a:ext cx="2952115" cy="617855"/>
          </a:xfrm>
          <a:prstGeom prst="roundRect">
            <a:avLst/>
          </a:prstGeom>
          <a:solidFill>
            <a:srgbClr val="F8B417"/>
          </a:solidFill>
          <a:ln>
            <a:solidFill>
              <a:srgbClr val="6D9FB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PRESENTATION</a:t>
            </a:r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509905" y="3611880"/>
            <a:ext cx="2207260" cy="601345"/>
          </a:xfrm>
          <a:prstGeom prst="roundRect">
            <a:avLst/>
          </a:prstGeom>
          <a:solidFill>
            <a:srgbClr val="F8B417"/>
          </a:solidFill>
          <a:ln>
            <a:solidFill>
              <a:srgbClr val="6D9FB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en-GB" b="1" dirty="0">
                <a:solidFill>
                  <a:schemeClr val="tx1"/>
                </a:solidFill>
              </a:rPr>
              <a:t>PRACTICE</a:t>
            </a:r>
            <a:endParaRPr lang="en-US" altLang="en-GB" b="1" dirty="0">
              <a:solidFill>
                <a:schemeClr val="tx1"/>
              </a:solidFill>
            </a:endParaRPr>
          </a:p>
        </p:txBody>
      </p:sp>
      <p:sp>
        <p:nvSpPr>
          <p:cNvPr id="19" name="Rounded Rectangle 18"/>
          <p:cNvSpPr/>
          <p:nvPr/>
        </p:nvSpPr>
        <p:spPr>
          <a:xfrm>
            <a:off x="2599233" y="5024299"/>
            <a:ext cx="1835914" cy="601447"/>
          </a:xfrm>
          <a:prstGeom prst="roundRect">
            <a:avLst/>
          </a:prstGeom>
          <a:solidFill>
            <a:srgbClr val="F8B417"/>
          </a:solidFill>
          <a:ln>
            <a:solidFill>
              <a:srgbClr val="6D9FB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PRODUCTION</a:t>
            </a:r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5588635" y="1154430"/>
            <a:ext cx="6311900" cy="379095"/>
          </a:xfrm>
          <a:prstGeom prst="rect">
            <a:avLst/>
          </a:prstGeom>
          <a:solidFill>
            <a:srgbClr val="FEE3AF"/>
          </a:solidFill>
          <a:ln>
            <a:solidFill>
              <a:srgbClr val="6D9FB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en-GB" dirty="0">
                <a:solidFill>
                  <a:schemeClr val="tx1"/>
                </a:solidFill>
              </a:rPr>
              <a:t>Brainstorm</a:t>
            </a:r>
            <a:endParaRPr lang="en-US" altLang="en-GB" dirty="0">
              <a:solidFill>
                <a:schemeClr val="tx1"/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5570855" y="1726565"/>
            <a:ext cx="6329680" cy="949325"/>
          </a:xfrm>
          <a:prstGeom prst="rect">
            <a:avLst/>
          </a:prstGeom>
          <a:solidFill>
            <a:srgbClr val="FBC864">
              <a:alpha val="50000"/>
            </a:srgbClr>
          </a:solidFill>
          <a:ln>
            <a:solidFill>
              <a:srgbClr val="6D9FB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R="0" indent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</a:pPr>
            <a:r>
              <a:rPr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+mn-ea"/>
              </a:rPr>
              <a:t>Grammar Explanation</a:t>
            </a:r>
            <a:endParaRPr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  <a:sym typeface="+mn-ea"/>
            </a:endParaRPr>
          </a:p>
          <a:p>
            <a:pPr marR="0" indent="0" algn="just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</a:pPr>
            <a:r>
              <a:rPr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+mn-ea"/>
              </a:rPr>
              <a:t>Task 1: Choose the correct answer A, B, C, or D to complete each question</a:t>
            </a:r>
            <a:endParaRPr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  <a:sym typeface="+mn-ea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5574665" y="2792730"/>
            <a:ext cx="6327775" cy="1936115"/>
          </a:xfrm>
          <a:prstGeom prst="rect">
            <a:avLst/>
          </a:prstGeom>
          <a:solidFill>
            <a:srgbClr val="FBC864">
              <a:alpha val="50000"/>
            </a:srgbClr>
          </a:solidFill>
          <a:ln>
            <a:solidFill>
              <a:srgbClr val="6D9FB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R="0" indent="0" algn="just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</a:pPr>
            <a:r>
              <a:rPr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+mn-ea"/>
              </a:rPr>
              <a:t>Task 2: Underline the relative clause in each sentence. Decide if the relative pronoun is the subject (S) object (o) of the relative clause and if we can or cannot omit it.</a:t>
            </a:r>
            <a:endParaRPr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  <a:sym typeface="+mn-ea"/>
            </a:endParaRPr>
          </a:p>
          <a:p>
            <a:pPr marR="0" indent="0" algn="just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</a:pPr>
            <a:r>
              <a:rPr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+mn-ea"/>
              </a:rPr>
              <a:t>Task 3: Are these sentences right or wrong? Correct them if necessary. </a:t>
            </a:r>
            <a:endParaRPr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  <a:sym typeface="+mn-ea"/>
            </a:endParaRPr>
          </a:p>
          <a:p>
            <a:pPr marR="0" indent="0" algn="just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</a:pPr>
            <a:r>
              <a:rPr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+mn-ea"/>
              </a:rPr>
              <a:t>Task 4: Combine the two sentences into one, using a relative pronoun</a:t>
            </a:r>
            <a:endParaRPr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  <a:sym typeface="+mn-ea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5586095" y="4786630"/>
            <a:ext cx="6315075" cy="1211580"/>
          </a:xfrm>
          <a:prstGeom prst="rect">
            <a:avLst/>
          </a:prstGeom>
          <a:solidFill>
            <a:srgbClr val="FBC864">
              <a:alpha val="50000"/>
            </a:srgbClr>
          </a:solidFill>
          <a:ln>
            <a:solidFill>
              <a:srgbClr val="6D9FB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R="0" indent="0" algn="just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</a:pPr>
            <a:r>
              <a:rPr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Task 5: Game: Clues for you. Work in two teams. A student from each team gives clues about an object or a person in class, using a relative clause. Students from the other team guess which object or person it is</a:t>
            </a:r>
            <a:r>
              <a:rPr lang="en-US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en-US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24" name="Curved Connector 23"/>
          <p:cNvCxnSpPr>
            <a:stCxn id="16" idx="3"/>
            <a:endCxn id="17" idx="0"/>
          </p:cNvCxnSpPr>
          <p:nvPr/>
        </p:nvCxnSpPr>
        <p:spPr>
          <a:xfrm>
            <a:off x="2505075" y="1409065"/>
            <a:ext cx="1287145" cy="823595"/>
          </a:xfrm>
          <a:prstGeom prst="curvedConnector2">
            <a:avLst/>
          </a:prstGeom>
          <a:ln w="57150">
            <a:solidFill>
              <a:srgbClr val="6D9FB1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5" name="Curved Connector 24"/>
          <p:cNvCxnSpPr>
            <a:stCxn id="17" idx="1"/>
            <a:endCxn id="18" idx="0"/>
          </p:cNvCxnSpPr>
          <p:nvPr/>
        </p:nvCxnSpPr>
        <p:spPr>
          <a:xfrm rot="10800000" flipV="1">
            <a:off x="1613535" y="2541905"/>
            <a:ext cx="702310" cy="1069975"/>
          </a:xfrm>
          <a:prstGeom prst="curvedConnector2">
            <a:avLst/>
          </a:prstGeom>
          <a:ln w="57150">
            <a:solidFill>
              <a:srgbClr val="6D9FB1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6" name="Curved Connector 25"/>
          <p:cNvCxnSpPr>
            <a:stCxn id="18" idx="3"/>
            <a:endCxn id="19" idx="0"/>
          </p:cNvCxnSpPr>
          <p:nvPr/>
        </p:nvCxnSpPr>
        <p:spPr>
          <a:xfrm>
            <a:off x="2717165" y="3912870"/>
            <a:ext cx="800100" cy="1111250"/>
          </a:xfrm>
          <a:prstGeom prst="curvedConnector2">
            <a:avLst/>
          </a:prstGeom>
          <a:ln w="57150">
            <a:solidFill>
              <a:srgbClr val="6D9FB1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46" name="TextBox 45"/>
          <p:cNvSpPr txBox="1"/>
          <p:nvPr/>
        </p:nvSpPr>
        <p:spPr>
          <a:xfrm>
            <a:off x="4787234" y="518493"/>
            <a:ext cx="35967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>
                <a:solidFill>
                  <a:schemeClr val="bg1"/>
                </a:solidFill>
              </a:rPr>
              <a:t>LESSON 1: GETTING STARTED</a:t>
            </a:r>
            <a:endParaRPr lang="en-US" sz="2000" b="1" dirty="0">
              <a:solidFill>
                <a:schemeClr val="bg1"/>
              </a:solidFill>
            </a:endParaRPr>
          </a:p>
        </p:txBody>
      </p:sp>
      <p:sp>
        <p:nvSpPr>
          <p:cNvPr id="27" name="Rounded Rectangle 26"/>
          <p:cNvSpPr/>
          <p:nvPr/>
        </p:nvSpPr>
        <p:spPr>
          <a:xfrm>
            <a:off x="669161" y="5926304"/>
            <a:ext cx="1835914" cy="604154"/>
          </a:xfrm>
          <a:prstGeom prst="roundRect">
            <a:avLst/>
          </a:prstGeom>
          <a:solidFill>
            <a:srgbClr val="F8B417"/>
          </a:solidFill>
          <a:ln>
            <a:solidFill>
              <a:srgbClr val="6D9FB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CONSOLIDATION</a:t>
            </a:r>
            <a:endParaRPr lang="en-GB" b="1" dirty="0">
              <a:solidFill>
                <a:schemeClr val="tx1"/>
              </a:solidFill>
            </a:endParaRPr>
          </a:p>
        </p:txBody>
      </p:sp>
      <p:cxnSp>
        <p:nvCxnSpPr>
          <p:cNvPr id="28" name="Curved Connector 27"/>
          <p:cNvCxnSpPr>
            <a:stCxn id="19" idx="1"/>
            <a:endCxn id="27" idx="0"/>
          </p:cNvCxnSpPr>
          <p:nvPr/>
        </p:nvCxnSpPr>
        <p:spPr>
          <a:xfrm rot="10800000" flipV="1">
            <a:off x="1587500" y="5325110"/>
            <a:ext cx="1011555" cy="601345"/>
          </a:xfrm>
          <a:prstGeom prst="curvedConnector2">
            <a:avLst/>
          </a:prstGeom>
          <a:ln w="57150">
            <a:solidFill>
              <a:srgbClr val="6D9FB1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29" name="Rectangle 28"/>
          <p:cNvSpPr/>
          <p:nvPr/>
        </p:nvSpPr>
        <p:spPr>
          <a:xfrm>
            <a:off x="5588635" y="6025515"/>
            <a:ext cx="6311900" cy="685165"/>
          </a:xfrm>
          <a:prstGeom prst="rect">
            <a:avLst/>
          </a:prstGeom>
          <a:solidFill>
            <a:srgbClr val="FBC864">
              <a:alpha val="50000"/>
            </a:srgbClr>
          </a:solidFill>
          <a:ln>
            <a:solidFill>
              <a:srgbClr val="6D9FB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indent="0">
              <a:buFont typeface="Arial" panose="020B0604020202020204" pitchFamily="34" charset="0"/>
              <a:buNone/>
            </a:pPr>
            <a:r>
              <a:rPr lang="en-US" dirty="0">
                <a:solidFill>
                  <a:schemeClr val="tx1"/>
                </a:solidFill>
              </a:rPr>
              <a:t>Wrap-up</a:t>
            </a:r>
            <a:endParaRPr lang="en-US" dirty="0">
              <a:solidFill>
                <a:schemeClr val="tx1"/>
              </a:solidFill>
            </a:endParaRPr>
          </a:p>
          <a:p>
            <a:pPr indent="0">
              <a:buFont typeface="Arial" panose="020B0604020202020204" pitchFamily="34" charset="0"/>
              <a:buNone/>
            </a:pPr>
            <a:r>
              <a:rPr lang="en-US">
                <a:solidFill>
                  <a:schemeClr val="tx1"/>
                </a:solidFill>
              </a:rPr>
              <a:t>Homework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30" name="Rounded Rectangle 29"/>
          <p:cNvSpPr/>
          <p:nvPr/>
        </p:nvSpPr>
        <p:spPr>
          <a:xfrm>
            <a:off x="3625936" y="247242"/>
            <a:ext cx="5893861" cy="625641"/>
          </a:xfrm>
          <a:prstGeom prst="roundRect">
            <a:avLst>
              <a:gd name="adj" fmla="val 42661"/>
            </a:avLst>
          </a:prstGeom>
          <a:solidFill>
            <a:srgbClr val="6D9F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TextBox 30"/>
          <p:cNvSpPr txBox="1"/>
          <p:nvPr/>
        </p:nvSpPr>
        <p:spPr>
          <a:xfrm>
            <a:off x="4151494" y="282785"/>
            <a:ext cx="4712984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solidFill>
                  <a:schemeClr val="bg1"/>
                </a:solidFill>
              </a:rPr>
              <a:t>LESSON 3: A CLOSER LOOK 2</a:t>
            </a:r>
            <a:endParaRPr lang="en-US" sz="2800" b="1" dirty="0">
              <a:solidFill>
                <a:schemeClr val="bg1"/>
              </a:solidFill>
            </a:endParaRPr>
          </a:p>
        </p:txBody>
      </p:sp>
      <p:grpSp>
        <p:nvGrpSpPr>
          <p:cNvPr id="37" name="Group 36"/>
          <p:cNvGrpSpPr/>
          <p:nvPr/>
        </p:nvGrpSpPr>
        <p:grpSpPr>
          <a:xfrm>
            <a:off x="3081468" y="95603"/>
            <a:ext cx="990895" cy="941618"/>
            <a:chOff x="2766630" y="1746890"/>
            <a:chExt cx="990895" cy="941618"/>
          </a:xfrm>
        </p:grpSpPr>
        <p:pic>
          <p:nvPicPr>
            <p:cNvPr id="38" name="Picture 37"/>
            <p:cNvPicPr>
              <a:picLocks noChangeAspect="1"/>
            </p:cNvPicPr>
            <p:nvPr/>
          </p:nvPicPr>
          <p:blipFill>
            <a:blip r:embed="rId1">
              <a:duotone>
                <a:schemeClr val="accent2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2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66630" y="1746890"/>
              <a:ext cx="990895" cy="941618"/>
            </a:xfrm>
            <a:prstGeom prst="rect">
              <a:avLst/>
            </a:prstGeom>
          </p:spPr>
        </p:pic>
        <p:pic>
          <p:nvPicPr>
            <p:cNvPr id="39" name="Picture 38"/>
            <p:cNvPicPr>
              <a:picLocks noChangeAspect="1"/>
            </p:cNvPicPr>
            <p:nvPr/>
          </p:nvPicPr>
          <p:blipFill rotWithShape="1">
            <a:blip r:embed="rId3"/>
            <a:srcRect t="5582"/>
            <a:stretch>
              <a:fillRect/>
            </a:stretch>
          </p:blipFill>
          <p:spPr>
            <a:xfrm>
              <a:off x="2906617" y="1968106"/>
              <a:ext cx="710920" cy="499184"/>
            </a:xfrm>
            <a:prstGeom prst="rect">
              <a:avLst/>
            </a:prstGeom>
          </p:spPr>
        </p:pic>
      </p:grpSp>
      <p:grpSp>
        <p:nvGrpSpPr>
          <p:cNvPr id="2" name="Group 1"/>
          <p:cNvGrpSpPr>
            <a:grpSpLocks noGrp="1" noRot="1" noChangeAspect="1" noMove="1" noResize="1" noUngrp="1"/>
          </p:cNvGrpSpPr>
          <p:nvPr/>
        </p:nvGrpSpPr>
        <p:grpSpPr>
          <a:xfrm>
            <a:off x="-52705" y="8991600"/>
            <a:ext cx="485775" cy="421005"/>
            <a:chOff x="-19221" y="197691"/>
            <a:chExt cx="5378624" cy="6402614"/>
          </a:xfrm>
        </p:grpSpPr>
        <p:sp>
          <p:nvSpPr>
            <p:cNvPr id="3" name="Freeform: Shape 22"/>
            <p:cNvSpPr/>
            <p:nvPr/>
          </p:nvSpPr>
          <p:spPr>
            <a:xfrm>
              <a:off x="-19221" y="251144"/>
              <a:ext cx="5187198" cy="6239661"/>
            </a:xfrm>
            <a:custGeom>
              <a:avLst/>
              <a:gdLst>
                <a:gd name="connsiteX0" fmla="*/ 2011811 w 5187198"/>
                <a:gd name="connsiteY0" fmla="*/ 4 h 6239661"/>
                <a:gd name="connsiteX1" fmla="*/ 2617011 w 5187198"/>
                <a:gd name="connsiteY1" fmla="*/ 70590 h 6239661"/>
                <a:gd name="connsiteX2" fmla="*/ 2690321 w 5187198"/>
                <a:gd name="connsiteY2" fmla="*/ 88146 h 6239661"/>
                <a:gd name="connsiteX3" fmla="*/ 2726863 w 5187198"/>
                <a:gd name="connsiteY3" fmla="*/ 97127 h 6239661"/>
                <a:gd name="connsiteX4" fmla="*/ 2762951 w 5187198"/>
                <a:gd name="connsiteY4" fmla="*/ 107375 h 6239661"/>
                <a:gd name="connsiteX5" fmla="*/ 2834843 w 5187198"/>
                <a:gd name="connsiteY5" fmla="*/ 128493 h 6239661"/>
                <a:gd name="connsiteX6" fmla="*/ 2906574 w 5187198"/>
                <a:gd name="connsiteY6" fmla="*/ 151076 h 6239661"/>
                <a:gd name="connsiteX7" fmla="*/ 3049504 w 5187198"/>
                <a:gd name="connsiteY7" fmla="*/ 202124 h 6239661"/>
                <a:gd name="connsiteX8" fmla="*/ 3189518 w 5187198"/>
                <a:gd name="connsiteY8" fmla="*/ 260159 h 6239661"/>
                <a:gd name="connsiteX9" fmla="*/ 3326048 w 5187198"/>
                <a:gd name="connsiteY9" fmla="*/ 325143 h 6239661"/>
                <a:gd name="connsiteX10" fmla="*/ 3459166 w 5187198"/>
                <a:gd name="connsiteY10" fmla="*/ 395936 h 6239661"/>
                <a:gd name="connsiteX11" fmla="*/ 3588578 w 5187198"/>
                <a:gd name="connsiteY11" fmla="*/ 472343 h 6239661"/>
                <a:gd name="connsiteX12" fmla="*/ 3651864 w 5187198"/>
                <a:gd name="connsiteY12" fmla="*/ 512600 h 6239661"/>
                <a:gd name="connsiteX13" fmla="*/ 3714514 w 5187198"/>
                <a:gd name="connsiteY13" fmla="*/ 553499 h 6239661"/>
                <a:gd name="connsiteX14" fmla="*/ 4181221 w 5187198"/>
                <a:gd name="connsiteY14" fmla="*/ 922912 h 6239661"/>
                <a:gd name="connsiteX15" fmla="*/ 4582963 w 5187198"/>
                <a:gd name="connsiteY15" fmla="*/ 1358264 h 6239661"/>
                <a:gd name="connsiteX16" fmla="*/ 4670721 w 5187198"/>
                <a:gd name="connsiteY16" fmla="*/ 1477644 h 6239661"/>
                <a:gd name="connsiteX17" fmla="*/ 4752378 w 5187198"/>
                <a:gd name="connsiteY17" fmla="*/ 1601187 h 6239661"/>
                <a:gd name="connsiteX18" fmla="*/ 4772168 w 5187198"/>
                <a:gd name="connsiteY18" fmla="*/ 1632456 h 6239661"/>
                <a:gd name="connsiteX19" fmla="*/ 4782117 w 5187198"/>
                <a:gd name="connsiteY19" fmla="*/ 1648104 h 6239661"/>
                <a:gd name="connsiteX20" fmla="*/ 4791381 w 5187198"/>
                <a:gd name="connsiteY20" fmla="*/ 1664150 h 6239661"/>
                <a:gd name="connsiteX21" fmla="*/ 4828190 w 5187198"/>
                <a:gd name="connsiteY21" fmla="*/ 1728379 h 6239661"/>
                <a:gd name="connsiteX22" fmla="*/ 4864832 w 5187198"/>
                <a:gd name="connsiteY22" fmla="*/ 1792796 h 6239661"/>
                <a:gd name="connsiteX23" fmla="*/ 4899201 w 5187198"/>
                <a:gd name="connsiteY23" fmla="*/ 1858342 h 6239661"/>
                <a:gd name="connsiteX24" fmla="*/ 4933266 w 5187198"/>
                <a:gd name="connsiteY24" fmla="*/ 1924155 h 6239661"/>
                <a:gd name="connsiteX25" fmla="*/ 4964403 w 5187198"/>
                <a:gd name="connsiteY25" fmla="*/ 1991384 h 6239661"/>
                <a:gd name="connsiteX26" fmla="*/ 4995019 w 5187198"/>
                <a:gd name="connsiteY26" fmla="*/ 2058823 h 6239661"/>
                <a:gd name="connsiteX27" fmla="*/ 5021999 w 5187198"/>
                <a:gd name="connsiteY27" fmla="*/ 2127723 h 6239661"/>
                <a:gd name="connsiteX28" fmla="*/ 5048321 w 5187198"/>
                <a:gd name="connsiteY28" fmla="*/ 2196908 h 6239661"/>
                <a:gd name="connsiteX29" fmla="*/ 5070546 w 5187198"/>
                <a:gd name="connsiteY29" fmla="*/ 2267547 h 6239661"/>
                <a:gd name="connsiteX30" fmla="*/ 5092171 w 5187198"/>
                <a:gd name="connsiteY30" fmla="*/ 2338256 h 6239661"/>
                <a:gd name="connsiteX31" fmla="*/ 5110305 w 5187198"/>
                <a:gd name="connsiteY31" fmla="*/ 2409886 h 6239661"/>
                <a:gd name="connsiteX32" fmla="*/ 5186393 w 5187198"/>
                <a:gd name="connsiteY32" fmla="*/ 2992022 h 6239661"/>
                <a:gd name="connsiteX33" fmla="*/ 5149045 w 5187198"/>
                <a:gd name="connsiteY33" fmla="*/ 3571816 h 6239661"/>
                <a:gd name="connsiteX34" fmla="*/ 5126572 w 5187198"/>
                <a:gd name="connsiteY34" fmla="*/ 3714520 h 6239661"/>
                <a:gd name="connsiteX35" fmla="*/ 5099067 w 5187198"/>
                <a:gd name="connsiteY35" fmla="*/ 3856108 h 6239661"/>
                <a:gd name="connsiteX36" fmla="*/ 5095699 w 5187198"/>
                <a:gd name="connsiteY36" fmla="*/ 3873868 h 6239661"/>
                <a:gd name="connsiteX37" fmla="*/ 5091573 w 5187198"/>
                <a:gd name="connsiteY37" fmla="*/ 3891426 h 6239661"/>
                <a:gd name="connsiteX38" fmla="*/ 5083324 w 5187198"/>
                <a:gd name="connsiteY38" fmla="*/ 3926541 h 6239661"/>
                <a:gd name="connsiteX39" fmla="*/ 5067256 w 5187198"/>
                <a:gd name="connsiteY39" fmla="*/ 3996889 h 6239661"/>
                <a:gd name="connsiteX40" fmla="*/ 5059194 w 5187198"/>
                <a:gd name="connsiteY40" fmla="*/ 4032171 h 6239661"/>
                <a:gd name="connsiteX41" fmla="*/ 5049522 w 5187198"/>
                <a:gd name="connsiteY41" fmla="*/ 4067833 h 6239661"/>
                <a:gd name="connsiteX42" fmla="*/ 5040067 w 5187198"/>
                <a:gd name="connsiteY42" fmla="*/ 4103553 h 6239661"/>
                <a:gd name="connsiteX43" fmla="*/ 5028960 w 5187198"/>
                <a:gd name="connsiteY43" fmla="*/ 4138946 h 6239661"/>
                <a:gd name="connsiteX44" fmla="*/ 4917351 w 5187198"/>
                <a:gd name="connsiteY44" fmla="*/ 4417041 h 6239661"/>
                <a:gd name="connsiteX45" fmla="*/ 4756163 w 5187198"/>
                <a:gd name="connsiteY45" fmla="*/ 4676402 h 6239661"/>
                <a:gd name="connsiteX46" fmla="*/ 4322493 w 5187198"/>
                <a:gd name="connsiteY46" fmla="*/ 5105604 h 6239661"/>
                <a:gd name="connsiteX47" fmla="*/ 3840510 w 5187198"/>
                <a:gd name="connsiteY47" fmla="*/ 5429590 h 6239661"/>
                <a:gd name="connsiteX48" fmla="*/ 3606447 w 5187198"/>
                <a:gd name="connsiteY48" fmla="*/ 5572862 h 6239661"/>
                <a:gd name="connsiteX49" fmla="*/ 3488814 w 5187198"/>
                <a:gd name="connsiteY49" fmla="*/ 5647178 h 6239661"/>
                <a:gd name="connsiteX50" fmla="*/ 3365864 w 5187198"/>
                <a:gd name="connsiteY50" fmla="*/ 5722735 h 6239661"/>
                <a:gd name="connsiteX51" fmla="*/ 2839486 w 5187198"/>
                <a:gd name="connsiteY51" fmla="*/ 5999120 h 6239661"/>
                <a:gd name="connsiteX52" fmla="*/ 2242423 w 5187198"/>
                <a:gd name="connsiteY52" fmla="*/ 6192346 h 6239661"/>
                <a:gd name="connsiteX53" fmla="*/ 1589380 w 5187198"/>
                <a:gd name="connsiteY53" fmla="*/ 6230657 h 6239661"/>
                <a:gd name="connsiteX54" fmla="*/ 1548244 w 5187198"/>
                <a:gd name="connsiteY54" fmla="*/ 6226706 h 6239661"/>
                <a:gd name="connsiteX55" fmla="*/ 1507348 w 5187198"/>
                <a:gd name="connsiteY55" fmla="*/ 6221428 h 6239661"/>
                <a:gd name="connsiteX56" fmla="*/ 1466401 w 5187198"/>
                <a:gd name="connsiteY56" fmla="*/ 6215904 h 6239661"/>
                <a:gd name="connsiteX57" fmla="*/ 1425773 w 5187198"/>
                <a:gd name="connsiteY57" fmla="*/ 6209191 h 6239661"/>
                <a:gd name="connsiteX58" fmla="*/ 1344960 w 5187198"/>
                <a:gd name="connsiteY58" fmla="*/ 6193681 h 6239661"/>
                <a:gd name="connsiteX59" fmla="*/ 1265007 w 5187198"/>
                <a:gd name="connsiteY59" fmla="*/ 6175388 h 6239661"/>
                <a:gd name="connsiteX60" fmla="*/ 1225415 w 5187198"/>
                <a:gd name="connsiteY60" fmla="*/ 6165243 h 6239661"/>
                <a:gd name="connsiteX61" fmla="*/ 1186567 w 5187198"/>
                <a:gd name="connsiteY61" fmla="*/ 6154486 h 6239661"/>
                <a:gd name="connsiteX62" fmla="*/ 1111158 w 5187198"/>
                <a:gd name="connsiteY62" fmla="*/ 6130918 h 6239661"/>
                <a:gd name="connsiteX63" fmla="*/ 1035915 w 5187198"/>
                <a:gd name="connsiteY63" fmla="*/ 6107163 h 6239661"/>
                <a:gd name="connsiteX64" fmla="*/ 961579 w 5187198"/>
                <a:gd name="connsiteY64" fmla="*/ 6079594 h 6239661"/>
                <a:gd name="connsiteX65" fmla="*/ 395297 w 5187198"/>
                <a:gd name="connsiteY65" fmla="*/ 5792812 h 6239661"/>
                <a:gd name="connsiteX66" fmla="*/ 265239 w 5187198"/>
                <a:gd name="connsiteY66" fmla="*/ 5701511 h 6239661"/>
                <a:gd name="connsiteX67" fmla="*/ 233756 w 5187198"/>
                <a:gd name="connsiteY67" fmla="*/ 5677542 h 6239661"/>
                <a:gd name="connsiteX68" fmla="*/ 202800 w 5187198"/>
                <a:gd name="connsiteY68" fmla="*/ 5652902 h 6239661"/>
                <a:gd name="connsiteX69" fmla="*/ 140918 w 5187198"/>
                <a:gd name="connsiteY69" fmla="*/ 5603515 h 6239661"/>
                <a:gd name="connsiteX70" fmla="*/ 110625 w 5187198"/>
                <a:gd name="connsiteY70" fmla="*/ 5578127 h 6239661"/>
                <a:gd name="connsiteX71" fmla="*/ 95631 w 5187198"/>
                <a:gd name="connsiteY71" fmla="*/ 5565299 h 6239661"/>
                <a:gd name="connsiteX72" fmla="*/ 81966 w 5187198"/>
                <a:gd name="connsiteY72" fmla="*/ 5550973 h 6239661"/>
                <a:gd name="connsiteX73" fmla="*/ 27991 w 5187198"/>
                <a:gd name="connsiteY73" fmla="*/ 5493272 h 6239661"/>
                <a:gd name="connsiteX74" fmla="*/ 1454 w 5187198"/>
                <a:gd name="connsiteY74" fmla="*/ 5464252 h 6239661"/>
                <a:gd name="connsiteX75" fmla="*/ 0 w 5187198"/>
                <a:gd name="connsiteY75" fmla="*/ 5462518 h 6239661"/>
                <a:gd name="connsiteX76" fmla="*/ 0 w 5187198"/>
                <a:gd name="connsiteY76" fmla="*/ 4720187 h 6239661"/>
                <a:gd name="connsiteX77" fmla="*/ 109684 w 5187198"/>
                <a:gd name="connsiteY77" fmla="*/ 4836724 h 6239661"/>
                <a:gd name="connsiteX78" fmla="*/ 306959 w 5187198"/>
                <a:gd name="connsiteY78" fmla="*/ 5007200 h 6239661"/>
                <a:gd name="connsiteX79" fmla="*/ 358101 w 5187198"/>
                <a:gd name="connsiteY79" fmla="*/ 5046057 h 6239661"/>
                <a:gd name="connsiteX80" fmla="*/ 383328 w 5187198"/>
                <a:gd name="connsiteY80" fmla="*/ 5065684 h 6239661"/>
                <a:gd name="connsiteX81" fmla="*/ 409503 w 5187198"/>
                <a:gd name="connsiteY81" fmla="*/ 5083942 h 6239661"/>
                <a:gd name="connsiteX82" fmla="*/ 461889 w 5187198"/>
                <a:gd name="connsiteY82" fmla="*/ 5119888 h 6239661"/>
                <a:gd name="connsiteX83" fmla="*/ 474883 w 5187198"/>
                <a:gd name="connsiteY83" fmla="*/ 5128933 h 6239661"/>
                <a:gd name="connsiteX84" fmla="*/ 486410 w 5187198"/>
                <a:gd name="connsiteY84" fmla="*/ 5139557 h 6239661"/>
                <a:gd name="connsiteX85" fmla="*/ 510852 w 5187198"/>
                <a:gd name="connsiteY85" fmla="*/ 5159089 h 6239661"/>
                <a:gd name="connsiteX86" fmla="*/ 560653 w 5187198"/>
                <a:gd name="connsiteY86" fmla="*/ 5196893 h 6239661"/>
                <a:gd name="connsiteX87" fmla="*/ 585485 w 5187198"/>
                <a:gd name="connsiteY87" fmla="*/ 5215834 h 6239661"/>
                <a:gd name="connsiteX88" fmla="*/ 610707 w 5187198"/>
                <a:gd name="connsiteY88" fmla="*/ 5234185 h 6239661"/>
                <a:gd name="connsiteX89" fmla="*/ 714768 w 5187198"/>
                <a:gd name="connsiteY89" fmla="*/ 5303103 h 6239661"/>
                <a:gd name="connsiteX90" fmla="*/ 1166634 w 5187198"/>
                <a:gd name="connsiteY90" fmla="*/ 5513322 h 6239661"/>
                <a:gd name="connsiteX91" fmla="*/ 1225991 w 5187198"/>
                <a:gd name="connsiteY91" fmla="*/ 5533632 h 6239661"/>
                <a:gd name="connsiteX92" fmla="*/ 1286680 w 5187198"/>
                <a:gd name="connsiteY92" fmla="*/ 5550705 h 6239661"/>
                <a:gd name="connsiteX93" fmla="*/ 1347310 w 5187198"/>
                <a:gd name="connsiteY93" fmla="*/ 5567995 h 6239661"/>
                <a:gd name="connsiteX94" fmla="*/ 1377002 w 5187198"/>
                <a:gd name="connsiteY94" fmla="*/ 5575719 h 6239661"/>
                <a:gd name="connsiteX95" fmla="*/ 1406328 w 5187198"/>
                <a:gd name="connsiteY95" fmla="*/ 5582649 h 6239661"/>
                <a:gd name="connsiteX96" fmla="*/ 1465060 w 5187198"/>
                <a:gd name="connsiteY96" fmla="*/ 5594909 h 6239661"/>
                <a:gd name="connsiteX97" fmla="*/ 1523881 w 5187198"/>
                <a:gd name="connsiteY97" fmla="*/ 5605105 h 6239661"/>
                <a:gd name="connsiteX98" fmla="*/ 1553325 w 5187198"/>
                <a:gd name="connsiteY98" fmla="*/ 5609865 h 6239661"/>
                <a:gd name="connsiteX99" fmla="*/ 1582813 w 5187198"/>
                <a:gd name="connsiteY99" fmla="*/ 5613593 h 6239661"/>
                <a:gd name="connsiteX100" fmla="*/ 1612301 w 5187198"/>
                <a:gd name="connsiteY100" fmla="*/ 5617321 h 6239661"/>
                <a:gd name="connsiteX101" fmla="*/ 1641863 w 5187198"/>
                <a:gd name="connsiteY101" fmla="*/ 5619910 h 6239661"/>
                <a:gd name="connsiteX102" fmla="*/ 2117508 w 5187198"/>
                <a:gd name="connsiteY102" fmla="*/ 5595156 h 6239661"/>
                <a:gd name="connsiteX103" fmla="*/ 2597368 w 5187198"/>
                <a:gd name="connsiteY103" fmla="*/ 5447381 h 6239661"/>
                <a:gd name="connsiteX104" fmla="*/ 3082968 w 5187198"/>
                <a:gd name="connsiteY104" fmla="*/ 5223245 h 6239661"/>
                <a:gd name="connsiteX105" fmla="*/ 3334855 w 5187198"/>
                <a:gd name="connsiteY105" fmla="*/ 5097383 h 6239661"/>
                <a:gd name="connsiteX106" fmla="*/ 3599509 w 5187198"/>
                <a:gd name="connsiteY106" fmla="*/ 4976217 h 6239661"/>
                <a:gd name="connsiteX107" fmla="*/ 4112002 w 5187198"/>
                <a:gd name="connsiteY107" fmla="*/ 4766359 h 6239661"/>
                <a:gd name="connsiteX108" fmla="*/ 4348983 w 5187198"/>
                <a:gd name="connsiteY108" fmla="*/ 4649833 h 6239661"/>
                <a:gd name="connsiteX109" fmla="*/ 4560505 w 5187198"/>
                <a:gd name="connsiteY109" fmla="*/ 4501564 h 6239661"/>
                <a:gd name="connsiteX110" fmla="*/ 4731963 w 5187198"/>
                <a:gd name="connsiteY110" fmla="*/ 4309870 h 6239661"/>
                <a:gd name="connsiteX111" fmla="*/ 4852344 w 5187198"/>
                <a:gd name="connsiteY111" fmla="*/ 4078640 h 6239661"/>
                <a:gd name="connsiteX112" fmla="*/ 4863972 w 5187198"/>
                <a:gd name="connsiteY112" fmla="*/ 4047790 h 6239661"/>
                <a:gd name="connsiteX113" fmla="*/ 4874144 w 5187198"/>
                <a:gd name="connsiteY113" fmla="*/ 4016320 h 6239661"/>
                <a:gd name="connsiteX114" fmla="*/ 4884127 w 5187198"/>
                <a:gd name="connsiteY114" fmla="*/ 3984682 h 6239661"/>
                <a:gd name="connsiteX115" fmla="*/ 4892800 w 5187198"/>
                <a:gd name="connsiteY115" fmla="*/ 3951883 h 6239661"/>
                <a:gd name="connsiteX116" fmla="*/ 4909526 w 5187198"/>
                <a:gd name="connsiteY116" fmla="*/ 3886001 h 6239661"/>
                <a:gd name="connsiteX117" fmla="*/ 4917687 w 5187198"/>
                <a:gd name="connsiteY117" fmla="*/ 3852948 h 6239661"/>
                <a:gd name="connsiteX118" fmla="*/ 4921768 w 5187198"/>
                <a:gd name="connsiteY118" fmla="*/ 3836422 h 6239661"/>
                <a:gd name="connsiteX119" fmla="*/ 4924845 w 5187198"/>
                <a:gd name="connsiteY119" fmla="*/ 3819742 h 6239661"/>
                <a:gd name="connsiteX120" fmla="*/ 4948230 w 5187198"/>
                <a:gd name="connsiteY120" fmla="*/ 3685744 h 6239661"/>
                <a:gd name="connsiteX121" fmla="*/ 4962782 w 5187198"/>
                <a:gd name="connsiteY121" fmla="*/ 3550540 h 6239661"/>
                <a:gd name="connsiteX122" fmla="*/ 4939468 w 5187198"/>
                <a:gd name="connsiteY122" fmla="*/ 3010249 h 6239661"/>
                <a:gd name="connsiteX123" fmla="*/ 4816901 w 5187198"/>
                <a:gd name="connsiteY123" fmla="*/ 2488224 h 6239661"/>
                <a:gd name="connsiteX124" fmla="*/ 4797005 w 5187198"/>
                <a:gd name="connsiteY124" fmla="*/ 2424470 h 6239661"/>
                <a:gd name="connsiteX125" fmla="*/ 4774433 w 5187198"/>
                <a:gd name="connsiteY125" fmla="*/ 2361620 h 6239661"/>
                <a:gd name="connsiteX126" fmla="*/ 4752459 w 5187198"/>
                <a:gd name="connsiteY126" fmla="*/ 2298700 h 6239661"/>
                <a:gd name="connsiteX127" fmla="*/ 4728083 w 5187198"/>
                <a:gd name="connsiteY127" fmla="*/ 2236526 h 6239661"/>
                <a:gd name="connsiteX128" fmla="*/ 4704471 w 5187198"/>
                <a:gd name="connsiteY128" fmla="*/ 2174095 h 6239661"/>
                <a:gd name="connsiteX129" fmla="*/ 4678399 w 5187198"/>
                <a:gd name="connsiteY129" fmla="*/ 2112626 h 6239661"/>
                <a:gd name="connsiteX130" fmla="*/ 4652601 w 5187198"/>
                <a:gd name="connsiteY130" fmla="*/ 2050999 h 6239661"/>
                <a:gd name="connsiteX131" fmla="*/ 4624205 w 5187198"/>
                <a:gd name="connsiteY131" fmla="*/ 1990415 h 6239661"/>
                <a:gd name="connsiteX132" fmla="*/ 4595398 w 5187198"/>
                <a:gd name="connsiteY132" fmla="*/ 1930069 h 6239661"/>
                <a:gd name="connsiteX133" fmla="*/ 4563827 w 5187198"/>
                <a:gd name="connsiteY133" fmla="*/ 1870952 h 6239661"/>
                <a:gd name="connsiteX134" fmla="*/ 4531433 w 5187198"/>
                <a:gd name="connsiteY134" fmla="*/ 1812311 h 6239661"/>
                <a:gd name="connsiteX135" fmla="*/ 4523315 w 5187198"/>
                <a:gd name="connsiteY135" fmla="*/ 1797616 h 6239661"/>
                <a:gd name="connsiteX136" fmla="*/ 4514482 w 5187198"/>
                <a:gd name="connsiteY136" fmla="*/ 1783425 h 6239661"/>
                <a:gd name="connsiteX137" fmla="*/ 4496845 w 5187198"/>
                <a:gd name="connsiteY137" fmla="*/ 1754936 h 6239661"/>
                <a:gd name="connsiteX138" fmla="*/ 4461463 w 5187198"/>
                <a:gd name="connsiteY138" fmla="*/ 1697929 h 6239661"/>
                <a:gd name="connsiteX139" fmla="*/ 4452660 w 5187198"/>
                <a:gd name="connsiteY139" fmla="*/ 1683629 h 6239661"/>
                <a:gd name="connsiteX140" fmla="*/ 4443141 w 5187198"/>
                <a:gd name="connsiteY140" fmla="*/ 1669834 h 6239661"/>
                <a:gd name="connsiteX141" fmla="*/ 4424241 w 5187198"/>
                <a:gd name="connsiteY141" fmla="*/ 1642166 h 6239661"/>
                <a:gd name="connsiteX142" fmla="*/ 4346886 w 5187198"/>
                <a:gd name="connsiteY142" fmla="*/ 1532412 h 6239661"/>
                <a:gd name="connsiteX143" fmla="*/ 3985497 w 5187198"/>
                <a:gd name="connsiteY143" fmla="*/ 1134649 h 6239661"/>
                <a:gd name="connsiteX144" fmla="*/ 3545665 w 5187198"/>
                <a:gd name="connsiteY144" fmla="*/ 825877 h 6239661"/>
                <a:gd name="connsiteX145" fmla="*/ 3486190 w 5187198"/>
                <a:gd name="connsiteY145" fmla="*/ 794756 h 6239661"/>
                <a:gd name="connsiteX146" fmla="*/ 3426182 w 5187198"/>
                <a:gd name="connsiteY146" fmla="*/ 764765 h 6239661"/>
                <a:gd name="connsiteX147" fmla="*/ 3365044 w 5187198"/>
                <a:gd name="connsiteY147" fmla="*/ 737255 h 6239661"/>
                <a:gd name="connsiteX148" fmla="*/ 3334529 w 5187198"/>
                <a:gd name="connsiteY148" fmla="*/ 723514 h 6239661"/>
                <a:gd name="connsiteX149" fmla="*/ 3303733 w 5187198"/>
                <a:gd name="connsiteY149" fmla="*/ 710395 h 6239661"/>
                <a:gd name="connsiteX150" fmla="*/ 3179033 w 5187198"/>
                <a:gd name="connsiteY150" fmla="*/ 662259 h 6239661"/>
                <a:gd name="connsiteX151" fmla="*/ 3052408 w 5187198"/>
                <a:gd name="connsiteY151" fmla="*/ 620447 h 6239661"/>
                <a:gd name="connsiteX152" fmla="*/ 2924325 w 5187198"/>
                <a:gd name="connsiteY152" fmla="*/ 584505 h 6239661"/>
                <a:gd name="connsiteX153" fmla="*/ 2859667 w 5187198"/>
                <a:gd name="connsiteY153" fmla="*/ 569266 h 6239661"/>
                <a:gd name="connsiteX154" fmla="*/ 2795226 w 5187198"/>
                <a:gd name="connsiteY154" fmla="*/ 554085 h 6239661"/>
                <a:gd name="connsiteX155" fmla="*/ 2729702 w 5187198"/>
                <a:gd name="connsiteY155" fmla="*/ 540354 h 6239661"/>
                <a:gd name="connsiteX156" fmla="*/ 2663758 w 5187198"/>
                <a:gd name="connsiteY156" fmla="*/ 527322 h 6239661"/>
                <a:gd name="connsiteX157" fmla="*/ 2630927 w 5187198"/>
                <a:gd name="connsiteY157" fmla="*/ 520495 h 6239661"/>
                <a:gd name="connsiteX158" fmla="*/ 2597965 w 5187198"/>
                <a:gd name="connsiteY158" fmla="*/ 515024 h 6239661"/>
                <a:gd name="connsiteX159" fmla="*/ 2532205 w 5187198"/>
                <a:gd name="connsiteY159" fmla="*/ 503895 h 6239661"/>
                <a:gd name="connsiteX160" fmla="*/ 2010064 w 5187198"/>
                <a:gd name="connsiteY160" fmla="*/ 452552 h 6239661"/>
                <a:gd name="connsiteX161" fmla="*/ 1494552 w 5187198"/>
                <a:gd name="connsiteY161" fmla="*/ 485055 h 6239661"/>
                <a:gd name="connsiteX162" fmla="*/ 1366896 w 5187198"/>
                <a:gd name="connsiteY162" fmla="*/ 509389 h 6239661"/>
                <a:gd name="connsiteX163" fmla="*/ 1240175 w 5187198"/>
                <a:gd name="connsiteY163" fmla="*/ 541045 h 6239661"/>
                <a:gd name="connsiteX164" fmla="*/ 1177438 w 5187198"/>
                <a:gd name="connsiteY164" fmla="*/ 560170 h 6239661"/>
                <a:gd name="connsiteX165" fmla="*/ 1145987 w 5187198"/>
                <a:gd name="connsiteY165" fmla="*/ 569826 h 6239661"/>
                <a:gd name="connsiteX166" fmla="*/ 1130315 w 5187198"/>
                <a:gd name="connsiteY166" fmla="*/ 574669 h 6239661"/>
                <a:gd name="connsiteX167" fmla="*/ 1114873 w 5187198"/>
                <a:gd name="connsiteY167" fmla="*/ 580384 h 6239661"/>
                <a:gd name="connsiteX168" fmla="*/ 1052839 w 5187198"/>
                <a:gd name="connsiteY168" fmla="*/ 602943 h 6239661"/>
                <a:gd name="connsiteX169" fmla="*/ 991135 w 5187198"/>
                <a:gd name="connsiteY169" fmla="*/ 626866 h 6239661"/>
                <a:gd name="connsiteX170" fmla="*/ 930179 w 5187198"/>
                <a:gd name="connsiteY170" fmla="*/ 653191 h 6239661"/>
                <a:gd name="connsiteX171" fmla="*/ 869768 w 5187198"/>
                <a:gd name="connsiteY171" fmla="*/ 680937 h 6239661"/>
                <a:gd name="connsiteX172" fmla="*/ 810085 w 5187198"/>
                <a:gd name="connsiteY172" fmla="*/ 710734 h 6239661"/>
                <a:gd name="connsiteX173" fmla="*/ 751220 w 5187198"/>
                <a:gd name="connsiteY173" fmla="*/ 741794 h 6239661"/>
                <a:gd name="connsiteX174" fmla="*/ 532669 w 5187198"/>
                <a:gd name="connsiteY174" fmla="*/ 881688 h 6239661"/>
                <a:gd name="connsiteX175" fmla="*/ 354185 w 5187198"/>
                <a:gd name="connsiteY175" fmla="*/ 1050286 h 6239661"/>
                <a:gd name="connsiteX176" fmla="*/ 315980 w 5187198"/>
                <a:gd name="connsiteY176" fmla="*/ 1098125 h 6239661"/>
                <a:gd name="connsiteX177" fmla="*/ 280345 w 5187198"/>
                <a:gd name="connsiteY177" fmla="*/ 1149782 h 6239661"/>
                <a:gd name="connsiteX178" fmla="*/ 245890 w 5187198"/>
                <a:gd name="connsiteY178" fmla="*/ 1203959 h 6239661"/>
                <a:gd name="connsiteX179" fmla="*/ 212162 w 5187198"/>
                <a:gd name="connsiteY179" fmla="*/ 1260184 h 6239661"/>
                <a:gd name="connsiteX180" fmla="*/ 80716 w 5187198"/>
                <a:gd name="connsiteY180" fmla="*/ 1502476 h 6239661"/>
                <a:gd name="connsiteX181" fmla="*/ 0 w 5187198"/>
                <a:gd name="connsiteY181" fmla="*/ 1648841 h 6239661"/>
                <a:gd name="connsiteX182" fmla="*/ 0 w 5187198"/>
                <a:gd name="connsiteY182" fmla="*/ 954863 h 6239661"/>
                <a:gd name="connsiteX183" fmla="*/ 43491 w 5187198"/>
                <a:gd name="connsiteY183" fmla="*/ 895513 h 6239661"/>
                <a:gd name="connsiteX184" fmla="*/ 93923 w 5187198"/>
                <a:gd name="connsiteY184" fmla="*/ 834489 h 6239661"/>
                <a:gd name="connsiteX185" fmla="*/ 323465 w 5187198"/>
                <a:gd name="connsiteY185" fmla="*/ 617671 h 6239661"/>
                <a:gd name="connsiteX186" fmla="*/ 574777 w 5187198"/>
                <a:gd name="connsiteY186" fmla="*/ 446794 h 6239661"/>
                <a:gd name="connsiteX187" fmla="*/ 638943 w 5187198"/>
                <a:gd name="connsiteY187" fmla="*/ 408925 h 6239661"/>
                <a:gd name="connsiteX188" fmla="*/ 703505 w 5187198"/>
                <a:gd name="connsiteY188" fmla="*/ 371742 h 6239661"/>
                <a:gd name="connsiteX189" fmla="*/ 769262 w 5187198"/>
                <a:gd name="connsiteY189" fmla="*/ 336154 h 6239661"/>
                <a:gd name="connsiteX190" fmla="*/ 835552 w 5187198"/>
                <a:gd name="connsiteY190" fmla="*/ 301173 h 6239661"/>
                <a:gd name="connsiteX191" fmla="*/ 902979 w 5187198"/>
                <a:gd name="connsiteY191" fmla="*/ 268004 h 6239661"/>
                <a:gd name="connsiteX192" fmla="*/ 971127 w 5187198"/>
                <a:gd name="connsiteY192" fmla="*/ 235607 h 6239661"/>
                <a:gd name="connsiteX193" fmla="*/ 988238 w 5187198"/>
                <a:gd name="connsiteY193" fmla="*/ 227556 h 6239661"/>
                <a:gd name="connsiteX194" fmla="*/ 1005744 w 5187198"/>
                <a:gd name="connsiteY194" fmla="*/ 220191 h 6239661"/>
                <a:gd name="connsiteX195" fmla="*/ 1040729 w 5187198"/>
                <a:gd name="connsiteY195" fmla="*/ 205569 h 6239661"/>
                <a:gd name="connsiteX196" fmla="*/ 1110835 w 5187198"/>
                <a:gd name="connsiteY196" fmla="*/ 176248 h 6239661"/>
                <a:gd name="connsiteX197" fmla="*/ 1254256 w 5187198"/>
                <a:gd name="connsiteY197" fmla="*/ 123796 h 6239661"/>
                <a:gd name="connsiteX198" fmla="*/ 1401310 w 5187198"/>
                <a:gd name="connsiteY198" fmla="*/ 79852 h 6239661"/>
                <a:gd name="connsiteX199" fmla="*/ 2011811 w 5187198"/>
                <a:gd name="connsiteY199" fmla="*/ 4 h 62396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</a:cxnLst>
              <a:rect l="l" t="t" r="r" b="b"/>
              <a:pathLst>
                <a:path w="5187198" h="6239661">
                  <a:moveTo>
                    <a:pt x="2011811" y="4"/>
                  </a:moveTo>
                  <a:cubicBezTo>
                    <a:pt x="2217306" y="120"/>
                    <a:pt x="2420903" y="25925"/>
                    <a:pt x="2617011" y="70590"/>
                  </a:cubicBezTo>
                  <a:lnTo>
                    <a:pt x="2690321" y="88146"/>
                  </a:lnTo>
                  <a:lnTo>
                    <a:pt x="2726863" y="97127"/>
                  </a:lnTo>
                  <a:lnTo>
                    <a:pt x="2762951" y="107375"/>
                  </a:lnTo>
                  <a:lnTo>
                    <a:pt x="2834843" y="128493"/>
                  </a:lnTo>
                  <a:cubicBezTo>
                    <a:pt x="2858788" y="135605"/>
                    <a:pt x="2882632" y="142226"/>
                    <a:pt x="2906574" y="151076"/>
                  </a:cubicBezTo>
                  <a:cubicBezTo>
                    <a:pt x="2954475" y="167852"/>
                    <a:pt x="3002363" y="183813"/>
                    <a:pt x="3049504" y="202124"/>
                  </a:cubicBezTo>
                  <a:lnTo>
                    <a:pt x="3189518" y="260159"/>
                  </a:lnTo>
                  <a:lnTo>
                    <a:pt x="3326048" y="325143"/>
                  </a:lnTo>
                  <a:cubicBezTo>
                    <a:pt x="3370687" y="348464"/>
                    <a:pt x="3414908" y="372485"/>
                    <a:pt x="3459166" y="395936"/>
                  </a:cubicBezTo>
                  <a:cubicBezTo>
                    <a:pt x="3502947" y="420302"/>
                    <a:pt x="3545491" y="447118"/>
                    <a:pt x="3588578" y="472343"/>
                  </a:cubicBezTo>
                  <a:cubicBezTo>
                    <a:pt x="3610346" y="484551"/>
                    <a:pt x="3630797" y="499072"/>
                    <a:pt x="3651864" y="512600"/>
                  </a:cubicBezTo>
                  <a:lnTo>
                    <a:pt x="3714514" y="553499"/>
                  </a:lnTo>
                  <a:cubicBezTo>
                    <a:pt x="3880005" y="664844"/>
                    <a:pt x="4036083" y="788388"/>
                    <a:pt x="4181221" y="922912"/>
                  </a:cubicBezTo>
                  <a:cubicBezTo>
                    <a:pt x="4326221" y="1057515"/>
                    <a:pt x="4461955" y="1202038"/>
                    <a:pt x="4582963" y="1358264"/>
                  </a:cubicBezTo>
                  <a:cubicBezTo>
                    <a:pt x="4614206" y="1396543"/>
                    <a:pt x="4642091" y="1437400"/>
                    <a:pt x="4670721" y="1477644"/>
                  </a:cubicBezTo>
                  <a:cubicBezTo>
                    <a:pt x="4700172" y="1517414"/>
                    <a:pt x="4725864" y="1559538"/>
                    <a:pt x="4752378" y="1601187"/>
                  </a:cubicBezTo>
                  <a:lnTo>
                    <a:pt x="4772168" y="1632456"/>
                  </a:lnTo>
                  <a:lnTo>
                    <a:pt x="4782117" y="1648104"/>
                  </a:lnTo>
                  <a:lnTo>
                    <a:pt x="4791381" y="1664150"/>
                  </a:lnTo>
                  <a:lnTo>
                    <a:pt x="4828190" y="1728379"/>
                  </a:lnTo>
                  <a:cubicBezTo>
                    <a:pt x="4840266" y="1749930"/>
                    <a:pt x="4853470" y="1770740"/>
                    <a:pt x="4864832" y="1792796"/>
                  </a:cubicBezTo>
                  <a:lnTo>
                    <a:pt x="4899201" y="1858342"/>
                  </a:lnTo>
                  <a:cubicBezTo>
                    <a:pt x="4910484" y="1880260"/>
                    <a:pt x="4922532" y="1901920"/>
                    <a:pt x="4933266" y="1924155"/>
                  </a:cubicBezTo>
                  <a:lnTo>
                    <a:pt x="4964403" y="1991384"/>
                  </a:lnTo>
                  <a:cubicBezTo>
                    <a:pt x="4974618" y="2013829"/>
                    <a:pt x="4985323" y="2036171"/>
                    <a:pt x="4995019" y="2058823"/>
                  </a:cubicBezTo>
                  <a:lnTo>
                    <a:pt x="5021999" y="2127723"/>
                  </a:lnTo>
                  <a:lnTo>
                    <a:pt x="5048321" y="2196908"/>
                  </a:lnTo>
                  <a:lnTo>
                    <a:pt x="5070546" y="2267547"/>
                  </a:lnTo>
                  <a:cubicBezTo>
                    <a:pt x="5078054" y="2291004"/>
                    <a:pt x="5085044" y="2314670"/>
                    <a:pt x="5092171" y="2338256"/>
                  </a:cubicBezTo>
                  <a:cubicBezTo>
                    <a:pt x="5098670" y="2362023"/>
                    <a:pt x="5104296" y="2386019"/>
                    <a:pt x="5110305" y="2409886"/>
                  </a:cubicBezTo>
                  <a:cubicBezTo>
                    <a:pt x="5158097" y="2600976"/>
                    <a:pt x="5182068" y="2797044"/>
                    <a:pt x="5186393" y="2992022"/>
                  </a:cubicBezTo>
                  <a:cubicBezTo>
                    <a:pt x="5191013" y="3187195"/>
                    <a:pt x="5175397" y="3380886"/>
                    <a:pt x="5149045" y="3571816"/>
                  </a:cubicBezTo>
                  <a:cubicBezTo>
                    <a:pt x="5141154" y="3619431"/>
                    <a:pt x="5133539" y="3666889"/>
                    <a:pt x="5126572" y="3714520"/>
                  </a:cubicBezTo>
                  <a:cubicBezTo>
                    <a:pt x="5117276" y="3761759"/>
                    <a:pt x="5107793" y="3808831"/>
                    <a:pt x="5099067" y="3856108"/>
                  </a:cubicBezTo>
                  <a:lnTo>
                    <a:pt x="5095699" y="3873868"/>
                  </a:lnTo>
                  <a:lnTo>
                    <a:pt x="5091573" y="3891426"/>
                  </a:lnTo>
                  <a:lnTo>
                    <a:pt x="5083324" y="3926541"/>
                  </a:lnTo>
                  <a:lnTo>
                    <a:pt x="5067256" y="3996889"/>
                  </a:lnTo>
                  <a:cubicBezTo>
                    <a:pt x="5064451" y="4008657"/>
                    <a:pt x="5062244" y="4020353"/>
                    <a:pt x="5059194" y="4032171"/>
                  </a:cubicBezTo>
                  <a:lnTo>
                    <a:pt x="5049522" y="4067833"/>
                  </a:lnTo>
                  <a:lnTo>
                    <a:pt x="5040067" y="4103553"/>
                  </a:lnTo>
                  <a:cubicBezTo>
                    <a:pt x="5036554" y="4115363"/>
                    <a:pt x="5032689" y="4127194"/>
                    <a:pt x="5028960" y="4138946"/>
                  </a:cubicBezTo>
                  <a:cubicBezTo>
                    <a:pt x="4999693" y="4233462"/>
                    <a:pt x="4962869" y="4326764"/>
                    <a:pt x="4917351" y="4417041"/>
                  </a:cubicBezTo>
                  <a:cubicBezTo>
                    <a:pt x="4871860" y="4507209"/>
                    <a:pt x="4817597" y="4594215"/>
                    <a:pt x="4756163" y="4676402"/>
                  </a:cubicBezTo>
                  <a:cubicBezTo>
                    <a:pt x="4632803" y="4840875"/>
                    <a:pt x="4480597" y="4982783"/>
                    <a:pt x="4322493" y="5105604"/>
                  </a:cubicBezTo>
                  <a:cubicBezTo>
                    <a:pt x="4163928" y="5228420"/>
                    <a:pt x="3999564" y="5332640"/>
                    <a:pt x="3840510" y="5429590"/>
                  </a:cubicBezTo>
                  <a:cubicBezTo>
                    <a:pt x="3760954" y="5478172"/>
                    <a:pt x="3682353" y="5524924"/>
                    <a:pt x="3606447" y="5572862"/>
                  </a:cubicBezTo>
                  <a:lnTo>
                    <a:pt x="3488814" y="5647178"/>
                  </a:lnTo>
                  <a:cubicBezTo>
                    <a:pt x="3448270" y="5672597"/>
                    <a:pt x="3407323" y="5697792"/>
                    <a:pt x="3365864" y="5722735"/>
                  </a:cubicBezTo>
                  <a:cubicBezTo>
                    <a:pt x="3200163" y="5822424"/>
                    <a:pt x="3026125" y="5917328"/>
                    <a:pt x="2839486" y="5999120"/>
                  </a:cubicBezTo>
                  <a:cubicBezTo>
                    <a:pt x="2653201" y="6080891"/>
                    <a:pt x="2453560" y="6149344"/>
                    <a:pt x="2242423" y="6192346"/>
                  </a:cubicBezTo>
                  <a:cubicBezTo>
                    <a:pt x="2031719" y="6235463"/>
                    <a:pt x="1808952" y="6251353"/>
                    <a:pt x="1589380" y="6230657"/>
                  </a:cubicBezTo>
                  <a:lnTo>
                    <a:pt x="1548244" y="6226706"/>
                  </a:lnTo>
                  <a:cubicBezTo>
                    <a:pt x="1534528" y="6225117"/>
                    <a:pt x="1520898" y="6223203"/>
                    <a:pt x="1507348" y="6221428"/>
                  </a:cubicBezTo>
                  <a:lnTo>
                    <a:pt x="1466401" y="6215904"/>
                  </a:lnTo>
                  <a:cubicBezTo>
                    <a:pt x="1452772" y="6213991"/>
                    <a:pt x="1439316" y="6211428"/>
                    <a:pt x="1425773" y="6209191"/>
                  </a:cubicBezTo>
                  <a:cubicBezTo>
                    <a:pt x="1398775" y="6204391"/>
                    <a:pt x="1371610" y="6199779"/>
                    <a:pt x="1344960" y="6193681"/>
                  </a:cubicBezTo>
                  <a:cubicBezTo>
                    <a:pt x="1318251" y="6187799"/>
                    <a:pt x="1291260" y="6182538"/>
                    <a:pt x="1265007" y="6175388"/>
                  </a:cubicBezTo>
                  <a:lnTo>
                    <a:pt x="1225415" y="6165243"/>
                  </a:lnTo>
                  <a:cubicBezTo>
                    <a:pt x="1212163" y="6161924"/>
                    <a:pt x="1198939" y="6158496"/>
                    <a:pt x="1186567" y="6154486"/>
                  </a:cubicBezTo>
                  <a:lnTo>
                    <a:pt x="1111158" y="6130918"/>
                  </a:lnTo>
                  <a:lnTo>
                    <a:pt x="1035915" y="6107163"/>
                  </a:lnTo>
                  <a:cubicBezTo>
                    <a:pt x="1010846" y="6099055"/>
                    <a:pt x="986357" y="6088784"/>
                    <a:pt x="961579" y="6079594"/>
                  </a:cubicBezTo>
                  <a:cubicBezTo>
                    <a:pt x="763709" y="6005594"/>
                    <a:pt x="572401" y="5909703"/>
                    <a:pt x="395297" y="5792812"/>
                  </a:cubicBezTo>
                  <a:lnTo>
                    <a:pt x="265239" y="5701511"/>
                  </a:lnTo>
                  <a:cubicBezTo>
                    <a:pt x="254227" y="5694155"/>
                    <a:pt x="244103" y="5685646"/>
                    <a:pt x="233756" y="5677542"/>
                  </a:cubicBezTo>
                  <a:lnTo>
                    <a:pt x="202800" y="5652902"/>
                  </a:lnTo>
                  <a:lnTo>
                    <a:pt x="140918" y="5603515"/>
                  </a:lnTo>
                  <a:cubicBezTo>
                    <a:pt x="130598" y="5595302"/>
                    <a:pt x="120280" y="5587089"/>
                    <a:pt x="110625" y="5578127"/>
                  </a:cubicBezTo>
                  <a:cubicBezTo>
                    <a:pt x="105647" y="5573779"/>
                    <a:pt x="100444" y="5569834"/>
                    <a:pt x="95631" y="5565299"/>
                  </a:cubicBezTo>
                  <a:cubicBezTo>
                    <a:pt x="90955" y="5560684"/>
                    <a:pt x="86505" y="5555666"/>
                    <a:pt x="81966" y="5550973"/>
                  </a:cubicBezTo>
                  <a:lnTo>
                    <a:pt x="27991" y="5493272"/>
                  </a:lnTo>
                  <a:cubicBezTo>
                    <a:pt x="19109" y="5483589"/>
                    <a:pt x="9758" y="5474359"/>
                    <a:pt x="1454" y="5464252"/>
                  </a:cubicBezTo>
                  <a:lnTo>
                    <a:pt x="0" y="5462518"/>
                  </a:lnTo>
                  <a:lnTo>
                    <a:pt x="0" y="4720187"/>
                  </a:lnTo>
                  <a:lnTo>
                    <a:pt x="109684" y="4836724"/>
                  </a:lnTo>
                  <a:cubicBezTo>
                    <a:pt x="173316" y="4897375"/>
                    <a:pt x="239447" y="4954160"/>
                    <a:pt x="306959" y="5007200"/>
                  </a:cubicBezTo>
                  <a:lnTo>
                    <a:pt x="358101" y="5046057"/>
                  </a:lnTo>
                  <a:lnTo>
                    <a:pt x="383328" y="5065684"/>
                  </a:lnTo>
                  <a:cubicBezTo>
                    <a:pt x="391637" y="5072316"/>
                    <a:pt x="400805" y="5077902"/>
                    <a:pt x="409503" y="5083942"/>
                  </a:cubicBezTo>
                  <a:lnTo>
                    <a:pt x="461889" y="5119888"/>
                  </a:lnTo>
                  <a:cubicBezTo>
                    <a:pt x="466184" y="5122893"/>
                    <a:pt x="470616" y="5125820"/>
                    <a:pt x="474883" y="5128933"/>
                  </a:cubicBezTo>
                  <a:cubicBezTo>
                    <a:pt x="478982" y="5132235"/>
                    <a:pt x="482476" y="5136069"/>
                    <a:pt x="486410" y="5139557"/>
                  </a:cubicBezTo>
                  <a:cubicBezTo>
                    <a:pt x="494140" y="5146613"/>
                    <a:pt x="502565" y="5152812"/>
                    <a:pt x="510852" y="5159089"/>
                  </a:cubicBezTo>
                  <a:lnTo>
                    <a:pt x="560653" y="5196893"/>
                  </a:lnTo>
                  <a:lnTo>
                    <a:pt x="585485" y="5215834"/>
                  </a:lnTo>
                  <a:cubicBezTo>
                    <a:pt x="593773" y="5222111"/>
                    <a:pt x="601864" y="5228685"/>
                    <a:pt x="610707" y="5234185"/>
                  </a:cubicBezTo>
                  <a:lnTo>
                    <a:pt x="714768" y="5303103"/>
                  </a:lnTo>
                  <a:cubicBezTo>
                    <a:pt x="856162" y="5390603"/>
                    <a:pt x="1008099" y="5459947"/>
                    <a:pt x="1166634" y="5513322"/>
                  </a:cubicBezTo>
                  <a:cubicBezTo>
                    <a:pt x="1186540" y="5519932"/>
                    <a:pt x="1205774" y="5527751"/>
                    <a:pt x="1225991" y="5533632"/>
                  </a:cubicBezTo>
                  <a:lnTo>
                    <a:pt x="1286680" y="5550705"/>
                  </a:lnTo>
                  <a:lnTo>
                    <a:pt x="1347310" y="5567995"/>
                  </a:lnTo>
                  <a:cubicBezTo>
                    <a:pt x="1357469" y="5571180"/>
                    <a:pt x="1367261" y="5573572"/>
                    <a:pt x="1377002" y="5575719"/>
                  </a:cubicBezTo>
                  <a:lnTo>
                    <a:pt x="1406328" y="5582649"/>
                  </a:lnTo>
                  <a:cubicBezTo>
                    <a:pt x="1425825" y="5587757"/>
                    <a:pt x="1445490" y="5590939"/>
                    <a:pt x="1465060" y="5594909"/>
                  </a:cubicBezTo>
                  <a:cubicBezTo>
                    <a:pt x="1484652" y="5599231"/>
                    <a:pt x="1504324" y="5601952"/>
                    <a:pt x="1523881" y="5605105"/>
                  </a:cubicBezTo>
                  <a:cubicBezTo>
                    <a:pt x="1533660" y="5606682"/>
                    <a:pt x="1543460" y="5608613"/>
                    <a:pt x="1553325" y="5609865"/>
                  </a:cubicBezTo>
                  <a:lnTo>
                    <a:pt x="1582813" y="5613593"/>
                  </a:lnTo>
                  <a:lnTo>
                    <a:pt x="1612301" y="5617321"/>
                  </a:lnTo>
                  <a:lnTo>
                    <a:pt x="1641863" y="5619910"/>
                  </a:lnTo>
                  <a:cubicBezTo>
                    <a:pt x="1799348" y="5633940"/>
                    <a:pt x="1957913" y="5625770"/>
                    <a:pt x="2117508" y="5595156"/>
                  </a:cubicBezTo>
                  <a:cubicBezTo>
                    <a:pt x="2277124" y="5564895"/>
                    <a:pt x="2437004" y="5512449"/>
                    <a:pt x="2597368" y="5447381"/>
                  </a:cubicBezTo>
                  <a:cubicBezTo>
                    <a:pt x="2757791" y="5382096"/>
                    <a:pt x="2918855" y="5304464"/>
                    <a:pt x="3082968" y="5223245"/>
                  </a:cubicBezTo>
                  <a:lnTo>
                    <a:pt x="3334855" y="5097383"/>
                  </a:lnTo>
                  <a:cubicBezTo>
                    <a:pt x="3423528" y="5054142"/>
                    <a:pt x="3511773" y="5013798"/>
                    <a:pt x="3599509" y="4976217"/>
                  </a:cubicBezTo>
                  <a:cubicBezTo>
                    <a:pt x="3774960" y="4900701"/>
                    <a:pt x="3948276" y="4837481"/>
                    <a:pt x="4112002" y="4766359"/>
                  </a:cubicBezTo>
                  <a:cubicBezTo>
                    <a:pt x="4193972" y="4730827"/>
                    <a:pt x="4273429" y="4692997"/>
                    <a:pt x="4348983" y="4649833"/>
                  </a:cubicBezTo>
                  <a:cubicBezTo>
                    <a:pt x="4424508" y="4606778"/>
                    <a:pt x="4496050" y="4558250"/>
                    <a:pt x="4560505" y="4501564"/>
                  </a:cubicBezTo>
                  <a:cubicBezTo>
                    <a:pt x="4625198" y="4445289"/>
                    <a:pt x="4682991" y="4381021"/>
                    <a:pt x="4731963" y="4309870"/>
                  </a:cubicBezTo>
                  <a:cubicBezTo>
                    <a:pt x="4781043" y="4238747"/>
                    <a:pt x="4821275" y="4160848"/>
                    <a:pt x="4852344" y="4078640"/>
                  </a:cubicBezTo>
                  <a:lnTo>
                    <a:pt x="4863972" y="4047790"/>
                  </a:lnTo>
                  <a:lnTo>
                    <a:pt x="4874144" y="4016320"/>
                  </a:lnTo>
                  <a:lnTo>
                    <a:pt x="4884127" y="3984682"/>
                  </a:lnTo>
                  <a:cubicBezTo>
                    <a:pt x="4887242" y="3973925"/>
                    <a:pt x="4889981" y="3962835"/>
                    <a:pt x="4892800" y="3951883"/>
                  </a:cubicBezTo>
                  <a:lnTo>
                    <a:pt x="4909526" y="3886001"/>
                  </a:lnTo>
                  <a:lnTo>
                    <a:pt x="4917687" y="3852948"/>
                  </a:lnTo>
                  <a:lnTo>
                    <a:pt x="4921768" y="3836422"/>
                  </a:lnTo>
                  <a:lnTo>
                    <a:pt x="4924845" y="3819742"/>
                  </a:lnTo>
                  <a:cubicBezTo>
                    <a:pt x="4933092" y="3775120"/>
                    <a:pt x="4941231" y="3730469"/>
                    <a:pt x="4948230" y="3685744"/>
                  </a:cubicBezTo>
                  <a:cubicBezTo>
                    <a:pt x="4953579" y="3640694"/>
                    <a:pt x="4958249" y="3595577"/>
                    <a:pt x="4962782" y="3550540"/>
                  </a:cubicBezTo>
                  <a:cubicBezTo>
                    <a:pt x="4976580" y="3369692"/>
                    <a:pt x="4965812" y="3187942"/>
                    <a:pt x="4939468" y="3010249"/>
                  </a:cubicBezTo>
                  <a:cubicBezTo>
                    <a:pt x="4912965" y="2832281"/>
                    <a:pt x="4870237" y="2658196"/>
                    <a:pt x="4816901" y="2488224"/>
                  </a:cubicBezTo>
                  <a:cubicBezTo>
                    <a:pt x="4810197" y="2466954"/>
                    <a:pt x="4803984" y="2445582"/>
                    <a:pt x="4797005" y="2424470"/>
                  </a:cubicBezTo>
                  <a:cubicBezTo>
                    <a:pt x="4789399" y="2403537"/>
                    <a:pt x="4781686" y="2382574"/>
                    <a:pt x="4774433" y="2361620"/>
                  </a:cubicBezTo>
                  <a:lnTo>
                    <a:pt x="4752459" y="2298700"/>
                  </a:lnTo>
                  <a:lnTo>
                    <a:pt x="4728083" y="2236526"/>
                  </a:lnTo>
                  <a:cubicBezTo>
                    <a:pt x="4719957" y="2215802"/>
                    <a:pt x="4712352" y="2194869"/>
                    <a:pt x="4704471" y="2174095"/>
                  </a:cubicBezTo>
                  <a:lnTo>
                    <a:pt x="4678399" y="2112626"/>
                  </a:lnTo>
                  <a:lnTo>
                    <a:pt x="4652601" y="2050999"/>
                  </a:lnTo>
                  <a:cubicBezTo>
                    <a:pt x="4643711" y="2030533"/>
                    <a:pt x="4633616" y="2010672"/>
                    <a:pt x="4624205" y="1990415"/>
                  </a:cubicBezTo>
                  <a:lnTo>
                    <a:pt x="4595398" y="1930069"/>
                  </a:lnTo>
                  <a:cubicBezTo>
                    <a:pt x="4585714" y="1909969"/>
                    <a:pt x="4574413" y="1890713"/>
                    <a:pt x="4563827" y="1870952"/>
                  </a:cubicBezTo>
                  <a:lnTo>
                    <a:pt x="4531433" y="1812311"/>
                  </a:lnTo>
                  <a:lnTo>
                    <a:pt x="4523315" y="1797616"/>
                  </a:lnTo>
                  <a:lnTo>
                    <a:pt x="4514482" y="1783425"/>
                  </a:lnTo>
                  <a:lnTo>
                    <a:pt x="4496845" y="1754936"/>
                  </a:lnTo>
                  <a:lnTo>
                    <a:pt x="4461463" y="1697929"/>
                  </a:lnTo>
                  <a:lnTo>
                    <a:pt x="4452660" y="1683629"/>
                  </a:lnTo>
                  <a:lnTo>
                    <a:pt x="4443141" y="1669834"/>
                  </a:lnTo>
                  <a:lnTo>
                    <a:pt x="4424241" y="1642166"/>
                  </a:lnTo>
                  <a:cubicBezTo>
                    <a:pt x="4399005" y="1605265"/>
                    <a:pt x="4374512" y="1567751"/>
                    <a:pt x="4346886" y="1532412"/>
                  </a:cubicBezTo>
                  <a:cubicBezTo>
                    <a:pt x="4240477" y="1388328"/>
                    <a:pt x="4120362" y="1253437"/>
                    <a:pt x="3985497" y="1134649"/>
                  </a:cubicBezTo>
                  <a:cubicBezTo>
                    <a:pt x="3850799" y="1015675"/>
                    <a:pt x="3702920" y="911715"/>
                    <a:pt x="3545665" y="825877"/>
                  </a:cubicBezTo>
                  <a:lnTo>
                    <a:pt x="3486190" y="794756"/>
                  </a:lnTo>
                  <a:cubicBezTo>
                    <a:pt x="3466181" y="784640"/>
                    <a:pt x="3446893" y="773560"/>
                    <a:pt x="3426182" y="764765"/>
                  </a:cubicBezTo>
                  <a:lnTo>
                    <a:pt x="3365044" y="737255"/>
                  </a:lnTo>
                  <a:lnTo>
                    <a:pt x="3334529" y="723514"/>
                  </a:lnTo>
                  <a:cubicBezTo>
                    <a:pt x="3324394" y="718943"/>
                    <a:pt x="3314287" y="714265"/>
                    <a:pt x="3303733" y="710395"/>
                  </a:cubicBezTo>
                  <a:cubicBezTo>
                    <a:pt x="3262013" y="694346"/>
                    <a:pt x="3220711" y="677599"/>
                    <a:pt x="3179033" y="662259"/>
                  </a:cubicBezTo>
                  <a:lnTo>
                    <a:pt x="3052408" y="620447"/>
                  </a:lnTo>
                  <a:lnTo>
                    <a:pt x="2924325" y="584505"/>
                  </a:lnTo>
                  <a:cubicBezTo>
                    <a:pt x="2903106" y="578471"/>
                    <a:pt x="2881119" y="574434"/>
                    <a:pt x="2859667" y="569266"/>
                  </a:cubicBezTo>
                  <a:lnTo>
                    <a:pt x="2795226" y="554085"/>
                  </a:lnTo>
                  <a:cubicBezTo>
                    <a:pt x="2774078" y="548652"/>
                    <a:pt x="2751709" y="544744"/>
                    <a:pt x="2729702" y="540354"/>
                  </a:cubicBezTo>
                  <a:lnTo>
                    <a:pt x="2663758" y="527322"/>
                  </a:lnTo>
                  <a:lnTo>
                    <a:pt x="2630927" y="520495"/>
                  </a:lnTo>
                  <a:lnTo>
                    <a:pt x="2597965" y="515024"/>
                  </a:lnTo>
                  <a:cubicBezTo>
                    <a:pt x="2575970" y="511449"/>
                    <a:pt x="2554112" y="507795"/>
                    <a:pt x="2532205" y="503895"/>
                  </a:cubicBezTo>
                  <a:cubicBezTo>
                    <a:pt x="2357016" y="475037"/>
                    <a:pt x="2182954" y="456682"/>
                    <a:pt x="2010064" y="452552"/>
                  </a:cubicBezTo>
                  <a:cubicBezTo>
                    <a:pt x="1837255" y="448558"/>
                    <a:pt x="1665388" y="457916"/>
                    <a:pt x="1494552" y="485055"/>
                  </a:cubicBezTo>
                  <a:cubicBezTo>
                    <a:pt x="1452133" y="492816"/>
                    <a:pt x="1409569" y="501117"/>
                    <a:pt x="1366896" y="509389"/>
                  </a:cubicBezTo>
                  <a:cubicBezTo>
                    <a:pt x="1324862" y="520035"/>
                    <a:pt x="1282333" y="529505"/>
                    <a:pt x="1240175" y="541045"/>
                  </a:cubicBezTo>
                  <a:lnTo>
                    <a:pt x="1177438" y="560170"/>
                  </a:lnTo>
                  <a:lnTo>
                    <a:pt x="1145987" y="569826"/>
                  </a:lnTo>
                  <a:lnTo>
                    <a:pt x="1130315" y="574669"/>
                  </a:lnTo>
                  <a:lnTo>
                    <a:pt x="1114873" y="580384"/>
                  </a:lnTo>
                  <a:lnTo>
                    <a:pt x="1052839" y="602943"/>
                  </a:lnTo>
                  <a:cubicBezTo>
                    <a:pt x="1032151" y="610499"/>
                    <a:pt x="1011255" y="617535"/>
                    <a:pt x="991135" y="626866"/>
                  </a:cubicBezTo>
                  <a:lnTo>
                    <a:pt x="930179" y="653191"/>
                  </a:lnTo>
                  <a:cubicBezTo>
                    <a:pt x="909850" y="662002"/>
                    <a:pt x="889443" y="670676"/>
                    <a:pt x="869768" y="680937"/>
                  </a:cubicBezTo>
                  <a:lnTo>
                    <a:pt x="810085" y="710734"/>
                  </a:lnTo>
                  <a:cubicBezTo>
                    <a:pt x="790331" y="720859"/>
                    <a:pt x="770124" y="730514"/>
                    <a:pt x="751220" y="741794"/>
                  </a:cubicBezTo>
                  <a:cubicBezTo>
                    <a:pt x="673929" y="784955"/>
                    <a:pt x="598827" y="830326"/>
                    <a:pt x="532669" y="881688"/>
                  </a:cubicBezTo>
                  <a:cubicBezTo>
                    <a:pt x="464226" y="931625"/>
                    <a:pt x="406969" y="988270"/>
                    <a:pt x="354185" y="1050286"/>
                  </a:cubicBezTo>
                  <a:lnTo>
                    <a:pt x="315980" y="1098125"/>
                  </a:lnTo>
                  <a:lnTo>
                    <a:pt x="280345" y="1149782"/>
                  </a:lnTo>
                  <a:cubicBezTo>
                    <a:pt x="268144" y="1166335"/>
                    <a:pt x="257438" y="1185955"/>
                    <a:pt x="245890" y="1203959"/>
                  </a:cubicBezTo>
                  <a:cubicBezTo>
                    <a:pt x="234552" y="1222481"/>
                    <a:pt x="223171" y="1240298"/>
                    <a:pt x="212162" y="1260184"/>
                  </a:cubicBezTo>
                  <a:cubicBezTo>
                    <a:pt x="168299" y="1337574"/>
                    <a:pt x="125055" y="1419360"/>
                    <a:pt x="80716" y="1502476"/>
                  </a:cubicBezTo>
                  <a:lnTo>
                    <a:pt x="0" y="1648841"/>
                  </a:lnTo>
                  <a:lnTo>
                    <a:pt x="0" y="954863"/>
                  </a:lnTo>
                  <a:lnTo>
                    <a:pt x="43491" y="895513"/>
                  </a:lnTo>
                  <a:cubicBezTo>
                    <a:pt x="59888" y="874984"/>
                    <a:pt x="77014" y="854766"/>
                    <a:pt x="93923" y="834489"/>
                  </a:cubicBezTo>
                  <a:cubicBezTo>
                    <a:pt x="163245" y="754880"/>
                    <a:pt x="240806" y="679565"/>
                    <a:pt x="323465" y="617671"/>
                  </a:cubicBezTo>
                  <a:cubicBezTo>
                    <a:pt x="405002" y="553042"/>
                    <a:pt x="490132" y="499230"/>
                    <a:pt x="574777" y="446794"/>
                  </a:cubicBezTo>
                  <a:cubicBezTo>
                    <a:pt x="595733" y="433050"/>
                    <a:pt x="617442" y="421248"/>
                    <a:pt x="638943" y="408925"/>
                  </a:cubicBezTo>
                  <a:lnTo>
                    <a:pt x="703505" y="371742"/>
                  </a:lnTo>
                  <a:cubicBezTo>
                    <a:pt x="724798" y="358900"/>
                    <a:pt x="747120" y="347842"/>
                    <a:pt x="769262" y="336154"/>
                  </a:cubicBezTo>
                  <a:lnTo>
                    <a:pt x="835552" y="301173"/>
                  </a:lnTo>
                  <a:cubicBezTo>
                    <a:pt x="857427" y="289183"/>
                    <a:pt x="880470" y="278896"/>
                    <a:pt x="902979" y="268004"/>
                  </a:cubicBezTo>
                  <a:lnTo>
                    <a:pt x="971127" y="235607"/>
                  </a:lnTo>
                  <a:lnTo>
                    <a:pt x="988238" y="227556"/>
                  </a:lnTo>
                  <a:lnTo>
                    <a:pt x="1005744" y="220191"/>
                  </a:lnTo>
                  <a:lnTo>
                    <a:pt x="1040729" y="205569"/>
                  </a:lnTo>
                  <a:lnTo>
                    <a:pt x="1110835" y="176248"/>
                  </a:lnTo>
                  <a:cubicBezTo>
                    <a:pt x="1157999" y="157703"/>
                    <a:pt x="1206322" y="141323"/>
                    <a:pt x="1254256" y="123796"/>
                  </a:cubicBezTo>
                  <a:cubicBezTo>
                    <a:pt x="1302938" y="108671"/>
                    <a:pt x="1352074" y="94017"/>
                    <a:pt x="1401310" y="79852"/>
                  </a:cubicBezTo>
                  <a:cubicBezTo>
                    <a:pt x="1599497" y="26774"/>
                    <a:pt x="1806373" y="-329"/>
                    <a:pt x="2011811" y="4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4" name="Freeform: Shape 23"/>
            <p:cNvSpPr/>
            <p:nvPr/>
          </p:nvSpPr>
          <p:spPr>
            <a:xfrm>
              <a:off x="-19220" y="297400"/>
              <a:ext cx="5215811" cy="6107388"/>
            </a:xfrm>
            <a:custGeom>
              <a:avLst/>
              <a:gdLst>
                <a:gd name="connsiteX0" fmla="*/ 1869139 w 5215811"/>
                <a:gd name="connsiteY0" fmla="*/ 9 h 6107388"/>
                <a:gd name="connsiteX1" fmla="*/ 2791149 w 5215811"/>
                <a:gd name="connsiteY1" fmla="*/ 130229 h 6107388"/>
                <a:gd name="connsiteX2" fmla="*/ 4760307 w 5215811"/>
                <a:gd name="connsiteY2" fmla="*/ 1608408 h 6107388"/>
                <a:gd name="connsiteX3" fmla="*/ 5108574 w 5215811"/>
                <a:gd name="connsiteY3" fmla="*/ 4050383 h 6107388"/>
                <a:gd name="connsiteX4" fmla="*/ 3434916 w 5215811"/>
                <a:gd name="connsiteY4" fmla="*/ 5503134 h 6107388"/>
                <a:gd name="connsiteX5" fmla="*/ 1137841 w 5215811"/>
                <a:gd name="connsiteY5" fmla="*/ 6033968 h 6107388"/>
                <a:gd name="connsiteX6" fmla="*/ 217555 w 5215811"/>
                <a:gd name="connsiteY6" fmla="*/ 5598945 h 6107388"/>
                <a:gd name="connsiteX7" fmla="*/ 0 w 5215811"/>
                <a:gd name="connsiteY7" fmla="*/ 5419622 h 6107388"/>
                <a:gd name="connsiteX8" fmla="*/ 0 w 5215811"/>
                <a:gd name="connsiteY8" fmla="*/ 4571683 h 6107388"/>
                <a:gd name="connsiteX9" fmla="*/ 18056 w 5215811"/>
                <a:gd name="connsiteY9" fmla="*/ 4599282 h 6107388"/>
                <a:gd name="connsiteX10" fmla="*/ 358324 w 5215811"/>
                <a:gd name="connsiteY10" fmla="*/ 4988154 h 6107388"/>
                <a:gd name="connsiteX11" fmla="*/ 1282741 w 5215811"/>
                <a:gd name="connsiteY11" fmla="*/ 5493193 h 6107388"/>
                <a:gd name="connsiteX12" fmla="*/ 2172794 w 5215811"/>
                <a:gd name="connsiteY12" fmla="*/ 5470630 h 6107388"/>
                <a:gd name="connsiteX13" fmla="*/ 3146893 w 5215811"/>
                <a:gd name="connsiteY13" fmla="*/ 5016296 h 6107388"/>
                <a:gd name="connsiteX14" fmla="*/ 3574114 w 5215811"/>
                <a:gd name="connsiteY14" fmla="*/ 4791124 h 6107388"/>
                <a:gd name="connsiteX15" fmla="*/ 4244948 w 5215811"/>
                <a:gd name="connsiteY15" fmla="*/ 4392664 h 6107388"/>
                <a:gd name="connsiteX16" fmla="*/ 4556385 w 5215811"/>
                <a:gd name="connsiteY16" fmla="*/ 3902656 h 6107388"/>
                <a:gd name="connsiteX17" fmla="*/ 4616354 w 5215811"/>
                <a:gd name="connsiteY17" fmla="*/ 2851680 h 6107388"/>
                <a:gd name="connsiteX18" fmla="*/ 4269266 w 5215811"/>
                <a:gd name="connsiteY18" fmla="*/ 1889625 h 6107388"/>
                <a:gd name="connsiteX19" fmla="*/ 2645976 w 5215811"/>
                <a:gd name="connsiteY19" fmla="*/ 671162 h 6107388"/>
                <a:gd name="connsiteX20" fmla="*/ 1648930 w 5215811"/>
                <a:gd name="connsiteY20" fmla="*/ 573017 h 6107388"/>
                <a:gd name="connsiteX21" fmla="*/ 771768 w 5215811"/>
                <a:gd name="connsiteY21" fmla="*/ 865882 h 6107388"/>
                <a:gd name="connsiteX22" fmla="*/ 433617 w 5215811"/>
                <a:gd name="connsiteY22" fmla="*/ 1119441 h 6107388"/>
                <a:gd name="connsiteX23" fmla="*/ 200571 w 5215811"/>
                <a:gd name="connsiteY23" fmla="*/ 1486480 h 6107388"/>
                <a:gd name="connsiteX24" fmla="*/ 47077 w 5215811"/>
                <a:gd name="connsiteY24" fmla="*/ 1753604 h 6107388"/>
                <a:gd name="connsiteX25" fmla="*/ 0 w 5215811"/>
                <a:gd name="connsiteY25" fmla="*/ 1831655 h 6107388"/>
                <a:gd name="connsiteX26" fmla="*/ 0 w 5215811"/>
                <a:gd name="connsiteY26" fmla="*/ 751112 h 6107388"/>
                <a:gd name="connsiteX27" fmla="*/ 6994 w 5215811"/>
                <a:gd name="connsiteY27" fmla="*/ 742614 h 6107388"/>
                <a:gd name="connsiteX28" fmla="*/ 484047 w 5215811"/>
                <a:gd name="connsiteY28" fmla="*/ 378777 h 6107388"/>
                <a:gd name="connsiteX29" fmla="*/ 1869139 w 5215811"/>
                <a:gd name="connsiteY29" fmla="*/ 9 h 61073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5215811" h="6107388">
                  <a:moveTo>
                    <a:pt x="1869139" y="9"/>
                  </a:moveTo>
                  <a:cubicBezTo>
                    <a:pt x="2160924" y="-706"/>
                    <a:pt x="2465752" y="43039"/>
                    <a:pt x="2791149" y="130229"/>
                  </a:cubicBezTo>
                  <a:cubicBezTo>
                    <a:pt x="3651198" y="360678"/>
                    <a:pt x="4339884" y="907924"/>
                    <a:pt x="4760307" y="1608408"/>
                  </a:cubicBezTo>
                  <a:cubicBezTo>
                    <a:pt x="5188180" y="2321320"/>
                    <a:pt x="5338357" y="3192822"/>
                    <a:pt x="5108574" y="4050383"/>
                  </a:cubicBezTo>
                  <a:cubicBezTo>
                    <a:pt x="4880820" y="4900373"/>
                    <a:pt x="4152841" y="5098512"/>
                    <a:pt x="3434916" y="5503134"/>
                  </a:cubicBezTo>
                  <a:cubicBezTo>
                    <a:pt x="2717099" y="5907783"/>
                    <a:pt x="2005568" y="6266474"/>
                    <a:pt x="1137841" y="6033968"/>
                  </a:cubicBezTo>
                  <a:cubicBezTo>
                    <a:pt x="783079" y="5938910"/>
                    <a:pt x="479573" y="5790114"/>
                    <a:pt x="217555" y="5598945"/>
                  </a:cubicBezTo>
                  <a:lnTo>
                    <a:pt x="0" y="5419622"/>
                  </a:lnTo>
                  <a:lnTo>
                    <a:pt x="0" y="4571683"/>
                  </a:lnTo>
                  <a:lnTo>
                    <a:pt x="18056" y="4599282"/>
                  </a:lnTo>
                  <a:cubicBezTo>
                    <a:pt x="124071" y="4746782"/>
                    <a:pt x="237002" y="4875718"/>
                    <a:pt x="358324" y="4988154"/>
                  </a:cubicBezTo>
                  <a:cubicBezTo>
                    <a:pt x="621323" y="5231809"/>
                    <a:pt x="923667" y="5396979"/>
                    <a:pt x="1282741" y="5493193"/>
                  </a:cubicBezTo>
                  <a:cubicBezTo>
                    <a:pt x="1573894" y="5571207"/>
                    <a:pt x="1856732" y="5563878"/>
                    <a:pt x="2172794" y="5470630"/>
                  </a:cubicBezTo>
                  <a:cubicBezTo>
                    <a:pt x="2498985" y="5374183"/>
                    <a:pt x="2832844" y="5193315"/>
                    <a:pt x="3146893" y="5016296"/>
                  </a:cubicBezTo>
                  <a:cubicBezTo>
                    <a:pt x="3293538" y="4933641"/>
                    <a:pt x="3436182" y="4861160"/>
                    <a:pt x="3574114" y="4791124"/>
                  </a:cubicBezTo>
                  <a:cubicBezTo>
                    <a:pt x="3841238" y="4655550"/>
                    <a:pt x="4071901" y="4538375"/>
                    <a:pt x="4244948" y="4392664"/>
                  </a:cubicBezTo>
                  <a:cubicBezTo>
                    <a:pt x="4405844" y="4257259"/>
                    <a:pt x="4501845" y="4106204"/>
                    <a:pt x="4556385" y="3902656"/>
                  </a:cubicBezTo>
                  <a:cubicBezTo>
                    <a:pt x="4649063" y="3556776"/>
                    <a:pt x="4669271" y="3203187"/>
                    <a:pt x="4616354" y="2851680"/>
                  </a:cubicBezTo>
                  <a:cubicBezTo>
                    <a:pt x="4565198" y="2511774"/>
                    <a:pt x="4448474" y="2188147"/>
                    <a:pt x="4269266" y="1889625"/>
                  </a:cubicBezTo>
                  <a:cubicBezTo>
                    <a:pt x="3907781" y="1287586"/>
                    <a:pt x="3331245" y="854780"/>
                    <a:pt x="2645976" y="671162"/>
                  </a:cubicBezTo>
                  <a:cubicBezTo>
                    <a:pt x="2278249" y="572630"/>
                    <a:pt x="1952074" y="540526"/>
                    <a:pt x="1648930" y="573017"/>
                  </a:cubicBezTo>
                  <a:cubicBezTo>
                    <a:pt x="1351746" y="604901"/>
                    <a:pt x="1064785" y="700731"/>
                    <a:pt x="771768" y="865882"/>
                  </a:cubicBezTo>
                  <a:cubicBezTo>
                    <a:pt x="568061" y="980657"/>
                    <a:pt x="486465" y="1058486"/>
                    <a:pt x="433617" y="1119441"/>
                  </a:cubicBezTo>
                  <a:cubicBezTo>
                    <a:pt x="358307" y="1206256"/>
                    <a:pt x="292149" y="1323808"/>
                    <a:pt x="200571" y="1486480"/>
                  </a:cubicBezTo>
                  <a:cubicBezTo>
                    <a:pt x="156644" y="1564432"/>
                    <a:pt x="106654" y="1653214"/>
                    <a:pt x="47077" y="1753604"/>
                  </a:cubicBezTo>
                  <a:lnTo>
                    <a:pt x="0" y="1831655"/>
                  </a:lnTo>
                  <a:lnTo>
                    <a:pt x="0" y="751112"/>
                  </a:lnTo>
                  <a:lnTo>
                    <a:pt x="6994" y="742614"/>
                  </a:lnTo>
                  <a:cubicBezTo>
                    <a:pt x="117721" y="617683"/>
                    <a:pt x="259696" y="505222"/>
                    <a:pt x="484047" y="378777"/>
                  </a:cubicBezTo>
                  <a:cubicBezTo>
                    <a:pt x="932751" y="125890"/>
                    <a:pt x="1382831" y="1200"/>
                    <a:pt x="1869139" y="9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5" name="Freeform: Shape 24"/>
            <p:cNvSpPr/>
            <p:nvPr/>
          </p:nvSpPr>
          <p:spPr>
            <a:xfrm>
              <a:off x="-19221" y="319367"/>
              <a:ext cx="5217956" cy="6100079"/>
            </a:xfrm>
            <a:custGeom>
              <a:avLst/>
              <a:gdLst>
                <a:gd name="connsiteX0" fmla="*/ 1951393 w 5217956"/>
                <a:gd name="connsiteY0" fmla="*/ 82 h 6100079"/>
                <a:gd name="connsiteX1" fmla="*/ 2855177 w 5217956"/>
                <a:gd name="connsiteY1" fmla="*/ 125419 h 6100079"/>
                <a:gd name="connsiteX2" fmla="*/ 4779341 w 5217956"/>
                <a:gd name="connsiteY2" fmla="*/ 1591542 h 6100079"/>
                <a:gd name="connsiteX3" fmla="*/ 5108573 w 5217956"/>
                <a:gd name="connsiteY3" fmla="*/ 4028416 h 6100079"/>
                <a:gd name="connsiteX4" fmla="*/ 3459358 w 5217956"/>
                <a:gd name="connsiteY4" fmla="*/ 5487716 h 6100079"/>
                <a:gd name="connsiteX5" fmla="*/ 1203274 w 5217956"/>
                <a:gd name="connsiteY5" fmla="*/ 6029534 h 6100079"/>
                <a:gd name="connsiteX6" fmla="*/ 59920 w 5217956"/>
                <a:gd name="connsiteY6" fmla="*/ 5396467 h 6100079"/>
                <a:gd name="connsiteX7" fmla="*/ 0 w 5217956"/>
                <a:gd name="connsiteY7" fmla="*/ 5333382 h 6100079"/>
                <a:gd name="connsiteX8" fmla="*/ 0 w 5217956"/>
                <a:gd name="connsiteY8" fmla="*/ 4205833 h 6100079"/>
                <a:gd name="connsiteX9" fmla="*/ 58036 w 5217956"/>
                <a:gd name="connsiteY9" fmla="*/ 4310048 h 6100079"/>
                <a:gd name="connsiteX10" fmla="*/ 520779 w 5217956"/>
                <a:gd name="connsiteY10" fmla="*/ 4907591 h 6100079"/>
                <a:gd name="connsiteX11" fmla="*/ 1377154 w 5217956"/>
                <a:gd name="connsiteY11" fmla="*/ 5380604 h 6100079"/>
                <a:gd name="connsiteX12" fmla="*/ 3123340 w 5217956"/>
                <a:gd name="connsiteY12" fmla="*/ 4905715 h 6100079"/>
                <a:gd name="connsiteX13" fmla="*/ 3547863 w 5217956"/>
                <a:gd name="connsiteY13" fmla="*/ 4676342 h 6100079"/>
                <a:gd name="connsiteX14" fmla="*/ 4186753 w 5217956"/>
                <a:gd name="connsiteY14" fmla="*/ 4289376 h 6100079"/>
                <a:gd name="connsiteX15" fmla="*/ 4459565 w 5217956"/>
                <a:gd name="connsiteY15" fmla="*/ 3854399 h 6100079"/>
                <a:gd name="connsiteX16" fmla="*/ 4521015 w 5217956"/>
                <a:gd name="connsiteY16" fmla="*/ 2849377 h 6100079"/>
                <a:gd name="connsiteX17" fmla="*/ 4199723 w 5217956"/>
                <a:gd name="connsiteY17" fmla="*/ 1931213 h 6100079"/>
                <a:gd name="connsiteX18" fmla="*/ 2681217 w 5217956"/>
                <a:gd name="connsiteY18" fmla="*/ 774211 h 6100079"/>
                <a:gd name="connsiteX19" fmla="*/ 926547 w 5217956"/>
                <a:gd name="connsiteY19" fmla="*/ 967112 h 6100079"/>
                <a:gd name="connsiteX20" fmla="*/ 622677 w 5217956"/>
                <a:gd name="connsiteY20" fmla="*/ 1197863 h 6100079"/>
                <a:gd name="connsiteX21" fmla="*/ 404892 w 5217956"/>
                <a:gd name="connsiteY21" fmla="*/ 1547314 h 6100079"/>
                <a:gd name="connsiteX22" fmla="*/ 40135 w 5217956"/>
                <a:gd name="connsiteY22" fmla="*/ 2159090 h 6100079"/>
                <a:gd name="connsiteX23" fmla="*/ 0 w 5217956"/>
                <a:gd name="connsiteY23" fmla="*/ 2219367 h 6100079"/>
                <a:gd name="connsiteX24" fmla="*/ 0 w 5217956"/>
                <a:gd name="connsiteY24" fmla="*/ 915659 h 6100079"/>
                <a:gd name="connsiteX25" fmla="*/ 58609 w 5217956"/>
                <a:gd name="connsiteY25" fmla="*/ 828051 h 6100079"/>
                <a:gd name="connsiteX26" fmla="*/ 590688 w 5217956"/>
                <a:gd name="connsiteY26" fmla="*/ 385385 h 6100079"/>
                <a:gd name="connsiteX27" fmla="*/ 1951393 w 5217956"/>
                <a:gd name="connsiteY27" fmla="*/ 82 h 61000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5217956" h="6100079">
                  <a:moveTo>
                    <a:pt x="1951393" y="82"/>
                  </a:moveTo>
                  <a:cubicBezTo>
                    <a:pt x="2237631" y="-2119"/>
                    <a:pt x="2536431" y="40011"/>
                    <a:pt x="2855177" y="125419"/>
                  </a:cubicBezTo>
                  <a:cubicBezTo>
                    <a:pt x="3697704" y="351173"/>
                    <a:pt x="4370490" y="894159"/>
                    <a:pt x="4779341" y="1591542"/>
                  </a:cubicBezTo>
                  <a:cubicBezTo>
                    <a:pt x="5195534" y="2301324"/>
                    <a:pt x="5338356" y="3170855"/>
                    <a:pt x="5108573" y="4028416"/>
                  </a:cubicBezTo>
                  <a:cubicBezTo>
                    <a:pt x="4880819" y="4878406"/>
                    <a:pt x="4165603" y="5079965"/>
                    <a:pt x="3459358" y="5487716"/>
                  </a:cubicBezTo>
                  <a:cubicBezTo>
                    <a:pt x="2753114" y="5895466"/>
                    <a:pt x="2053264" y="6257288"/>
                    <a:pt x="1203274" y="6029534"/>
                  </a:cubicBezTo>
                  <a:cubicBezTo>
                    <a:pt x="739884" y="5905369"/>
                    <a:pt x="366399" y="5685345"/>
                    <a:pt x="59920" y="5396467"/>
                  </a:cubicBezTo>
                  <a:lnTo>
                    <a:pt x="0" y="5333382"/>
                  </a:lnTo>
                  <a:lnTo>
                    <a:pt x="0" y="4205833"/>
                  </a:lnTo>
                  <a:lnTo>
                    <a:pt x="58036" y="4310048"/>
                  </a:lnTo>
                  <a:cubicBezTo>
                    <a:pt x="197935" y="4550245"/>
                    <a:pt x="350594" y="4747142"/>
                    <a:pt x="520779" y="4907591"/>
                  </a:cubicBezTo>
                  <a:cubicBezTo>
                    <a:pt x="763600" y="5136565"/>
                    <a:pt x="1043821" y="5291288"/>
                    <a:pt x="1377154" y="5380604"/>
                  </a:cubicBezTo>
                  <a:cubicBezTo>
                    <a:pt x="1963029" y="5537589"/>
                    <a:pt x="2470519" y="5282804"/>
                    <a:pt x="3123340" y="4905715"/>
                  </a:cubicBezTo>
                  <a:cubicBezTo>
                    <a:pt x="3269800" y="4821157"/>
                    <a:pt x="3411134" y="4747512"/>
                    <a:pt x="3547863" y="4676342"/>
                  </a:cubicBezTo>
                  <a:cubicBezTo>
                    <a:pt x="3804497" y="4542710"/>
                    <a:pt x="4026085" y="4427393"/>
                    <a:pt x="4186753" y="4289376"/>
                  </a:cubicBezTo>
                  <a:cubicBezTo>
                    <a:pt x="4329009" y="4167293"/>
                    <a:pt x="4410589" y="4037181"/>
                    <a:pt x="4459565" y="3854399"/>
                  </a:cubicBezTo>
                  <a:cubicBezTo>
                    <a:pt x="4548302" y="3523229"/>
                    <a:pt x="4568981" y="3185183"/>
                    <a:pt x="4521015" y="2849377"/>
                  </a:cubicBezTo>
                  <a:cubicBezTo>
                    <a:pt x="4474709" y="2524680"/>
                    <a:pt x="4366564" y="2215756"/>
                    <a:pt x="4199723" y="1931213"/>
                  </a:cubicBezTo>
                  <a:cubicBezTo>
                    <a:pt x="3863270" y="1357325"/>
                    <a:pt x="3323982" y="946439"/>
                    <a:pt x="2681217" y="774211"/>
                  </a:cubicBezTo>
                  <a:cubicBezTo>
                    <a:pt x="2001139" y="591984"/>
                    <a:pt x="1476322" y="649699"/>
                    <a:pt x="926547" y="967112"/>
                  </a:cubicBezTo>
                  <a:cubicBezTo>
                    <a:pt x="740730" y="1074393"/>
                    <a:pt x="668642" y="1143989"/>
                    <a:pt x="622677" y="1197863"/>
                  </a:cubicBezTo>
                  <a:cubicBezTo>
                    <a:pt x="555599" y="1276450"/>
                    <a:pt x="492360" y="1390031"/>
                    <a:pt x="404892" y="1547314"/>
                  </a:cubicBezTo>
                  <a:cubicBezTo>
                    <a:pt x="317047" y="1705133"/>
                    <a:pt x="204816" y="1906756"/>
                    <a:pt x="40135" y="2159090"/>
                  </a:cubicBezTo>
                  <a:lnTo>
                    <a:pt x="0" y="2219367"/>
                  </a:lnTo>
                  <a:lnTo>
                    <a:pt x="0" y="915659"/>
                  </a:lnTo>
                  <a:lnTo>
                    <a:pt x="58609" y="828051"/>
                  </a:lnTo>
                  <a:cubicBezTo>
                    <a:pt x="177453" y="670481"/>
                    <a:pt x="325846" y="538291"/>
                    <a:pt x="590688" y="385385"/>
                  </a:cubicBezTo>
                  <a:cubicBezTo>
                    <a:pt x="1032158" y="130559"/>
                    <a:pt x="1474329" y="3750"/>
                    <a:pt x="1951393" y="82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6" name="Freeform: Shape 25"/>
            <p:cNvSpPr/>
            <p:nvPr/>
          </p:nvSpPr>
          <p:spPr>
            <a:xfrm>
              <a:off x="-19220" y="319367"/>
              <a:ext cx="5217957" cy="6100079"/>
            </a:xfrm>
            <a:custGeom>
              <a:avLst/>
              <a:gdLst>
                <a:gd name="connsiteX0" fmla="*/ 1951394 w 5217957"/>
                <a:gd name="connsiteY0" fmla="*/ 82 h 6100079"/>
                <a:gd name="connsiteX1" fmla="*/ 2855178 w 5217957"/>
                <a:gd name="connsiteY1" fmla="*/ 125419 h 6100079"/>
                <a:gd name="connsiteX2" fmla="*/ 4779341 w 5217957"/>
                <a:gd name="connsiteY2" fmla="*/ 1591542 h 6100079"/>
                <a:gd name="connsiteX3" fmla="*/ 5108574 w 5217957"/>
                <a:gd name="connsiteY3" fmla="*/ 4028416 h 6100079"/>
                <a:gd name="connsiteX4" fmla="*/ 3459359 w 5217957"/>
                <a:gd name="connsiteY4" fmla="*/ 5487716 h 6100079"/>
                <a:gd name="connsiteX5" fmla="*/ 1203275 w 5217957"/>
                <a:gd name="connsiteY5" fmla="*/ 6029534 h 6100079"/>
                <a:gd name="connsiteX6" fmla="*/ 59921 w 5217957"/>
                <a:gd name="connsiteY6" fmla="*/ 5396467 h 6100079"/>
                <a:gd name="connsiteX7" fmla="*/ 0 w 5217957"/>
                <a:gd name="connsiteY7" fmla="*/ 5333381 h 6100079"/>
                <a:gd name="connsiteX8" fmla="*/ 0 w 5217957"/>
                <a:gd name="connsiteY8" fmla="*/ 4427327 h 6100079"/>
                <a:gd name="connsiteX9" fmla="*/ 112056 w 5217957"/>
                <a:gd name="connsiteY9" fmla="*/ 4602502 h 6100079"/>
                <a:gd name="connsiteX10" fmla="*/ 443875 w 5217957"/>
                <a:gd name="connsiteY10" fmla="*/ 4989110 h 6100079"/>
                <a:gd name="connsiteX11" fmla="*/ 1348175 w 5217957"/>
                <a:gd name="connsiteY11" fmla="*/ 5488759 h 6100079"/>
                <a:gd name="connsiteX12" fmla="*/ 2221463 w 5217957"/>
                <a:gd name="connsiteY12" fmla="*/ 5461704 h 6100079"/>
                <a:gd name="connsiteX13" fmla="*/ 3179339 w 5217957"/>
                <a:gd name="connsiteY13" fmla="*/ 5003023 h 6100079"/>
                <a:gd name="connsiteX14" fmla="*/ 3599638 w 5217957"/>
                <a:gd name="connsiteY14" fmla="*/ 4775996 h 6100079"/>
                <a:gd name="connsiteX15" fmla="*/ 4259765 w 5217957"/>
                <a:gd name="connsiteY15" fmla="*/ 4374667 h 6100079"/>
                <a:gd name="connsiteX16" fmla="*/ 4567742 w 5217957"/>
                <a:gd name="connsiteY16" fmla="*/ 3883732 h 6100079"/>
                <a:gd name="connsiteX17" fmla="*/ 4631929 w 5217957"/>
                <a:gd name="connsiteY17" fmla="*/ 2833886 h 6100079"/>
                <a:gd name="connsiteX18" fmla="*/ 4296412 w 5217957"/>
                <a:gd name="connsiteY18" fmla="*/ 1874932 h 6100079"/>
                <a:gd name="connsiteX19" fmla="*/ 2710219 w 5217957"/>
                <a:gd name="connsiteY19" fmla="*/ 666410 h 6100079"/>
                <a:gd name="connsiteX20" fmla="*/ 1732642 w 5217957"/>
                <a:gd name="connsiteY20" fmla="*/ 573480 h 6100079"/>
                <a:gd name="connsiteX21" fmla="*/ 870621 w 5217957"/>
                <a:gd name="connsiteY21" fmla="*/ 870402 h 6100079"/>
                <a:gd name="connsiteX22" fmla="*/ 537555 w 5217957"/>
                <a:gd name="connsiteY22" fmla="*/ 1125324 h 6100079"/>
                <a:gd name="connsiteX23" fmla="*/ 306995 w 5217957"/>
                <a:gd name="connsiteY23" fmla="*/ 1493030 h 6100079"/>
                <a:gd name="connsiteX24" fmla="*/ 23579 w 5217957"/>
                <a:gd name="connsiteY24" fmla="*/ 1977465 h 6100079"/>
                <a:gd name="connsiteX25" fmla="*/ 0 w 5217957"/>
                <a:gd name="connsiteY25" fmla="*/ 2014291 h 6100079"/>
                <a:gd name="connsiteX26" fmla="*/ 0 w 5217957"/>
                <a:gd name="connsiteY26" fmla="*/ 915660 h 6100079"/>
                <a:gd name="connsiteX27" fmla="*/ 58609 w 5217957"/>
                <a:gd name="connsiteY27" fmla="*/ 828051 h 6100079"/>
                <a:gd name="connsiteX28" fmla="*/ 590689 w 5217957"/>
                <a:gd name="connsiteY28" fmla="*/ 385385 h 6100079"/>
                <a:gd name="connsiteX29" fmla="*/ 1951394 w 5217957"/>
                <a:gd name="connsiteY29" fmla="*/ 82 h 61000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5217957" h="6100079">
                  <a:moveTo>
                    <a:pt x="1951394" y="82"/>
                  </a:moveTo>
                  <a:cubicBezTo>
                    <a:pt x="2237632" y="-2119"/>
                    <a:pt x="2536431" y="40011"/>
                    <a:pt x="2855178" y="125419"/>
                  </a:cubicBezTo>
                  <a:cubicBezTo>
                    <a:pt x="3697704" y="351173"/>
                    <a:pt x="4370491" y="894159"/>
                    <a:pt x="4779341" y="1591542"/>
                  </a:cubicBezTo>
                  <a:cubicBezTo>
                    <a:pt x="5195535" y="2301324"/>
                    <a:pt x="5338357" y="3170855"/>
                    <a:pt x="5108574" y="4028416"/>
                  </a:cubicBezTo>
                  <a:cubicBezTo>
                    <a:pt x="4880820" y="4878406"/>
                    <a:pt x="4165604" y="5079965"/>
                    <a:pt x="3459359" y="5487716"/>
                  </a:cubicBezTo>
                  <a:cubicBezTo>
                    <a:pt x="2753115" y="5895466"/>
                    <a:pt x="2053265" y="6257288"/>
                    <a:pt x="1203275" y="6029534"/>
                  </a:cubicBezTo>
                  <a:cubicBezTo>
                    <a:pt x="739885" y="5905369"/>
                    <a:pt x="366400" y="5685345"/>
                    <a:pt x="59921" y="5396467"/>
                  </a:cubicBezTo>
                  <a:lnTo>
                    <a:pt x="0" y="5333381"/>
                  </a:lnTo>
                  <a:lnTo>
                    <a:pt x="0" y="4427327"/>
                  </a:lnTo>
                  <a:lnTo>
                    <a:pt x="112056" y="4602502"/>
                  </a:lnTo>
                  <a:cubicBezTo>
                    <a:pt x="215300" y="4749260"/>
                    <a:pt x="325419" y="4877443"/>
                    <a:pt x="443875" y="4989110"/>
                  </a:cubicBezTo>
                  <a:cubicBezTo>
                    <a:pt x="700709" y="5231113"/>
                    <a:pt x="996455" y="5394516"/>
                    <a:pt x="1348175" y="5488759"/>
                  </a:cubicBezTo>
                  <a:cubicBezTo>
                    <a:pt x="1633379" y="5565179"/>
                    <a:pt x="1910917" y="5556430"/>
                    <a:pt x="2221463" y="5461704"/>
                  </a:cubicBezTo>
                  <a:cubicBezTo>
                    <a:pt x="2541923" y="5363721"/>
                    <a:pt x="2870374" y="5181404"/>
                    <a:pt x="3179339" y="5003023"/>
                  </a:cubicBezTo>
                  <a:cubicBezTo>
                    <a:pt x="3323713" y="4919760"/>
                    <a:pt x="3463978" y="4846641"/>
                    <a:pt x="3599638" y="4775996"/>
                  </a:cubicBezTo>
                  <a:cubicBezTo>
                    <a:pt x="3862436" y="4639263"/>
                    <a:pt x="4089314" y="4521074"/>
                    <a:pt x="4259765" y="4374667"/>
                  </a:cubicBezTo>
                  <a:cubicBezTo>
                    <a:pt x="4418282" y="4238625"/>
                    <a:pt x="4513201" y="4087280"/>
                    <a:pt x="4567742" y="3883732"/>
                  </a:cubicBezTo>
                  <a:cubicBezTo>
                    <a:pt x="4660420" y="3537853"/>
                    <a:pt x="4682033" y="3184640"/>
                    <a:pt x="4631929" y="2833886"/>
                  </a:cubicBezTo>
                  <a:cubicBezTo>
                    <a:pt x="4583584" y="2494734"/>
                    <a:pt x="4470646" y="2172121"/>
                    <a:pt x="4296412" y="1874932"/>
                  </a:cubicBezTo>
                  <a:cubicBezTo>
                    <a:pt x="3944879" y="1275559"/>
                    <a:pt x="3381537" y="846289"/>
                    <a:pt x="2710219" y="666410"/>
                  </a:cubicBezTo>
                  <a:cubicBezTo>
                    <a:pt x="2349955" y="569877"/>
                    <a:pt x="2030161" y="539483"/>
                    <a:pt x="1732642" y="573480"/>
                  </a:cubicBezTo>
                  <a:cubicBezTo>
                    <a:pt x="1440866" y="606814"/>
                    <a:pt x="1158880" y="703976"/>
                    <a:pt x="870621" y="870402"/>
                  </a:cubicBezTo>
                  <a:cubicBezTo>
                    <a:pt x="670160" y="986048"/>
                    <a:pt x="589753" y="1064195"/>
                    <a:pt x="537555" y="1125324"/>
                  </a:cubicBezTo>
                  <a:cubicBezTo>
                    <a:pt x="463218" y="1212400"/>
                    <a:pt x="397708" y="1330125"/>
                    <a:pt x="306995" y="1493030"/>
                  </a:cubicBezTo>
                  <a:cubicBezTo>
                    <a:pt x="234596" y="1623167"/>
                    <a:pt x="145436" y="1783409"/>
                    <a:pt x="23579" y="1977465"/>
                  </a:cubicBezTo>
                  <a:lnTo>
                    <a:pt x="0" y="2014291"/>
                  </a:lnTo>
                  <a:lnTo>
                    <a:pt x="0" y="915660"/>
                  </a:lnTo>
                  <a:lnTo>
                    <a:pt x="58609" y="828051"/>
                  </a:lnTo>
                  <a:cubicBezTo>
                    <a:pt x="177453" y="670481"/>
                    <a:pt x="325847" y="538291"/>
                    <a:pt x="590689" y="385385"/>
                  </a:cubicBezTo>
                  <a:cubicBezTo>
                    <a:pt x="1032159" y="130559"/>
                    <a:pt x="1474330" y="3750"/>
                    <a:pt x="1951394" y="82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7" name="Freeform: Shape 26"/>
            <p:cNvSpPr/>
            <p:nvPr/>
          </p:nvSpPr>
          <p:spPr>
            <a:xfrm>
              <a:off x="-19220" y="197691"/>
              <a:ext cx="5378623" cy="6402614"/>
            </a:xfrm>
            <a:custGeom>
              <a:avLst/>
              <a:gdLst>
                <a:gd name="connsiteX0" fmla="*/ 2220349 w 5378623"/>
                <a:gd name="connsiteY0" fmla="*/ 67 h 6402614"/>
                <a:gd name="connsiteX1" fmla="*/ 3018161 w 5378623"/>
                <a:gd name="connsiteY1" fmla="*/ 108191 h 6402614"/>
                <a:gd name="connsiteX2" fmla="*/ 5265831 w 5378623"/>
                <a:gd name="connsiteY2" fmla="*/ 4066338 h 6402614"/>
                <a:gd name="connsiteX3" fmla="*/ 2912752 w 5378623"/>
                <a:gd name="connsiteY3" fmla="*/ 6386691 h 6402614"/>
                <a:gd name="connsiteX4" fmla="*/ 2840648 w 5378623"/>
                <a:gd name="connsiteY4" fmla="*/ 6402614 h 6402614"/>
                <a:gd name="connsiteX5" fmla="*/ 1474249 w 5378623"/>
                <a:gd name="connsiteY5" fmla="*/ 6402614 h 6402614"/>
                <a:gd name="connsiteX6" fmla="*/ 1340218 w 5378623"/>
                <a:gd name="connsiteY6" fmla="*/ 6370360 h 6402614"/>
                <a:gd name="connsiteX7" fmla="*/ 204687 w 5378623"/>
                <a:gd name="connsiteY7" fmla="*/ 5802379 h 6402614"/>
                <a:gd name="connsiteX8" fmla="*/ 0 w 5378623"/>
                <a:gd name="connsiteY8" fmla="*/ 5624181 h 6402614"/>
                <a:gd name="connsiteX9" fmla="*/ 0 w 5378623"/>
                <a:gd name="connsiteY9" fmla="*/ 5197118 h 6402614"/>
                <a:gd name="connsiteX10" fmla="*/ 120950 w 5378623"/>
                <a:gd name="connsiteY10" fmla="*/ 5327736 h 6402614"/>
                <a:gd name="connsiteX11" fmla="*/ 553277 w 5378623"/>
                <a:gd name="connsiteY11" fmla="*/ 5674143 h 6402614"/>
                <a:gd name="connsiteX12" fmla="*/ 1048951 w 5378623"/>
                <a:gd name="connsiteY12" fmla="*/ 5913372 h 6402614"/>
                <a:gd name="connsiteX13" fmla="*/ 1114406 w 5378623"/>
                <a:gd name="connsiteY13" fmla="*/ 5935664 h 6402614"/>
                <a:gd name="connsiteX14" fmla="*/ 1180375 w 5378623"/>
                <a:gd name="connsiteY14" fmla="*/ 5956470 h 6402614"/>
                <a:gd name="connsiteX15" fmla="*/ 1247107 w 5378623"/>
                <a:gd name="connsiteY15" fmla="*/ 5975278 h 6402614"/>
                <a:gd name="connsiteX16" fmla="*/ 1313053 w 5378623"/>
                <a:gd name="connsiteY16" fmla="*/ 5991905 h 6402614"/>
                <a:gd name="connsiteX17" fmla="*/ 1578771 w 5378623"/>
                <a:gd name="connsiteY17" fmla="*/ 6035400 h 6402614"/>
                <a:gd name="connsiteX18" fmla="*/ 2116969 w 5378623"/>
                <a:gd name="connsiteY18" fmla="*/ 6005033 h 6402614"/>
                <a:gd name="connsiteX19" fmla="*/ 2648341 w 5378623"/>
                <a:gd name="connsiteY19" fmla="*/ 5837212 h 6402614"/>
                <a:gd name="connsiteX20" fmla="*/ 3166862 w 5378623"/>
                <a:gd name="connsiteY20" fmla="*/ 5582136 h 6402614"/>
                <a:gd name="connsiteX21" fmla="*/ 3295551 w 5378623"/>
                <a:gd name="connsiteY21" fmla="*/ 5510900 h 6402614"/>
                <a:gd name="connsiteX22" fmla="*/ 3426292 w 5378623"/>
                <a:gd name="connsiteY22" fmla="*/ 5437546 h 6402614"/>
                <a:gd name="connsiteX23" fmla="*/ 3693498 w 5378623"/>
                <a:gd name="connsiteY23" fmla="*/ 5296779 h 6402614"/>
                <a:gd name="connsiteX24" fmla="*/ 3957511 w 5378623"/>
                <a:gd name="connsiteY24" fmla="*/ 5162806 h 6402614"/>
                <a:gd name="connsiteX25" fmla="*/ 4212170 w 5378623"/>
                <a:gd name="connsiteY25" fmla="*/ 5024936 h 6402614"/>
                <a:gd name="connsiteX26" fmla="*/ 4449651 w 5378623"/>
                <a:gd name="connsiteY26" fmla="*/ 4870986 h 6402614"/>
                <a:gd name="connsiteX27" fmla="*/ 4659728 w 5378623"/>
                <a:gd name="connsiteY27" fmla="*/ 4689640 h 6402614"/>
                <a:gd name="connsiteX28" fmla="*/ 4830457 w 5378623"/>
                <a:gd name="connsiteY28" fmla="*/ 4472596 h 6402614"/>
                <a:gd name="connsiteX29" fmla="*/ 4955705 w 5378623"/>
                <a:gd name="connsiteY29" fmla="*/ 4222268 h 6402614"/>
                <a:gd name="connsiteX30" fmla="*/ 4968352 w 5378623"/>
                <a:gd name="connsiteY30" fmla="*/ 4189141 h 6402614"/>
                <a:gd name="connsiteX31" fmla="*/ 4979564 w 5378623"/>
                <a:gd name="connsiteY31" fmla="*/ 4155400 h 6402614"/>
                <a:gd name="connsiteX32" fmla="*/ 4990913 w 5378623"/>
                <a:gd name="connsiteY32" fmla="*/ 4121577 h 6402614"/>
                <a:gd name="connsiteX33" fmla="*/ 5000865 w 5378623"/>
                <a:gd name="connsiteY33" fmla="*/ 4086570 h 6402614"/>
                <a:gd name="connsiteX34" fmla="*/ 5020612 w 5378623"/>
                <a:gd name="connsiteY34" fmla="*/ 4016281 h 6402614"/>
                <a:gd name="connsiteX35" fmla="*/ 5030486 w 5378623"/>
                <a:gd name="connsiteY35" fmla="*/ 3981137 h 6402614"/>
                <a:gd name="connsiteX36" fmla="*/ 5035423 w 5378623"/>
                <a:gd name="connsiteY36" fmla="*/ 3963565 h 6402614"/>
                <a:gd name="connsiteX37" fmla="*/ 5039507 w 5378623"/>
                <a:gd name="connsiteY37" fmla="*/ 3945765 h 6402614"/>
                <a:gd name="connsiteX38" fmla="*/ 5071597 w 5378623"/>
                <a:gd name="connsiteY38" fmla="*/ 3802972 h 6402614"/>
                <a:gd name="connsiteX39" fmla="*/ 5096108 w 5378623"/>
                <a:gd name="connsiteY39" fmla="*/ 3658610 h 6402614"/>
                <a:gd name="connsiteX40" fmla="*/ 5113299 w 5378623"/>
                <a:gd name="connsiteY40" fmla="*/ 3512985 h 6402614"/>
                <a:gd name="connsiteX41" fmla="*/ 5115328 w 5378623"/>
                <a:gd name="connsiteY41" fmla="*/ 3494749 h 6402614"/>
                <a:gd name="connsiteX42" fmla="*/ 5116446 w 5378623"/>
                <a:gd name="connsiteY42" fmla="*/ 3476502 h 6402614"/>
                <a:gd name="connsiteX43" fmla="*/ 5118711 w 5378623"/>
                <a:gd name="connsiteY43" fmla="*/ 3439898 h 6402614"/>
                <a:gd name="connsiteX44" fmla="*/ 5123270 w 5378623"/>
                <a:gd name="connsiteY44" fmla="*/ 3366583 h 6402614"/>
                <a:gd name="connsiteX45" fmla="*/ 5121172 w 5378623"/>
                <a:gd name="connsiteY45" fmla="*/ 3072860 h 6402614"/>
                <a:gd name="connsiteX46" fmla="*/ 5119473 w 5378623"/>
                <a:gd name="connsiteY46" fmla="*/ 3036121 h 6402614"/>
                <a:gd name="connsiteX47" fmla="*/ 5116244 w 5378623"/>
                <a:gd name="connsiteY47" fmla="*/ 2999552 h 6402614"/>
                <a:gd name="connsiteX48" fmla="*/ 5109221 w 5378623"/>
                <a:gd name="connsiteY48" fmla="*/ 2926379 h 6402614"/>
                <a:gd name="connsiteX49" fmla="*/ 5089643 w 5378623"/>
                <a:gd name="connsiteY49" fmla="*/ 2780639 h 6402614"/>
                <a:gd name="connsiteX50" fmla="*/ 5084078 w 5378623"/>
                <a:gd name="connsiteY50" fmla="*/ 2744255 h 6402614"/>
                <a:gd name="connsiteX51" fmla="*/ 5077785 w 5378623"/>
                <a:gd name="connsiteY51" fmla="*/ 2708026 h 6402614"/>
                <a:gd name="connsiteX52" fmla="*/ 5063128 w 5378623"/>
                <a:gd name="connsiteY52" fmla="*/ 2636053 h 6402614"/>
                <a:gd name="connsiteX53" fmla="*/ 5047530 w 5378623"/>
                <a:gd name="connsiteY53" fmla="*/ 2564176 h 6402614"/>
                <a:gd name="connsiteX54" fmla="*/ 5028967 w 5378623"/>
                <a:gd name="connsiteY54" fmla="*/ 2493127 h 6402614"/>
                <a:gd name="connsiteX55" fmla="*/ 4822623 w 5378623"/>
                <a:gd name="connsiteY55" fmla="*/ 1944830 h 6402614"/>
                <a:gd name="connsiteX56" fmla="*/ 4108183 w 5378623"/>
                <a:gd name="connsiteY56" fmla="*/ 1038170 h 6402614"/>
                <a:gd name="connsiteX57" fmla="*/ 3638213 w 5378623"/>
                <a:gd name="connsiteY57" fmla="*/ 712395 h 6402614"/>
                <a:gd name="connsiteX58" fmla="*/ 3575480 w 5378623"/>
                <a:gd name="connsiteY58" fmla="*/ 678662 h 6402614"/>
                <a:gd name="connsiteX59" fmla="*/ 3512574 w 5378623"/>
                <a:gd name="connsiteY59" fmla="*/ 645577 h 6402614"/>
                <a:gd name="connsiteX60" fmla="*/ 3448603 w 5378623"/>
                <a:gd name="connsiteY60" fmla="*/ 614757 h 6402614"/>
                <a:gd name="connsiteX61" fmla="*/ 3416617 w 5378623"/>
                <a:gd name="connsiteY61" fmla="*/ 599347 h 6402614"/>
                <a:gd name="connsiteX62" fmla="*/ 3384352 w 5378623"/>
                <a:gd name="connsiteY62" fmla="*/ 584559 h 6402614"/>
                <a:gd name="connsiteX63" fmla="*/ 3254088 w 5378623"/>
                <a:gd name="connsiteY63" fmla="*/ 529021 h 6402614"/>
                <a:gd name="connsiteX64" fmla="*/ 3121640 w 5378623"/>
                <a:gd name="connsiteY64" fmla="*/ 479505 h 6402614"/>
                <a:gd name="connsiteX65" fmla="*/ 2987193 w 5378623"/>
                <a:gd name="connsiteY65" fmla="*/ 436176 h 6402614"/>
                <a:gd name="connsiteX66" fmla="*/ 2851296 w 5378623"/>
                <a:gd name="connsiteY66" fmla="*/ 398256 h 6402614"/>
                <a:gd name="connsiteX67" fmla="*/ 2573611 w 5378623"/>
                <a:gd name="connsiteY67" fmla="*/ 336717 h 6402614"/>
                <a:gd name="connsiteX68" fmla="*/ 2014208 w 5378623"/>
                <a:gd name="connsiteY68" fmla="*/ 276896 h 6402614"/>
                <a:gd name="connsiteX69" fmla="*/ 1457097 w 5378623"/>
                <a:gd name="connsiteY69" fmla="*/ 322828 h 6402614"/>
                <a:gd name="connsiteX70" fmla="*/ 914684 w 5378623"/>
                <a:gd name="connsiteY70" fmla="*/ 486648 h 6402614"/>
                <a:gd name="connsiteX71" fmla="*/ 848661 w 5378623"/>
                <a:gd name="connsiteY71" fmla="*/ 515093 h 6402614"/>
                <a:gd name="connsiteX72" fmla="*/ 782834 w 5378623"/>
                <a:gd name="connsiteY72" fmla="*/ 544519 h 6402614"/>
                <a:gd name="connsiteX73" fmla="*/ 717715 w 5378623"/>
                <a:gd name="connsiteY73" fmla="*/ 575988 h 6402614"/>
                <a:gd name="connsiteX74" fmla="*/ 653112 w 5378623"/>
                <a:gd name="connsiteY74" fmla="*/ 608523 h 6402614"/>
                <a:gd name="connsiteX75" fmla="*/ 406671 w 5378623"/>
                <a:gd name="connsiteY75" fmla="*/ 756246 h 6402614"/>
                <a:gd name="connsiteX76" fmla="*/ 191033 w 5378623"/>
                <a:gd name="connsiteY76" fmla="*/ 942131 h 6402614"/>
                <a:gd name="connsiteX77" fmla="*/ 143339 w 5378623"/>
                <a:gd name="connsiteY77" fmla="*/ 996006 h 6402614"/>
                <a:gd name="connsiteX78" fmla="*/ 98848 w 5378623"/>
                <a:gd name="connsiteY78" fmla="*/ 1053288 h 6402614"/>
                <a:gd name="connsiteX79" fmla="*/ 56083 w 5378623"/>
                <a:gd name="connsiteY79" fmla="*/ 1112657 h 6402614"/>
                <a:gd name="connsiteX80" fmla="*/ 14889 w 5378623"/>
                <a:gd name="connsiteY80" fmla="*/ 1173837 h 6402614"/>
                <a:gd name="connsiteX81" fmla="*/ 0 w 5378623"/>
                <a:gd name="connsiteY81" fmla="*/ 1198088 h 6402614"/>
                <a:gd name="connsiteX82" fmla="*/ 0 w 5378623"/>
                <a:gd name="connsiteY82" fmla="*/ 888809 h 6402614"/>
                <a:gd name="connsiteX83" fmla="*/ 88781 w 5378623"/>
                <a:gd name="connsiteY83" fmla="*/ 802825 h 6402614"/>
                <a:gd name="connsiteX84" fmla="*/ 2220349 w 5378623"/>
                <a:gd name="connsiteY84" fmla="*/ 67 h 64026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</a:cxnLst>
              <a:rect l="l" t="t" r="r" b="b"/>
              <a:pathLst>
                <a:path w="5378623" h="6402614">
                  <a:moveTo>
                    <a:pt x="2220349" y="67"/>
                  </a:moveTo>
                  <a:cubicBezTo>
                    <a:pt x="2484151" y="1784"/>
                    <a:pt x="2751801" y="36820"/>
                    <a:pt x="3018161" y="108191"/>
                  </a:cubicBezTo>
                  <a:cubicBezTo>
                    <a:pt x="4722867" y="564965"/>
                    <a:pt x="5729192" y="2337049"/>
                    <a:pt x="5265831" y="4066338"/>
                  </a:cubicBezTo>
                  <a:cubicBezTo>
                    <a:pt x="4947269" y="5255224"/>
                    <a:pt x="4017004" y="6114300"/>
                    <a:pt x="2912752" y="6386691"/>
                  </a:cubicBezTo>
                  <a:lnTo>
                    <a:pt x="2840648" y="6402614"/>
                  </a:lnTo>
                  <a:lnTo>
                    <a:pt x="1474249" y="6402614"/>
                  </a:lnTo>
                  <a:lnTo>
                    <a:pt x="1340218" y="6370360"/>
                  </a:lnTo>
                  <a:cubicBezTo>
                    <a:pt x="914042" y="6256167"/>
                    <a:pt x="531514" y="6059766"/>
                    <a:pt x="204687" y="5802379"/>
                  </a:cubicBezTo>
                  <a:lnTo>
                    <a:pt x="0" y="5624181"/>
                  </a:lnTo>
                  <a:lnTo>
                    <a:pt x="0" y="5197118"/>
                  </a:lnTo>
                  <a:lnTo>
                    <a:pt x="120950" y="5327736"/>
                  </a:lnTo>
                  <a:cubicBezTo>
                    <a:pt x="253827" y="5458395"/>
                    <a:pt x="397634" y="5575985"/>
                    <a:pt x="553277" y="5674143"/>
                  </a:cubicBezTo>
                  <a:cubicBezTo>
                    <a:pt x="708978" y="5772084"/>
                    <a:pt x="875421" y="5851690"/>
                    <a:pt x="1048951" y="5913372"/>
                  </a:cubicBezTo>
                  <a:cubicBezTo>
                    <a:pt x="1070860" y="5920750"/>
                    <a:pt x="1092382" y="5928719"/>
                    <a:pt x="1114406" y="5935664"/>
                  </a:cubicBezTo>
                  <a:lnTo>
                    <a:pt x="1180375" y="5956470"/>
                  </a:lnTo>
                  <a:lnTo>
                    <a:pt x="1247107" y="5975278"/>
                  </a:lnTo>
                  <a:cubicBezTo>
                    <a:pt x="1269462" y="5981848"/>
                    <a:pt x="1291029" y="5986236"/>
                    <a:pt x="1313053" y="5991905"/>
                  </a:cubicBezTo>
                  <a:cubicBezTo>
                    <a:pt x="1400808" y="6012869"/>
                    <a:pt x="1489584" y="6027036"/>
                    <a:pt x="1578771" y="6035400"/>
                  </a:cubicBezTo>
                  <a:cubicBezTo>
                    <a:pt x="1757312" y="6051941"/>
                    <a:pt x="1937844" y="6040152"/>
                    <a:pt x="2116969" y="6005033"/>
                  </a:cubicBezTo>
                  <a:cubicBezTo>
                    <a:pt x="2296104" y="5969454"/>
                    <a:pt x="2473717" y="5910978"/>
                    <a:pt x="2648341" y="5837212"/>
                  </a:cubicBezTo>
                  <a:cubicBezTo>
                    <a:pt x="2823148" y="5763610"/>
                    <a:pt x="2995347" y="5675863"/>
                    <a:pt x="3166862" y="5582136"/>
                  </a:cubicBezTo>
                  <a:cubicBezTo>
                    <a:pt x="3209843" y="5558645"/>
                    <a:pt x="3252667" y="5534880"/>
                    <a:pt x="3295551" y="5510900"/>
                  </a:cubicBezTo>
                  <a:lnTo>
                    <a:pt x="3426292" y="5437546"/>
                  </a:lnTo>
                  <a:cubicBezTo>
                    <a:pt x="3515217" y="5388460"/>
                    <a:pt x="3604599" y="5341930"/>
                    <a:pt x="3693498" y="5296779"/>
                  </a:cubicBezTo>
                  <a:lnTo>
                    <a:pt x="3957511" y="5162806"/>
                  </a:lnTo>
                  <a:cubicBezTo>
                    <a:pt x="4044259" y="5118005"/>
                    <a:pt x="4129592" y="5072941"/>
                    <a:pt x="4212170" y="5024936"/>
                  </a:cubicBezTo>
                  <a:cubicBezTo>
                    <a:pt x="4294563" y="4976766"/>
                    <a:pt x="4374532" y="4926554"/>
                    <a:pt x="4449651" y="4870986"/>
                  </a:cubicBezTo>
                  <a:cubicBezTo>
                    <a:pt x="4524973" y="4815937"/>
                    <a:pt x="4596075" y="4756163"/>
                    <a:pt x="4659728" y="4689640"/>
                  </a:cubicBezTo>
                  <a:cubicBezTo>
                    <a:pt x="4723566" y="4623283"/>
                    <a:pt x="4780828" y="4550758"/>
                    <a:pt x="4830457" y="4472596"/>
                  </a:cubicBezTo>
                  <a:cubicBezTo>
                    <a:pt x="4880087" y="4394434"/>
                    <a:pt x="4921716" y="4310302"/>
                    <a:pt x="4955705" y="4222268"/>
                  </a:cubicBezTo>
                  <a:lnTo>
                    <a:pt x="4968352" y="4189141"/>
                  </a:lnTo>
                  <a:lnTo>
                    <a:pt x="4979564" y="4155400"/>
                  </a:lnTo>
                  <a:lnTo>
                    <a:pt x="4990913" y="4121577"/>
                  </a:lnTo>
                  <a:cubicBezTo>
                    <a:pt x="4994441" y="4110119"/>
                    <a:pt x="4997522" y="4098194"/>
                    <a:pt x="5000865" y="4086570"/>
                  </a:cubicBezTo>
                  <a:lnTo>
                    <a:pt x="5020612" y="4016281"/>
                  </a:lnTo>
                  <a:lnTo>
                    <a:pt x="5030486" y="3981137"/>
                  </a:lnTo>
                  <a:lnTo>
                    <a:pt x="5035423" y="3963565"/>
                  </a:lnTo>
                  <a:lnTo>
                    <a:pt x="5039507" y="3945765"/>
                  </a:lnTo>
                  <a:cubicBezTo>
                    <a:pt x="5050088" y="3898175"/>
                    <a:pt x="5061308" y="3850756"/>
                    <a:pt x="5071597" y="3802972"/>
                  </a:cubicBezTo>
                  <a:lnTo>
                    <a:pt x="5096108" y="3658610"/>
                  </a:lnTo>
                  <a:cubicBezTo>
                    <a:pt x="5102684" y="3610180"/>
                    <a:pt x="5107604" y="3561536"/>
                    <a:pt x="5113299" y="3512985"/>
                  </a:cubicBezTo>
                  <a:lnTo>
                    <a:pt x="5115328" y="3494749"/>
                  </a:lnTo>
                  <a:lnTo>
                    <a:pt x="5116446" y="3476502"/>
                  </a:lnTo>
                  <a:lnTo>
                    <a:pt x="5118711" y="3439898"/>
                  </a:lnTo>
                  <a:lnTo>
                    <a:pt x="5123270" y="3366583"/>
                  </a:lnTo>
                  <a:cubicBezTo>
                    <a:pt x="5126606" y="3268829"/>
                    <a:pt x="5127431" y="3170634"/>
                    <a:pt x="5121172" y="3072860"/>
                  </a:cubicBezTo>
                  <a:lnTo>
                    <a:pt x="5119473" y="3036121"/>
                  </a:lnTo>
                  <a:cubicBezTo>
                    <a:pt x="5118968" y="3023930"/>
                    <a:pt x="5117310" y="3011778"/>
                    <a:pt x="5116244" y="2999552"/>
                  </a:cubicBezTo>
                  <a:lnTo>
                    <a:pt x="5109221" y="2926379"/>
                  </a:lnTo>
                  <a:cubicBezTo>
                    <a:pt x="5105544" y="2877404"/>
                    <a:pt x="5096760" y="2829145"/>
                    <a:pt x="5089643" y="2780639"/>
                  </a:cubicBezTo>
                  <a:lnTo>
                    <a:pt x="5084078" y="2744255"/>
                  </a:lnTo>
                  <a:cubicBezTo>
                    <a:pt x="5082420" y="2732104"/>
                    <a:pt x="5080412" y="2719974"/>
                    <a:pt x="5077785" y="2708026"/>
                  </a:cubicBezTo>
                  <a:lnTo>
                    <a:pt x="5063128" y="2636053"/>
                  </a:lnTo>
                  <a:cubicBezTo>
                    <a:pt x="5057902" y="2612048"/>
                    <a:pt x="5053511" y="2587920"/>
                    <a:pt x="5047530" y="2564176"/>
                  </a:cubicBezTo>
                  <a:lnTo>
                    <a:pt x="5028967" y="2493127"/>
                  </a:lnTo>
                  <a:cubicBezTo>
                    <a:pt x="4979424" y="2303537"/>
                    <a:pt x="4909775" y="2119458"/>
                    <a:pt x="4822623" y="1944830"/>
                  </a:cubicBezTo>
                  <a:cubicBezTo>
                    <a:pt x="4648947" y="1594931"/>
                    <a:pt x="4401749" y="1285261"/>
                    <a:pt x="4108183" y="1038170"/>
                  </a:cubicBezTo>
                  <a:cubicBezTo>
                    <a:pt x="3961444" y="914460"/>
                    <a:pt x="3803854" y="805232"/>
                    <a:pt x="3638213" y="712395"/>
                  </a:cubicBezTo>
                  <a:lnTo>
                    <a:pt x="3575480" y="678662"/>
                  </a:lnTo>
                  <a:cubicBezTo>
                    <a:pt x="3554450" y="667578"/>
                    <a:pt x="3534194" y="655311"/>
                    <a:pt x="3512574" y="645577"/>
                  </a:cubicBezTo>
                  <a:lnTo>
                    <a:pt x="3448603" y="614757"/>
                  </a:lnTo>
                  <a:lnTo>
                    <a:pt x="3416617" y="599347"/>
                  </a:lnTo>
                  <a:cubicBezTo>
                    <a:pt x="3406000" y="594185"/>
                    <a:pt x="3395413" y="588913"/>
                    <a:pt x="3384352" y="584559"/>
                  </a:cubicBezTo>
                  <a:cubicBezTo>
                    <a:pt x="3340850" y="566062"/>
                    <a:pt x="3297707" y="547083"/>
                    <a:pt x="3254088" y="529021"/>
                  </a:cubicBezTo>
                  <a:cubicBezTo>
                    <a:pt x="3209736" y="512847"/>
                    <a:pt x="3165607" y="496270"/>
                    <a:pt x="3121640" y="479505"/>
                  </a:cubicBezTo>
                  <a:lnTo>
                    <a:pt x="2987193" y="436176"/>
                  </a:lnTo>
                  <a:cubicBezTo>
                    <a:pt x="2942116" y="422708"/>
                    <a:pt x="2896575" y="410968"/>
                    <a:pt x="2851296" y="398256"/>
                  </a:cubicBezTo>
                  <a:cubicBezTo>
                    <a:pt x="2759507" y="375285"/>
                    <a:pt x="2666373" y="353923"/>
                    <a:pt x="2573611" y="336717"/>
                  </a:cubicBezTo>
                  <a:cubicBezTo>
                    <a:pt x="2387776" y="301762"/>
                    <a:pt x="2200839" y="280304"/>
                    <a:pt x="2014208" y="276896"/>
                  </a:cubicBezTo>
                  <a:cubicBezTo>
                    <a:pt x="1827605" y="273381"/>
                    <a:pt x="1641223" y="288238"/>
                    <a:pt x="1457097" y="322828"/>
                  </a:cubicBezTo>
                  <a:cubicBezTo>
                    <a:pt x="1272912" y="357634"/>
                    <a:pt x="1091595" y="413727"/>
                    <a:pt x="914684" y="486648"/>
                  </a:cubicBezTo>
                  <a:lnTo>
                    <a:pt x="848661" y="515093"/>
                  </a:lnTo>
                  <a:cubicBezTo>
                    <a:pt x="826573" y="524592"/>
                    <a:pt x="804281" y="533573"/>
                    <a:pt x="782834" y="544519"/>
                  </a:cubicBezTo>
                  <a:lnTo>
                    <a:pt x="717715" y="575988"/>
                  </a:lnTo>
                  <a:cubicBezTo>
                    <a:pt x="696005" y="586632"/>
                    <a:pt x="673986" y="596729"/>
                    <a:pt x="653112" y="608523"/>
                  </a:cubicBezTo>
                  <a:cubicBezTo>
                    <a:pt x="568070" y="653782"/>
                    <a:pt x="483901" y="700897"/>
                    <a:pt x="406671" y="756246"/>
                  </a:cubicBezTo>
                  <a:cubicBezTo>
                    <a:pt x="327441" y="809669"/>
                    <a:pt x="256836" y="872706"/>
                    <a:pt x="191033" y="942131"/>
                  </a:cubicBezTo>
                  <a:cubicBezTo>
                    <a:pt x="175048" y="959988"/>
                    <a:pt x="159064" y="977846"/>
                    <a:pt x="143339" y="996006"/>
                  </a:cubicBezTo>
                  <a:lnTo>
                    <a:pt x="98848" y="1053288"/>
                  </a:lnTo>
                  <a:cubicBezTo>
                    <a:pt x="83542" y="1072023"/>
                    <a:pt x="70312" y="1092822"/>
                    <a:pt x="56083" y="1112657"/>
                  </a:cubicBezTo>
                  <a:cubicBezTo>
                    <a:pt x="42010" y="1132765"/>
                    <a:pt x="27965" y="1152765"/>
                    <a:pt x="14889" y="1173837"/>
                  </a:cubicBezTo>
                  <a:lnTo>
                    <a:pt x="0" y="1198088"/>
                  </a:lnTo>
                  <a:lnTo>
                    <a:pt x="0" y="888809"/>
                  </a:lnTo>
                  <a:lnTo>
                    <a:pt x="88781" y="802825"/>
                  </a:lnTo>
                  <a:cubicBezTo>
                    <a:pt x="672175" y="289643"/>
                    <a:pt x="1428944" y="-5083"/>
                    <a:pt x="2220349" y="67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" name="Group 30"/>
          <p:cNvGrpSpPr/>
          <p:nvPr/>
        </p:nvGrpSpPr>
        <p:grpSpPr>
          <a:xfrm>
            <a:off x="-1172" y="-7620"/>
            <a:ext cx="12192000" cy="1083309"/>
            <a:chOff x="7620" y="-7620"/>
            <a:chExt cx="12192000" cy="1083309"/>
          </a:xfrm>
        </p:grpSpPr>
        <p:sp>
          <p:nvSpPr>
            <p:cNvPr id="32" name="Round Single Corner Rectangle 31"/>
            <p:cNvSpPr/>
            <p:nvPr/>
          </p:nvSpPr>
          <p:spPr>
            <a:xfrm flipV="1">
              <a:off x="7620" y="-5876"/>
              <a:ext cx="12192000" cy="1081565"/>
            </a:xfrm>
            <a:prstGeom prst="round1Rect">
              <a:avLst/>
            </a:prstGeom>
            <a:solidFill>
              <a:srgbClr val="FEE3A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3" name="Round Single Corner Rectangle 32"/>
            <p:cNvSpPr/>
            <p:nvPr/>
          </p:nvSpPr>
          <p:spPr>
            <a:xfrm flipV="1">
              <a:off x="7620" y="-7620"/>
              <a:ext cx="12109450" cy="996951"/>
            </a:xfrm>
            <a:prstGeom prst="round1Rect">
              <a:avLst/>
            </a:prstGeom>
            <a:solidFill>
              <a:srgbClr val="FBC86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4" name="Round Single Corner Rectangle 33"/>
            <p:cNvSpPr/>
            <p:nvPr/>
          </p:nvSpPr>
          <p:spPr>
            <a:xfrm flipV="1">
              <a:off x="7620" y="-7620"/>
              <a:ext cx="12014200" cy="914401"/>
            </a:xfrm>
            <a:prstGeom prst="round1Rect">
              <a:avLst/>
            </a:prstGeom>
            <a:solidFill>
              <a:srgbClr val="F8B41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5" name="TextBox 14"/>
          <p:cNvSpPr txBox="1"/>
          <p:nvPr/>
        </p:nvSpPr>
        <p:spPr>
          <a:xfrm>
            <a:off x="487067" y="208434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WARM-UP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extBox 14"/>
          <p:cNvSpPr txBox="1"/>
          <p:nvPr/>
        </p:nvSpPr>
        <p:spPr>
          <a:xfrm>
            <a:off x="7880372" y="127154"/>
            <a:ext cx="4132696" cy="64516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OPTION 1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20"/>
          <p:cNvSpPr txBox="1"/>
          <p:nvPr/>
        </p:nvSpPr>
        <p:spPr>
          <a:xfrm>
            <a:off x="804545" y="1087755"/>
            <a:ext cx="10470515" cy="919480"/>
          </a:xfrm>
          <a:prstGeom prst="rect">
            <a:avLst/>
          </a:prstGeom>
          <a:noFill/>
        </p:spPr>
        <p:txBody>
          <a:bodyPr wrap="square">
            <a:noAutofit/>
          </a:bodyPr>
          <a:lstStyle/>
          <a:p>
            <a:pPr algn="just">
              <a:lnSpc>
                <a:spcPct val="100000"/>
              </a:lnSpc>
            </a:pPr>
            <a:r>
              <a:rPr lang="en-US" sz="4500" b="1" dirty="0"/>
              <a:t>- Look at the board and tell me the use of:</a:t>
            </a:r>
            <a:endParaRPr lang="en-US" sz="4500" b="1" dirty="0"/>
          </a:p>
          <a:p>
            <a:pPr algn="just">
              <a:lnSpc>
                <a:spcPct val="100000"/>
              </a:lnSpc>
            </a:pPr>
            <a:endParaRPr lang="en-US" sz="4500" dirty="0"/>
          </a:p>
        </p:txBody>
      </p:sp>
      <p:sp>
        <p:nvSpPr>
          <p:cNvPr id="2" name="TextBox 20"/>
          <p:cNvSpPr txBox="1"/>
          <p:nvPr/>
        </p:nvSpPr>
        <p:spPr>
          <a:xfrm>
            <a:off x="515620" y="1769110"/>
            <a:ext cx="10470515" cy="919480"/>
          </a:xfrm>
          <a:prstGeom prst="rect">
            <a:avLst/>
          </a:prstGeom>
          <a:noFill/>
        </p:spPr>
        <p:txBody>
          <a:bodyPr wrap="square">
            <a:noAutofit/>
          </a:bodyPr>
          <a:p>
            <a:pPr algn="just">
              <a:lnSpc>
                <a:spcPct val="100000"/>
              </a:lnSpc>
            </a:pPr>
            <a:r>
              <a:rPr lang="en-US" sz="4000" dirty="0"/>
              <a:t>who</a:t>
            </a:r>
            <a:endParaRPr lang="en-US" sz="4000" dirty="0"/>
          </a:p>
          <a:p>
            <a:pPr algn="just">
              <a:lnSpc>
                <a:spcPct val="100000"/>
              </a:lnSpc>
            </a:pPr>
            <a:r>
              <a:rPr lang="en-US" sz="4000" dirty="0"/>
              <a:t> </a:t>
            </a:r>
            <a:endParaRPr lang="en-US" sz="4000" dirty="0"/>
          </a:p>
          <a:p>
            <a:pPr algn="just">
              <a:lnSpc>
                <a:spcPct val="100000"/>
              </a:lnSpc>
            </a:pPr>
            <a:r>
              <a:rPr lang="en-US" sz="4000" dirty="0"/>
              <a:t>which</a:t>
            </a:r>
            <a:endParaRPr lang="en-US" sz="4000" dirty="0"/>
          </a:p>
          <a:p>
            <a:pPr algn="just">
              <a:lnSpc>
                <a:spcPct val="100000"/>
              </a:lnSpc>
            </a:pPr>
            <a:endParaRPr lang="en-US" sz="4000" dirty="0"/>
          </a:p>
          <a:p>
            <a:pPr algn="just">
              <a:lnSpc>
                <a:spcPct val="100000"/>
              </a:lnSpc>
            </a:pPr>
            <a:endParaRPr lang="en-US" sz="4000" dirty="0"/>
          </a:p>
          <a:p>
            <a:pPr algn="just">
              <a:lnSpc>
                <a:spcPct val="100000"/>
              </a:lnSpc>
            </a:pPr>
            <a:r>
              <a:rPr lang="en-US" sz="4000" dirty="0"/>
              <a:t>whose</a:t>
            </a:r>
            <a:endParaRPr lang="en-US" sz="4000" dirty="0"/>
          </a:p>
          <a:p>
            <a:pPr algn="just">
              <a:lnSpc>
                <a:spcPct val="100000"/>
              </a:lnSpc>
            </a:pPr>
            <a:endParaRPr lang="en-US" sz="4000" dirty="0"/>
          </a:p>
        </p:txBody>
      </p:sp>
      <p:sp>
        <p:nvSpPr>
          <p:cNvPr id="3" name="TextBox 20"/>
          <p:cNvSpPr txBox="1"/>
          <p:nvPr/>
        </p:nvSpPr>
        <p:spPr>
          <a:xfrm>
            <a:off x="1542415" y="1816735"/>
            <a:ext cx="10289540" cy="919480"/>
          </a:xfrm>
          <a:prstGeom prst="rect">
            <a:avLst/>
          </a:prstGeom>
          <a:noFill/>
        </p:spPr>
        <p:txBody>
          <a:bodyPr wrap="square">
            <a:noAutofit/>
          </a:bodyPr>
          <a:p>
            <a:pPr algn="just">
              <a:lnSpc>
                <a:spcPct val="100000"/>
              </a:lnSpc>
            </a:pPr>
            <a:r>
              <a:rPr lang="en-US" sz="3600" dirty="0"/>
              <a:t>: refer </a:t>
            </a:r>
            <a:r>
              <a:rPr lang="en-US" sz="3600" b="1" dirty="0"/>
              <a:t>people.</a:t>
            </a:r>
            <a:r>
              <a:rPr lang="en-US" sz="3600" dirty="0"/>
              <a:t> </a:t>
            </a:r>
            <a:r>
              <a:rPr lang="en-US" sz="3600" b="1" dirty="0"/>
              <a:t>Ex</a:t>
            </a:r>
            <a:r>
              <a:rPr lang="en-US" sz="3600" dirty="0"/>
              <a:t>: The teacher, </a:t>
            </a:r>
            <a:r>
              <a:rPr lang="en-US" sz="3600" dirty="0">
                <a:solidFill>
                  <a:srgbClr val="FF0000"/>
                </a:solidFill>
              </a:rPr>
              <a:t>who</a:t>
            </a:r>
            <a:r>
              <a:rPr lang="en-US" sz="3600" dirty="0"/>
              <a:t> always wears a bowtie, is my favorite. </a:t>
            </a:r>
            <a:endParaRPr lang="en-US" sz="3600" dirty="0"/>
          </a:p>
        </p:txBody>
      </p:sp>
      <p:sp>
        <p:nvSpPr>
          <p:cNvPr id="4" name="TextBox 20"/>
          <p:cNvSpPr txBox="1"/>
          <p:nvPr/>
        </p:nvSpPr>
        <p:spPr>
          <a:xfrm>
            <a:off x="1769110" y="3006725"/>
            <a:ext cx="10186670" cy="919480"/>
          </a:xfrm>
          <a:prstGeom prst="rect">
            <a:avLst/>
          </a:prstGeom>
          <a:noFill/>
        </p:spPr>
        <p:txBody>
          <a:bodyPr wrap="square">
            <a:noAutofit/>
          </a:bodyPr>
          <a:p>
            <a:pPr algn="just">
              <a:lnSpc>
                <a:spcPct val="100000"/>
              </a:lnSpc>
            </a:pPr>
            <a:r>
              <a:rPr lang="en-US" sz="3600" dirty="0"/>
              <a:t>: refer </a:t>
            </a:r>
            <a:r>
              <a:rPr lang="en-US" sz="3600" b="1" dirty="0"/>
              <a:t>things or animals. </a:t>
            </a:r>
            <a:endParaRPr lang="en-US" sz="3600" b="1" dirty="0"/>
          </a:p>
          <a:p>
            <a:pPr algn="just">
              <a:lnSpc>
                <a:spcPct val="100000"/>
              </a:lnSpc>
            </a:pPr>
            <a:r>
              <a:rPr lang="en-US" sz="3600" b="1" dirty="0"/>
              <a:t>Ex</a:t>
            </a:r>
            <a:r>
              <a:rPr lang="en-US" sz="3600" dirty="0"/>
              <a:t>: The book, </a:t>
            </a:r>
            <a:r>
              <a:rPr lang="en-US" sz="3600" b="1" dirty="0">
                <a:solidFill>
                  <a:srgbClr val="FF0000"/>
                </a:solidFill>
              </a:rPr>
              <a:t>which</a:t>
            </a:r>
            <a:r>
              <a:rPr lang="en-US" sz="3600" dirty="0"/>
              <a:t> I borrowed from the library, is fascinating.</a:t>
            </a:r>
            <a:endParaRPr lang="en-US" sz="3600" dirty="0"/>
          </a:p>
        </p:txBody>
      </p:sp>
      <p:sp>
        <p:nvSpPr>
          <p:cNvPr id="6" name="TextBox 20"/>
          <p:cNvSpPr txBox="1"/>
          <p:nvPr/>
        </p:nvSpPr>
        <p:spPr>
          <a:xfrm>
            <a:off x="1988820" y="4839970"/>
            <a:ext cx="9967595" cy="919480"/>
          </a:xfrm>
          <a:prstGeom prst="rect">
            <a:avLst/>
          </a:prstGeom>
          <a:noFill/>
        </p:spPr>
        <p:txBody>
          <a:bodyPr wrap="square">
            <a:noAutofit/>
          </a:bodyPr>
          <a:p>
            <a:pPr algn="just">
              <a:lnSpc>
                <a:spcPct val="100000"/>
              </a:lnSpc>
            </a:pPr>
            <a:r>
              <a:rPr lang="en-US" sz="3600" dirty="0"/>
              <a:t>: indicate </a:t>
            </a:r>
            <a:r>
              <a:rPr lang="en-US" sz="3600" b="1" dirty="0"/>
              <a:t>possession</a:t>
            </a:r>
            <a:r>
              <a:rPr lang="en-US" sz="3600" dirty="0"/>
              <a:t> for people or things.</a:t>
            </a:r>
            <a:endParaRPr lang="en-US" sz="3600" dirty="0"/>
          </a:p>
          <a:p>
            <a:pPr algn="just">
              <a:lnSpc>
                <a:spcPct val="100000"/>
              </a:lnSpc>
            </a:pPr>
            <a:r>
              <a:rPr lang="en-US" sz="3600" b="1" dirty="0"/>
              <a:t>Ex</a:t>
            </a:r>
            <a:r>
              <a:rPr lang="en-US" sz="3600" dirty="0"/>
              <a:t>: My friend Sarah, </a:t>
            </a:r>
            <a:r>
              <a:rPr lang="en-US" sz="3600" b="1" dirty="0">
                <a:solidFill>
                  <a:srgbClr val="FF0000"/>
                </a:solidFill>
              </a:rPr>
              <a:t>whose birthday</a:t>
            </a:r>
            <a:r>
              <a:rPr lang="en-US" sz="3600" dirty="0"/>
              <a:t> is next week, is throwing a party.</a:t>
            </a:r>
            <a:endParaRPr lang="en-US" sz="3600" dirty="0"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" grpId="1"/>
      <p:bldP spid="4" grpId="0"/>
      <p:bldP spid="4" grpId="1"/>
      <p:bldP spid="6" grpId="0"/>
      <p:bldP spid="6" grpId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" name="Group 30"/>
          <p:cNvGrpSpPr/>
          <p:nvPr/>
        </p:nvGrpSpPr>
        <p:grpSpPr>
          <a:xfrm>
            <a:off x="-1172" y="-7620"/>
            <a:ext cx="12192000" cy="1083309"/>
            <a:chOff x="7620" y="-7620"/>
            <a:chExt cx="12192000" cy="1083309"/>
          </a:xfrm>
        </p:grpSpPr>
        <p:sp>
          <p:nvSpPr>
            <p:cNvPr id="32" name="Round Single Corner Rectangle 31"/>
            <p:cNvSpPr/>
            <p:nvPr/>
          </p:nvSpPr>
          <p:spPr>
            <a:xfrm flipV="1">
              <a:off x="7620" y="-5876"/>
              <a:ext cx="12192000" cy="1081565"/>
            </a:xfrm>
            <a:prstGeom prst="round1Rect">
              <a:avLst/>
            </a:prstGeom>
            <a:solidFill>
              <a:srgbClr val="FEE3A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3" name="Round Single Corner Rectangle 32"/>
            <p:cNvSpPr/>
            <p:nvPr/>
          </p:nvSpPr>
          <p:spPr>
            <a:xfrm flipV="1">
              <a:off x="7620" y="-7620"/>
              <a:ext cx="12109450" cy="996951"/>
            </a:xfrm>
            <a:prstGeom prst="round1Rect">
              <a:avLst/>
            </a:prstGeom>
            <a:solidFill>
              <a:srgbClr val="FBC86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4" name="Round Single Corner Rectangle 33"/>
            <p:cNvSpPr/>
            <p:nvPr/>
          </p:nvSpPr>
          <p:spPr>
            <a:xfrm flipV="1">
              <a:off x="7620" y="-7620"/>
              <a:ext cx="12014200" cy="914401"/>
            </a:xfrm>
            <a:prstGeom prst="round1Rect">
              <a:avLst/>
            </a:prstGeom>
            <a:solidFill>
              <a:srgbClr val="F8B41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5" name="TextBox 14"/>
          <p:cNvSpPr txBox="1"/>
          <p:nvPr/>
        </p:nvSpPr>
        <p:spPr>
          <a:xfrm>
            <a:off x="487067" y="208434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WARM-UP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extBox 14"/>
          <p:cNvSpPr txBox="1"/>
          <p:nvPr/>
        </p:nvSpPr>
        <p:spPr>
          <a:xfrm>
            <a:off x="7880372" y="127154"/>
            <a:ext cx="4132696" cy="64516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OPTION 1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20"/>
          <p:cNvSpPr txBox="1"/>
          <p:nvPr/>
        </p:nvSpPr>
        <p:spPr>
          <a:xfrm>
            <a:off x="392430" y="1078230"/>
            <a:ext cx="10726420" cy="919480"/>
          </a:xfrm>
          <a:prstGeom prst="rect">
            <a:avLst/>
          </a:prstGeom>
          <a:noFill/>
        </p:spPr>
        <p:txBody>
          <a:bodyPr wrap="square">
            <a:noAutofit/>
          </a:bodyPr>
          <a:lstStyle/>
          <a:p>
            <a:pPr algn="just">
              <a:lnSpc>
                <a:spcPct val="100000"/>
              </a:lnSpc>
            </a:pPr>
            <a:r>
              <a:rPr lang="en-US" sz="3800" dirty="0"/>
              <a:t>- There is part of this sentence and you need to complete it:</a:t>
            </a:r>
            <a:endParaRPr lang="en-US" sz="3800" dirty="0"/>
          </a:p>
        </p:txBody>
      </p:sp>
      <p:sp>
        <p:nvSpPr>
          <p:cNvPr id="2" name="TextBox 20"/>
          <p:cNvSpPr txBox="1"/>
          <p:nvPr/>
        </p:nvSpPr>
        <p:spPr>
          <a:xfrm>
            <a:off x="283210" y="2630805"/>
            <a:ext cx="11720195" cy="919480"/>
          </a:xfrm>
          <a:prstGeom prst="rect">
            <a:avLst/>
          </a:prstGeom>
          <a:noFill/>
        </p:spPr>
        <p:txBody>
          <a:bodyPr wrap="square">
            <a:noAutofit/>
          </a:bodyPr>
          <a:lstStyle/>
          <a:p>
            <a:pPr algn="just">
              <a:lnSpc>
                <a:spcPct val="100000"/>
              </a:lnSpc>
            </a:pPr>
            <a:r>
              <a:rPr lang="en-US" sz="3800" dirty="0"/>
              <a:t>English is the language</a:t>
            </a:r>
            <a:r>
              <a:rPr lang="en-US" sz="3800" b="1" dirty="0"/>
              <a:t> which ______________</a:t>
            </a:r>
            <a:endParaRPr lang="en-US" sz="3800" b="1" dirty="0"/>
          </a:p>
        </p:txBody>
      </p:sp>
      <p:sp>
        <p:nvSpPr>
          <p:cNvPr id="6" name="Text Box 5"/>
          <p:cNvSpPr txBox="1"/>
          <p:nvPr/>
        </p:nvSpPr>
        <p:spPr>
          <a:xfrm>
            <a:off x="5791200" y="2459990"/>
            <a:ext cx="5847080" cy="12604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ctr"/>
            <a:r>
              <a:rPr lang="en-US" sz="3800">
                <a:solidFill>
                  <a:srgbClr val="FF0000"/>
                </a:solidFill>
              </a:rPr>
              <a:t>is spoken by the most people in the world</a:t>
            </a:r>
            <a:endParaRPr lang="en-US" sz="3800">
              <a:solidFill>
                <a:srgbClr val="FF0000"/>
              </a:solidFill>
            </a:endParaRPr>
          </a:p>
        </p:txBody>
      </p:sp>
      <p:sp>
        <p:nvSpPr>
          <p:cNvPr id="7" name="TextBox 20"/>
          <p:cNvSpPr txBox="1"/>
          <p:nvPr/>
        </p:nvSpPr>
        <p:spPr>
          <a:xfrm>
            <a:off x="283210" y="4079240"/>
            <a:ext cx="11720195" cy="919480"/>
          </a:xfrm>
          <a:prstGeom prst="rect">
            <a:avLst/>
          </a:prstGeom>
          <a:noFill/>
        </p:spPr>
        <p:txBody>
          <a:bodyPr wrap="square">
            <a:noAutofit/>
          </a:bodyPr>
          <a:p>
            <a:pPr algn="just">
              <a:lnSpc>
                <a:spcPct val="100000"/>
              </a:lnSpc>
            </a:pPr>
            <a:r>
              <a:rPr lang="en-US" sz="3800" dirty="0"/>
              <a:t>=&gt; </a:t>
            </a:r>
            <a:r>
              <a:rPr lang="en-US" sz="3800" b="1" u="sng" dirty="0"/>
              <a:t>which is spoken by the most people in the world:</a:t>
            </a:r>
            <a:r>
              <a:rPr lang="en-US" sz="3800" dirty="0"/>
              <a:t> </a:t>
            </a:r>
            <a:r>
              <a:rPr lang="en-US" sz="3800" dirty="0">
                <a:solidFill>
                  <a:srgbClr val="FF0000"/>
                </a:solidFill>
              </a:rPr>
              <a:t>defining relative clause.</a:t>
            </a:r>
            <a:endParaRPr lang="en-US" sz="38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/>
        </p:nvGrpSpPr>
        <p:grpSpPr>
          <a:xfrm>
            <a:off x="17780" y="-64770"/>
            <a:ext cx="12192000" cy="916305"/>
            <a:chOff x="7620" y="-7620"/>
            <a:chExt cx="12192000" cy="1083309"/>
          </a:xfrm>
        </p:grpSpPr>
        <p:sp>
          <p:nvSpPr>
            <p:cNvPr id="18" name="Round Single Corner Rectangle 17"/>
            <p:cNvSpPr/>
            <p:nvPr/>
          </p:nvSpPr>
          <p:spPr>
            <a:xfrm flipV="1">
              <a:off x="7620" y="-5876"/>
              <a:ext cx="12192000" cy="1081565"/>
            </a:xfrm>
            <a:prstGeom prst="round1Rect">
              <a:avLst/>
            </a:prstGeom>
            <a:solidFill>
              <a:srgbClr val="FEE3A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9" name="Round Single Corner Rectangle 18"/>
            <p:cNvSpPr/>
            <p:nvPr/>
          </p:nvSpPr>
          <p:spPr>
            <a:xfrm flipV="1">
              <a:off x="7620" y="-7620"/>
              <a:ext cx="12109450" cy="996951"/>
            </a:xfrm>
            <a:prstGeom prst="round1Rect">
              <a:avLst/>
            </a:prstGeom>
            <a:solidFill>
              <a:srgbClr val="FBC86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0" name="Round Single Corner Rectangle 19"/>
            <p:cNvSpPr/>
            <p:nvPr/>
          </p:nvSpPr>
          <p:spPr>
            <a:xfrm flipV="1">
              <a:off x="7620" y="-7620"/>
              <a:ext cx="12014200" cy="914401"/>
            </a:xfrm>
            <a:prstGeom prst="round1Rect">
              <a:avLst/>
            </a:prstGeom>
            <a:solidFill>
              <a:srgbClr val="F8B41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5" name="Text Box 4"/>
          <p:cNvSpPr txBox="1"/>
          <p:nvPr/>
        </p:nvSpPr>
        <p:spPr>
          <a:xfrm>
            <a:off x="304800" y="1704340"/>
            <a:ext cx="11639550" cy="5029835"/>
          </a:xfrm>
          <a:prstGeom prst="rect">
            <a:avLst/>
          </a:prstGeom>
          <a:solidFill>
            <a:srgbClr val="FEE3AF"/>
          </a:solidFill>
        </p:spPr>
        <p:txBody>
          <a:bodyPr wrap="square" rtlCol="0" anchor="t">
            <a:noAutofit/>
          </a:bodyPr>
          <a:lstStyle/>
          <a:p>
            <a:pPr algn="just"/>
            <a:r>
              <a:rPr lang="en-US" sz="3500"/>
              <a:t>A relative clause tells us more about people and things. It usually starts with a relative pronoun.</a:t>
            </a:r>
            <a:endParaRPr lang="en-US" sz="3500"/>
          </a:p>
          <a:p>
            <a:pPr algn="just"/>
            <a:r>
              <a:rPr lang="en-US" sz="3500"/>
              <a:t>Defining relative clauses give us essential information. Without this information, people are not clear which person(s) or thing(s) we are talking about.</a:t>
            </a:r>
            <a:endParaRPr lang="en-US" sz="3500"/>
          </a:p>
          <a:p>
            <a:pPr algn="just"/>
            <a:r>
              <a:rPr lang="en-US" sz="3500" b="1"/>
              <a:t>Example:</a:t>
            </a:r>
            <a:endParaRPr lang="en-US" sz="3500" b="1"/>
          </a:p>
          <a:p>
            <a:pPr algn="just"/>
            <a:r>
              <a:rPr lang="en-US" sz="3500"/>
              <a:t>– The teacher </a:t>
            </a:r>
            <a:r>
              <a:rPr lang="en-US" sz="3500">
                <a:highlight>
                  <a:srgbClr val="FFFF00"/>
                </a:highlight>
              </a:rPr>
              <a:t>who taught me my first words in English </a:t>
            </a:r>
            <a:r>
              <a:rPr lang="en-US" sz="3500"/>
              <a:t>is Mr Vinh.</a:t>
            </a:r>
            <a:endParaRPr lang="en-US" sz="3500"/>
          </a:p>
          <a:p>
            <a:pPr algn="just"/>
            <a:r>
              <a:rPr lang="en-US" sz="3500"/>
              <a:t>– He gave me the dictionary </a:t>
            </a:r>
            <a:r>
              <a:rPr lang="en-US" sz="3500">
                <a:highlight>
                  <a:srgbClr val="FFFF00"/>
                </a:highlight>
              </a:rPr>
              <a:t>which you suggested.</a:t>
            </a:r>
            <a:endParaRPr lang="en-US" sz="3500">
              <a:highlight>
                <a:srgbClr val="FFFF00"/>
              </a:highlight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51130" y="875665"/>
            <a:ext cx="3148330" cy="927735"/>
          </a:xfrm>
          <a:prstGeom prst="rect">
            <a:avLst/>
          </a:prstGeom>
        </p:spPr>
      </p:pic>
      <p:sp>
        <p:nvSpPr>
          <p:cNvPr id="4" name="Text Box 3"/>
          <p:cNvSpPr txBox="1"/>
          <p:nvPr/>
        </p:nvSpPr>
        <p:spPr>
          <a:xfrm>
            <a:off x="540385" y="101600"/>
            <a:ext cx="6096000" cy="64516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PRESENTATION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  <a:sym typeface="+mn-ea"/>
            </a:endParaRP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ldLvl="0" animBg="1"/>
      <p:bldP spid="5" grpId="1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/>
        </p:nvGrpSpPr>
        <p:grpSpPr>
          <a:xfrm>
            <a:off x="17780" y="-64770"/>
            <a:ext cx="12192000" cy="916305"/>
            <a:chOff x="7620" y="-7620"/>
            <a:chExt cx="12192000" cy="1083309"/>
          </a:xfrm>
        </p:grpSpPr>
        <p:sp>
          <p:nvSpPr>
            <p:cNvPr id="18" name="Round Single Corner Rectangle 17"/>
            <p:cNvSpPr/>
            <p:nvPr/>
          </p:nvSpPr>
          <p:spPr>
            <a:xfrm flipV="1">
              <a:off x="7620" y="-5876"/>
              <a:ext cx="12192000" cy="1081565"/>
            </a:xfrm>
            <a:prstGeom prst="round1Rect">
              <a:avLst/>
            </a:prstGeom>
            <a:solidFill>
              <a:srgbClr val="FEE3A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9" name="Round Single Corner Rectangle 18"/>
            <p:cNvSpPr/>
            <p:nvPr/>
          </p:nvSpPr>
          <p:spPr>
            <a:xfrm flipV="1">
              <a:off x="7620" y="-7620"/>
              <a:ext cx="12109450" cy="996951"/>
            </a:xfrm>
            <a:prstGeom prst="round1Rect">
              <a:avLst/>
            </a:prstGeom>
            <a:solidFill>
              <a:srgbClr val="FBC86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0" name="Round Single Corner Rectangle 19"/>
            <p:cNvSpPr/>
            <p:nvPr/>
          </p:nvSpPr>
          <p:spPr>
            <a:xfrm flipV="1">
              <a:off x="7620" y="-7620"/>
              <a:ext cx="12014200" cy="914401"/>
            </a:xfrm>
            <a:prstGeom prst="round1Rect">
              <a:avLst/>
            </a:prstGeom>
            <a:solidFill>
              <a:srgbClr val="F8B41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4" name="Text Box 3"/>
          <p:cNvSpPr txBox="1"/>
          <p:nvPr/>
        </p:nvSpPr>
        <p:spPr>
          <a:xfrm>
            <a:off x="540385" y="101600"/>
            <a:ext cx="6096000" cy="64516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PRESENTATION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  <a:sym typeface="+mn-ea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40385" y="1374140"/>
            <a:ext cx="3015615" cy="706755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95BDFF"/>
                </a:solidFill>
              </a14:hiddenFill>
            </a:ext>
          </a:extLst>
        </p:spPr>
        <p:txBody>
          <a:bodyPr wrap="square" rtlCol="0">
            <a:spAutoFit/>
          </a:bodyPr>
          <a:p>
            <a:r>
              <a:rPr lang="en-US" sz="4000" b="1" dirty="0">
                <a:ln>
                  <a:noFill/>
                </a:ln>
                <a:solidFill>
                  <a:schemeClr val="tx1"/>
                </a:solidFill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Questions:</a:t>
            </a:r>
            <a:endParaRPr lang="en-US" sz="4000" b="1" dirty="0">
              <a:ln>
                <a:noFill/>
              </a:ln>
              <a:solidFill>
                <a:schemeClr val="tx1"/>
              </a:solidFill>
              <a:effectLst>
                <a:glow rad="88900">
                  <a:schemeClr val="bg1"/>
                </a:glow>
              </a:effectLst>
              <a:cs typeface="Arial" panose="020B0604020202020204" pitchFamily="34" charset="0"/>
            </a:endParaRPr>
          </a:p>
        </p:txBody>
      </p:sp>
      <p:sp>
        <p:nvSpPr>
          <p:cNvPr id="2" name="TextBox 11"/>
          <p:cNvSpPr txBox="1"/>
          <p:nvPr/>
        </p:nvSpPr>
        <p:spPr>
          <a:xfrm>
            <a:off x="609600" y="2309495"/>
            <a:ext cx="10149840" cy="1938020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95BDFF"/>
                </a:solidFill>
              </a14:hiddenFill>
            </a:ext>
          </a:extLst>
        </p:spPr>
        <p:txBody>
          <a:bodyPr wrap="square" rtlCol="0">
            <a:spAutoFit/>
          </a:bodyPr>
          <a:p>
            <a:r>
              <a:rPr lang="en-US" sz="4000" dirty="0">
                <a:ln>
                  <a:noFill/>
                </a:ln>
                <a:solidFill>
                  <a:schemeClr val="tx1"/>
                </a:solidFill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+ What is a relative clause?</a:t>
            </a:r>
            <a:endParaRPr lang="en-US" sz="4000" dirty="0">
              <a:ln>
                <a:noFill/>
              </a:ln>
              <a:solidFill>
                <a:schemeClr val="tx1"/>
              </a:solidFill>
              <a:effectLst>
                <a:glow rad="88900">
                  <a:schemeClr val="bg1"/>
                </a:glow>
              </a:effectLst>
              <a:cs typeface="Arial" panose="020B0604020202020204" pitchFamily="34" charset="0"/>
            </a:endParaRPr>
          </a:p>
          <a:p>
            <a:r>
              <a:rPr lang="en-US" sz="4000" dirty="0">
                <a:ln>
                  <a:noFill/>
                </a:ln>
                <a:solidFill>
                  <a:schemeClr val="tx1"/>
                </a:solidFill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+ What does it usually start with?</a:t>
            </a:r>
            <a:endParaRPr lang="en-US" sz="4000" dirty="0">
              <a:ln>
                <a:noFill/>
              </a:ln>
              <a:solidFill>
                <a:schemeClr val="tx1"/>
              </a:solidFill>
              <a:effectLst>
                <a:glow rad="88900">
                  <a:schemeClr val="bg1"/>
                </a:glow>
              </a:effectLst>
              <a:cs typeface="Arial" panose="020B0604020202020204" pitchFamily="34" charset="0"/>
            </a:endParaRPr>
          </a:p>
          <a:p>
            <a:r>
              <a:rPr lang="en-US" sz="4000" dirty="0">
                <a:ln>
                  <a:noFill/>
                </a:ln>
                <a:solidFill>
                  <a:schemeClr val="tx1"/>
                </a:solidFill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+ Why is a defining relative clause important?</a:t>
            </a:r>
            <a:endParaRPr lang="en-US" sz="4000" dirty="0">
              <a:ln>
                <a:noFill/>
              </a:ln>
              <a:solidFill>
                <a:schemeClr val="tx1"/>
              </a:solidFill>
              <a:effectLst>
                <a:glow rad="88900">
                  <a:schemeClr val="bg1"/>
                </a:glow>
              </a:effectLst>
              <a:cs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/>
        </p:nvGrpSpPr>
        <p:grpSpPr>
          <a:xfrm>
            <a:off x="17780" y="-64770"/>
            <a:ext cx="12192000" cy="916305"/>
            <a:chOff x="7620" y="-7620"/>
            <a:chExt cx="12192000" cy="1083309"/>
          </a:xfrm>
        </p:grpSpPr>
        <p:sp>
          <p:nvSpPr>
            <p:cNvPr id="18" name="Round Single Corner Rectangle 17"/>
            <p:cNvSpPr/>
            <p:nvPr/>
          </p:nvSpPr>
          <p:spPr>
            <a:xfrm flipV="1">
              <a:off x="7620" y="-5876"/>
              <a:ext cx="12192000" cy="1081565"/>
            </a:xfrm>
            <a:prstGeom prst="round1Rect">
              <a:avLst/>
            </a:prstGeom>
            <a:solidFill>
              <a:srgbClr val="FEE3A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9" name="Round Single Corner Rectangle 18"/>
            <p:cNvSpPr/>
            <p:nvPr/>
          </p:nvSpPr>
          <p:spPr>
            <a:xfrm flipV="1">
              <a:off x="7620" y="-7620"/>
              <a:ext cx="12109450" cy="996951"/>
            </a:xfrm>
            <a:prstGeom prst="round1Rect">
              <a:avLst/>
            </a:prstGeom>
            <a:solidFill>
              <a:srgbClr val="FBC86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0" name="Round Single Corner Rectangle 19"/>
            <p:cNvSpPr/>
            <p:nvPr/>
          </p:nvSpPr>
          <p:spPr>
            <a:xfrm flipV="1">
              <a:off x="7620" y="-7620"/>
              <a:ext cx="12014200" cy="914401"/>
            </a:xfrm>
            <a:prstGeom prst="round1Rect">
              <a:avLst/>
            </a:prstGeom>
            <a:solidFill>
              <a:srgbClr val="F8B41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5" name="Text Box 4"/>
          <p:cNvSpPr txBox="1"/>
          <p:nvPr/>
        </p:nvSpPr>
        <p:spPr>
          <a:xfrm>
            <a:off x="304800" y="1675765"/>
            <a:ext cx="11639550" cy="5029835"/>
          </a:xfrm>
          <a:prstGeom prst="rect">
            <a:avLst/>
          </a:prstGeom>
          <a:solidFill>
            <a:srgbClr val="FEE3AF"/>
          </a:solidFill>
        </p:spPr>
        <p:txBody>
          <a:bodyPr wrap="square" rtlCol="0" anchor="t">
            <a:noAutofit/>
          </a:bodyPr>
          <a:lstStyle/>
          <a:p>
            <a:pPr algn="just"/>
            <a:r>
              <a:rPr lang="en-US" sz="3200"/>
              <a:t>The relative pronoun who or which can be the subject or the object of the relative clause. We must </a:t>
            </a:r>
            <a:r>
              <a:rPr lang="en-US" sz="3200">
                <a:highlight>
                  <a:srgbClr val="FFFF00"/>
                </a:highlight>
              </a:rPr>
              <a:t>use it when it is the subject</a:t>
            </a:r>
            <a:r>
              <a:rPr lang="en-US" sz="3200"/>
              <a:t> of the relative clause. We</a:t>
            </a:r>
            <a:r>
              <a:rPr lang="en-US" sz="3200">
                <a:highlight>
                  <a:srgbClr val="FFFF00"/>
                </a:highlight>
              </a:rPr>
              <a:t> can omit it if it is the object.</a:t>
            </a:r>
            <a:endParaRPr lang="en-US" sz="3200"/>
          </a:p>
          <a:p>
            <a:pPr algn="just"/>
            <a:r>
              <a:rPr lang="en-US" sz="3200" b="1"/>
              <a:t>Example:</a:t>
            </a:r>
            <a:endParaRPr lang="en-US" sz="3200" b="1"/>
          </a:p>
          <a:p>
            <a:pPr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3200"/>
              <a:t>– The man who is talking to the girl is bilingual in English and French.</a:t>
            </a:r>
            <a:endParaRPr lang="en-US" sz="3200"/>
          </a:p>
          <a:p>
            <a:pPr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3200"/>
              <a:t>                                                      →must use who</a:t>
            </a:r>
            <a:endParaRPr lang="en-US" sz="3200"/>
          </a:p>
          <a:p>
            <a:pPr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3200"/>
              <a:t>– The man who you met this morning is bilingual in English and French.</a:t>
            </a:r>
            <a:endParaRPr lang="en-US" sz="3200"/>
          </a:p>
          <a:p>
            <a:pPr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3200"/>
              <a:t>                                                       →can omit who</a:t>
            </a:r>
            <a:endParaRPr lang="en-US" sz="320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51130" y="708660"/>
            <a:ext cx="3148330" cy="927735"/>
          </a:xfrm>
          <a:prstGeom prst="rect">
            <a:avLst/>
          </a:prstGeom>
        </p:spPr>
      </p:pic>
      <p:sp>
        <p:nvSpPr>
          <p:cNvPr id="4" name="Text Box 3"/>
          <p:cNvSpPr txBox="1"/>
          <p:nvPr/>
        </p:nvSpPr>
        <p:spPr>
          <a:xfrm>
            <a:off x="540385" y="101600"/>
            <a:ext cx="6096000" cy="64516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PRESENTATION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  <a:sym typeface="+mn-ea"/>
            </a:endParaRPr>
          </a:p>
        </p:txBody>
      </p:sp>
      <p:cxnSp>
        <p:nvCxnSpPr>
          <p:cNvPr id="3" name="Straight Connector 2"/>
          <p:cNvCxnSpPr/>
          <p:nvPr/>
        </p:nvCxnSpPr>
        <p:spPr>
          <a:xfrm>
            <a:off x="2289810" y="4262755"/>
            <a:ext cx="652145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2442210" y="5414010"/>
            <a:ext cx="652145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sp>
        <p:nvSpPr>
          <p:cNvPr id="9" name="Text Box 8"/>
          <p:cNvSpPr txBox="1"/>
          <p:nvPr/>
        </p:nvSpPr>
        <p:spPr>
          <a:xfrm>
            <a:off x="2353310" y="4262755"/>
            <a:ext cx="829310" cy="58356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en-US" sz="3200" b="1">
                <a:solidFill>
                  <a:srgbClr val="FF0000"/>
                </a:solidFill>
                <a:sym typeface="+mn-ea"/>
              </a:rPr>
              <a:t>S</a:t>
            </a:r>
            <a:endParaRPr lang="en-US" sz="3200" b="1">
              <a:solidFill>
                <a:srgbClr val="FF0000"/>
              </a:solidFill>
              <a:sym typeface="+mn-ea"/>
            </a:endParaRPr>
          </a:p>
        </p:txBody>
      </p:sp>
      <p:sp>
        <p:nvSpPr>
          <p:cNvPr id="10" name="Text Box 9"/>
          <p:cNvSpPr txBox="1"/>
          <p:nvPr/>
        </p:nvSpPr>
        <p:spPr>
          <a:xfrm>
            <a:off x="2442210" y="5414010"/>
            <a:ext cx="829310" cy="58356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en-US" sz="3200" b="1">
                <a:solidFill>
                  <a:srgbClr val="FF0000"/>
                </a:solidFill>
                <a:sym typeface="+mn-ea"/>
              </a:rPr>
              <a:t>O</a:t>
            </a:r>
            <a:endParaRPr lang="en-US" sz="3200" b="1">
              <a:solidFill>
                <a:srgbClr val="FF0000"/>
              </a:solidFill>
              <a:sym typeface="+mn-ea"/>
            </a:endParaRP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  <p:bldLst>
      <p:bldP spid="5" grpId="1" animBg="1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10283</Words>
  <Application>WPS Presentation</Application>
  <PresentationFormat>Widescreen</PresentationFormat>
  <Paragraphs>454</Paragraphs>
  <Slides>30</Slides>
  <Notes>20</Notes>
  <HiddenSlides>0</HiddenSlides>
  <MMClips>0</MMClips>
  <ScaleCrop>false</ScaleCrop>
  <HeadingPairs>
    <vt:vector size="6" baseType="variant">
      <vt:variant>
        <vt:lpstr>已用的字体</vt:lpstr>
      </vt:variant>
      <vt:variant>
        <vt:i4>16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30</vt:i4>
      </vt:variant>
    </vt:vector>
  </HeadingPairs>
  <TitlesOfParts>
    <vt:vector size="47" baseType="lpstr">
      <vt:lpstr>Arial</vt:lpstr>
      <vt:lpstr>SimSun</vt:lpstr>
      <vt:lpstr>Wingdings</vt:lpstr>
      <vt:lpstr>Myriad Pro</vt:lpstr>
      <vt:lpstr>Segoe Print</vt:lpstr>
      <vt:lpstr>Times</vt:lpstr>
      <vt:lpstr>Times New Roman</vt:lpstr>
      <vt:lpstr>MS PGothic</vt:lpstr>
      <vt:lpstr>Arial Black</vt:lpstr>
      <vt:lpstr>Courier New</vt:lpstr>
      <vt:lpstr>Adobe Gothic Std B</vt:lpstr>
      <vt:lpstr>Yu Gothic UI Semibold</vt:lpstr>
      <vt:lpstr>Calibri</vt:lpstr>
      <vt:lpstr>Microsoft YaHei</vt:lpstr>
      <vt:lpstr>Arial Unicode MS</vt:lpstr>
      <vt:lpstr>Calibri Light</vt:lpstr>
      <vt:lpstr>Office Theme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TrangDTT</dc:creator>
  <cp:lastModifiedBy>Cwalk Sang</cp:lastModifiedBy>
  <cp:revision>317</cp:revision>
  <dcterms:created xsi:type="dcterms:W3CDTF">2020-12-09T02:04:00Z</dcterms:created>
  <dcterms:modified xsi:type="dcterms:W3CDTF">2024-03-11T01:32:46Z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823C590716E34869B370A41AA84A4474_13</vt:lpwstr>
  </property>
  <property fmtid="{D5CDD505-2E9C-101B-9397-08002B2CF9AE}" pid="3" name="KSOProductBuildVer">
    <vt:lpwstr>1033-12.2.0.13489</vt:lpwstr>
  </property>
</Properties>
</file>